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A6E-3F15-A5A3-A3C7-FF88999E3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DC07-8F5B-3B2E-C5A1-71426EB7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3350-0A13-28F0-1B13-AB83325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7187-A3EC-E3B1-952A-C8271F1D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7441-98A1-B00B-C4E4-9FA24E3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05E-709B-067E-8CFF-C99499A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BD9E-E2D6-7E26-C52D-348DE45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321-15D1-4948-5CDC-B8EDC43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0123-F965-4413-36C3-45C4D282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C223-814D-D4E2-A029-390E949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85C3-82C9-0C4F-EA52-1B5D5D93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2290-8C1A-4658-7D78-6C7310AC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6DAB-BEC4-EBEA-F271-051FB91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D971-0341-1A78-1602-762C369A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A479-0B4D-FEE5-C574-F7F0F45F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60B-40F3-5D41-26AD-6FB9F1A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9B4D-FC7E-0952-50C0-82DF09F0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EF2-9F94-F6D8-5722-A0716F7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2AF-DBB4-5B3C-14E4-9D41320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8939-07BA-39D0-1060-D6AB6224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1F51-25D6-17AD-7309-C38175CE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21BF-0BA1-A4FA-2E9A-1712270C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C9AD-1AAC-ECE1-6905-F7076AD7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DDE2-ADFA-F8DE-594F-6CEF0FB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754-28CB-EA62-2577-0F38FB22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CDEF-70A3-42CD-F13A-9EC24C14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161C-E34D-3878-A423-07AF9372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69DD-6FB0-DDFC-387B-92533A75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6EF4-EC8A-3B1E-2480-AC74BAF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8046-BA51-5F08-A6D4-0AFA086C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C2D3-1322-D186-4617-BE27003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59B3-155D-B6CE-D54D-CA59715E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8F63-EC70-3465-9BA3-40239BA2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DB629-47B7-BE6A-5A3C-9ED8B150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060D1-B552-30CE-4DC4-8478075BA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7A6C1-CB02-B233-82A2-BA9D2B190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2968-EDD4-F693-8F75-8FF13DC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B8179-CBD6-D3A2-C85F-7251AC29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76AF-2BAD-8231-A8E0-33AC235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B7F-C071-24DB-E50A-C5D66D6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50B31-B556-135E-4327-B8F57D24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F13E-1D1D-0F2C-EC25-EAC1636D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5642-6523-97DE-F4E4-C466132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1CD16-3C05-B746-378C-93C6DF97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43CEB-88CC-2C77-F81A-5230789D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EF308-E083-75B1-4B4B-CE4A3A7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34D7-C4A6-223E-7B42-848C2AC0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B88F-E6AC-5A29-7E20-FB5B139D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A83C-F4C6-DCEB-BF00-FB24ECAC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8CDF-8017-D153-6FBD-D511F83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DB26-2598-3097-61D7-328CF8F6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61D0-BBBA-6C65-910B-5B3C3BB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872-E47D-A723-16AD-56319E48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1419-ADCB-D5B2-8363-CB748E31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83A6-3906-FC44-E468-862898FD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B5EB-1C2A-A445-B262-7441E4FD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E8315-5B4C-2DBB-F57A-4BC4412B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18A5-BDFE-7407-B220-DFFDC4D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85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AB0B-9FA2-79BF-AA97-FADC9175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B3AF-2818-AC47-2E2A-341F63CC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648-6D3C-A905-38AB-D7C7A635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41A6-C07A-07B0-3BB6-22274C0B2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02C3-2F02-9E30-DF34-8C4252BE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55BB-2F7F-99F1-34DE-C4FFA7806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ICRMS </a:t>
            </a:r>
            <a:r>
              <a:rPr lang="en-US" dirty="0" err="1"/>
              <a:t>Healthch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4F17-E5E1-BB63-6993-EE4C8822C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800B-777F-BD26-3E33-F5D67A53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090D-821C-E68E-2C1A-14A3291D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kibana_dashboar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DAF-B0B3-12E4-AAF6-4B128880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1DC2-3C66-A6C9-82E3-EF94EB83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ibana_dashboar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ICRMS Healthch</vt:lpstr>
      <vt:lpstr>RMS 1</vt:lpstr>
      <vt:lpstr>RMS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Anselmo Flavian</dc:creator>
  <cp:lastModifiedBy>Anselmo Flavian</cp:lastModifiedBy>
  <cp:revision>2</cp:revision>
  <dcterms:created xsi:type="dcterms:W3CDTF">2025-02-17T07:59:53Z</dcterms:created>
  <dcterms:modified xsi:type="dcterms:W3CDTF">2025-02-17T08:58:59Z</dcterms:modified>
</cp:coreProperties>
</file>