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CA6E-3F15-A5A3-A3C7-FF88999E3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1DC07-8F5B-3B2E-C5A1-71426EB753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3350-0A13-28F0-1B13-AB833256B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37187-A3EC-E3B1-952A-C8271F1D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27441-98A1-B00B-C4E4-9FA24E39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5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005E-709B-067E-8CFF-C99499AA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FABD9E-E2D6-7E26-C52D-348DE456B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3A321-15D1-4948-5CDC-B8EDC437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50123-F965-4413-36C3-45C4D282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3C223-814D-D4E2-A029-390E94975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7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CA85C3-82C9-0C4F-EA52-1B5D5D939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B2290-8C1A-4658-7D78-6C7310ACC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B6DAB-BEC4-EBEA-F271-051FB9101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10D971-0341-1A78-1602-762C369A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AA479-0B4D-FEE5-C574-F7F0F45F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90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760B-40F3-5D41-26AD-6FB9F1A9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9B4D-FC7E-0952-50C0-82DF09F0F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C5DEF2-9F94-F6D8-5722-A0716F70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462AF-DBB4-5B3C-14E4-9D41320A0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08939-07BA-39D0-1060-D6AB62241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29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1F51-25D6-17AD-7309-C38175CEF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D21BF-0BA1-A4FA-2E9A-1712270C3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9C9AD-1AAC-ECE1-6905-F7076AD77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5DDE2-ADFA-F8DE-594F-6CEF0FB44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F754-28CB-EA62-2577-0F38FB226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0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8CDEF-70A3-42CD-F13A-9EC24C14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B161C-E34D-3878-A423-07AF93728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2A69DD-6FB0-DDFC-387B-92533A754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C6EF4-EC8A-3B1E-2480-AC74BAF0B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48046-BA51-5F08-A6D4-0AFA086C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6C2D3-1322-D186-4617-BE27003E9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08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59B3-155D-B6CE-D54D-CA59715E0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5F8F63-EC70-3465-9BA3-40239BA28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7DB629-47B7-BE6A-5A3C-9ED8B1508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060D1-B552-30CE-4DC4-8478075BA0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F7A6C1-CB02-B233-82A2-BA9D2B1902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512968-EDD4-F693-8F75-8FF13DCE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CB8179-CBD6-D3A2-C85F-7251AC29B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876AF-2BAD-8231-A8E0-33AC235A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12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91B7F-C071-24DB-E50A-C5D66D69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50B31-B556-135E-4327-B8F57D242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3EF13E-1D1D-0F2C-EC25-EAC1636D5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15642-6523-97DE-F4E4-C46613248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6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C1CD16-3C05-B746-378C-93C6DF97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43CEB-88CC-2C77-F81A-5230789D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EF308-E083-75B1-4B4B-CE4A3A743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4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34D7-C4A6-223E-7B42-848C2AC0E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1B88F-E6AC-5A29-7E20-FB5B139D5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DA83C-F4C6-DCEB-BF00-FB24ECACBC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E8CDF-8017-D153-6FBD-D511F834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7DB26-2598-3097-61D7-328CF8F6D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A061D0-BBBA-6C65-910B-5B3C3BBE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9872-E47D-A723-16AD-56319E48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F21419-ADCB-D5B2-8363-CB748E31F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9E83A6-3906-FC44-E468-862898FD7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DB5EB-1C2A-A445-B262-7441E4FD0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E8315-5B4C-2DBB-F57A-4BC4412B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B18A5-BDFE-7407-B220-DFFDC4DE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48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F8AB0B-9FA2-79BF-AA97-FADC9175A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1B3AF-2818-AC47-2E2A-341F63CC7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B8648-6D3C-A905-38AB-D7C7A63557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92AD4-A7DB-D041-A27D-CD1AE31D35E3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441A6-C07A-07B0-3BB6-22274C0B2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B02C3-2F02-9E30-DF34-8C4252BE75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B6E0C-2F40-FD45-80E4-1D12F012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08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755BB-2F7F-99F1-34DE-C4FFA78062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ICRMS </a:t>
            </a:r>
            <a:r>
              <a:rPr lang="en-US" dirty="0" err="1"/>
              <a:t>Healthch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14F17-E5E1-BB63-6993-EE4C8822CF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8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800B-777F-BD26-3E33-F5D67A532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3090D-821C-E68E-2C1A-14A3291D7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958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2DAF-B0B3-12E4-AAF6-4B1288805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D1DC2-3C66-A6C9-82E3-EF94EB839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00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6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ICRMS Healthch</vt:lpstr>
      <vt:lpstr>RMS 1</vt:lpstr>
      <vt:lpstr>RMS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Anselmo Flavian</dc:creator>
  <cp:lastModifiedBy>Anselmo Flavian</cp:lastModifiedBy>
  <cp:revision>2</cp:revision>
  <dcterms:created xsi:type="dcterms:W3CDTF">2025-02-17T07:59:53Z</dcterms:created>
  <dcterms:modified xsi:type="dcterms:W3CDTF">2025-02-17T08:58:59Z</dcterms:modified>
</cp:coreProperties>
</file>