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57" r:id="rId3"/>
    <p:sldId id="341" r:id="rId4"/>
    <p:sldId id="349" r:id="rId5"/>
    <p:sldId id="355" r:id="rId6"/>
    <p:sldId id="352" r:id="rId7"/>
    <p:sldId id="353" r:id="rId8"/>
    <p:sldId id="354" r:id="rId9"/>
    <p:sldId id="318" r:id="rId10"/>
    <p:sldId id="340" r:id="rId11"/>
    <p:sldId id="332" r:id="rId12"/>
    <p:sldId id="350" r:id="rId13"/>
    <p:sldId id="356" r:id="rId14"/>
    <p:sldId id="351" r:id="rId15"/>
    <p:sldId id="357" r:id="rId16"/>
    <p:sldId id="27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5110" userDrawn="1">
          <p15:clr>
            <a:srgbClr val="A4A3A4"/>
          </p15:clr>
        </p15:guide>
        <p15:guide id="4" pos="2570" userDrawn="1">
          <p15:clr>
            <a:srgbClr val="A4A3A4"/>
          </p15:clr>
        </p15:guide>
        <p15:guide id="5" orient="horz" pos="1457" userDrawn="1">
          <p15:clr>
            <a:srgbClr val="A4A3A4"/>
          </p15:clr>
        </p15:guide>
        <p15:guide id="6" orient="horz" pos="28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avien Hijazi" initials="FH" lastIdx="3" clrIdx="0">
    <p:extLst>
      <p:ext uri="{19B8F6BF-5375-455C-9EA6-DF929625EA0E}">
        <p15:presenceInfo xmlns:p15="http://schemas.microsoft.com/office/powerpoint/2012/main" userId="328da614d9928e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C55"/>
    <a:srgbClr val="FE0000"/>
    <a:srgbClr val="FF4B4B"/>
    <a:srgbClr val="7451EB"/>
    <a:srgbClr val="9270FF"/>
    <a:srgbClr val="EBDC50"/>
    <a:srgbClr val="00F26D"/>
    <a:srgbClr val="00D25F"/>
    <a:srgbClr val="9E9116"/>
    <a:srgbClr val="4226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6" autoAdjust="0"/>
    <p:restoredTop sz="94650" autoAdjust="0"/>
  </p:normalViewPr>
  <p:slideViewPr>
    <p:cSldViewPr snapToGrid="0">
      <p:cViewPr>
        <p:scale>
          <a:sx n="130" d="100"/>
          <a:sy n="130" d="100"/>
        </p:scale>
        <p:origin x="1248" y="582"/>
      </p:cViewPr>
      <p:guideLst>
        <p:guide orient="horz" pos="2183"/>
        <p:guide pos="3840"/>
        <p:guide pos="5110"/>
        <p:guide pos="2570"/>
        <p:guide orient="horz" pos="1457"/>
        <p:guide orient="horz" pos="2886"/>
      </p:guideLst>
    </p:cSldViewPr>
  </p:slideViewPr>
  <p:outlineViewPr>
    <p:cViewPr>
      <p:scale>
        <a:sx n="33" d="100"/>
        <a:sy n="33" d="100"/>
      </p:scale>
      <p:origin x="0" y="0"/>
    </p:cViewPr>
  </p:outlin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36630B2-5C11-0B00-A847-F57C023E71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7EBB52CB-F6BA-9A24-1945-FD36096B13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D4EA49-3C81-4BB3-ADA3-3CBC91ACD57B}" type="datetimeFigureOut">
              <a:rPr lang="fr-FR" smtClean="0"/>
              <a:t>05/09/2023</a:t>
            </a:fld>
            <a:endParaRPr lang="fr-FR" dirty="0"/>
          </a:p>
        </p:txBody>
      </p:sp>
      <p:sp>
        <p:nvSpPr>
          <p:cNvPr id="4" name="Espace réservé du pied de page 3">
            <a:extLst>
              <a:ext uri="{FF2B5EF4-FFF2-40B4-BE49-F238E27FC236}">
                <a16:creationId xmlns:a16="http://schemas.microsoft.com/office/drawing/2014/main" id="{A65FE586-8E83-ED6B-C61C-BFE588DE14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2788B3ED-1093-43A6-8EF3-D90F71946B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21D36B-59FD-4DF4-AF0B-BDC23AB2D85B}" type="slidenum">
              <a:rPr lang="fr-FR" smtClean="0"/>
              <a:t>‹N°›</a:t>
            </a:fld>
            <a:endParaRPr lang="fr-FR" dirty="0"/>
          </a:p>
        </p:txBody>
      </p:sp>
    </p:spTree>
    <p:extLst>
      <p:ext uri="{BB962C8B-B14F-4D97-AF65-F5344CB8AC3E}">
        <p14:creationId xmlns:p14="http://schemas.microsoft.com/office/powerpoint/2010/main" val="12023419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45980-1754-4F7F-819A-A473FE7E71D2}" type="datetimeFigureOut">
              <a:rPr lang="fr-FR" smtClean="0"/>
              <a:t>05/09/2023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0CC8D-9FED-48D9-AB8F-BA4A5BEB9EE8}" type="slidenum">
              <a:rPr lang="fr-FR" smtClean="0"/>
              <a:t>‹N°›</a:t>
            </a:fld>
            <a:endParaRPr lang="fr-FR" dirty="0"/>
          </a:p>
        </p:txBody>
      </p:sp>
    </p:spTree>
    <p:extLst>
      <p:ext uri="{BB962C8B-B14F-4D97-AF65-F5344CB8AC3E}">
        <p14:creationId xmlns:p14="http://schemas.microsoft.com/office/powerpoint/2010/main" val="36273304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8B0CC8D-9FED-48D9-AB8F-BA4A5BEB9EE8}" type="slidenum">
              <a:rPr lang="fr-FR" smtClean="0"/>
              <a:t>5</a:t>
            </a:fld>
            <a:endParaRPr lang="fr-FR" dirty="0"/>
          </a:p>
        </p:txBody>
      </p:sp>
    </p:spTree>
    <p:extLst>
      <p:ext uri="{BB962C8B-B14F-4D97-AF65-F5344CB8AC3E}">
        <p14:creationId xmlns:p14="http://schemas.microsoft.com/office/powerpoint/2010/main" val="8326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FEC7C9-8EC7-4378-3125-7EEE3C3CD41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0DA473C-6BE3-3DFC-9965-BDF2E7352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73B6AF8-E75D-6664-8DC6-9A0E56340837}"/>
              </a:ext>
            </a:extLst>
          </p:cNvPr>
          <p:cNvSpPr>
            <a:spLocks noGrp="1"/>
          </p:cNvSpPr>
          <p:nvPr>
            <p:ph type="dt" sz="half" idx="10"/>
          </p:nvPr>
        </p:nvSpPr>
        <p:spPr/>
        <p:txBody>
          <a:bodyPr/>
          <a:lstStyle/>
          <a:p>
            <a:fld id="{7AEDD3A4-C160-46FD-AC18-3F8EE498C557}" type="datetime1">
              <a:rPr lang="fr-FR" smtClean="0"/>
              <a:t>05/09/2023</a:t>
            </a:fld>
            <a:endParaRPr lang="fr-FR" dirty="0"/>
          </a:p>
        </p:txBody>
      </p:sp>
      <p:sp>
        <p:nvSpPr>
          <p:cNvPr id="5" name="Espace réservé du pied de page 4">
            <a:extLst>
              <a:ext uri="{FF2B5EF4-FFF2-40B4-BE49-F238E27FC236}">
                <a16:creationId xmlns:a16="http://schemas.microsoft.com/office/drawing/2014/main" id="{A9AA7DA1-C029-3BAB-785C-25C5D1D65ED4}"/>
              </a:ext>
            </a:extLst>
          </p:cNvPr>
          <p:cNvSpPr>
            <a:spLocks noGrp="1"/>
          </p:cNvSpPr>
          <p:nvPr>
            <p:ph type="ftr" sz="quarter" idx="11"/>
          </p:nvPr>
        </p:nvSpPr>
        <p:spPr/>
        <p:txBody>
          <a:bodyPr/>
          <a:lstStyle/>
          <a:p>
            <a:r>
              <a:rPr lang="fr-FR" dirty="0"/>
              <a:t>Flavien Hijazi</a:t>
            </a:r>
          </a:p>
        </p:txBody>
      </p:sp>
      <p:sp>
        <p:nvSpPr>
          <p:cNvPr id="6" name="Espace réservé du numéro de diapositive 5">
            <a:extLst>
              <a:ext uri="{FF2B5EF4-FFF2-40B4-BE49-F238E27FC236}">
                <a16:creationId xmlns:a16="http://schemas.microsoft.com/office/drawing/2014/main" id="{87F69E9D-D2BB-4DDC-666A-FF3A733987DE}"/>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79398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1434E2-9A6E-C148-ADB1-22B24A0FCEF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AFEDA25-C203-B999-C5AE-7582EAA9CB7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A5ECD4-318C-C0CB-1DC6-ABAD1C39DBBF}"/>
              </a:ext>
            </a:extLst>
          </p:cNvPr>
          <p:cNvSpPr>
            <a:spLocks noGrp="1"/>
          </p:cNvSpPr>
          <p:nvPr>
            <p:ph type="dt" sz="half" idx="10"/>
          </p:nvPr>
        </p:nvSpPr>
        <p:spPr/>
        <p:txBody>
          <a:bodyPr/>
          <a:lstStyle/>
          <a:p>
            <a:fld id="{CEFFA27C-7D45-45C1-9C90-88831CC31A14}" type="datetime1">
              <a:rPr lang="fr-FR" smtClean="0"/>
              <a:t>05/09/2023</a:t>
            </a:fld>
            <a:endParaRPr lang="fr-FR" dirty="0"/>
          </a:p>
        </p:txBody>
      </p:sp>
      <p:sp>
        <p:nvSpPr>
          <p:cNvPr id="5" name="Espace réservé du pied de page 4">
            <a:extLst>
              <a:ext uri="{FF2B5EF4-FFF2-40B4-BE49-F238E27FC236}">
                <a16:creationId xmlns:a16="http://schemas.microsoft.com/office/drawing/2014/main" id="{559D177E-F951-C38B-9C60-496FAD8A00F2}"/>
              </a:ext>
            </a:extLst>
          </p:cNvPr>
          <p:cNvSpPr>
            <a:spLocks noGrp="1"/>
          </p:cNvSpPr>
          <p:nvPr>
            <p:ph type="ftr" sz="quarter" idx="11"/>
          </p:nvPr>
        </p:nvSpPr>
        <p:spPr/>
        <p:txBody>
          <a:bodyPr/>
          <a:lstStyle/>
          <a:p>
            <a:r>
              <a:rPr lang="fr-FR" dirty="0"/>
              <a:t>Flavien Hijazi</a:t>
            </a:r>
          </a:p>
        </p:txBody>
      </p:sp>
      <p:sp>
        <p:nvSpPr>
          <p:cNvPr id="6" name="Espace réservé du numéro de diapositive 5">
            <a:extLst>
              <a:ext uri="{FF2B5EF4-FFF2-40B4-BE49-F238E27FC236}">
                <a16:creationId xmlns:a16="http://schemas.microsoft.com/office/drawing/2014/main" id="{6649E8E1-7317-7417-C506-7D119618938D}"/>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346787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6C0B360-B66B-1765-C4B0-029E8484B85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062590D-9563-2EA0-8E88-EC9303B8E78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F1AD38-9B8A-8C48-A424-8D2D12825879}"/>
              </a:ext>
            </a:extLst>
          </p:cNvPr>
          <p:cNvSpPr>
            <a:spLocks noGrp="1"/>
          </p:cNvSpPr>
          <p:nvPr>
            <p:ph type="dt" sz="half" idx="10"/>
          </p:nvPr>
        </p:nvSpPr>
        <p:spPr/>
        <p:txBody>
          <a:bodyPr/>
          <a:lstStyle/>
          <a:p>
            <a:fld id="{8C67CCD7-1E7F-4AA5-8D8D-4955686B8E2B}" type="datetime1">
              <a:rPr lang="fr-FR" smtClean="0"/>
              <a:t>05/09/2023</a:t>
            </a:fld>
            <a:endParaRPr lang="fr-FR" dirty="0"/>
          </a:p>
        </p:txBody>
      </p:sp>
      <p:sp>
        <p:nvSpPr>
          <p:cNvPr id="5" name="Espace réservé du pied de page 4">
            <a:extLst>
              <a:ext uri="{FF2B5EF4-FFF2-40B4-BE49-F238E27FC236}">
                <a16:creationId xmlns:a16="http://schemas.microsoft.com/office/drawing/2014/main" id="{A13FD2DB-CDFD-32D2-7C26-AE4CD8D76FCA}"/>
              </a:ext>
            </a:extLst>
          </p:cNvPr>
          <p:cNvSpPr>
            <a:spLocks noGrp="1"/>
          </p:cNvSpPr>
          <p:nvPr>
            <p:ph type="ftr" sz="quarter" idx="11"/>
          </p:nvPr>
        </p:nvSpPr>
        <p:spPr/>
        <p:txBody>
          <a:bodyPr/>
          <a:lstStyle/>
          <a:p>
            <a:r>
              <a:rPr lang="fr-FR" dirty="0"/>
              <a:t>Flavien Hijazi</a:t>
            </a:r>
          </a:p>
        </p:txBody>
      </p:sp>
      <p:sp>
        <p:nvSpPr>
          <p:cNvPr id="6" name="Espace réservé du numéro de diapositive 5">
            <a:extLst>
              <a:ext uri="{FF2B5EF4-FFF2-40B4-BE49-F238E27FC236}">
                <a16:creationId xmlns:a16="http://schemas.microsoft.com/office/drawing/2014/main" id="{3501E65A-9797-CFB1-CB79-E1371050F5CA}"/>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72952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2F440-D32D-428A-B423-E3868EE43D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B688304-81D1-A5C6-48E0-4E10A976582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F940FE-439F-BA13-390A-D4B3B567C5E5}"/>
              </a:ext>
            </a:extLst>
          </p:cNvPr>
          <p:cNvSpPr>
            <a:spLocks noGrp="1"/>
          </p:cNvSpPr>
          <p:nvPr>
            <p:ph type="dt" sz="half" idx="10"/>
          </p:nvPr>
        </p:nvSpPr>
        <p:spPr/>
        <p:txBody>
          <a:bodyPr/>
          <a:lstStyle/>
          <a:p>
            <a:fld id="{40575885-A971-44DF-9A74-E3253BE9D301}" type="datetime1">
              <a:rPr lang="fr-FR" smtClean="0"/>
              <a:t>05/09/2023</a:t>
            </a:fld>
            <a:endParaRPr lang="fr-FR" dirty="0"/>
          </a:p>
        </p:txBody>
      </p:sp>
      <p:sp>
        <p:nvSpPr>
          <p:cNvPr id="5" name="Espace réservé du pied de page 4">
            <a:extLst>
              <a:ext uri="{FF2B5EF4-FFF2-40B4-BE49-F238E27FC236}">
                <a16:creationId xmlns:a16="http://schemas.microsoft.com/office/drawing/2014/main" id="{DA7B2F08-2C97-A1C9-5B0E-DD72A6BCEC89}"/>
              </a:ext>
            </a:extLst>
          </p:cNvPr>
          <p:cNvSpPr>
            <a:spLocks noGrp="1"/>
          </p:cNvSpPr>
          <p:nvPr>
            <p:ph type="ftr" sz="quarter" idx="11"/>
          </p:nvPr>
        </p:nvSpPr>
        <p:spPr/>
        <p:txBody>
          <a:bodyPr/>
          <a:lstStyle/>
          <a:p>
            <a:r>
              <a:rPr lang="fr-FR" dirty="0"/>
              <a:t>Flavien Hijazi</a:t>
            </a:r>
          </a:p>
        </p:txBody>
      </p:sp>
      <p:sp>
        <p:nvSpPr>
          <p:cNvPr id="6" name="Espace réservé du numéro de diapositive 5">
            <a:extLst>
              <a:ext uri="{FF2B5EF4-FFF2-40B4-BE49-F238E27FC236}">
                <a16:creationId xmlns:a16="http://schemas.microsoft.com/office/drawing/2014/main" id="{354325BD-DDA9-78B2-025A-DA5522A99F5E}"/>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135229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F8ACA2-E18A-B48A-94D2-36E18DE3084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6598700-40E9-3074-E8C0-15DE31E6D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61AAFC4-4626-1EBE-A3FC-DEBE135E420C}"/>
              </a:ext>
            </a:extLst>
          </p:cNvPr>
          <p:cNvSpPr>
            <a:spLocks noGrp="1"/>
          </p:cNvSpPr>
          <p:nvPr>
            <p:ph type="dt" sz="half" idx="10"/>
          </p:nvPr>
        </p:nvSpPr>
        <p:spPr/>
        <p:txBody>
          <a:bodyPr/>
          <a:lstStyle/>
          <a:p>
            <a:fld id="{D7736CF6-5248-4EAA-A2E6-629E399FE8F6}" type="datetime1">
              <a:rPr lang="fr-FR" smtClean="0"/>
              <a:t>05/09/2023</a:t>
            </a:fld>
            <a:endParaRPr lang="fr-FR" dirty="0"/>
          </a:p>
        </p:txBody>
      </p:sp>
      <p:sp>
        <p:nvSpPr>
          <p:cNvPr id="5" name="Espace réservé du pied de page 4">
            <a:extLst>
              <a:ext uri="{FF2B5EF4-FFF2-40B4-BE49-F238E27FC236}">
                <a16:creationId xmlns:a16="http://schemas.microsoft.com/office/drawing/2014/main" id="{1B5E2CB9-1575-1B6E-FD10-5D861592A67D}"/>
              </a:ext>
            </a:extLst>
          </p:cNvPr>
          <p:cNvSpPr>
            <a:spLocks noGrp="1"/>
          </p:cNvSpPr>
          <p:nvPr>
            <p:ph type="ftr" sz="quarter" idx="11"/>
          </p:nvPr>
        </p:nvSpPr>
        <p:spPr/>
        <p:txBody>
          <a:bodyPr/>
          <a:lstStyle/>
          <a:p>
            <a:r>
              <a:rPr lang="fr-FR" dirty="0"/>
              <a:t>Flavien Hijazi</a:t>
            </a:r>
          </a:p>
        </p:txBody>
      </p:sp>
      <p:sp>
        <p:nvSpPr>
          <p:cNvPr id="6" name="Espace réservé du numéro de diapositive 5">
            <a:extLst>
              <a:ext uri="{FF2B5EF4-FFF2-40B4-BE49-F238E27FC236}">
                <a16:creationId xmlns:a16="http://schemas.microsoft.com/office/drawing/2014/main" id="{827DE791-59CD-5100-A23D-877EE785CD71}"/>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193768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64CAAD-F978-881C-B562-86D3A83BAD2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383B7F-1E4A-19C6-0752-112C0CE4FA3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2E0354-7719-F77A-3FCF-86D1E8DE5E8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79D9409-F59B-FB55-9FBA-F16306F5A83D}"/>
              </a:ext>
            </a:extLst>
          </p:cNvPr>
          <p:cNvSpPr>
            <a:spLocks noGrp="1"/>
          </p:cNvSpPr>
          <p:nvPr>
            <p:ph type="dt" sz="half" idx="10"/>
          </p:nvPr>
        </p:nvSpPr>
        <p:spPr/>
        <p:txBody>
          <a:bodyPr/>
          <a:lstStyle/>
          <a:p>
            <a:fld id="{04D1F81A-414F-498D-A339-90F605FBAB83}" type="datetime1">
              <a:rPr lang="fr-FR" smtClean="0"/>
              <a:t>05/09/2023</a:t>
            </a:fld>
            <a:endParaRPr lang="fr-FR" dirty="0"/>
          </a:p>
        </p:txBody>
      </p:sp>
      <p:sp>
        <p:nvSpPr>
          <p:cNvPr id="6" name="Espace réservé du pied de page 5">
            <a:extLst>
              <a:ext uri="{FF2B5EF4-FFF2-40B4-BE49-F238E27FC236}">
                <a16:creationId xmlns:a16="http://schemas.microsoft.com/office/drawing/2014/main" id="{ED1EE453-2AB2-990C-66E1-5DE940E81245}"/>
              </a:ext>
            </a:extLst>
          </p:cNvPr>
          <p:cNvSpPr>
            <a:spLocks noGrp="1"/>
          </p:cNvSpPr>
          <p:nvPr>
            <p:ph type="ftr" sz="quarter" idx="11"/>
          </p:nvPr>
        </p:nvSpPr>
        <p:spPr/>
        <p:txBody>
          <a:bodyPr/>
          <a:lstStyle/>
          <a:p>
            <a:r>
              <a:rPr lang="fr-FR" dirty="0"/>
              <a:t>Flavien Hijazi</a:t>
            </a:r>
          </a:p>
        </p:txBody>
      </p:sp>
      <p:sp>
        <p:nvSpPr>
          <p:cNvPr id="7" name="Espace réservé du numéro de diapositive 6">
            <a:extLst>
              <a:ext uri="{FF2B5EF4-FFF2-40B4-BE49-F238E27FC236}">
                <a16:creationId xmlns:a16="http://schemas.microsoft.com/office/drawing/2014/main" id="{83B4AD1F-8EA5-A761-23E3-71F49342D5E7}"/>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226490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3F955-EC9F-38B9-1658-7CE50388BC2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29406E2-61A9-1B63-2872-046C4B153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9CB4C47-6358-3315-E013-470B34C6F6A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123E643-F34E-EF3D-C85B-B221EE4CB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A978078-55EB-E673-FF19-932F3B839FF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C867D2-1A1F-EC1E-C40A-1F06964BF26C}"/>
              </a:ext>
            </a:extLst>
          </p:cNvPr>
          <p:cNvSpPr>
            <a:spLocks noGrp="1"/>
          </p:cNvSpPr>
          <p:nvPr>
            <p:ph type="dt" sz="half" idx="10"/>
          </p:nvPr>
        </p:nvSpPr>
        <p:spPr/>
        <p:txBody>
          <a:bodyPr/>
          <a:lstStyle/>
          <a:p>
            <a:fld id="{C428F474-0A0F-466D-B13C-1243473C0F6C}" type="datetime1">
              <a:rPr lang="fr-FR" smtClean="0"/>
              <a:t>05/09/2023</a:t>
            </a:fld>
            <a:endParaRPr lang="fr-FR" dirty="0"/>
          </a:p>
        </p:txBody>
      </p:sp>
      <p:sp>
        <p:nvSpPr>
          <p:cNvPr id="8" name="Espace réservé du pied de page 7">
            <a:extLst>
              <a:ext uri="{FF2B5EF4-FFF2-40B4-BE49-F238E27FC236}">
                <a16:creationId xmlns:a16="http://schemas.microsoft.com/office/drawing/2014/main" id="{F6D63E96-EB9C-8D66-CAC8-F9BF55AD6AF6}"/>
              </a:ext>
            </a:extLst>
          </p:cNvPr>
          <p:cNvSpPr>
            <a:spLocks noGrp="1"/>
          </p:cNvSpPr>
          <p:nvPr>
            <p:ph type="ftr" sz="quarter" idx="11"/>
          </p:nvPr>
        </p:nvSpPr>
        <p:spPr/>
        <p:txBody>
          <a:bodyPr/>
          <a:lstStyle/>
          <a:p>
            <a:r>
              <a:rPr lang="fr-FR" dirty="0"/>
              <a:t>Flavien Hijazi</a:t>
            </a:r>
          </a:p>
        </p:txBody>
      </p:sp>
      <p:sp>
        <p:nvSpPr>
          <p:cNvPr id="9" name="Espace réservé du numéro de diapositive 8">
            <a:extLst>
              <a:ext uri="{FF2B5EF4-FFF2-40B4-BE49-F238E27FC236}">
                <a16:creationId xmlns:a16="http://schemas.microsoft.com/office/drawing/2014/main" id="{0B3C64FD-A921-BC9F-9A99-DA5ADE77D9C6}"/>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147142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CDAFD8-41B5-3D46-F90C-7DD1755D9E1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A657D56-14B9-84CA-1AA7-6EDD134B5C64}"/>
              </a:ext>
            </a:extLst>
          </p:cNvPr>
          <p:cNvSpPr>
            <a:spLocks noGrp="1"/>
          </p:cNvSpPr>
          <p:nvPr>
            <p:ph type="dt" sz="half" idx="10"/>
          </p:nvPr>
        </p:nvSpPr>
        <p:spPr/>
        <p:txBody>
          <a:bodyPr/>
          <a:lstStyle/>
          <a:p>
            <a:fld id="{95D9021A-828D-4D9B-B00C-5EBCA3EDDB28}" type="datetime1">
              <a:rPr lang="fr-FR" smtClean="0"/>
              <a:t>05/09/2023</a:t>
            </a:fld>
            <a:endParaRPr lang="fr-FR" dirty="0"/>
          </a:p>
        </p:txBody>
      </p:sp>
      <p:sp>
        <p:nvSpPr>
          <p:cNvPr id="4" name="Espace réservé du pied de page 3">
            <a:extLst>
              <a:ext uri="{FF2B5EF4-FFF2-40B4-BE49-F238E27FC236}">
                <a16:creationId xmlns:a16="http://schemas.microsoft.com/office/drawing/2014/main" id="{E6D1A623-FF44-35C5-6197-08853BA8DFC5}"/>
              </a:ext>
            </a:extLst>
          </p:cNvPr>
          <p:cNvSpPr>
            <a:spLocks noGrp="1"/>
          </p:cNvSpPr>
          <p:nvPr>
            <p:ph type="ftr" sz="quarter" idx="11"/>
          </p:nvPr>
        </p:nvSpPr>
        <p:spPr/>
        <p:txBody>
          <a:bodyPr/>
          <a:lstStyle/>
          <a:p>
            <a:r>
              <a:rPr lang="fr-FR" dirty="0"/>
              <a:t>Flavien Hijazi</a:t>
            </a:r>
          </a:p>
        </p:txBody>
      </p:sp>
      <p:sp>
        <p:nvSpPr>
          <p:cNvPr id="5" name="Espace réservé du numéro de diapositive 4">
            <a:extLst>
              <a:ext uri="{FF2B5EF4-FFF2-40B4-BE49-F238E27FC236}">
                <a16:creationId xmlns:a16="http://schemas.microsoft.com/office/drawing/2014/main" id="{39DFEA30-4E07-C8DB-45BF-E62B191880A7}"/>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188046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11BDD37-608C-878E-A871-EF92B9440970}"/>
              </a:ext>
            </a:extLst>
          </p:cNvPr>
          <p:cNvSpPr>
            <a:spLocks noGrp="1"/>
          </p:cNvSpPr>
          <p:nvPr>
            <p:ph type="dt" sz="half" idx="10"/>
          </p:nvPr>
        </p:nvSpPr>
        <p:spPr/>
        <p:txBody>
          <a:bodyPr/>
          <a:lstStyle/>
          <a:p>
            <a:fld id="{99289C45-529C-481C-AAC6-08354CD7494E}" type="datetime1">
              <a:rPr lang="fr-FR" smtClean="0"/>
              <a:t>05/09/2023</a:t>
            </a:fld>
            <a:endParaRPr lang="fr-FR" dirty="0"/>
          </a:p>
        </p:txBody>
      </p:sp>
      <p:sp>
        <p:nvSpPr>
          <p:cNvPr id="3" name="Espace réservé du pied de page 2">
            <a:extLst>
              <a:ext uri="{FF2B5EF4-FFF2-40B4-BE49-F238E27FC236}">
                <a16:creationId xmlns:a16="http://schemas.microsoft.com/office/drawing/2014/main" id="{CAFE8C53-5876-6510-BEDB-E487C811CC3B}"/>
              </a:ext>
            </a:extLst>
          </p:cNvPr>
          <p:cNvSpPr>
            <a:spLocks noGrp="1"/>
          </p:cNvSpPr>
          <p:nvPr>
            <p:ph type="ftr" sz="quarter" idx="11"/>
          </p:nvPr>
        </p:nvSpPr>
        <p:spPr/>
        <p:txBody>
          <a:bodyPr/>
          <a:lstStyle/>
          <a:p>
            <a:r>
              <a:rPr lang="fr-FR" dirty="0"/>
              <a:t>Flavien Hijazi</a:t>
            </a:r>
          </a:p>
        </p:txBody>
      </p:sp>
      <p:sp>
        <p:nvSpPr>
          <p:cNvPr id="4" name="Espace réservé du numéro de diapositive 3">
            <a:extLst>
              <a:ext uri="{FF2B5EF4-FFF2-40B4-BE49-F238E27FC236}">
                <a16:creationId xmlns:a16="http://schemas.microsoft.com/office/drawing/2014/main" id="{37C89895-6BFA-50A8-C242-4738ED81770E}"/>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121629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EB594-B3CC-30FE-C886-B8C3193CCF4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1B73265-0695-211B-41E5-D73F3A7D1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5573C80-18B3-FA57-31ED-C19757234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FF1D7B-4E11-04C7-07CD-60EFF1C45B85}"/>
              </a:ext>
            </a:extLst>
          </p:cNvPr>
          <p:cNvSpPr>
            <a:spLocks noGrp="1"/>
          </p:cNvSpPr>
          <p:nvPr>
            <p:ph type="dt" sz="half" idx="10"/>
          </p:nvPr>
        </p:nvSpPr>
        <p:spPr/>
        <p:txBody>
          <a:bodyPr/>
          <a:lstStyle/>
          <a:p>
            <a:fld id="{D3020AC0-8709-4DE4-B3F7-C12F67C74F16}" type="datetime1">
              <a:rPr lang="fr-FR" smtClean="0"/>
              <a:t>05/09/2023</a:t>
            </a:fld>
            <a:endParaRPr lang="fr-FR" dirty="0"/>
          </a:p>
        </p:txBody>
      </p:sp>
      <p:sp>
        <p:nvSpPr>
          <p:cNvPr id="6" name="Espace réservé du pied de page 5">
            <a:extLst>
              <a:ext uri="{FF2B5EF4-FFF2-40B4-BE49-F238E27FC236}">
                <a16:creationId xmlns:a16="http://schemas.microsoft.com/office/drawing/2014/main" id="{8DA12C6D-1399-8AC4-64B3-5551C77D33CF}"/>
              </a:ext>
            </a:extLst>
          </p:cNvPr>
          <p:cNvSpPr>
            <a:spLocks noGrp="1"/>
          </p:cNvSpPr>
          <p:nvPr>
            <p:ph type="ftr" sz="quarter" idx="11"/>
          </p:nvPr>
        </p:nvSpPr>
        <p:spPr/>
        <p:txBody>
          <a:bodyPr/>
          <a:lstStyle/>
          <a:p>
            <a:r>
              <a:rPr lang="fr-FR" dirty="0"/>
              <a:t>Flavien Hijazi</a:t>
            </a:r>
          </a:p>
        </p:txBody>
      </p:sp>
      <p:sp>
        <p:nvSpPr>
          <p:cNvPr id="7" name="Espace réservé du numéro de diapositive 6">
            <a:extLst>
              <a:ext uri="{FF2B5EF4-FFF2-40B4-BE49-F238E27FC236}">
                <a16:creationId xmlns:a16="http://schemas.microsoft.com/office/drawing/2014/main" id="{2451E0E1-ED5F-D6B7-8F92-829F6B595945}"/>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201940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EEA40-B7FD-12EA-B059-2F5D0D0357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F292DD1-F845-94F4-2555-F5FAB5222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7924D1FE-5481-0B29-6FB4-557C80FEF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7654DAF-76C4-B339-45F2-7CD509D1F4C0}"/>
              </a:ext>
            </a:extLst>
          </p:cNvPr>
          <p:cNvSpPr>
            <a:spLocks noGrp="1"/>
          </p:cNvSpPr>
          <p:nvPr>
            <p:ph type="dt" sz="half" idx="10"/>
          </p:nvPr>
        </p:nvSpPr>
        <p:spPr/>
        <p:txBody>
          <a:bodyPr/>
          <a:lstStyle/>
          <a:p>
            <a:fld id="{5F398669-BE6C-47C5-AC2C-E047177A92C6}" type="datetime1">
              <a:rPr lang="fr-FR" smtClean="0"/>
              <a:t>05/09/2023</a:t>
            </a:fld>
            <a:endParaRPr lang="fr-FR" dirty="0"/>
          </a:p>
        </p:txBody>
      </p:sp>
      <p:sp>
        <p:nvSpPr>
          <p:cNvPr id="6" name="Espace réservé du pied de page 5">
            <a:extLst>
              <a:ext uri="{FF2B5EF4-FFF2-40B4-BE49-F238E27FC236}">
                <a16:creationId xmlns:a16="http://schemas.microsoft.com/office/drawing/2014/main" id="{93796912-1114-3942-48EB-EE457AF4506C}"/>
              </a:ext>
            </a:extLst>
          </p:cNvPr>
          <p:cNvSpPr>
            <a:spLocks noGrp="1"/>
          </p:cNvSpPr>
          <p:nvPr>
            <p:ph type="ftr" sz="quarter" idx="11"/>
          </p:nvPr>
        </p:nvSpPr>
        <p:spPr/>
        <p:txBody>
          <a:bodyPr/>
          <a:lstStyle/>
          <a:p>
            <a:r>
              <a:rPr lang="fr-FR" dirty="0"/>
              <a:t>Flavien Hijazi</a:t>
            </a:r>
          </a:p>
        </p:txBody>
      </p:sp>
      <p:sp>
        <p:nvSpPr>
          <p:cNvPr id="7" name="Espace réservé du numéro de diapositive 6">
            <a:extLst>
              <a:ext uri="{FF2B5EF4-FFF2-40B4-BE49-F238E27FC236}">
                <a16:creationId xmlns:a16="http://schemas.microsoft.com/office/drawing/2014/main" id="{FE01E2EA-710C-2C5C-F719-736D59F22966}"/>
              </a:ext>
            </a:extLst>
          </p:cNvPr>
          <p:cNvSpPr>
            <a:spLocks noGrp="1"/>
          </p:cNvSpPr>
          <p:nvPr>
            <p:ph type="sldNum" sz="quarter" idx="12"/>
          </p:nvPr>
        </p:nvSpPr>
        <p:spPr/>
        <p:txBody>
          <a:bodyPr/>
          <a:lstStyle/>
          <a:p>
            <a:fld id="{60E286D3-C3FC-4758-ADFE-557EF04DE312}" type="slidenum">
              <a:rPr lang="fr-FR" smtClean="0"/>
              <a:t>‹N°›</a:t>
            </a:fld>
            <a:endParaRPr lang="fr-FR" dirty="0"/>
          </a:p>
        </p:txBody>
      </p:sp>
    </p:spTree>
    <p:extLst>
      <p:ext uri="{BB962C8B-B14F-4D97-AF65-F5344CB8AC3E}">
        <p14:creationId xmlns:p14="http://schemas.microsoft.com/office/powerpoint/2010/main" val="307187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00CF354-3DAF-EAEF-218C-77F289FC5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487CEB-CE06-003C-A473-89D12C4C1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86224D-3116-BCC4-29F8-64A1F0E82B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DDCA4-D7CB-446C-9900-0B5E0D361584}" type="datetime1">
              <a:rPr lang="fr-FR" smtClean="0"/>
              <a:t>05/09/2023</a:t>
            </a:fld>
            <a:endParaRPr lang="fr-FR" dirty="0"/>
          </a:p>
        </p:txBody>
      </p:sp>
      <p:sp>
        <p:nvSpPr>
          <p:cNvPr id="5" name="Espace réservé du pied de page 4">
            <a:extLst>
              <a:ext uri="{FF2B5EF4-FFF2-40B4-BE49-F238E27FC236}">
                <a16:creationId xmlns:a16="http://schemas.microsoft.com/office/drawing/2014/main" id="{D893A0AE-1D18-E071-2D37-11C3C2359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Flavien Hijazi</a:t>
            </a:r>
          </a:p>
        </p:txBody>
      </p:sp>
      <p:sp>
        <p:nvSpPr>
          <p:cNvPr id="6" name="Espace réservé du numéro de diapositive 5">
            <a:extLst>
              <a:ext uri="{FF2B5EF4-FFF2-40B4-BE49-F238E27FC236}">
                <a16:creationId xmlns:a16="http://schemas.microsoft.com/office/drawing/2014/main" id="{57CBA1D0-F046-BB95-1D5B-8174BFE86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286D3-C3FC-4758-ADFE-557EF04DE312}" type="slidenum">
              <a:rPr lang="fr-FR" smtClean="0"/>
              <a:t>‹N°›</a:t>
            </a:fld>
            <a:endParaRPr lang="fr-FR" dirty="0"/>
          </a:p>
        </p:txBody>
      </p:sp>
    </p:spTree>
    <p:extLst>
      <p:ext uri="{BB962C8B-B14F-4D97-AF65-F5344CB8AC3E}">
        <p14:creationId xmlns:p14="http://schemas.microsoft.com/office/powerpoint/2010/main" val="166877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451EB">
            <a:alpha val="98000"/>
          </a:srgbClr>
        </a:solidFill>
        <a:effectLst/>
      </p:bgPr>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20820412-DF65-8D59-CEB4-1EF09B18FCCA}"/>
              </a:ext>
            </a:extLst>
          </p:cNvPr>
          <p:cNvGrpSpPr/>
          <p:nvPr/>
        </p:nvGrpSpPr>
        <p:grpSpPr>
          <a:xfrm>
            <a:off x="822366" y="1505672"/>
            <a:ext cx="10547268" cy="3846657"/>
            <a:chOff x="822366" y="1589440"/>
            <a:chExt cx="10547268" cy="3846657"/>
          </a:xfrm>
        </p:grpSpPr>
        <p:sp>
          <p:nvSpPr>
            <p:cNvPr id="2" name="ZoneTexte 1">
              <a:extLst>
                <a:ext uri="{FF2B5EF4-FFF2-40B4-BE49-F238E27FC236}">
                  <a16:creationId xmlns:a16="http://schemas.microsoft.com/office/drawing/2014/main" id="{80E3019F-5523-E642-4B6D-B48EC6251F8F}"/>
                </a:ext>
              </a:extLst>
            </p:cNvPr>
            <p:cNvSpPr txBox="1"/>
            <p:nvPr/>
          </p:nvSpPr>
          <p:spPr>
            <a:xfrm>
              <a:off x="1923801" y="3989547"/>
              <a:ext cx="8344395" cy="1446550"/>
            </a:xfrm>
            <a:prstGeom prst="rect">
              <a:avLst/>
            </a:prstGeom>
            <a:noFill/>
          </p:spPr>
          <p:txBody>
            <a:bodyPr wrap="square" rtlCol="0">
              <a:spAutoFit/>
            </a:bodyPr>
            <a:lstStyle/>
            <a:p>
              <a:pPr algn="ctr"/>
              <a:r>
                <a:rPr lang="fr-FR" sz="4400" dirty="0">
                  <a:solidFill>
                    <a:schemeClr val="bg1"/>
                  </a:solidFill>
                  <a:latin typeface="Inter ExtraLight" panose="02000503000000020004" pitchFamily="2" charset="0"/>
                  <a:ea typeface="Inter ExtraLight" panose="02000503000000020004" pitchFamily="2" charset="0"/>
                </a:rPr>
                <a:t>Testez l’implémentation d’une nouvelle fonctionnalité Java</a:t>
              </a:r>
            </a:p>
          </p:txBody>
        </p:sp>
        <p:sp>
          <p:nvSpPr>
            <p:cNvPr id="4" name="ZoneTexte 3">
              <a:extLst>
                <a:ext uri="{FF2B5EF4-FFF2-40B4-BE49-F238E27FC236}">
                  <a16:creationId xmlns:a16="http://schemas.microsoft.com/office/drawing/2014/main" id="{6318E7F2-B2C1-8B02-6749-575FDF91B670}"/>
                </a:ext>
              </a:extLst>
            </p:cNvPr>
            <p:cNvSpPr txBox="1"/>
            <p:nvPr/>
          </p:nvSpPr>
          <p:spPr>
            <a:xfrm>
              <a:off x="822366" y="1589440"/>
              <a:ext cx="10547268" cy="1200329"/>
            </a:xfrm>
            <a:prstGeom prst="rect">
              <a:avLst/>
            </a:prstGeom>
            <a:noFill/>
          </p:spPr>
          <p:txBody>
            <a:bodyPr wrap="square" rtlCol="0">
              <a:spAutoFit/>
            </a:bodyPr>
            <a:lstStyle/>
            <a:p>
              <a:pPr algn="ctr"/>
              <a:r>
                <a:rPr lang="fr-FR" sz="7200" b="1" dirty="0">
                  <a:solidFill>
                    <a:schemeClr val="bg1"/>
                  </a:solidFill>
                  <a:latin typeface="Inter" panose="02000503000000020004" pitchFamily="2" charset="0"/>
                  <a:ea typeface="Inter" panose="02000503000000020004" pitchFamily="2" charset="0"/>
                </a:rPr>
                <a:t>Soutenance Projet 5</a:t>
              </a:r>
            </a:p>
          </p:txBody>
        </p:sp>
        <p:cxnSp>
          <p:nvCxnSpPr>
            <p:cNvPr id="6" name="Connecteur droit 5">
              <a:extLst>
                <a:ext uri="{FF2B5EF4-FFF2-40B4-BE49-F238E27FC236}">
                  <a16:creationId xmlns:a16="http://schemas.microsoft.com/office/drawing/2014/main" id="{D67E91EB-6885-022A-3365-7F46CFE484BA}"/>
                </a:ext>
              </a:extLst>
            </p:cNvPr>
            <p:cNvCxnSpPr>
              <a:cxnSpLocks/>
            </p:cNvCxnSpPr>
            <p:nvPr/>
          </p:nvCxnSpPr>
          <p:spPr>
            <a:xfrm>
              <a:off x="2705099" y="3114675"/>
              <a:ext cx="67818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9819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88C89B-5CCD-C853-9B78-88F3F780EEB1}"/>
              </a:ext>
            </a:extLst>
          </p:cNvPr>
          <p:cNvSpPr>
            <a:spLocks noGrp="1"/>
          </p:cNvSpPr>
          <p:nvPr>
            <p:ph type="ftr" sz="quarter" idx="11"/>
          </p:nvPr>
        </p:nvSpPr>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sp>
        <p:nvSpPr>
          <p:cNvPr id="3" name="Espace réservé du numéro de diapositive 2">
            <a:extLst>
              <a:ext uri="{FF2B5EF4-FFF2-40B4-BE49-F238E27FC236}">
                <a16:creationId xmlns:a16="http://schemas.microsoft.com/office/drawing/2014/main" id="{FC4A076A-139D-0728-1487-35D72EB86E39}"/>
              </a:ext>
            </a:extLst>
          </p:cNvPr>
          <p:cNvSpPr>
            <a:spLocks noGrp="1"/>
          </p:cNvSpPr>
          <p:nvPr>
            <p:ph type="sldNum" sz="quarter" idx="12"/>
          </p:nvPr>
        </p:nvSpPr>
        <p:spPr/>
        <p:txBody>
          <a:bodyPr/>
          <a:lstStyle/>
          <a:p>
            <a:fld id="{60E286D3-C3FC-4758-ADFE-557EF04DE312}" type="slidenum">
              <a:rPr lang="fr-FR" sz="1000" smtClean="0">
                <a:solidFill>
                  <a:schemeClr val="tx1">
                    <a:lumMod val="65000"/>
                    <a:lumOff val="35000"/>
                  </a:schemeClr>
                </a:solidFill>
                <a:latin typeface="Inter Light" panose="02000503000000020004" pitchFamily="2" charset="0"/>
                <a:ea typeface="Inter Light" panose="02000503000000020004" pitchFamily="2" charset="0"/>
              </a:rPr>
              <a:t>10</a:t>
            </a:fld>
            <a:endParaRPr lang="fr-FR" sz="1000" dirty="0">
              <a:solidFill>
                <a:schemeClr val="tx1">
                  <a:lumMod val="65000"/>
                  <a:lumOff val="35000"/>
                </a:schemeClr>
              </a:solidFill>
              <a:latin typeface="Inter Light" panose="02000503000000020004" pitchFamily="2" charset="0"/>
              <a:ea typeface="Inter Light" panose="02000503000000020004" pitchFamily="2" charset="0"/>
            </a:endParaRPr>
          </a:p>
        </p:txBody>
      </p:sp>
      <p:sp>
        <p:nvSpPr>
          <p:cNvPr id="8" name="ZoneTexte 7">
            <a:extLst>
              <a:ext uri="{FF2B5EF4-FFF2-40B4-BE49-F238E27FC236}">
                <a16:creationId xmlns:a16="http://schemas.microsoft.com/office/drawing/2014/main" id="{34E380CE-1EAB-F55E-ECDA-9C13743B1D12}"/>
              </a:ext>
            </a:extLst>
          </p:cNvPr>
          <p:cNvSpPr txBox="1"/>
          <p:nvPr/>
        </p:nvSpPr>
        <p:spPr>
          <a:xfrm>
            <a:off x="2787947" y="2921169"/>
            <a:ext cx="6616107" cy="1015663"/>
          </a:xfrm>
          <a:prstGeom prst="rect">
            <a:avLst/>
          </a:prstGeom>
          <a:noFill/>
        </p:spPr>
        <p:txBody>
          <a:bodyPr wrap="square" rtlCol="0">
            <a:spAutoFit/>
          </a:bodyPr>
          <a:lstStyle/>
          <a:p>
            <a:pPr algn="ctr"/>
            <a:r>
              <a:rPr lang="fr-FR" sz="6000" dirty="0">
                <a:solidFill>
                  <a:srgbClr val="7451EB"/>
                </a:solidFill>
                <a:latin typeface="Inter ExtraLight" panose="02000503000000020004" pitchFamily="2" charset="0"/>
                <a:ea typeface="Inter ExtraLight" panose="02000503000000020004" pitchFamily="2" charset="0"/>
              </a:rPr>
              <a:t>COMPTE-RENDU</a:t>
            </a:r>
          </a:p>
        </p:txBody>
      </p:sp>
    </p:spTree>
    <p:extLst>
      <p:ext uri="{BB962C8B-B14F-4D97-AF65-F5344CB8AC3E}">
        <p14:creationId xmlns:p14="http://schemas.microsoft.com/office/powerpoint/2010/main" val="369887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88C89B-5CCD-C853-9B78-88F3F780EEB1}"/>
              </a:ext>
            </a:extLst>
          </p:cNvPr>
          <p:cNvSpPr>
            <a:spLocks noGrp="1"/>
          </p:cNvSpPr>
          <p:nvPr>
            <p:ph type="ftr" sz="quarter" idx="11"/>
          </p:nvPr>
        </p:nvSpPr>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sp>
        <p:nvSpPr>
          <p:cNvPr id="3" name="Espace réservé du numéro de diapositive 2">
            <a:extLst>
              <a:ext uri="{FF2B5EF4-FFF2-40B4-BE49-F238E27FC236}">
                <a16:creationId xmlns:a16="http://schemas.microsoft.com/office/drawing/2014/main" id="{FC4A076A-139D-0728-1487-35D72EB86E39}"/>
              </a:ext>
            </a:extLst>
          </p:cNvPr>
          <p:cNvSpPr>
            <a:spLocks noGrp="1"/>
          </p:cNvSpPr>
          <p:nvPr>
            <p:ph type="sldNum" sz="quarter" idx="12"/>
          </p:nvPr>
        </p:nvSpPr>
        <p:spPr/>
        <p:txBody>
          <a:bodyPr/>
          <a:lstStyle/>
          <a:p>
            <a:fld id="{60E286D3-C3FC-4758-ADFE-557EF04DE312}" type="slidenum">
              <a:rPr lang="fr-FR" sz="1000" smtClean="0">
                <a:solidFill>
                  <a:schemeClr val="tx1">
                    <a:lumMod val="65000"/>
                    <a:lumOff val="35000"/>
                  </a:schemeClr>
                </a:solidFill>
                <a:latin typeface="Inter Light" panose="02000503000000020004" pitchFamily="2" charset="0"/>
                <a:ea typeface="Inter Light" panose="02000503000000020004" pitchFamily="2" charset="0"/>
              </a:rPr>
              <a:t>11</a:t>
            </a:fld>
            <a:endParaRPr lang="fr-FR" sz="1000" dirty="0">
              <a:solidFill>
                <a:schemeClr val="tx1">
                  <a:lumMod val="65000"/>
                  <a:lumOff val="35000"/>
                </a:schemeClr>
              </a:solidFill>
              <a:latin typeface="Inter Light" panose="02000503000000020004" pitchFamily="2" charset="0"/>
              <a:ea typeface="Inter Light" panose="02000503000000020004" pitchFamily="2" charset="0"/>
            </a:endParaRPr>
          </a:p>
        </p:txBody>
      </p:sp>
      <p:grpSp>
        <p:nvGrpSpPr>
          <p:cNvPr id="16" name="Groupe 15">
            <a:extLst>
              <a:ext uri="{FF2B5EF4-FFF2-40B4-BE49-F238E27FC236}">
                <a16:creationId xmlns:a16="http://schemas.microsoft.com/office/drawing/2014/main" id="{D24C43F4-FA5B-1265-3938-A940A1D23071}"/>
              </a:ext>
            </a:extLst>
          </p:cNvPr>
          <p:cNvGrpSpPr/>
          <p:nvPr/>
        </p:nvGrpSpPr>
        <p:grpSpPr>
          <a:xfrm>
            <a:off x="2734134" y="2547187"/>
            <a:ext cx="6723732" cy="1763627"/>
            <a:chOff x="1157850" y="2547187"/>
            <a:chExt cx="6723732" cy="1763627"/>
          </a:xfrm>
        </p:grpSpPr>
        <p:sp>
          <p:nvSpPr>
            <p:cNvPr id="7" name="Ellipse 6">
              <a:extLst>
                <a:ext uri="{FF2B5EF4-FFF2-40B4-BE49-F238E27FC236}">
                  <a16:creationId xmlns:a16="http://schemas.microsoft.com/office/drawing/2014/main" id="{26B83683-F6D1-246E-4C90-6997152B62C8}"/>
                </a:ext>
              </a:extLst>
            </p:cNvPr>
            <p:cNvSpPr/>
            <p:nvPr/>
          </p:nvSpPr>
          <p:spPr>
            <a:xfrm>
              <a:off x="1157850" y="2547187"/>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1</a:t>
              </a:r>
            </a:p>
          </p:txBody>
        </p:sp>
        <p:sp>
          <p:nvSpPr>
            <p:cNvPr id="8" name="ZoneTexte 7">
              <a:extLst>
                <a:ext uri="{FF2B5EF4-FFF2-40B4-BE49-F238E27FC236}">
                  <a16:creationId xmlns:a16="http://schemas.microsoft.com/office/drawing/2014/main" id="{34E380CE-1EAB-F55E-ECDA-9C13743B1D12}"/>
                </a:ext>
              </a:extLst>
            </p:cNvPr>
            <p:cNvSpPr txBox="1"/>
            <p:nvPr/>
          </p:nvSpPr>
          <p:spPr>
            <a:xfrm>
              <a:off x="2407145" y="2589290"/>
              <a:ext cx="5474437" cy="707886"/>
            </a:xfrm>
            <a:prstGeom prst="rect">
              <a:avLst/>
            </a:prstGeom>
            <a:noFill/>
          </p:spPr>
          <p:txBody>
            <a:bodyPr wrap="square" rtlCol="0">
              <a:spAutoFit/>
            </a:bodyPr>
            <a:lstStyle/>
            <a:p>
              <a:r>
                <a:rPr lang="fr-FR" sz="4000" dirty="0">
                  <a:solidFill>
                    <a:srgbClr val="7451EB"/>
                  </a:solidFill>
                  <a:latin typeface="Inter ExtraLight" panose="02000503000000020004" pitchFamily="2" charset="0"/>
                  <a:ea typeface="Inter ExtraLight" panose="02000503000000020004" pitchFamily="2" charset="0"/>
                </a:rPr>
                <a:t>Gestion des difficultés</a:t>
              </a:r>
            </a:p>
          </p:txBody>
        </p:sp>
        <p:sp>
          <p:nvSpPr>
            <p:cNvPr id="9" name="Ellipse 8">
              <a:extLst>
                <a:ext uri="{FF2B5EF4-FFF2-40B4-BE49-F238E27FC236}">
                  <a16:creationId xmlns:a16="http://schemas.microsoft.com/office/drawing/2014/main" id="{61C7374C-99FE-6A57-4103-C97B69D221A7}"/>
                </a:ext>
              </a:extLst>
            </p:cNvPr>
            <p:cNvSpPr/>
            <p:nvPr/>
          </p:nvSpPr>
          <p:spPr>
            <a:xfrm>
              <a:off x="1949942" y="3518721"/>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2</a:t>
              </a:r>
            </a:p>
          </p:txBody>
        </p:sp>
        <p:sp>
          <p:nvSpPr>
            <p:cNvPr id="10" name="ZoneTexte 9">
              <a:extLst>
                <a:ext uri="{FF2B5EF4-FFF2-40B4-BE49-F238E27FC236}">
                  <a16:creationId xmlns:a16="http://schemas.microsoft.com/office/drawing/2014/main" id="{C88BE1D8-11C9-B85B-532D-B1F1BDDD75D8}"/>
                </a:ext>
              </a:extLst>
            </p:cNvPr>
            <p:cNvSpPr txBox="1"/>
            <p:nvPr/>
          </p:nvSpPr>
          <p:spPr>
            <a:xfrm>
              <a:off x="3199237" y="3560824"/>
              <a:ext cx="4682345" cy="707886"/>
            </a:xfrm>
            <a:prstGeom prst="rect">
              <a:avLst/>
            </a:prstGeom>
            <a:noFill/>
          </p:spPr>
          <p:txBody>
            <a:bodyPr wrap="square" rtlCol="0">
              <a:spAutoFit/>
            </a:bodyPr>
            <a:lstStyle>
              <a:defPPr>
                <a:defRPr lang="fr-FR"/>
              </a:defPPr>
              <a:lvl1pPr>
                <a:defRPr sz="4000">
                  <a:solidFill>
                    <a:srgbClr val="7451EB"/>
                  </a:solidFill>
                  <a:latin typeface="Inter ExtraLight" panose="02000503000000020004" pitchFamily="2" charset="0"/>
                  <a:ea typeface="Inter ExtraLight" panose="02000503000000020004" pitchFamily="2" charset="0"/>
                </a:defRPr>
              </a:lvl1pPr>
            </a:lstStyle>
            <a:p>
              <a:r>
                <a:rPr lang="fr-FR" dirty="0"/>
                <a:t>Suggestions</a:t>
              </a:r>
            </a:p>
          </p:txBody>
        </p:sp>
      </p:grpSp>
    </p:spTree>
    <p:extLst>
      <p:ext uri="{BB962C8B-B14F-4D97-AF65-F5344CB8AC3E}">
        <p14:creationId xmlns:p14="http://schemas.microsoft.com/office/powerpoint/2010/main" val="102656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88C89B-5CCD-C853-9B78-88F3F780EEB1}"/>
              </a:ext>
            </a:extLst>
          </p:cNvPr>
          <p:cNvSpPr>
            <a:spLocks noGrp="1"/>
          </p:cNvSpPr>
          <p:nvPr>
            <p:ph type="ftr" sz="quarter" idx="11"/>
          </p:nvPr>
        </p:nvSpPr>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sp>
        <p:nvSpPr>
          <p:cNvPr id="3" name="Espace réservé du numéro de diapositive 2">
            <a:extLst>
              <a:ext uri="{FF2B5EF4-FFF2-40B4-BE49-F238E27FC236}">
                <a16:creationId xmlns:a16="http://schemas.microsoft.com/office/drawing/2014/main" id="{FC4A076A-139D-0728-1487-35D72EB86E39}"/>
              </a:ext>
            </a:extLst>
          </p:cNvPr>
          <p:cNvSpPr>
            <a:spLocks noGrp="1"/>
          </p:cNvSpPr>
          <p:nvPr>
            <p:ph type="sldNum" sz="quarter" idx="12"/>
          </p:nvPr>
        </p:nvSpPr>
        <p:spPr/>
        <p:txBody>
          <a:bodyPr/>
          <a:lstStyle/>
          <a:p>
            <a:fld id="{60E286D3-C3FC-4758-ADFE-557EF04DE312}" type="slidenum">
              <a:rPr lang="fr-FR" sz="1000" smtClean="0">
                <a:solidFill>
                  <a:schemeClr val="tx1">
                    <a:lumMod val="65000"/>
                    <a:lumOff val="35000"/>
                  </a:schemeClr>
                </a:solidFill>
                <a:latin typeface="Inter Light" panose="02000503000000020004" pitchFamily="2" charset="0"/>
                <a:ea typeface="Inter Light" panose="02000503000000020004" pitchFamily="2" charset="0"/>
              </a:rPr>
              <a:t>12</a:t>
            </a:fld>
            <a:endParaRPr lang="fr-FR" sz="1000" dirty="0">
              <a:solidFill>
                <a:schemeClr val="tx1">
                  <a:lumMod val="65000"/>
                  <a:lumOff val="35000"/>
                </a:schemeClr>
              </a:solidFill>
              <a:latin typeface="Inter Light" panose="02000503000000020004" pitchFamily="2" charset="0"/>
              <a:ea typeface="Inter Light" panose="02000503000000020004" pitchFamily="2" charset="0"/>
            </a:endParaRPr>
          </a:p>
        </p:txBody>
      </p:sp>
      <p:grpSp>
        <p:nvGrpSpPr>
          <p:cNvPr id="16" name="Groupe 15">
            <a:extLst>
              <a:ext uri="{FF2B5EF4-FFF2-40B4-BE49-F238E27FC236}">
                <a16:creationId xmlns:a16="http://schemas.microsoft.com/office/drawing/2014/main" id="{D24C43F4-FA5B-1265-3938-A940A1D23071}"/>
              </a:ext>
            </a:extLst>
          </p:cNvPr>
          <p:cNvGrpSpPr/>
          <p:nvPr/>
        </p:nvGrpSpPr>
        <p:grpSpPr>
          <a:xfrm>
            <a:off x="2734134" y="2547187"/>
            <a:ext cx="6723732" cy="1763627"/>
            <a:chOff x="1157850" y="2547187"/>
            <a:chExt cx="6723732" cy="1763627"/>
          </a:xfrm>
        </p:grpSpPr>
        <p:sp>
          <p:nvSpPr>
            <p:cNvPr id="7" name="Ellipse 6">
              <a:extLst>
                <a:ext uri="{FF2B5EF4-FFF2-40B4-BE49-F238E27FC236}">
                  <a16:creationId xmlns:a16="http://schemas.microsoft.com/office/drawing/2014/main" id="{26B83683-F6D1-246E-4C90-6997152B62C8}"/>
                </a:ext>
              </a:extLst>
            </p:cNvPr>
            <p:cNvSpPr/>
            <p:nvPr/>
          </p:nvSpPr>
          <p:spPr>
            <a:xfrm>
              <a:off x="1157850" y="2547187"/>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1</a:t>
              </a:r>
            </a:p>
          </p:txBody>
        </p:sp>
        <p:sp>
          <p:nvSpPr>
            <p:cNvPr id="8" name="ZoneTexte 7">
              <a:extLst>
                <a:ext uri="{FF2B5EF4-FFF2-40B4-BE49-F238E27FC236}">
                  <a16:creationId xmlns:a16="http://schemas.microsoft.com/office/drawing/2014/main" id="{34E380CE-1EAB-F55E-ECDA-9C13743B1D12}"/>
                </a:ext>
              </a:extLst>
            </p:cNvPr>
            <p:cNvSpPr txBox="1"/>
            <p:nvPr/>
          </p:nvSpPr>
          <p:spPr>
            <a:xfrm>
              <a:off x="2407145" y="2589290"/>
              <a:ext cx="5474437" cy="707886"/>
            </a:xfrm>
            <a:prstGeom prst="rect">
              <a:avLst/>
            </a:prstGeom>
            <a:noFill/>
          </p:spPr>
          <p:txBody>
            <a:bodyPr wrap="square" rtlCol="0">
              <a:spAutoFit/>
            </a:bodyPr>
            <a:lstStyle/>
            <a:p>
              <a:r>
                <a:rPr lang="fr-FR" sz="4000" dirty="0">
                  <a:solidFill>
                    <a:srgbClr val="7451EB"/>
                  </a:solidFill>
                  <a:latin typeface="Inter ExtraLight" panose="02000503000000020004" pitchFamily="2" charset="0"/>
                  <a:ea typeface="Inter ExtraLight" panose="02000503000000020004" pitchFamily="2" charset="0"/>
                </a:rPr>
                <a:t>Gestion des difficultés</a:t>
              </a:r>
            </a:p>
          </p:txBody>
        </p:sp>
        <p:sp>
          <p:nvSpPr>
            <p:cNvPr id="9" name="Ellipse 8">
              <a:extLst>
                <a:ext uri="{FF2B5EF4-FFF2-40B4-BE49-F238E27FC236}">
                  <a16:creationId xmlns:a16="http://schemas.microsoft.com/office/drawing/2014/main" id="{61C7374C-99FE-6A57-4103-C97B69D221A7}"/>
                </a:ext>
              </a:extLst>
            </p:cNvPr>
            <p:cNvSpPr/>
            <p:nvPr/>
          </p:nvSpPr>
          <p:spPr>
            <a:xfrm>
              <a:off x="1949942" y="3518721"/>
              <a:ext cx="792093" cy="792093"/>
            </a:xfrm>
            <a:prstGeom prst="ellipse">
              <a:avLst/>
            </a:prstGeom>
            <a:solidFill>
              <a:srgbClr val="9270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2</a:t>
              </a:r>
            </a:p>
          </p:txBody>
        </p:sp>
        <p:sp>
          <p:nvSpPr>
            <p:cNvPr id="10" name="ZoneTexte 9">
              <a:extLst>
                <a:ext uri="{FF2B5EF4-FFF2-40B4-BE49-F238E27FC236}">
                  <a16:creationId xmlns:a16="http://schemas.microsoft.com/office/drawing/2014/main" id="{C88BE1D8-11C9-B85B-532D-B1F1BDDD75D8}"/>
                </a:ext>
              </a:extLst>
            </p:cNvPr>
            <p:cNvSpPr txBox="1"/>
            <p:nvPr/>
          </p:nvSpPr>
          <p:spPr>
            <a:xfrm>
              <a:off x="3199237" y="3560824"/>
              <a:ext cx="4682345" cy="707886"/>
            </a:xfrm>
            <a:prstGeom prst="rect">
              <a:avLst/>
            </a:prstGeom>
            <a:noFill/>
          </p:spPr>
          <p:txBody>
            <a:bodyPr wrap="square" rtlCol="0">
              <a:spAutoFit/>
            </a:bodyPr>
            <a:lstStyle>
              <a:defPPr>
                <a:defRPr lang="fr-FR"/>
              </a:defPPr>
              <a:lvl1pPr>
                <a:defRPr sz="4000">
                  <a:solidFill>
                    <a:srgbClr val="7451EB"/>
                  </a:solidFill>
                  <a:latin typeface="Inter ExtraLight" panose="02000503000000020004" pitchFamily="2" charset="0"/>
                  <a:ea typeface="Inter ExtraLight" panose="02000503000000020004" pitchFamily="2" charset="0"/>
                </a:defRPr>
              </a:lvl1pPr>
            </a:lstStyle>
            <a:p>
              <a:r>
                <a:rPr lang="fr-FR" dirty="0">
                  <a:solidFill>
                    <a:srgbClr val="7451EB">
                      <a:alpha val="25000"/>
                    </a:srgbClr>
                  </a:solidFill>
                </a:rPr>
                <a:t>Suggestions</a:t>
              </a:r>
            </a:p>
          </p:txBody>
        </p:sp>
      </p:grpSp>
    </p:spTree>
    <p:extLst>
      <p:ext uri="{BB962C8B-B14F-4D97-AF65-F5344CB8AC3E}">
        <p14:creationId xmlns:p14="http://schemas.microsoft.com/office/powerpoint/2010/main" val="415751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BC079-B6EA-81A7-659A-AEBC2D8BAF3C}"/>
              </a:ext>
            </a:extLst>
          </p:cNvPr>
          <p:cNvSpPr/>
          <p:nvPr/>
        </p:nvSpPr>
        <p:spPr>
          <a:xfrm>
            <a:off x="0" y="1"/>
            <a:ext cx="12192000" cy="707886"/>
          </a:xfrm>
          <a:prstGeom prst="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26B83683-F6D1-246E-4C90-6997152B62C8}"/>
              </a:ext>
            </a:extLst>
          </p:cNvPr>
          <p:cNvSpPr/>
          <p:nvPr/>
        </p:nvSpPr>
        <p:spPr>
          <a:xfrm>
            <a:off x="0" y="-1"/>
            <a:ext cx="792093" cy="70788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Inter Light" panose="02000503000000020004" pitchFamily="2" charset="0"/>
                <a:ea typeface="Inter Light" panose="02000503000000020004" pitchFamily="2" charset="0"/>
              </a:rPr>
              <a:t>1</a:t>
            </a:r>
          </a:p>
        </p:txBody>
      </p:sp>
      <p:sp>
        <p:nvSpPr>
          <p:cNvPr id="8" name="ZoneTexte 7">
            <a:extLst>
              <a:ext uri="{FF2B5EF4-FFF2-40B4-BE49-F238E27FC236}">
                <a16:creationId xmlns:a16="http://schemas.microsoft.com/office/drawing/2014/main" id="{34E380CE-1EAB-F55E-ECDA-9C13743B1D12}"/>
              </a:ext>
            </a:extLst>
          </p:cNvPr>
          <p:cNvSpPr txBox="1"/>
          <p:nvPr/>
        </p:nvSpPr>
        <p:spPr>
          <a:xfrm>
            <a:off x="792093" y="123108"/>
            <a:ext cx="3785674" cy="461665"/>
          </a:xfrm>
          <a:prstGeom prst="rect">
            <a:avLst/>
          </a:prstGeom>
          <a:noFill/>
        </p:spPr>
        <p:txBody>
          <a:bodyPr wrap="square" rtlCol="0">
            <a:spAutoFit/>
          </a:bodyPr>
          <a:lstStyle/>
          <a:p>
            <a:r>
              <a:rPr lang="fr-FR" sz="2400" dirty="0">
                <a:solidFill>
                  <a:schemeClr val="bg1"/>
                </a:solidFill>
                <a:latin typeface="Inter ExtraLight" panose="02000503000000020004" pitchFamily="2" charset="0"/>
                <a:ea typeface="Inter ExtraLight" panose="02000503000000020004" pitchFamily="2" charset="0"/>
              </a:rPr>
              <a:t>Gestion des difficultés</a:t>
            </a:r>
          </a:p>
        </p:txBody>
      </p:sp>
      <p:sp>
        <p:nvSpPr>
          <p:cNvPr id="5" name="Espace réservé du numéro de diapositive 4">
            <a:extLst>
              <a:ext uri="{FF2B5EF4-FFF2-40B4-BE49-F238E27FC236}">
                <a16:creationId xmlns:a16="http://schemas.microsoft.com/office/drawing/2014/main" id="{D555DD32-5CCE-07E3-7D27-E625BF4A037B}"/>
              </a:ext>
            </a:extLst>
          </p:cNvPr>
          <p:cNvSpPr>
            <a:spLocks noGrp="1"/>
          </p:cNvSpPr>
          <p:nvPr>
            <p:ph type="sldNum" sz="quarter" idx="12"/>
          </p:nvPr>
        </p:nvSpPr>
        <p:spPr/>
        <p:txBody>
          <a:bodyPr vert="horz" lIns="91440" tIns="45720" rIns="91440" bIns="45720" rtlCol="0" anchor="ctr"/>
          <a:lstStyle/>
          <a:p>
            <a:fld id="{60E286D3-C3FC-4758-ADFE-557EF04DE312}" type="slidenum">
              <a:rPr lang="fr-FR" sz="1000">
                <a:latin typeface="Inter Light" panose="02000503000000020004" pitchFamily="2" charset="0"/>
                <a:ea typeface="Inter Light" panose="02000503000000020004" pitchFamily="2" charset="0"/>
              </a:rPr>
              <a:pPr/>
              <a:t>13</a:t>
            </a:fld>
            <a:endParaRPr lang="fr-FR" sz="1000" dirty="0">
              <a:latin typeface="Inter Light" panose="02000503000000020004" pitchFamily="2" charset="0"/>
              <a:ea typeface="Inter Light" panose="02000503000000020004" pitchFamily="2" charset="0"/>
            </a:endParaRPr>
          </a:p>
        </p:txBody>
      </p:sp>
      <p:sp>
        <p:nvSpPr>
          <p:cNvPr id="6" name="Espace réservé du pied de page 1">
            <a:extLst>
              <a:ext uri="{FF2B5EF4-FFF2-40B4-BE49-F238E27FC236}">
                <a16:creationId xmlns:a16="http://schemas.microsoft.com/office/drawing/2014/main" id="{57A978FB-FF87-870D-BE55-6E76672D3BFF}"/>
              </a:ext>
            </a:extLst>
          </p:cNvPr>
          <p:cNvSpPr>
            <a:spLocks noGrp="1"/>
          </p:cNvSpPr>
          <p:nvPr>
            <p:ph type="ftr" sz="quarter" idx="11"/>
          </p:nvPr>
        </p:nvSpPr>
        <p:spPr>
          <a:xfrm>
            <a:off x="4038600" y="6356350"/>
            <a:ext cx="4114800" cy="365125"/>
          </a:xfrm>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pic>
        <p:nvPicPr>
          <p:cNvPr id="11" name="Graphique 10" descr="Ampoule et engrenage">
            <a:extLst>
              <a:ext uri="{FF2B5EF4-FFF2-40B4-BE49-F238E27FC236}">
                <a16:creationId xmlns:a16="http://schemas.microsoft.com/office/drawing/2014/main" id="{84E01F60-5D5F-D7A9-0D96-2B1045A6D8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48753" y="2681491"/>
            <a:ext cx="1495019" cy="1495019"/>
          </a:xfrm>
          <a:prstGeom prst="rect">
            <a:avLst/>
          </a:prstGeom>
        </p:spPr>
      </p:pic>
      <p:sp>
        <p:nvSpPr>
          <p:cNvPr id="12" name="ZoneTexte 11">
            <a:extLst>
              <a:ext uri="{FF2B5EF4-FFF2-40B4-BE49-F238E27FC236}">
                <a16:creationId xmlns:a16="http://schemas.microsoft.com/office/drawing/2014/main" id="{BD4142E4-04AD-050A-0AAB-CE699C0DFEA3}"/>
              </a:ext>
            </a:extLst>
          </p:cNvPr>
          <p:cNvSpPr txBox="1">
            <a:spLocks/>
          </p:cNvSpPr>
          <p:nvPr/>
        </p:nvSpPr>
        <p:spPr>
          <a:xfrm>
            <a:off x="1316526" y="1567723"/>
            <a:ext cx="3209974" cy="954107"/>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CONFIGURATION</a:t>
            </a:r>
          </a:p>
          <a:p>
            <a:pPr algn="ctr"/>
            <a:r>
              <a:rPr lang="fr-FR" sz="2800" dirty="0">
                <a:solidFill>
                  <a:srgbClr val="7451EB"/>
                </a:solidFill>
                <a:latin typeface="Inter ExtraLight" panose="02000503000000020004" pitchFamily="2" charset="0"/>
                <a:ea typeface="Inter ExtraLight" panose="02000503000000020004" pitchFamily="2" charset="0"/>
              </a:rPr>
              <a:t>DU PROGRAMME</a:t>
            </a:r>
          </a:p>
        </p:txBody>
      </p:sp>
      <p:sp>
        <p:nvSpPr>
          <p:cNvPr id="13" name="ZoneTexte 12">
            <a:extLst>
              <a:ext uri="{FF2B5EF4-FFF2-40B4-BE49-F238E27FC236}">
                <a16:creationId xmlns:a16="http://schemas.microsoft.com/office/drawing/2014/main" id="{25D4653B-55E1-8905-CD72-4CEC045835EB}"/>
              </a:ext>
            </a:extLst>
          </p:cNvPr>
          <p:cNvSpPr txBox="1"/>
          <p:nvPr/>
        </p:nvSpPr>
        <p:spPr>
          <a:xfrm>
            <a:off x="4779417" y="4973294"/>
            <a:ext cx="2633166" cy="523220"/>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JAVA ET SQL</a:t>
            </a:r>
          </a:p>
        </p:txBody>
      </p:sp>
      <p:sp>
        <p:nvSpPr>
          <p:cNvPr id="14" name="ZoneTexte 13">
            <a:extLst>
              <a:ext uri="{FF2B5EF4-FFF2-40B4-BE49-F238E27FC236}">
                <a16:creationId xmlns:a16="http://schemas.microsoft.com/office/drawing/2014/main" id="{3E546375-0D9D-E160-564D-778D5E9095C7}"/>
              </a:ext>
            </a:extLst>
          </p:cNvPr>
          <p:cNvSpPr txBox="1">
            <a:spLocks/>
          </p:cNvSpPr>
          <p:nvPr/>
        </p:nvSpPr>
        <p:spPr>
          <a:xfrm>
            <a:off x="7412583" y="1567723"/>
            <a:ext cx="3462891" cy="954107"/>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TESTS D’INTÉGRATION</a:t>
            </a:r>
          </a:p>
        </p:txBody>
      </p:sp>
    </p:spTree>
    <p:extLst>
      <p:ext uri="{BB962C8B-B14F-4D97-AF65-F5344CB8AC3E}">
        <p14:creationId xmlns:p14="http://schemas.microsoft.com/office/powerpoint/2010/main" val="49852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88C89B-5CCD-C853-9B78-88F3F780EEB1}"/>
              </a:ext>
            </a:extLst>
          </p:cNvPr>
          <p:cNvSpPr>
            <a:spLocks noGrp="1"/>
          </p:cNvSpPr>
          <p:nvPr>
            <p:ph type="ftr" sz="quarter" idx="11"/>
          </p:nvPr>
        </p:nvSpPr>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sp>
        <p:nvSpPr>
          <p:cNvPr id="3" name="Espace réservé du numéro de diapositive 2">
            <a:extLst>
              <a:ext uri="{FF2B5EF4-FFF2-40B4-BE49-F238E27FC236}">
                <a16:creationId xmlns:a16="http://schemas.microsoft.com/office/drawing/2014/main" id="{FC4A076A-139D-0728-1487-35D72EB86E39}"/>
              </a:ext>
            </a:extLst>
          </p:cNvPr>
          <p:cNvSpPr>
            <a:spLocks noGrp="1"/>
          </p:cNvSpPr>
          <p:nvPr>
            <p:ph type="sldNum" sz="quarter" idx="12"/>
          </p:nvPr>
        </p:nvSpPr>
        <p:spPr/>
        <p:txBody>
          <a:bodyPr/>
          <a:lstStyle/>
          <a:p>
            <a:fld id="{60E286D3-C3FC-4758-ADFE-557EF04DE312}" type="slidenum">
              <a:rPr lang="fr-FR" sz="1000" smtClean="0">
                <a:solidFill>
                  <a:schemeClr val="tx1">
                    <a:lumMod val="65000"/>
                    <a:lumOff val="35000"/>
                  </a:schemeClr>
                </a:solidFill>
                <a:latin typeface="Inter Light" panose="02000503000000020004" pitchFamily="2" charset="0"/>
                <a:ea typeface="Inter Light" panose="02000503000000020004" pitchFamily="2" charset="0"/>
              </a:rPr>
              <a:t>14</a:t>
            </a:fld>
            <a:endParaRPr lang="fr-FR" sz="1000" dirty="0">
              <a:solidFill>
                <a:schemeClr val="tx1">
                  <a:lumMod val="65000"/>
                  <a:lumOff val="35000"/>
                </a:schemeClr>
              </a:solidFill>
              <a:latin typeface="Inter Light" panose="02000503000000020004" pitchFamily="2" charset="0"/>
              <a:ea typeface="Inter Light" panose="02000503000000020004" pitchFamily="2" charset="0"/>
            </a:endParaRPr>
          </a:p>
        </p:txBody>
      </p:sp>
      <p:grpSp>
        <p:nvGrpSpPr>
          <p:cNvPr id="16" name="Groupe 15">
            <a:extLst>
              <a:ext uri="{FF2B5EF4-FFF2-40B4-BE49-F238E27FC236}">
                <a16:creationId xmlns:a16="http://schemas.microsoft.com/office/drawing/2014/main" id="{D24C43F4-FA5B-1265-3938-A940A1D23071}"/>
              </a:ext>
            </a:extLst>
          </p:cNvPr>
          <p:cNvGrpSpPr/>
          <p:nvPr/>
        </p:nvGrpSpPr>
        <p:grpSpPr>
          <a:xfrm>
            <a:off x="2734134" y="2547187"/>
            <a:ext cx="6723732" cy="1763627"/>
            <a:chOff x="1157850" y="2547187"/>
            <a:chExt cx="6723732" cy="1763627"/>
          </a:xfrm>
        </p:grpSpPr>
        <p:sp>
          <p:nvSpPr>
            <p:cNvPr id="7" name="Ellipse 6">
              <a:extLst>
                <a:ext uri="{FF2B5EF4-FFF2-40B4-BE49-F238E27FC236}">
                  <a16:creationId xmlns:a16="http://schemas.microsoft.com/office/drawing/2014/main" id="{26B83683-F6D1-246E-4C90-6997152B62C8}"/>
                </a:ext>
              </a:extLst>
            </p:cNvPr>
            <p:cNvSpPr/>
            <p:nvPr/>
          </p:nvSpPr>
          <p:spPr>
            <a:xfrm>
              <a:off x="1157850" y="2547187"/>
              <a:ext cx="792093" cy="792093"/>
            </a:xfrm>
            <a:prstGeom prst="ellipse">
              <a:avLst/>
            </a:prstGeom>
            <a:solidFill>
              <a:srgbClr val="9270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1</a:t>
              </a:r>
            </a:p>
          </p:txBody>
        </p:sp>
        <p:sp>
          <p:nvSpPr>
            <p:cNvPr id="8" name="ZoneTexte 7">
              <a:extLst>
                <a:ext uri="{FF2B5EF4-FFF2-40B4-BE49-F238E27FC236}">
                  <a16:creationId xmlns:a16="http://schemas.microsoft.com/office/drawing/2014/main" id="{34E380CE-1EAB-F55E-ECDA-9C13743B1D12}"/>
                </a:ext>
              </a:extLst>
            </p:cNvPr>
            <p:cNvSpPr txBox="1"/>
            <p:nvPr/>
          </p:nvSpPr>
          <p:spPr>
            <a:xfrm>
              <a:off x="2407145" y="2589290"/>
              <a:ext cx="5474437" cy="707886"/>
            </a:xfrm>
            <a:prstGeom prst="rect">
              <a:avLst/>
            </a:prstGeom>
            <a:noFill/>
          </p:spPr>
          <p:txBody>
            <a:bodyPr wrap="square" rtlCol="0">
              <a:spAutoFit/>
            </a:bodyPr>
            <a:lstStyle/>
            <a:p>
              <a:r>
                <a:rPr lang="fr-FR" sz="4000" dirty="0">
                  <a:solidFill>
                    <a:srgbClr val="7451EB">
                      <a:alpha val="25000"/>
                    </a:srgbClr>
                  </a:solidFill>
                  <a:latin typeface="Inter ExtraLight" panose="02000503000000020004" pitchFamily="2" charset="0"/>
                  <a:ea typeface="Inter ExtraLight" panose="02000503000000020004" pitchFamily="2" charset="0"/>
                </a:rPr>
                <a:t>Gestion des difficultés</a:t>
              </a:r>
            </a:p>
          </p:txBody>
        </p:sp>
        <p:sp>
          <p:nvSpPr>
            <p:cNvPr id="9" name="Ellipse 8">
              <a:extLst>
                <a:ext uri="{FF2B5EF4-FFF2-40B4-BE49-F238E27FC236}">
                  <a16:creationId xmlns:a16="http://schemas.microsoft.com/office/drawing/2014/main" id="{61C7374C-99FE-6A57-4103-C97B69D221A7}"/>
                </a:ext>
              </a:extLst>
            </p:cNvPr>
            <p:cNvSpPr/>
            <p:nvPr/>
          </p:nvSpPr>
          <p:spPr>
            <a:xfrm>
              <a:off x="1949942" y="3518721"/>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2</a:t>
              </a:r>
            </a:p>
          </p:txBody>
        </p:sp>
        <p:sp>
          <p:nvSpPr>
            <p:cNvPr id="10" name="ZoneTexte 9">
              <a:extLst>
                <a:ext uri="{FF2B5EF4-FFF2-40B4-BE49-F238E27FC236}">
                  <a16:creationId xmlns:a16="http://schemas.microsoft.com/office/drawing/2014/main" id="{C88BE1D8-11C9-B85B-532D-B1F1BDDD75D8}"/>
                </a:ext>
              </a:extLst>
            </p:cNvPr>
            <p:cNvSpPr txBox="1"/>
            <p:nvPr/>
          </p:nvSpPr>
          <p:spPr>
            <a:xfrm>
              <a:off x="3199237" y="3560824"/>
              <a:ext cx="4682345" cy="707886"/>
            </a:xfrm>
            <a:prstGeom prst="rect">
              <a:avLst/>
            </a:prstGeom>
            <a:noFill/>
          </p:spPr>
          <p:txBody>
            <a:bodyPr wrap="square" rtlCol="0">
              <a:spAutoFit/>
            </a:bodyPr>
            <a:lstStyle>
              <a:defPPr>
                <a:defRPr lang="fr-FR"/>
              </a:defPPr>
              <a:lvl1pPr>
                <a:defRPr sz="4000">
                  <a:solidFill>
                    <a:srgbClr val="7451EB"/>
                  </a:solidFill>
                  <a:latin typeface="Inter ExtraLight" panose="02000503000000020004" pitchFamily="2" charset="0"/>
                  <a:ea typeface="Inter ExtraLight" panose="02000503000000020004" pitchFamily="2" charset="0"/>
                </a:defRPr>
              </a:lvl1pPr>
            </a:lstStyle>
            <a:p>
              <a:r>
                <a:rPr lang="fr-FR" dirty="0"/>
                <a:t>Suggestions</a:t>
              </a:r>
            </a:p>
          </p:txBody>
        </p:sp>
      </p:grpSp>
    </p:spTree>
    <p:extLst>
      <p:ext uri="{BB962C8B-B14F-4D97-AF65-F5344CB8AC3E}">
        <p14:creationId xmlns:p14="http://schemas.microsoft.com/office/powerpoint/2010/main" val="29293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BC079-B6EA-81A7-659A-AEBC2D8BAF3C}"/>
              </a:ext>
            </a:extLst>
          </p:cNvPr>
          <p:cNvSpPr/>
          <p:nvPr/>
        </p:nvSpPr>
        <p:spPr>
          <a:xfrm>
            <a:off x="0" y="1"/>
            <a:ext cx="12192000" cy="707886"/>
          </a:xfrm>
          <a:prstGeom prst="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26B83683-F6D1-246E-4C90-6997152B62C8}"/>
              </a:ext>
            </a:extLst>
          </p:cNvPr>
          <p:cNvSpPr/>
          <p:nvPr/>
        </p:nvSpPr>
        <p:spPr>
          <a:xfrm>
            <a:off x="0" y="-1"/>
            <a:ext cx="792093" cy="70788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Inter Light" panose="02000503000000020004" pitchFamily="2" charset="0"/>
                <a:ea typeface="Inter Light" panose="02000503000000020004" pitchFamily="2" charset="0"/>
              </a:rPr>
              <a:t>2</a:t>
            </a:r>
          </a:p>
        </p:txBody>
      </p:sp>
      <p:sp>
        <p:nvSpPr>
          <p:cNvPr id="8" name="ZoneTexte 7">
            <a:extLst>
              <a:ext uri="{FF2B5EF4-FFF2-40B4-BE49-F238E27FC236}">
                <a16:creationId xmlns:a16="http://schemas.microsoft.com/office/drawing/2014/main" id="{34E380CE-1EAB-F55E-ECDA-9C13743B1D12}"/>
              </a:ext>
            </a:extLst>
          </p:cNvPr>
          <p:cNvSpPr txBox="1"/>
          <p:nvPr/>
        </p:nvSpPr>
        <p:spPr>
          <a:xfrm>
            <a:off x="792093" y="123108"/>
            <a:ext cx="3785674" cy="461665"/>
          </a:xfrm>
          <a:prstGeom prst="rect">
            <a:avLst/>
          </a:prstGeom>
          <a:noFill/>
        </p:spPr>
        <p:txBody>
          <a:bodyPr wrap="square" rtlCol="0">
            <a:spAutoFit/>
          </a:bodyPr>
          <a:lstStyle/>
          <a:p>
            <a:r>
              <a:rPr lang="fr-FR" sz="2400" dirty="0">
                <a:solidFill>
                  <a:schemeClr val="bg1"/>
                </a:solidFill>
                <a:latin typeface="Inter ExtraLight" panose="02000503000000020004" pitchFamily="2" charset="0"/>
                <a:ea typeface="Inter ExtraLight" panose="02000503000000020004" pitchFamily="2" charset="0"/>
              </a:rPr>
              <a:t>Suggestions</a:t>
            </a:r>
          </a:p>
        </p:txBody>
      </p:sp>
      <p:sp>
        <p:nvSpPr>
          <p:cNvPr id="5" name="Espace réservé du numéro de diapositive 4">
            <a:extLst>
              <a:ext uri="{FF2B5EF4-FFF2-40B4-BE49-F238E27FC236}">
                <a16:creationId xmlns:a16="http://schemas.microsoft.com/office/drawing/2014/main" id="{D555DD32-5CCE-07E3-7D27-E625BF4A037B}"/>
              </a:ext>
            </a:extLst>
          </p:cNvPr>
          <p:cNvSpPr>
            <a:spLocks noGrp="1"/>
          </p:cNvSpPr>
          <p:nvPr>
            <p:ph type="sldNum" sz="quarter" idx="12"/>
          </p:nvPr>
        </p:nvSpPr>
        <p:spPr/>
        <p:txBody>
          <a:bodyPr vert="horz" lIns="91440" tIns="45720" rIns="91440" bIns="45720" rtlCol="0" anchor="ctr"/>
          <a:lstStyle/>
          <a:p>
            <a:fld id="{60E286D3-C3FC-4758-ADFE-557EF04DE312}" type="slidenum">
              <a:rPr lang="fr-FR" sz="1000">
                <a:latin typeface="Inter Light" panose="02000503000000020004" pitchFamily="2" charset="0"/>
                <a:ea typeface="Inter Light" panose="02000503000000020004" pitchFamily="2" charset="0"/>
              </a:rPr>
              <a:pPr/>
              <a:t>15</a:t>
            </a:fld>
            <a:endParaRPr lang="fr-FR" sz="1000" dirty="0">
              <a:latin typeface="Inter Light" panose="02000503000000020004" pitchFamily="2" charset="0"/>
              <a:ea typeface="Inter Light" panose="02000503000000020004" pitchFamily="2" charset="0"/>
            </a:endParaRPr>
          </a:p>
        </p:txBody>
      </p:sp>
      <p:sp>
        <p:nvSpPr>
          <p:cNvPr id="6" name="Espace réservé du pied de page 1">
            <a:extLst>
              <a:ext uri="{FF2B5EF4-FFF2-40B4-BE49-F238E27FC236}">
                <a16:creationId xmlns:a16="http://schemas.microsoft.com/office/drawing/2014/main" id="{57A978FB-FF87-870D-BE55-6E76672D3BFF}"/>
              </a:ext>
            </a:extLst>
          </p:cNvPr>
          <p:cNvSpPr>
            <a:spLocks noGrp="1"/>
          </p:cNvSpPr>
          <p:nvPr>
            <p:ph type="ftr" sz="quarter" idx="11"/>
          </p:nvPr>
        </p:nvSpPr>
        <p:spPr>
          <a:xfrm>
            <a:off x="4038600" y="6356350"/>
            <a:ext cx="4114800" cy="365125"/>
          </a:xfrm>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pic>
        <p:nvPicPr>
          <p:cNvPr id="9" name="Graphique 8" descr="Guide opérationnel">
            <a:extLst>
              <a:ext uri="{FF2B5EF4-FFF2-40B4-BE49-F238E27FC236}">
                <a16:creationId xmlns:a16="http://schemas.microsoft.com/office/drawing/2014/main" id="{D3A2BA2B-2A6B-0B96-D13A-711BC379AC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48491" y="2681491"/>
            <a:ext cx="1495019" cy="1495019"/>
          </a:xfrm>
          <a:prstGeom prst="rect">
            <a:avLst/>
          </a:prstGeom>
        </p:spPr>
      </p:pic>
      <p:sp>
        <p:nvSpPr>
          <p:cNvPr id="11" name="ZoneTexte 10">
            <a:extLst>
              <a:ext uri="{FF2B5EF4-FFF2-40B4-BE49-F238E27FC236}">
                <a16:creationId xmlns:a16="http://schemas.microsoft.com/office/drawing/2014/main" id="{E9AE1DD9-C9CF-6349-8B19-3CEE5CEE5247}"/>
              </a:ext>
            </a:extLst>
          </p:cNvPr>
          <p:cNvSpPr txBox="1">
            <a:spLocks/>
          </p:cNvSpPr>
          <p:nvPr/>
        </p:nvSpPr>
        <p:spPr>
          <a:xfrm>
            <a:off x="1314431" y="1747514"/>
            <a:ext cx="3462891" cy="954107"/>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CONVENTION</a:t>
            </a:r>
          </a:p>
          <a:p>
            <a:pPr algn="ctr"/>
            <a:r>
              <a:rPr lang="fr-FR" sz="2800" dirty="0">
                <a:solidFill>
                  <a:srgbClr val="7451EB"/>
                </a:solidFill>
                <a:latin typeface="Inter ExtraLight" panose="02000503000000020004" pitchFamily="2" charset="0"/>
                <a:ea typeface="Inter ExtraLight" panose="02000503000000020004" pitchFamily="2" charset="0"/>
              </a:rPr>
              <a:t>DE NOMMAGE</a:t>
            </a:r>
          </a:p>
        </p:txBody>
      </p:sp>
      <p:sp>
        <p:nvSpPr>
          <p:cNvPr id="12" name="ZoneTexte 11">
            <a:extLst>
              <a:ext uri="{FF2B5EF4-FFF2-40B4-BE49-F238E27FC236}">
                <a16:creationId xmlns:a16="http://schemas.microsoft.com/office/drawing/2014/main" id="{85E8CA03-769B-6FCA-31E9-07C4C51791C2}"/>
              </a:ext>
            </a:extLst>
          </p:cNvPr>
          <p:cNvSpPr txBox="1"/>
          <p:nvPr/>
        </p:nvSpPr>
        <p:spPr>
          <a:xfrm>
            <a:off x="1366960" y="3790313"/>
            <a:ext cx="3357832" cy="523220"/>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JAVADOC</a:t>
            </a:r>
          </a:p>
        </p:txBody>
      </p:sp>
      <p:sp>
        <p:nvSpPr>
          <p:cNvPr id="13" name="ZoneTexte 12">
            <a:extLst>
              <a:ext uri="{FF2B5EF4-FFF2-40B4-BE49-F238E27FC236}">
                <a16:creationId xmlns:a16="http://schemas.microsoft.com/office/drawing/2014/main" id="{C4AA7218-BEEE-A3C8-7FCD-B017A024DF72}"/>
              </a:ext>
            </a:extLst>
          </p:cNvPr>
          <p:cNvSpPr txBox="1">
            <a:spLocks/>
          </p:cNvSpPr>
          <p:nvPr/>
        </p:nvSpPr>
        <p:spPr>
          <a:xfrm>
            <a:off x="7414680" y="1664328"/>
            <a:ext cx="4026309" cy="954107"/>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PRIX PAR </a:t>
            </a:r>
          </a:p>
          <a:p>
            <a:pPr algn="ctr"/>
            <a:r>
              <a:rPr lang="fr-FR" sz="2800" dirty="0">
                <a:solidFill>
                  <a:srgbClr val="7451EB"/>
                </a:solidFill>
                <a:latin typeface="Inter ExtraLight" panose="02000503000000020004" pitchFamily="2" charset="0"/>
                <a:ea typeface="Inter ExtraLight" panose="02000503000000020004" pitchFamily="2" charset="0"/>
              </a:rPr>
              <a:t>TRANCHES HORAIRES</a:t>
            </a:r>
          </a:p>
        </p:txBody>
      </p:sp>
      <p:sp>
        <p:nvSpPr>
          <p:cNvPr id="14" name="ZoneTexte 13">
            <a:extLst>
              <a:ext uri="{FF2B5EF4-FFF2-40B4-BE49-F238E27FC236}">
                <a16:creationId xmlns:a16="http://schemas.microsoft.com/office/drawing/2014/main" id="{017983A8-7499-8CB0-EE7C-9F09F7B06B8D}"/>
              </a:ext>
            </a:extLst>
          </p:cNvPr>
          <p:cNvSpPr txBox="1">
            <a:spLocks/>
          </p:cNvSpPr>
          <p:nvPr/>
        </p:nvSpPr>
        <p:spPr>
          <a:xfrm>
            <a:off x="7476389" y="3574876"/>
            <a:ext cx="3902889" cy="954107"/>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PARAMÈTRES </a:t>
            </a:r>
            <a:r>
              <a:rPr lang="fr-FR" sz="2800" dirty="0" err="1">
                <a:solidFill>
                  <a:srgbClr val="7451EB"/>
                </a:solidFill>
                <a:latin typeface="Inter ExtraLight" panose="02000503000000020004" pitchFamily="2" charset="0"/>
                <a:ea typeface="Inter ExtraLight" panose="02000503000000020004" pitchFamily="2" charset="0"/>
              </a:rPr>
              <a:t>FareCalculatorService</a:t>
            </a:r>
            <a:endParaRPr lang="fr-FR" sz="2800" dirty="0">
              <a:solidFill>
                <a:srgbClr val="7451EB"/>
              </a:solidFill>
              <a:latin typeface="Inter ExtraLight" panose="02000503000000020004" pitchFamily="2" charset="0"/>
              <a:ea typeface="Inter ExtraLight" panose="02000503000000020004" pitchFamily="2" charset="0"/>
            </a:endParaRPr>
          </a:p>
        </p:txBody>
      </p:sp>
      <p:sp>
        <p:nvSpPr>
          <p:cNvPr id="15" name="ZoneTexte 14">
            <a:extLst>
              <a:ext uri="{FF2B5EF4-FFF2-40B4-BE49-F238E27FC236}">
                <a16:creationId xmlns:a16="http://schemas.microsoft.com/office/drawing/2014/main" id="{B53713DF-BAE5-2998-AAEE-2DBC35442251}"/>
              </a:ext>
            </a:extLst>
          </p:cNvPr>
          <p:cNvSpPr txBox="1">
            <a:spLocks/>
          </p:cNvSpPr>
          <p:nvPr/>
        </p:nvSpPr>
        <p:spPr>
          <a:xfrm>
            <a:off x="4364554" y="4857888"/>
            <a:ext cx="3462891" cy="954107"/>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PRENDRE PLUS DE LIBERTÉS</a:t>
            </a:r>
          </a:p>
        </p:txBody>
      </p:sp>
      <p:sp>
        <p:nvSpPr>
          <p:cNvPr id="3" name="ZoneTexte 2">
            <a:extLst>
              <a:ext uri="{FF2B5EF4-FFF2-40B4-BE49-F238E27FC236}">
                <a16:creationId xmlns:a16="http://schemas.microsoft.com/office/drawing/2014/main" id="{93BA877B-E03D-CDF8-3C3F-6834AFE4B7F3}"/>
              </a:ext>
            </a:extLst>
          </p:cNvPr>
          <p:cNvSpPr txBox="1">
            <a:spLocks/>
          </p:cNvSpPr>
          <p:nvPr/>
        </p:nvSpPr>
        <p:spPr>
          <a:xfrm>
            <a:off x="4364553" y="1206075"/>
            <a:ext cx="3462891" cy="523220"/>
          </a:xfrm>
          <a:prstGeom prst="rect">
            <a:avLst/>
          </a:prstGeom>
          <a:noFill/>
        </p:spPr>
        <p:txBody>
          <a:bodyPr wrap="square" rtlCol="0">
            <a:spAutoFit/>
          </a:bodyPr>
          <a:lstStyle/>
          <a:p>
            <a:pPr algn="ctr"/>
            <a:r>
              <a:rPr lang="fr-FR" sz="2800" dirty="0">
                <a:solidFill>
                  <a:srgbClr val="7451EB"/>
                </a:solidFill>
                <a:latin typeface="Inter ExtraLight" panose="02000503000000020004" pitchFamily="2" charset="0"/>
                <a:ea typeface="Inter ExtraLight" panose="02000503000000020004" pitchFamily="2" charset="0"/>
              </a:rPr>
              <a:t>BDD TEST</a:t>
            </a:r>
          </a:p>
        </p:txBody>
      </p:sp>
    </p:spTree>
    <p:extLst>
      <p:ext uri="{BB962C8B-B14F-4D97-AF65-F5344CB8AC3E}">
        <p14:creationId xmlns:p14="http://schemas.microsoft.com/office/powerpoint/2010/main" val="72202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451EB">
            <a:alpha val="98000"/>
          </a:srgbClr>
        </a:solidFill>
        <a:effectLst/>
      </p:bgPr>
    </p:bg>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7C4EDDCE-B910-8841-9C83-CC12760D9563}"/>
              </a:ext>
            </a:extLst>
          </p:cNvPr>
          <p:cNvGrpSpPr/>
          <p:nvPr/>
        </p:nvGrpSpPr>
        <p:grpSpPr>
          <a:xfrm>
            <a:off x="822366" y="2666383"/>
            <a:ext cx="10547268" cy="1525235"/>
            <a:chOff x="822366" y="1505672"/>
            <a:chExt cx="10547268" cy="1525235"/>
          </a:xfrm>
        </p:grpSpPr>
        <p:sp>
          <p:nvSpPr>
            <p:cNvPr id="4" name="ZoneTexte 3">
              <a:extLst>
                <a:ext uri="{FF2B5EF4-FFF2-40B4-BE49-F238E27FC236}">
                  <a16:creationId xmlns:a16="http://schemas.microsoft.com/office/drawing/2014/main" id="{6318E7F2-B2C1-8B02-6749-575FDF91B670}"/>
                </a:ext>
              </a:extLst>
            </p:cNvPr>
            <p:cNvSpPr txBox="1"/>
            <p:nvPr/>
          </p:nvSpPr>
          <p:spPr>
            <a:xfrm>
              <a:off x="822366" y="1505672"/>
              <a:ext cx="10547268" cy="1200329"/>
            </a:xfrm>
            <a:prstGeom prst="rect">
              <a:avLst/>
            </a:prstGeom>
            <a:noFill/>
          </p:spPr>
          <p:txBody>
            <a:bodyPr wrap="square" rtlCol="0">
              <a:spAutoFit/>
            </a:bodyPr>
            <a:lstStyle/>
            <a:p>
              <a:pPr algn="ctr"/>
              <a:endParaRPr lang="fr-FR" sz="7200" dirty="0">
                <a:solidFill>
                  <a:schemeClr val="bg1"/>
                </a:solidFill>
                <a:latin typeface="Inter" panose="02000503000000020004" pitchFamily="2" charset="0"/>
                <a:ea typeface="Inter" panose="02000503000000020004" pitchFamily="2" charset="0"/>
              </a:endParaRPr>
            </a:p>
          </p:txBody>
        </p:sp>
        <p:cxnSp>
          <p:nvCxnSpPr>
            <p:cNvPr id="6" name="Connecteur droit 5">
              <a:extLst>
                <a:ext uri="{FF2B5EF4-FFF2-40B4-BE49-F238E27FC236}">
                  <a16:creationId xmlns:a16="http://schemas.microsoft.com/office/drawing/2014/main" id="{D67E91EB-6885-022A-3365-7F46CFE484BA}"/>
                </a:ext>
              </a:extLst>
            </p:cNvPr>
            <p:cNvCxnSpPr>
              <a:cxnSpLocks/>
            </p:cNvCxnSpPr>
            <p:nvPr/>
          </p:nvCxnSpPr>
          <p:spPr>
            <a:xfrm>
              <a:off x="4838700" y="3030907"/>
              <a:ext cx="2514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616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88C89B-5CCD-C853-9B78-88F3F780EEB1}"/>
              </a:ext>
            </a:extLst>
          </p:cNvPr>
          <p:cNvSpPr>
            <a:spLocks noGrp="1"/>
          </p:cNvSpPr>
          <p:nvPr>
            <p:ph type="ftr" sz="quarter" idx="11"/>
          </p:nvPr>
        </p:nvSpPr>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sp>
        <p:nvSpPr>
          <p:cNvPr id="3" name="Espace réservé du numéro de diapositive 2">
            <a:extLst>
              <a:ext uri="{FF2B5EF4-FFF2-40B4-BE49-F238E27FC236}">
                <a16:creationId xmlns:a16="http://schemas.microsoft.com/office/drawing/2014/main" id="{FC4A076A-139D-0728-1487-35D72EB86E39}"/>
              </a:ext>
            </a:extLst>
          </p:cNvPr>
          <p:cNvSpPr>
            <a:spLocks noGrp="1"/>
          </p:cNvSpPr>
          <p:nvPr>
            <p:ph type="sldNum" sz="quarter" idx="12"/>
          </p:nvPr>
        </p:nvSpPr>
        <p:spPr/>
        <p:txBody>
          <a:bodyPr/>
          <a:lstStyle/>
          <a:p>
            <a:fld id="{60E286D3-C3FC-4758-ADFE-557EF04DE312}" type="slidenum">
              <a:rPr lang="fr-FR" sz="1000" smtClean="0">
                <a:solidFill>
                  <a:schemeClr val="tx1">
                    <a:lumMod val="65000"/>
                    <a:lumOff val="35000"/>
                  </a:schemeClr>
                </a:solidFill>
                <a:latin typeface="Inter Light" panose="02000503000000020004" pitchFamily="2" charset="0"/>
                <a:ea typeface="Inter Light" panose="02000503000000020004" pitchFamily="2" charset="0"/>
              </a:rPr>
              <a:t>2</a:t>
            </a:fld>
            <a:endParaRPr lang="fr-FR" sz="1000" dirty="0">
              <a:solidFill>
                <a:schemeClr val="tx1">
                  <a:lumMod val="65000"/>
                  <a:lumOff val="35000"/>
                </a:schemeClr>
              </a:solidFill>
              <a:latin typeface="Inter Light" panose="02000503000000020004" pitchFamily="2" charset="0"/>
              <a:ea typeface="Inter Light" panose="02000503000000020004" pitchFamily="2" charset="0"/>
            </a:endParaRPr>
          </a:p>
        </p:txBody>
      </p:sp>
      <p:sp>
        <p:nvSpPr>
          <p:cNvPr id="8" name="ZoneTexte 7">
            <a:extLst>
              <a:ext uri="{FF2B5EF4-FFF2-40B4-BE49-F238E27FC236}">
                <a16:creationId xmlns:a16="http://schemas.microsoft.com/office/drawing/2014/main" id="{34E380CE-1EAB-F55E-ECDA-9C13743B1D12}"/>
              </a:ext>
            </a:extLst>
          </p:cNvPr>
          <p:cNvSpPr txBox="1"/>
          <p:nvPr/>
        </p:nvSpPr>
        <p:spPr>
          <a:xfrm>
            <a:off x="2787947" y="2459504"/>
            <a:ext cx="6616107" cy="1938992"/>
          </a:xfrm>
          <a:prstGeom prst="rect">
            <a:avLst/>
          </a:prstGeom>
          <a:noFill/>
        </p:spPr>
        <p:txBody>
          <a:bodyPr wrap="square" rtlCol="0">
            <a:spAutoFit/>
          </a:bodyPr>
          <a:lstStyle/>
          <a:p>
            <a:pPr algn="ctr"/>
            <a:r>
              <a:rPr lang="fr-FR" sz="6000" dirty="0">
                <a:solidFill>
                  <a:srgbClr val="7451EB"/>
                </a:solidFill>
                <a:latin typeface="Inter ExtraLight" panose="02000503000000020004" pitchFamily="2" charset="0"/>
                <a:ea typeface="Inter ExtraLight" panose="02000503000000020004" pitchFamily="2" charset="0"/>
              </a:rPr>
              <a:t>CONTEXTE</a:t>
            </a:r>
          </a:p>
          <a:p>
            <a:pPr algn="ctr"/>
            <a:endParaRPr lang="fr-FR" sz="6000" dirty="0">
              <a:solidFill>
                <a:srgbClr val="7451EB"/>
              </a:solidFill>
              <a:latin typeface="Inter ExtraLight" panose="02000503000000020004" pitchFamily="2" charset="0"/>
              <a:ea typeface="Inter ExtraLight" panose="02000503000000020004" pitchFamily="2" charset="0"/>
            </a:endParaRPr>
          </a:p>
        </p:txBody>
      </p:sp>
      <p:pic>
        <p:nvPicPr>
          <p:cNvPr id="5" name="Image 4">
            <a:extLst>
              <a:ext uri="{FF2B5EF4-FFF2-40B4-BE49-F238E27FC236}">
                <a16:creationId xmlns:a16="http://schemas.microsoft.com/office/drawing/2014/main" id="{4E9DA0D4-D12A-8025-2CAA-690EE3C88812}"/>
              </a:ext>
            </a:extLst>
          </p:cNvPr>
          <p:cNvPicPr>
            <a:picLocks noChangeAspect="1"/>
          </p:cNvPicPr>
          <p:nvPr/>
        </p:nvPicPr>
        <p:blipFill>
          <a:blip r:embed="rId3"/>
          <a:stretch>
            <a:fillRect/>
          </a:stretch>
        </p:blipFill>
        <p:spPr>
          <a:xfrm>
            <a:off x="4155929" y="3766962"/>
            <a:ext cx="3880141" cy="1263067"/>
          </a:xfrm>
          <a:prstGeom prst="rect">
            <a:avLst/>
          </a:prstGeom>
        </p:spPr>
      </p:pic>
    </p:spTree>
    <p:extLst>
      <p:ext uri="{BB962C8B-B14F-4D97-AF65-F5344CB8AC3E}">
        <p14:creationId xmlns:p14="http://schemas.microsoft.com/office/powerpoint/2010/main" val="7614393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88C89B-5CCD-C853-9B78-88F3F780EEB1}"/>
              </a:ext>
            </a:extLst>
          </p:cNvPr>
          <p:cNvSpPr>
            <a:spLocks noGrp="1"/>
          </p:cNvSpPr>
          <p:nvPr>
            <p:ph type="ftr" sz="quarter" idx="11"/>
          </p:nvPr>
        </p:nvSpPr>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sp>
        <p:nvSpPr>
          <p:cNvPr id="3" name="Espace réservé du numéro de diapositive 2">
            <a:extLst>
              <a:ext uri="{FF2B5EF4-FFF2-40B4-BE49-F238E27FC236}">
                <a16:creationId xmlns:a16="http://schemas.microsoft.com/office/drawing/2014/main" id="{FC4A076A-139D-0728-1487-35D72EB86E39}"/>
              </a:ext>
            </a:extLst>
          </p:cNvPr>
          <p:cNvSpPr>
            <a:spLocks noGrp="1"/>
          </p:cNvSpPr>
          <p:nvPr>
            <p:ph type="sldNum" sz="quarter" idx="12"/>
          </p:nvPr>
        </p:nvSpPr>
        <p:spPr/>
        <p:txBody>
          <a:bodyPr/>
          <a:lstStyle/>
          <a:p>
            <a:fld id="{60E286D3-C3FC-4758-ADFE-557EF04DE312}" type="slidenum">
              <a:rPr lang="fr-FR" sz="1000" smtClean="0">
                <a:solidFill>
                  <a:schemeClr val="tx1">
                    <a:lumMod val="65000"/>
                    <a:lumOff val="35000"/>
                  </a:schemeClr>
                </a:solidFill>
                <a:latin typeface="Inter Light" panose="02000503000000020004" pitchFamily="2" charset="0"/>
                <a:ea typeface="Inter Light" panose="02000503000000020004" pitchFamily="2" charset="0"/>
              </a:rPr>
              <a:t>3</a:t>
            </a:fld>
            <a:endParaRPr lang="fr-FR" sz="1000" dirty="0">
              <a:solidFill>
                <a:schemeClr val="tx1">
                  <a:lumMod val="65000"/>
                  <a:lumOff val="35000"/>
                </a:schemeClr>
              </a:solidFill>
              <a:latin typeface="Inter Light" panose="02000503000000020004" pitchFamily="2" charset="0"/>
              <a:ea typeface="Inter Light" panose="02000503000000020004" pitchFamily="2" charset="0"/>
            </a:endParaRPr>
          </a:p>
        </p:txBody>
      </p:sp>
      <p:sp>
        <p:nvSpPr>
          <p:cNvPr id="8" name="ZoneTexte 7">
            <a:extLst>
              <a:ext uri="{FF2B5EF4-FFF2-40B4-BE49-F238E27FC236}">
                <a16:creationId xmlns:a16="http://schemas.microsoft.com/office/drawing/2014/main" id="{34E380CE-1EAB-F55E-ECDA-9C13743B1D12}"/>
              </a:ext>
            </a:extLst>
          </p:cNvPr>
          <p:cNvSpPr txBox="1"/>
          <p:nvPr/>
        </p:nvSpPr>
        <p:spPr>
          <a:xfrm>
            <a:off x="2395602" y="2459504"/>
            <a:ext cx="7400796" cy="1938992"/>
          </a:xfrm>
          <a:prstGeom prst="rect">
            <a:avLst/>
          </a:prstGeom>
          <a:noFill/>
        </p:spPr>
        <p:txBody>
          <a:bodyPr wrap="square" rtlCol="0">
            <a:spAutoFit/>
          </a:bodyPr>
          <a:lstStyle/>
          <a:p>
            <a:pPr algn="ctr"/>
            <a:r>
              <a:rPr lang="fr-FR" sz="6000" dirty="0">
                <a:solidFill>
                  <a:srgbClr val="7451EB"/>
                </a:solidFill>
                <a:latin typeface="Inter ExtraLight" panose="02000503000000020004" pitchFamily="2" charset="0"/>
                <a:ea typeface="Inter ExtraLight" panose="02000503000000020004" pitchFamily="2" charset="0"/>
              </a:rPr>
              <a:t>TESTS ET FONCTIONNALITÉS</a:t>
            </a:r>
          </a:p>
        </p:txBody>
      </p:sp>
    </p:spTree>
    <p:extLst>
      <p:ext uri="{BB962C8B-B14F-4D97-AF65-F5344CB8AC3E}">
        <p14:creationId xmlns:p14="http://schemas.microsoft.com/office/powerpoint/2010/main" val="190644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88C89B-5CCD-C853-9B78-88F3F780EEB1}"/>
              </a:ext>
            </a:extLst>
          </p:cNvPr>
          <p:cNvSpPr>
            <a:spLocks noGrp="1"/>
          </p:cNvSpPr>
          <p:nvPr>
            <p:ph type="ftr" sz="quarter" idx="11"/>
          </p:nvPr>
        </p:nvSpPr>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sp>
        <p:nvSpPr>
          <p:cNvPr id="3" name="Espace réservé du numéro de diapositive 2">
            <a:extLst>
              <a:ext uri="{FF2B5EF4-FFF2-40B4-BE49-F238E27FC236}">
                <a16:creationId xmlns:a16="http://schemas.microsoft.com/office/drawing/2014/main" id="{FC4A076A-139D-0728-1487-35D72EB86E39}"/>
              </a:ext>
            </a:extLst>
          </p:cNvPr>
          <p:cNvSpPr>
            <a:spLocks noGrp="1"/>
          </p:cNvSpPr>
          <p:nvPr>
            <p:ph type="sldNum" sz="quarter" idx="12"/>
          </p:nvPr>
        </p:nvSpPr>
        <p:spPr/>
        <p:txBody>
          <a:bodyPr/>
          <a:lstStyle/>
          <a:p>
            <a:fld id="{60E286D3-C3FC-4758-ADFE-557EF04DE312}" type="slidenum">
              <a:rPr lang="fr-FR" sz="1000" smtClean="0">
                <a:solidFill>
                  <a:schemeClr val="tx1">
                    <a:lumMod val="65000"/>
                    <a:lumOff val="35000"/>
                  </a:schemeClr>
                </a:solidFill>
                <a:latin typeface="Inter Light" panose="02000503000000020004" pitchFamily="2" charset="0"/>
                <a:ea typeface="Inter Light" panose="02000503000000020004" pitchFamily="2" charset="0"/>
              </a:rPr>
              <a:t>4</a:t>
            </a:fld>
            <a:endParaRPr lang="fr-FR" sz="1000" dirty="0">
              <a:solidFill>
                <a:schemeClr val="tx1">
                  <a:lumMod val="65000"/>
                  <a:lumOff val="35000"/>
                </a:schemeClr>
              </a:solidFill>
              <a:latin typeface="Inter Light" panose="02000503000000020004" pitchFamily="2" charset="0"/>
              <a:ea typeface="Inter Light" panose="02000503000000020004" pitchFamily="2" charset="0"/>
            </a:endParaRPr>
          </a:p>
        </p:txBody>
      </p:sp>
      <p:grpSp>
        <p:nvGrpSpPr>
          <p:cNvPr id="6" name="Groupe 5">
            <a:extLst>
              <a:ext uri="{FF2B5EF4-FFF2-40B4-BE49-F238E27FC236}">
                <a16:creationId xmlns:a16="http://schemas.microsoft.com/office/drawing/2014/main" id="{73EA2164-025D-5CD2-AEA1-8951EB790953}"/>
              </a:ext>
            </a:extLst>
          </p:cNvPr>
          <p:cNvGrpSpPr/>
          <p:nvPr/>
        </p:nvGrpSpPr>
        <p:grpSpPr>
          <a:xfrm>
            <a:off x="478503" y="1068836"/>
            <a:ext cx="11234994" cy="4720329"/>
            <a:chOff x="688539" y="1068836"/>
            <a:chExt cx="11234994" cy="4720329"/>
          </a:xfrm>
        </p:grpSpPr>
        <p:sp>
          <p:nvSpPr>
            <p:cNvPr id="7" name="Ellipse 6">
              <a:extLst>
                <a:ext uri="{FF2B5EF4-FFF2-40B4-BE49-F238E27FC236}">
                  <a16:creationId xmlns:a16="http://schemas.microsoft.com/office/drawing/2014/main" id="{26B83683-F6D1-246E-4C90-6997152B62C8}"/>
                </a:ext>
              </a:extLst>
            </p:cNvPr>
            <p:cNvSpPr/>
            <p:nvPr/>
          </p:nvSpPr>
          <p:spPr>
            <a:xfrm>
              <a:off x="688539" y="1068836"/>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1</a:t>
              </a:r>
            </a:p>
          </p:txBody>
        </p:sp>
        <p:sp>
          <p:nvSpPr>
            <p:cNvPr id="8" name="ZoneTexte 7">
              <a:extLst>
                <a:ext uri="{FF2B5EF4-FFF2-40B4-BE49-F238E27FC236}">
                  <a16:creationId xmlns:a16="http://schemas.microsoft.com/office/drawing/2014/main" id="{34E380CE-1EAB-F55E-ECDA-9C13743B1D12}"/>
                </a:ext>
              </a:extLst>
            </p:cNvPr>
            <p:cNvSpPr txBox="1"/>
            <p:nvPr/>
          </p:nvSpPr>
          <p:spPr>
            <a:xfrm>
              <a:off x="1937833" y="1110939"/>
              <a:ext cx="9985699" cy="707886"/>
            </a:xfrm>
            <a:prstGeom prst="rect">
              <a:avLst/>
            </a:prstGeom>
            <a:noFill/>
          </p:spPr>
          <p:txBody>
            <a:bodyPr wrap="square" rtlCol="0">
              <a:spAutoFit/>
            </a:bodyPr>
            <a:lstStyle/>
            <a:p>
              <a:r>
                <a:rPr lang="fr-FR" sz="4000" dirty="0">
                  <a:solidFill>
                    <a:srgbClr val="7451EB"/>
                  </a:solidFill>
                  <a:latin typeface="Inter ExtraLight" panose="02000503000000020004" pitchFamily="2" charset="0"/>
                  <a:ea typeface="Inter ExtraLight" panose="02000503000000020004" pitchFamily="2" charset="0"/>
                </a:rPr>
                <a:t>Bug du calcul du prix</a:t>
              </a:r>
            </a:p>
          </p:txBody>
        </p:sp>
        <p:sp>
          <p:nvSpPr>
            <p:cNvPr id="9" name="Ellipse 8">
              <a:extLst>
                <a:ext uri="{FF2B5EF4-FFF2-40B4-BE49-F238E27FC236}">
                  <a16:creationId xmlns:a16="http://schemas.microsoft.com/office/drawing/2014/main" id="{61C7374C-99FE-6A57-4103-C97B69D221A7}"/>
                </a:ext>
              </a:extLst>
            </p:cNvPr>
            <p:cNvSpPr/>
            <p:nvPr/>
          </p:nvSpPr>
          <p:spPr>
            <a:xfrm>
              <a:off x="1480631" y="2040370"/>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2</a:t>
              </a:r>
            </a:p>
          </p:txBody>
        </p:sp>
        <p:sp>
          <p:nvSpPr>
            <p:cNvPr id="10" name="ZoneTexte 9">
              <a:extLst>
                <a:ext uri="{FF2B5EF4-FFF2-40B4-BE49-F238E27FC236}">
                  <a16:creationId xmlns:a16="http://schemas.microsoft.com/office/drawing/2014/main" id="{C88BE1D8-11C9-B85B-532D-B1F1BDDD75D8}"/>
                </a:ext>
              </a:extLst>
            </p:cNvPr>
            <p:cNvSpPr txBox="1"/>
            <p:nvPr/>
          </p:nvSpPr>
          <p:spPr>
            <a:xfrm>
              <a:off x="2729925" y="2082473"/>
              <a:ext cx="9193607" cy="707886"/>
            </a:xfrm>
            <a:prstGeom prst="rect">
              <a:avLst/>
            </a:prstGeom>
            <a:noFill/>
          </p:spPr>
          <p:txBody>
            <a:bodyPr wrap="square" rtlCol="0">
              <a:spAutoFit/>
            </a:bodyPr>
            <a:lstStyle/>
            <a:p>
              <a:r>
                <a:rPr lang="fr-FR" sz="4000" dirty="0">
                  <a:solidFill>
                    <a:srgbClr val="7451EB"/>
                  </a:solidFill>
                  <a:latin typeface="Inter ExtraLight" panose="02000503000000020004" pitchFamily="2" charset="0"/>
                  <a:ea typeface="Inter ExtraLight" panose="02000503000000020004" pitchFamily="2" charset="0"/>
                </a:rPr>
                <a:t>30 minutes gratuites</a:t>
              </a:r>
            </a:p>
          </p:txBody>
        </p:sp>
        <p:sp>
          <p:nvSpPr>
            <p:cNvPr id="4" name="Ellipse 3">
              <a:extLst>
                <a:ext uri="{FF2B5EF4-FFF2-40B4-BE49-F238E27FC236}">
                  <a16:creationId xmlns:a16="http://schemas.microsoft.com/office/drawing/2014/main" id="{9AA8ED5B-53B2-73BF-CCD7-074C8CD31E3C}"/>
                </a:ext>
              </a:extLst>
            </p:cNvPr>
            <p:cNvSpPr/>
            <p:nvPr/>
          </p:nvSpPr>
          <p:spPr>
            <a:xfrm>
              <a:off x="2272724" y="3011903"/>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3</a:t>
              </a:r>
            </a:p>
          </p:txBody>
        </p:sp>
        <p:sp>
          <p:nvSpPr>
            <p:cNvPr id="5" name="ZoneTexte 4">
              <a:extLst>
                <a:ext uri="{FF2B5EF4-FFF2-40B4-BE49-F238E27FC236}">
                  <a16:creationId xmlns:a16="http://schemas.microsoft.com/office/drawing/2014/main" id="{257EFF05-391A-3801-1646-6F7F61B84D61}"/>
                </a:ext>
              </a:extLst>
            </p:cNvPr>
            <p:cNvSpPr txBox="1"/>
            <p:nvPr/>
          </p:nvSpPr>
          <p:spPr>
            <a:xfrm>
              <a:off x="3522019" y="3054006"/>
              <a:ext cx="8401514" cy="707886"/>
            </a:xfrm>
            <a:prstGeom prst="rect">
              <a:avLst/>
            </a:prstGeom>
            <a:noFill/>
          </p:spPr>
          <p:txBody>
            <a:bodyPr wrap="square" rtlCol="0">
              <a:spAutoFit/>
            </a:bodyPr>
            <a:lstStyle/>
            <a:p>
              <a:r>
                <a:rPr lang="fr-FR" sz="4000" dirty="0">
                  <a:solidFill>
                    <a:srgbClr val="7451EB"/>
                  </a:solidFill>
                  <a:latin typeface="Inter ExtraLight" panose="02000503000000020004" pitchFamily="2" charset="0"/>
                  <a:ea typeface="Inter ExtraLight" panose="02000503000000020004" pitchFamily="2" charset="0"/>
                </a:rPr>
                <a:t>5% de remise</a:t>
              </a:r>
            </a:p>
          </p:txBody>
        </p:sp>
        <p:sp>
          <p:nvSpPr>
            <p:cNvPr id="11" name="Ellipse 10">
              <a:extLst>
                <a:ext uri="{FF2B5EF4-FFF2-40B4-BE49-F238E27FC236}">
                  <a16:creationId xmlns:a16="http://schemas.microsoft.com/office/drawing/2014/main" id="{DE237686-9B7E-569F-C891-039D13211A3D}"/>
                </a:ext>
              </a:extLst>
            </p:cNvPr>
            <p:cNvSpPr/>
            <p:nvPr/>
          </p:nvSpPr>
          <p:spPr>
            <a:xfrm>
              <a:off x="3060061" y="3983436"/>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4</a:t>
              </a:r>
            </a:p>
          </p:txBody>
        </p:sp>
        <p:sp>
          <p:nvSpPr>
            <p:cNvPr id="12" name="ZoneTexte 11">
              <a:extLst>
                <a:ext uri="{FF2B5EF4-FFF2-40B4-BE49-F238E27FC236}">
                  <a16:creationId xmlns:a16="http://schemas.microsoft.com/office/drawing/2014/main" id="{64C1F4F8-AA81-F427-6448-0D988C93BCB9}"/>
                </a:ext>
              </a:extLst>
            </p:cNvPr>
            <p:cNvSpPr txBox="1"/>
            <p:nvPr/>
          </p:nvSpPr>
          <p:spPr>
            <a:xfrm>
              <a:off x="4309357" y="4025539"/>
              <a:ext cx="7614176" cy="707886"/>
            </a:xfrm>
            <a:prstGeom prst="rect">
              <a:avLst/>
            </a:prstGeom>
            <a:noFill/>
          </p:spPr>
          <p:txBody>
            <a:bodyPr wrap="square" rtlCol="0">
              <a:spAutoFit/>
            </a:bodyPr>
            <a:lstStyle/>
            <a:p>
              <a:r>
                <a:rPr lang="fr-FR" sz="4000" dirty="0">
                  <a:solidFill>
                    <a:srgbClr val="7451EB"/>
                  </a:solidFill>
                  <a:latin typeface="Inter ExtraLight" panose="02000503000000020004" pitchFamily="2" charset="0"/>
                  <a:ea typeface="Inter ExtraLight" panose="02000503000000020004" pitchFamily="2" charset="0"/>
                </a:rPr>
                <a:t>Compter le nombre de tickets</a:t>
              </a:r>
            </a:p>
          </p:txBody>
        </p:sp>
        <p:sp>
          <p:nvSpPr>
            <p:cNvPr id="13" name="Ellipse 12">
              <a:extLst>
                <a:ext uri="{FF2B5EF4-FFF2-40B4-BE49-F238E27FC236}">
                  <a16:creationId xmlns:a16="http://schemas.microsoft.com/office/drawing/2014/main" id="{1E011DDA-C8A6-5A02-744A-A18D56079B7C}"/>
                </a:ext>
              </a:extLst>
            </p:cNvPr>
            <p:cNvSpPr/>
            <p:nvPr/>
          </p:nvSpPr>
          <p:spPr>
            <a:xfrm>
              <a:off x="3725266" y="4997072"/>
              <a:ext cx="792093" cy="792093"/>
            </a:xfrm>
            <a:prstGeom prst="ellipse">
              <a:avLst/>
            </a:prstGeom>
            <a:solidFill>
              <a:srgbClr val="927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atin typeface="Inter Light" panose="02000503000000020004" pitchFamily="2" charset="0"/>
                  <a:ea typeface="Inter Light" panose="02000503000000020004" pitchFamily="2" charset="0"/>
                </a:rPr>
                <a:t>5</a:t>
              </a:r>
            </a:p>
          </p:txBody>
        </p:sp>
        <p:sp>
          <p:nvSpPr>
            <p:cNvPr id="14" name="ZoneTexte 13">
              <a:extLst>
                <a:ext uri="{FF2B5EF4-FFF2-40B4-BE49-F238E27FC236}">
                  <a16:creationId xmlns:a16="http://schemas.microsoft.com/office/drawing/2014/main" id="{37CAD0A1-3088-A63A-CD07-2021A4CF64F4}"/>
                </a:ext>
              </a:extLst>
            </p:cNvPr>
            <p:cNvSpPr txBox="1"/>
            <p:nvPr/>
          </p:nvSpPr>
          <p:spPr>
            <a:xfrm>
              <a:off x="4974560" y="5039175"/>
              <a:ext cx="6948973" cy="707886"/>
            </a:xfrm>
            <a:prstGeom prst="rect">
              <a:avLst/>
            </a:prstGeom>
            <a:noFill/>
          </p:spPr>
          <p:txBody>
            <a:bodyPr wrap="square" rtlCol="0">
              <a:spAutoFit/>
            </a:bodyPr>
            <a:lstStyle/>
            <a:p>
              <a:r>
                <a:rPr lang="fr-FR" sz="4000" dirty="0">
                  <a:solidFill>
                    <a:srgbClr val="7451EB"/>
                  </a:solidFill>
                  <a:latin typeface="Inter ExtraLight" panose="02000503000000020004" pitchFamily="2" charset="0"/>
                  <a:ea typeface="Inter ExtraLight" panose="02000503000000020004" pitchFamily="2" charset="0"/>
                </a:rPr>
                <a:t>Atteindre 70% de couverture</a:t>
              </a:r>
            </a:p>
          </p:txBody>
        </p:sp>
      </p:grpSp>
    </p:spTree>
    <p:extLst>
      <p:ext uri="{BB962C8B-B14F-4D97-AF65-F5344CB8AC3E}">
        <p14:creationId xmlns:p14="http://schemas.microsoft.com/office/powerpoint/2010/main" val="159677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BC079-B6EA-81A7-659A-AEBC2D8BAF3C}"/>
              </a:ext>
            </a:extLst>
          </p:cNvPr>
          <p:cNvSpPr/>
          <p:nvPr/>
        </p:nvSpPr>
        <p:spPr>
          <a:xfrm>
            <a:off x="0" y="1"/>
            <a:ext cx="12192000" cy="707886"/>
          </a:xfrm>
          <a:prstGeom prst="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26B83683-F6D1-246E-4C90-6997152B62C8}"/>
              </a:ext>
            </a:extLst>
          </p:cNvPr>
          <p:cNvSpPr/>
          <p:nvPr/>
        </p:nvSpPr>
        <p:spPr>
          <a:xfrm>
            <a:off x="0" y="-1"/>
            <a:ext cx="792093" cy="70788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Inter Light" panose="02000503000000020004" pitchFamily="2" charset="0"/>
                <a:ea typeface="Inter Light" panose="02000503000000020004" pitchFamily="2" charset="0"/>
              </a:rPr>
              <a:t>1</a:t>
            </a:r>
          </a:p>
        </p:txBody>
      </p:sp>
      <p:sp>
        <p:nvSpPr>
          <p:cNvPr id="8" name="ZoneTexte 7">
            <a:extLst>
              <a:ext uri="{FF2B5EF4-FFF2-40B4-BE49-F238E27FC236}">
                <a16:creationId xmlns:a16="http://schemas.microsoft.com/office/drawing/2014/main" id="{34E380CE-1EAB-F55E-ECDA-9C13743B1D12}"/>
              </a:ext>
            </a:extLst>
          </p:cNvPr>
          <p:cNvSpPr txBox="1"/>
          <p:nvPr/>
        </p:nvSpPr>
        <p:spPr>
          <a:xfrm>
            <a:off x="792093" y="123108"/>
            <a:ext cx="3785674" cy="461665"/>
          </a:xfrm>
          <a:prstGeom prst="rect">
            <a:avLst/>
          </a:prstGeom>
          <a:noFill/>
        </p:spPr>
        <p:txBody>
          <a:bodyPr wrap="square" rtlCol="0">
            <a:spAutoFit/>
          </a:bodyPr>
          <a:lstStyle/>
          <a:p>
            <a:r>
              <a:rPr lang="fr-FR" sz="2400" dirty="0">
                <a:solidFill>
                  <a:schemeClr val="bg1"/>
                </a:solidFill>
                <a:latin typeface="Inter ExtraLight" panose="02000503000000020004" pitchFamily="2" charset="0"/>
                <a:ea typeface="Inter ExtraLight" panose="02000503000000020004" pitchFamily="2" charset="0"/>
              </a:rPr>
              <a:t>Bug du calcul du prix</a:t>
            </a:r>
          </a:p>
        </p:txBody>
      </p:sp>
      <p:sp>
        <p:nvSpPr>
          <p:cNvPr id="5" name="Espace réservé du numéro de diapositive 4">
            <a:extLst>
              <a:ext uri="{FF2B5EF4-FFF2-40B4-BE49-F238E27FC236}">
                <a16:creationId xmlns:a16="http://schemas.microsoft.com/office/drawing/2014/main" id="{D555DD32-5CCE-07E3-7D27-E625BF4A037B}"/>
              </a:ext>
            </a:extLst>
          </p:cNvPr>
          <p:cNvSpPr>
            <a:spLocks noGrp="1"/>
          </p:cNvSpPr>
          <p:nvPr>
            <p:ph type="sldNum" sz="quarter" idx="12"/>
          </p:nvPr>
        </p:nvSpPr>
        <p:spPr/>
        <p:txBody>
          <a:bodyPr vert="horz" lIns="91440" tIns="45720" rIns="91440" bIns="45720" rtlCol="0" anchor="ctr"/>
          <a:lstStyle/>
          <a:p>
            <a:fld id="{60E286D3-C3FC-4758-ADFE-557EF04DE312}" type="slidenum">
              <a:rPr lang="fr-FR" sz="1000">
                <a:latin typeface="Inter Light" panose="02000503000000020004" pitchFamily="2" charset="0"/>
                <a:ea typeface="Inter Light" panose="02000503000000020004" pitchFamily="2" charset="0"/>
              </a:rPr>
              <a:pPr/>
              <a:t>5</a:t>
            </a:fld>
            <a:endParaRPr lang="fr-FR" sz="1000" dirty="0">
              <a:latin typeface="Inter Light" panose="02000503000000020004" pitchFamily="2" charset="0"/>
              <a:ea typeface="Inter Light" panose="02000503000000020004" pitchFamily="2" charset="0"/>
            </a:endParaRPr>
          </a:p>
        </p:txBody>
      </p:sp>
      <p:sp>
        <p:nvSpPr>
          <p:cNvPr id="6" name="Espace réservé du pied de page 1">
            <a:extLst>
              <a:ext uri="{FF2B5EF4-FFF2-40B4-BE49-F238E27FC236}">
                <a16:creationId xmlns:a16="http://schemas.microsoft.com/office/drawing/2014/main" id="{57A978FB-FF87-870D-BE55-6E76672D3BFF}"/>
              </a:ext>
            </a:extLst>
          </p:cNvPr>
          <p:cNvSpPr>
            <a:spLocks noGrp="1"/>
          </p:cNvSpPr>
          <p:nvPr>
            <p:ph type="ftr" sz="quarter" idx="11"/>
          </p:nvPr>
        </p:nvSpPr>
        <p:spPr>
          <a:xfrm>
            <a:off x="4038600" y="6356350"/>
            <a:ext cx="4114800" cy="365125"/>
          </a:xfrm>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graphicFrame>
        <p:nvGraphicFramePr>
          <p:cNvPr id="3" name="Tableau 3">
            <a:extLst>
              <a:ext uri="{FF2B5EF4-FFF2-40B4-BE49-F238E27FC236}">
                <a16:creationId xmlns:a16="http://schemas.microsoft.com/office/drawing/2014/main" id="{11E28318-73DE-4EEC-6513-66152ED9A6D3}"/>
              </a:ext>
            </a:extLst>
          </p:cNvPr>
          <p:cNvGraphicFramePr>
            <a:graphicFrameLocks noGrp="1"/>
          </p:cNvGraphicFramePr>
          <p:nvPr>
            <p:extLst>
              <p:ext uri="{D42A27DB-BD31-4B8C-83A1-F6EECF244321}">
                <p14:modId xmlns:p14="http://schemas.microsoft.com/office/powerpoint/2010/main" val="4121960181"/>
              </p:ext>
            </p:extLst>
          </p:nvPr>
        </p:nvGraphicFramePr>
        <p:xfrm>
          <a:off x="655017" y="1665500"/>
          <a:ext cx="10881966" cy="3527000"/>
        </p:xfrm>
        <a:graphic>
          <a:graphicData uri="http://schemas.openxmlformats.org/drawingml/2006/table">
            <a:tbl>
              <a:tblPr firstRow="1" bandRow="1">
                <a:tableStyleId>{5C22544A-7EE6-4342-B048-85BDC9FD1C3A}</a:tableStyleId>
              </a:tblPr>
              <a:tblGrid>
                <a:gridCol w="3094427">
                  <a:extLst>
                    <a:ext uri="{9D8B030D-6E8A-4147-A177-3AD203B41FA5}">
                      <a16:colId xmlns:a16="http://schemas.microsoft.com/office/drawing/2014/main" val="2163807495"/>
                    </a:ext>
                  </a:extLst>
                </a:gridCol>
                <a:gridCol w="7787539">
                  <a:extLst>
                    <a:ext uri="{9D8B030D-6E8A-4147-A177-3AD203B41FA5}">
                      <a16:colId xmlns:a16="http://schemas.microsoft.com/office/drawing/2014/main" val="1195401282"/>
                    </a:ext>
                  </a:extLst>
                </a:gridCol>
              </a:tblGrid>
              <a:tr h="1108180">
                <a:tc>
                  <a:txBody>
                    <a:bodyPr/>
                    <a:lstStyle/>
                    <a:p>
                      <a:pPr algn="ctr"/>
                      <a:r>
                        <a:rPr lang="fr-FR" sz="1600" b="0" dirty="0">
                          <a:solidFill>
                            <a:schemeClr val="tx1">
                              <a:lumMod val="85000"/>
                              <a:lumOff val="15000"/>
                            </a:schemeClr>
                          </a:solidFill>
                          <a:latin typeface="Inter ExtraLight" panose="02000503000000020004" pitchFamily="2" charset="0"/>
                          <a:ea typeface="Inter ExtraLight" panose="02000503000000020004" pitchFamily="2" charset="0"/>
                        </a:rPr>
                        <a:t>Comment la modification a été implémentée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Échec sur les tests de calculs des prix </a:t>
                      </a:r>
                      <a:r>
                        <a:rPr lang="fr-FR" sz="1600" b="0" kern="1200" dirty="0">
                          <a:solidFill>
                            <a:srgbClr val="7451EB"/>
                          </a:solidFill>
                          <a:latin typeface="Inter ExtraLight" panose="02000503000000020004" pitchFamily="2" charset="0"/>
                          <a:ea typeface="Inter ExtraLight" panose="02000503000000020004" pitchFamily="2" charset="0"/>
                          <a:cs typeface="+mn-cs"/>
                        </a:rPr>
                        <a:t>⟹ </a:t>
                      </a:r>
                      <a:r>
                        <a:rPr lang="fr-FR" sz="1600" b="0" kern="1200" dirty="0">
                          <a:solidFill>
                            <a:schemeClr val="bg2">
                              <a:lumMod val="25000"/>
                            </a:schemeClr>
                          </a:solidFill>
                          <a:latin typeface="Inter ExtraLight" panose="02000503000000020004" pitchFamily="2" charset="0"/>
                          <a:ea typeface="Inter ExtraLight" panose="02000503000000020004" pitchFamily="2" charset="0"/>
                          <a:cs typeface="+mn-cs"/>
                        </a:rPr>
                        <a:t>Debug pour identifier la cause</a:t>
                      </a:r>
                    </a:p>
                    <a:p>
                      <a:pPr algn="ctr"/>
                      <a:r>
                        <a:rPr lang="fr-FR" sz="1600" b="1" kern="1200" dirty="0">
                          <a:solidFill>
                            <a:srgbClr val="FE0000"/>
                          </a:solidFill>
                          <a:latin typeface="Inter ExtraLight" panose="02000503000000020004" pitchFamily="2" charset="0"/>
                          <a:ea typeface="Inter ExtraLight" panose="02000503000000020004" pitchFamily="2" charset="0"/>
                          <a:cs typeface="+mn-cs"/>
                        </a:rPr>
                        <a:t>Test en ms / Application en h</a:t>
                      </a:r>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pPr algn="ctr"/>
                      <a:r>
                        <a:rPr lang="fr-FR" sz="1600" b="1" kern="1200" dirty="0">
                          <a:solidFill>
                            <a:srgbClr val="00BC55"/>
                          </a:solidFill>
                          <a:latin typeface="Inter ExtraLight" panose="02000503000000020004" pitchFamily="2" charset="0"/>
                          <a:ea typeface="Inter ExtraLight" panose="02000503000000020004" pitchFamily="2" charset="0"/>
                          <a:cs typeface="+mn-cs"/>
                        </a:rPr>
                        <a:t>Application en ms</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2584395"/>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Quels tests ont été effectués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d’1h pour une voiture et une moto</a:t>
                      </a:r>
                    </a:p>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d’1h pour un véhicule de type inconnu</a:t>
                      </a:r>
                    </a:p>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d’1h pour une moto dont l’entrée se fait après la sortie</a:t>
                      </a:r>
                    </a:p>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de 45min pour une voiture et une moto</a:t>
                      </a:r>
                    </a:p>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de plus de 24h pour une voiture</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4092062"/>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choisis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Scénarii simples et prévisibles</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52294"/>
                  </a:ext>
                </a:extLst>
              </a:tr>
            </a:tbl>
          </a:graphicData>
        </a:graphic>
      </p:graphicFrame>
      <p:sp>
        <p:nvSpPr>
          <p:cNvPr id="4" name="Flèche : droite 3">
            <a:extLst>
              <a:ext uri="{FF2B5EF4-FFF2-40B4-BE49-F238E27FC236}">
                <a16:creationId xmlns:a16="http://schemas.microsoft.com/office/drawing/2014/main" id="{A4524DC1-F865-7596-39FA-D091D87C4682}"/>
              </a:ext>
            </a:extLst>
          </p:cNvPr>
          <p:cNvSpPr/>
          <p:nvPr/>
        </p:nvSpPr>
        <p:spPr>
          <a:xfrm rot="5400000">
            <a:off x="2008549" y="2646932"/>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4A2FD7E4-16B1-A7D8-4705-925D4D49371B}"/>
              </a:ext>
            </a:extLst>
          </p:cNvPr>
          <p:cNvSpPr/>
          <p:nvPr/>
        </p:nvSpPr>
        <p:spPr>
          <a:xfrm rot="5400000">
            <a:off x="2008549" y="3960986"/>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851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BC079-B6EA-81A7-659A-AEBC2D8BAF3C}"/>
              </a:ext>
            </a:extLst>
          </p:cNvPr>
          <p:cNvSpPr/>
          <p:nvPr/>
        </p:nvSpPr>
        <p:spPr>
          <a:xfrm>
            <a:off x="0" y="1"/>
            <a:ext cx="12192000" cy="707886"/>
          </a:xfrm>
          <a:prstGeom prst="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26B83683-F6D1-246E-4C90-6997152B62C8}"/>
              </a:ext>
            </a:extLst>
          </p:cNvPr>
          <p:cNvSpPr/>
          <p:nvPr/>
        </p:nvSpPr>
        <p:spPr>
          <a:xfrm>
            <a:off x="0" y="-1"/>
            <a:ext cx="792093" cy="70788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Inter Light" panose="02000503000000020004" pitchFamily="2" charset="0"/>
                <a:ea typeface="Inter Light" panose="02000503000000020004" pitchFamily="2" charset="0"/>
              </a:rPr>
              <a:t>2</a:t>
            </a:r>
          </a:p>
        </p:txBody>
      </p:sp>
      <p:sp>
        <p:nvSpPr>
          <p:cNvPr id="8" name="ZoneTexte 7">
            <a:extLst>
              <a:ext uri="{FF2B5EF4-FFF2-40B4-BE49-F238E27FC236}">
                <a16:creationId xmlns:a16="http://schemas.microsoft.com/office/drawing/2014/main" id="{34E380CE-1EAB-F55E-ECDA-9C13743B1D12}"/>
              </a:ext>
            </a:extLst>
          </p:cNvPr>
          <p:cNvSpPr txBox="1"/>
          <p:nvPr/>
        </p:nvSpPr>
        <p:spPr>
          <a:xfrm>
            <a:off x="792093" y="123108"/>
            <a:ext cx="3785674" cy="461665"/>
          </a:xfrm>
          <a:prstGeom prst="rect">
            <a:avLst/>
          </a:prstGeom>
          <a:noFill/>
        </p:spPr>
        <p:txBody>
          <a:bodyPr wrap="square" rtlCol="0">
            <a:spAutoFit/>
          </a:bodyPr>
          <a:lstStyle/>
          <a:p>
            <a:r>
              <a:rPr lang="fr-FR" sz="2400" dirty="0">
                <a:solidFill>
                  <a:schemeClr val="bg1"/>
                </a:solidFill>
                <a:latin typeface="Inter ExtraLight" panose="02000503000000020004" pitchFamily="2" charset="0"/>
                <a:ea typeface="Inter ExtraLight" panose="02000503000000020004" pitchFamily="2" charset="0"/>
              </a:rPr>
              <a:t>30 minutes gratuites</a:t>
            </a:r>
          </a:p>
        </p:txBody>
      </p:sp>
      <p:sp>
        <p:nvSpPr>
          <p:cNvPr id="5" name="Espace réservé du numéro de diapositive 4">
            <a:extLst>
              <a:ext uri="{FF2B5EF4-FFF2-40B4-BE49-F238E27FC236}">
                <a16:creationId xmlns:a16="http://schemas.microsoft.com/office/drawing/2014/main" id="{D555DD32-5CCE-07E3-7D27-E625BF4A037B}"/>
              </a:ext>
            </a:extLst>
          </p:cNvPr>
          <p:cNvSpPr>
            <a:spLocks noGrp="1"/>
          </p:cNvSpPr>
          <p:nvPr>
            <p:ph type="sldNum" sz="quarter" idx="12"/>
          </p:nvPr>
        </p:nvSpPr>
        <p:spPr/>
        <p:txBody>
          <a:bodyPr vert="horz" lIns="91440" tIns="45720" rIns="91440" bIns="45720" rtlCol="0" anchor="ctr"/>
          <a:lstStyle/>
          <a:p>
            <a:fld id="{60E286D3-C3FC-4758-ADFE-557EF04DE312}" type="slidenum">
              <a:rPr lang="fr-FR" sz="1000">
                <a:latin typeface="Inter Light" panose="02000503000000020004" pitchFamily="2" charset="0"/>
                <a:ea typeface="Inter Light" panose="02000503000000020004" pitchFamily="2" charset="0"/>
              </a:rPr>
              <a:pPr/>
              <a:t>6</a:t>
            </a:fld>
            <a:endParaRPr lang="fr-FR" sz="1000" dirty="0">
              <a:latin typeface="Inter Light" panose="02000503000000020004" pitchFamily="2" charset="0"/>
              <a:ea typeface="Inter Light" panose="02000503000000020004" pitchFamily="2" charset="0"/>
            </a:endParaRPr>
          </a:p>
        </p:txBody>
      </p:sp>
      <p:sp>
        <p:nvSpPr>
          <p:cNvPr id="6" name="Espace réservé du pied de page 1">
            <a:extLst>
              <a:ext uri="{FF2B5EF4-FFF2-40B4-BE49-F238E27FC236}">
                <a16:creationId xmlns:a16="http://schemas.microsoft.com/office/drawing/2014/main" id="{57A978FB-FF87-870D-BE55-6E76672D3BFF}"/>
              </a:ext>
            </a:extLst>
          </p:cNvPr>
          <p:cNvSpPr>
            <a:spLocks noGrp="1"/>
          </p:cNvSpPr>
          <p:nvPr>
            <p:ph type="ftr" sz="quarter" idx="11"/>
          </p:nvPr>
        </p:nvSpPr>
        <p:spPr>
          <a:xfrm>
            <a:off x="4038600" y="6356350"/>
            <a:ext cx="4114800" cy="365125"/>
          </a:xfrm>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graphicFrame>
        <p:nvGraphicFramePr>
          <p:cNvPr id="3" name="Tableau 3">
            <a:extLst>
              <a:ext uri="{FF2B5EF4-FFF2-40B4-BE49-F238E27FC236}">
                <a16:creationId xmlns:a16="http://schemas.microsoft.com/office/drawing/2014/main" id="{4A4F9034-1844-63A3-4CA4-849626F554E4}"/>
              </a:ext>
            </a:extLst>
          </p:cNvPr>
          <p:cNvGraphicFramePr>
            <a:graphicFrameLocks noGrp="1"/>
          </p:cNvGraphicFramePr>
          <p:nvPr>
            <p:extLst>
              <p:ext uri="{D42A27DB-BD31-4B8C-83A1-F6EECF244321}">
                <p14:modId xmlns:p14="http://schemas.microsoft.com/office/powerpoint/2010/main" val="1959747709"/>
              </p:ext>
            </p:extLst>
          </p:nvPr>
        </p:nvGraphicFramePr>
        <p:xfrm>
          <a:off x="655017" y="1212640"/>
          <a:ext cx="10881966" cy="4432720"/>
        </p:xfrm>
        <a:graphic>
          <a:graphicData uri="http://schemas.openxmlformats.org/drawingml/2006/table">
            <a:tbl>
              <a:tblPr firstRow="1" bandRow="1">
                <a:tableStyleId>{5C22544A-7EE6-4342-B048-85BDC9FD1C3A}</a:tableStyleId>
              </a:tblPr>
              <a:tblGrid>
                <a:gridCol w="3094427">
                  <a:extLst>
                    <a:ext uri="{9D8B030D-6E8A-4147-A177-3AD203B41FA5}">
                      <a16:colId xmlns:a16="http://schemas.microsoft.com/office/drawing/2014/main" val="2163807495"/>
                    </a:ext>
                  </a:extLst>
                </a:gridCol>
                <a:gridCol w="7787539">
                  <a:extLst>
                    <a:ext uri="{9D8B030D-6E8A-4147-A177-3AD203B41FA5}">
                      <a16:colId xmlns:a16="http://schemas.microsoft.com/office/drawing/2014/main" val="1195401282"/>
                    </a:ext>
                  </a:extLst>
                </a:gridCol>
              </a:tblGrid>
              <a:tr h="1108180">
                <a:tc>
                  <a:txBody>
                    <a:bodyPr/>
                    <a:lstStyle/>
                    <a:p>
                      <a:pPr algn="ctr"/>
                      <a:r>
                        <a:rPr lang="fr-FR" sz="1600" b="0" dirty="0">
                          <a:solidFill>
                            <a:schemeClr val="tx1">
                              <a:lumMod val="85000"/>
                              <a:lumOff val="15000"/>
                            </a:schemeClr>
                          </a:solidFill>
                          <a:latin typeface="Inter ExtraLight" panose="02000503000000020004" pitchFamily="2" charset="0"/>
                          <a:ea typeface="Inter ExtraLight" panose="02000503000000020004" pitchFamily="2" charset="0"/>
                        </a:rPr>
                        <a:t>Comment la modification a été implémentée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gratuit si le stationnement est inférieur à 30min </a:t>
                      </a:r>
                      <a:r>
                        <a:rPr lang="fr-FR" sz="1600" b="0" kern="1200" dirty="0">
                          <a:solidFill>
                            <a:srgbClr val="7451EB"/>
                          </a:solidFill>
                          <a:latin typeface="Inter ExtraLight" panose="02000503000000020004" pitchFamily="2" charset="0"/>
                          <a:ea typeface="Inter ExtraLight" panose="02000503000000020004" pitchFamily="2" charset="0"/>
                          <a:cs typeface="+mn-cs"/>
                        </a:rPr>
                        <a:t>⟹ </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TDD</a:t>
                      </a:r>
                    </a:p>
                    <a:p>
                      <a:pPr algn="ctr"/>
                      <a:r>
                        <a:rPr lang="fr-FR" sz="1600" b="1" kern="1200" dirty="0">
                          <a:solidFill>
                            <a:srgbClr val="00BC55"/>
                          </a:solidFill>
                          <a:latin typeface="Inter ExtraLight" panose="02000503000000020004" pitchFamily="2" charset="0"/>
                          <a:ea typeface="Inter ExtraLight" panose="02000503000000020004" pitchFamily="2" charset="0"/>
                          <a:cs typeface="+mn-cs"/>
                        </a:rPr>
                        <a:t>Ajout d’une condition sur FareCalculatorService</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2584395"/>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Quels tests ont été effectués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de 30min pour une voiture et une moto</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4092062"/>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implémentés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Reprise des tests rédigés en modifiant la variable d’entrée </a:t>
                      </a:r>
                      <a:r>
                        <a:rPr lang="fr-FR" sz="1600" b="0" kern="1200" dirty="0">
                          <a:solidFill>
                            <a:srgbClr val="7451EB"/>
                          </a:solidFill>
                          <a:latin typeface="Inter ExtraLight" panose="02000503000000020004" pitchFamily="2" charset="0"/>
                          <a:ea typeface="Inter ExtraLight" panose="02000503000000020004" pitchFamily="2" charset="0"/>
                          <a:cs typeface="+mn-cs"/>
                        </a:rPr>
                        <a:t>⟹ </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30min en arrière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dirty="0">
                          <a:solidFill>
                            <a:srgbClr val="00BC55"/>
                          </a:solidFill>
                          <a:latin typeface="Inter ExtraLight" panose="02000503000000020004" pitchFamily="2" charset="0"/>
                          <a:ea typeface="Inter ExtraLight" panose="02000503000000020004" pitchFamily="2" charset="0"/>
                          <a:cs typeface="+mn-cs"/>
                        </a:rPr>
                        <a:t>Assert ticket.getPrice = 0</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626178"/>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choisis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Scénarii simples et prévisibles</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52294"/>
                  </a:ext>
                </a:extLst>
              </a:tr>
            </a:tbl>
          </a:graphicData>
        </a:graphic>
      </p:graphicFrame>
      <p:sp>
        <p:nvSpPr>
          <p:cNvPr id="4" name="Flèche : droite 3">
            <a:extLst>
              <a:ext uri="{FF2B5EF4-FFF2-40B4-BE49-F238E27FC236}">
                <a16:creationId xmlns:a16="http://schemas.microsoft.com/office/drawing/2014/main" id="{0D5BFE2A-6A72-7C03-98A8-D48CB4939DA0}"/>
              </a:ext>
            </a:extLst>
          </p:cNvPr>
          <p:cNvSpPr/>
          <p:nvPr/>
        </p:nvSpPr>
        <p:spPr>
          <a:xfrm rot="5400000">
            <a:off x="2008549" y="2182359"/>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E20E7DD9-604B-00BF-69CE-85863E90C716}"/>
              </a:ext>
            </a:extLst>
          </p:cNvPr>
          <p:cNvSpPr/>
          <p:nvPr/>
        </p:nvSpPr>
        <p:spPr>
          <a:xfrm rot="5400000">
            <a:off x="2009748" y="3298110"/>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3C00709A-FE34-24DB-0C90-9B5EA02EAD89}"/>
              </a:ext>
            </a:extLst>
          </p:cNvPr>
          <p:cNvSpPr/>
          <p:nvPr/>
        </p:nvSpPr>
        <p:spPr>
          <a:xfrm rot="5400000">
            <a:off x="2008549" y="4413861"/>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6405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BC079-B6EA-81A7-659A-AEBC2D8BAF3C}"/>
              </a:ext>
            </a:extLst>
          </p:cNvPr>
          <p:cNvSpPr/>
          <p:nvPr/>
        </p:nvSpPr>
        <p:spPr>
          <a:xfrm>
            <a:off x="0" y="1"/>
            <a:ext cx="12192000" cy="707886"/>
          </a:xfrm>
          <a:prstGeom prst="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26B83683-F6D1-246E-4C90-6997152B62C8}"/>
              </a:ext>
            </a:extLst>
          </p:cNvPr>
          <p:cNvSpPr/>
          <p:nvPr/>
        </p:nvSpPr>
        <p:spPr>
          <a:xfrm>
            <a:off x="0" y="-1"/>
            <a:ext cx="792093" cy="70788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Inter Light" panose="02000503000000020004" pitchFamily="2" charset="0"/>
                <a:ea typeface="Inter Light" panose="02000503000000020004" pitchFamily="2" charset="0"/>
              </a:rPr>
              <a:t>3</a:t>
            </a:r>
          </a:p>
        </p:txBody>
      </p:sp>
      <p:sp>
        <p:nvSpPr>
          <p:cNvPr id="8" name="ZoneTexte 7">
            <a:extLst>
              <a:ext uri="{FF2B5EF4-FFF2-40B4-BE49-F238E27FC236}">
                <a16:creationId xmlns:a16="http://schemas.microsoft.com/office/drawing/2014/main" id="{34E380CE-1EAB-F55E-ECDA-9C13743B1D12}"/>
              </a:ext>
            </a:extLst>
          </p:cNvPr>
          <p:cNvSpPr txBox="1"/>
          <p:nvPr/>
        </p:nvSpPr>
        <p:spPr>
          <a:xfrm>
            <a:off x="792093" y="123108"/>
            <a:ext cx="3785674" cy="461665"/>
          </a:xfrm>
          <a:prstGeom prst="rect">
            <a:avLst/>
          </a:prstGeom>
          <a:noFill/>
        </p:spPr>
        <p:txBody>
          <a:bodyPr wrap="square" rtlCol="0">
            <a:spAutoFit/>
          </a:bodyPr>
          <a:lstStyle/>
          <a:p>
            <a:r>
              <a:rPr lang="fr-FR" sz="2400" dirty="0">
                <a:solidFill>
                  <a:schemeClr val="bg1"/>
                </a:solidFill>
                <a:latin typeface="Inter ExtraLight" panose="02000503000000020004" pitchFamily="2" charset="0"/>
                <a:ea typeface="Inter ExtraLight" panose="02000503000000020004" pitchFamily="2" charset="0"/>
              </a:rPr>
              <a:t>5% de remise</a:t>
            </a:r>
          </a:p>
        </p:txBody>
      </p:sp>
      <p:sp>
        <p:nvSpPr>
          <p:cNvPr id="5" name="Espace réservé du numéro de diapositive 4">
            <a:extLst>
              <a:ext uri="{FF2B5EF4-FFF2-40B4-BE49-F238E27FC236}">
                <a16:creationId xmlns:a16="http://schemas.microsoft.com/office/drawing/2014/main" id="{D555DD32-5CCE-07E3-7D27-E625BF4A037B}"/>
              </a:ext>
            </a:extLst>
          </p:cNvPr>
          <p:cNvSpPr>
            <a:spLocks noGrp="1"/>
          </p:cNvSpPr>
          <p:nvPr>
            <p:ph type="sldNum" sz="quarter" idx="12"/>
          </p:nvPr>
        </p:nvSpPr>
        <p:spPr/>
        <p:txBody>
          <a:bodyPr vert="horz" lIns="91440" tIns="45720" rIns="91440" bIns="45720" rtlCol="0" anchor="ctr"/>
          <a:lstStyle/>
          <a:p>
            <a:fld id="{60E286D3-C3FC-4758-ADFE-557EF04DE312}" type="slidenum">
              <a:rPr lang="fr-FR" sz="1000">
                <a:latin typeface="Inter Light" panose="02000503000000020004" pitchFamily="2" charset="0"/>
                <a:ea typeface="Inter Light" panose="02000503000000020004" pitchFamily="2" charset="0"/>
              </a:rPr>
              <a:pPr/>
              <a:t>7</a:t>
            </a:fld>
            <a:endParaRPr lang="fr-FR" sz="1000" dirty="0">
              <a:latin typeface="Inter Light" panose="02000503000000020004" pitchFamily="2" charset="0"/>
              <a:ea typeface="Inter Light" panose="02000503000000020004" pitchFamily="2" charset="0"/>
            </a:endParaRPr>
          </a:p>
        </p:txBody>
      </p:sp>
      <p:sp>
        <p:nvSpPr>
          <p:cNvPr id="6" name="Espace réservé du pied de page 1">
            <a:extLst>
              <a:ext uri="{FF2B5EF4-FFF2-40B4-BE49-F238E27FC236}">
                <a16:creationId xmlns:a16="http://schemas.microsoft.com/office/drawing/2014/main" id="{57A978FB-FF87-870D-BE55-6E76672D3BFF}"/>
              </a:ext>
            </a:extLst>
          </p:cNvPr>
          <p:cNvSpPr>
            <a:spLocks noGrp="1"/>
          </p:cNvSpPr>
          <p:nvPr>
            <p:ph type="ftr" sz="quarter" idx="11"/>
          </p:nvPr>
        </p:nvSpPr>
        <p:spPr>
          <a:xfrm>
            <a:off x="4038600" y="6356350"/>
            <a:ext cx="4114800" cy="365125"/>
          </a:xfrm>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graphicFrame>
        <p:nvGraphicFramePr>
          <p:cNvPr id="3" name="Tableau 3">
            <a:extLst>
              <a:ext uri="{FF2B5EF4-FFF2-40B4-BE49-F238E27FC236}">
                <a16:creationId xmlns:a16="http://schemas.microsoft.com/office/drawing/2014/main" id="{64A8A71B-26FB-2E43-D69D-7FDE6DA53BCB}"/>
              </a:ext>
            </a:extLst>
          </p:cNvPr>
          <p:cNvGraphicFramePr>
            <a:graphicFrameLocks noGrp="1"/>
          </p:cNvGraphicFramePr>
          <p:nvPr>
            <p:extLst>
              <p:ext uri="{D42A27DB-BD31-4B8C-83A1-F6EECF244321}">
                <p14:modId xmlns:p14="http://schemas.microsoft.com/office/powerpoint/2010/main" val="2681939148"/>
              </p:ext>
            </p:extLst>
          </p:nvPr>
        </p:nvGraphicFramePr>
        <p:xfrm>
          <a:off x="655017" y="1212640"/>
          <a:ext cx="10881966" cy="4432720"/>
        </p:xfrm>
        <a:graphic>
          <a:graphicData uri="http://schemas.openxmlformats.org/drawingml/2006/table">
            <a:tbl>
              <a:tblPr firstRow="1" bandRow="1">
                <a:tableStyleId>{5C22544A-7EE6-4342-B048-85BDC9FD1C3A}</a:tableStyleId>
              </a:tblPr>
              <a:tblGrid>
                <a:gridCol w="3094427">
                  <a:extLst>
                    <a:ext uri="{9D8B030D-6E8A-4147-A177-3AD203B41FA5}">
                      <a16:colId xmlns:a16="http://schemas.microsoft.com/office/drawing/2014/main" val="2163807495"/>
                    </a:ext>
                  </a:extLst>
                </a:gridCol>
                <a:gridCol w="7787539">
                  <a:extLst>
                    <a:ext uri="{9D8B030D-6E8A-4147-A177-3AD203B41FA5}">
                      <a16:colId xmlns:a16="http://schemas.microsoft.com/office/drawing/2014/main" val="1195401282"/>
                    </a:ext>
                  </a:extLst>
                </a:gridCol>
              </a:tblGrid>
              <a:tr h="1108180">
                <a:tc>
                  <a:txBody>
                    <a:bodyPr/>
                    <a:lstStyle/>
                    <a:p>
                      <a:pPr algn="ctr"/>
                      <a:r>
                        <a:rPr lang="fr-FR" sz="1600" b="0" dirty="0">
                          <a:solidFill>
                            <a:schemeClr val="tx1">
                              <a:lumMod val="85000"/>
                              <a:lumOff val="15000"/>
                            </a:schemeClr>
                          </a:solidFill>
                          <a:latin typeface="Inter ExtraLight" panose="02000503000000020004" pitchFamily="2" charset="0"/>
                          <a:ea typeface="Inter ExtraLight" panose="02000503000000020004" pitchFamily="2" charset="0"/>
                        </a:rPr>
                        <a:t>Comment la modification a été implémentée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5% de remise pour les utilisateurs réguliers </a:t>
                      </a:r>
                      <a:r>
                        <a:rPr lang="fr-FR" sz="1600" b="0" kern="1200" dirty="0">
                          <a:solidFill>
                            <a:srgbClr val="7451EB"/>
                          </a:solidFill>
                          <a:latin typeface="Inter ExtraLight" panose="02000503000000020004" pitchFamily="2" charset="0"/>
                          <a:ea typeface="Inter ExtraLight" panose="02000503000000020004" pitchFamily="2" charset="0"/>
                          <a:cs typeface="+mn-cs"/>
                        </a:rPr>
                        <a:t>⟹ </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TDD</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dirty="0">
                          <a:solidFill>
                            <a:srgbClr val="00BC55"/>
                          </a:solidFill>
                          <a:latin typeface="Inter ExtraLight" panose="02000503000000020004" pitchFamily="2" charset="0"/>
                          <a:ea typeface="Inter ExtraLight" panose="02000503000000020004" pitchFamily="2" charset="0"/>
                          <a:cs typeface="+mn-cs"/>
                        </a:rPr>
                        <a:t>Ajout d’un booléen « discount » sur la méthode calculateFare</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2584395"/>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Quels tests ont été effectués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d’1h pour une voiture bénéficiant d’une remise</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Parking d’1h pour une moto bénéficiant d’une remise</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4092062"/>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implémentés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Reprise des tests rédigés en précisant un booléen « discount » =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true</a:t>
                      </a:r>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dirty="0">
                          <a:solidFill>
                            <a:srgbClr val="00BC55"/>
                          </a:solidFill>
                          <a:latin typeface="Inter ExtraLight" panose="02000503000000020004" pitchFamily="2" charset="0"/>
                          <a:ea typeface="Inter ExtraLight" panose="02000503000000020004" pitchFamily="2" charset="0"/>
                          <a:cs typeface="+mn-cs"/>
                        </a:rPr>
                        <a:t>Assert ticket.getPrice = 95% du Fare rate</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626178"/>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choisis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Scénarii simples et prévisibles</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52294"/>
                  </a:ext>
                </a:extLst>
              </a:tr>
            </a:tbl>
          </a:graphicData>
        </a:graphic>
      </p:graphicFrame>
      <p:sp>
        <p:nvSpPr>
          <p:cNvPr id="4" name="Flèche : droite 3">
            <a:extLst>
              <a:ext uri="{FF2B5EF4-FFF2-40B4-BE49-F238E27FC236}">
                <a16:creationId xmlns:a16="http://schemas.microsoft.com/office/drawing/2014/main" id="{4811AD26-E016-0F4F-C865-EBBF67C64560}"/>
              </a:ext>
            </a:extLst>
          </p:cNvPr>
          <p:cNvSpPr/>
          <p:nvPr/>
        </p:nvSpPr>
        <p:spPr>
          <a:xfrm rot="5400000">
            <a:off x="2008549" y="2182359"/>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14984874-F54C-9B75-4678-C518915E177A}"/>
              </a:ext>
            </a:extLst>
          </p:cNvPr>
          <p:cNvSpPr/>
          <p:nvPr/>
        </p:nvSpPr>
        <p:spPr>
          <a:xfrm rot="5400000">
            <a:off x="2009748" y="3298110"/>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0D4A0FDA-0AA3-FA8A-3E20-74CF9806392E}"/>
              </a:ext>
            </a:extLst>
          </p:cNvPr>
          <p:cNvSpPr/>
          <p:nvPr/>
        </p:nvSpPr>
        <p:spPr>
          <a:xfrm rot="5400000">
            <a:off x="2008549" y="4413861"/>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1061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BC079-B6EA-81A7-659A-AEBC2D8BAF3C}"/>
              </a:ext>
            </a:extLst>
          </p:cNvPr>
          <p:cNvSpPr/>
          <p:nvPr/>
        </p:nvSpPr>
        <p:spPr>
          <a:xfrm>
            <a:off x="0" y="1"/>
            <a:ext cx="12192000" cy="707886"/>
          </a:xfrm>
          <a:prstGeom prst="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26B83683-F6D1-246E-4C90-6997152B62C8}"/>
              </a:ext>
            </a:extLst>
          </p:cNvPr>
          <p:cNvSpPr/>
          <p:nvPr/>
        </p:nvSpPr>
        <p:spPr>
          <a:xfrm>
            <a:off x="0" y="-1"/>
            <a:ext cx="792093" cy="70788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Inter Light" panose="02000503000000020004" pitchFamily="2" charset="0"/>
                <a:ea typeface="Inter Light" panose="02000503000000020004" pitchFamily="2" charset="0"/>
              </a:rPr>
              <a:t>4</a:t>
            </a:r>
          </a:p>
        </p:txBody>
      </p:sp>
      <p:sp>
        <p:nvSpPr>
          <p:cNvPr id="8" name="ZoneTexte 7">
            <a:extLst>
              <a:ext uri="{FF2B5EF4-FFF2-40B4-BE49-F238E27FC236}">
                <a16:creationId xmlns:a16="http://schemas.microsoft.com/office/drawing/2014/main" id="{34E380CE-1EAB-F55E-ECDA-9C13743B1D12}"/>
              </a:ext>
            </a:extLst>
          </p:cNvPr>
          <p:cNvSpPr txBox="1"/>
          <p:nvPr/>
        </p:nvSpPr>
        <p:spPr>
          <a:xfrm>
            <a:off x="792092" y="123108"/>
            <a:ext cx="4494471" cy="461665"/>
          </a:xfrm>
          <a:prstGeom prst="rect">
            <a:avLst/>
          </a:prstGeom>
          <a:noFill/>
        </p:spPr>
        <p:txBody>
          <a:bodyPr wrap="square" rtlCol="0">
            <a:spAutoFit/>
          </a:bodyPr>
          <a:lstStyle/>
          <a:p>
            <a:r>
              <a:rPr lang="fr-FR" sz="2400" dirty="0">
                <a:solidFill>
                  <a:schemeClr val="bg1"/>
                </a:solidFill>
                <a:latin typeface="Inter ExtraLight" panose="02000503000000020004" pitchFamily="2" charset="0"/>
                <a:ea typeface="Inter ExtraLight" panose="02000503000000020004" pitchFamily="2" charset="0"/>
              </a:rPr>
              <a:t>Compter le nombre de tickets</a:t>
            </a:r>
          </a:p>
        </p:txBody>
      </p:sp>
      <p:sp>
        <p:nvSpPr>
          <p:cNvPr id="5" name="Espace réservé du numéro de diapositive 4">
            <a:extLst>
              <a:ext uri="{FF2B5EF4-FFF2-40B4-BE49-F238E27FC236}">
                <a16:creationId xmlns:a16="http://schemas.microsoft.com/office/drawing/2014/main" id="{D555DD32-5CCE-07E3-7D27-E625BF4A037B}"/>
              </a:ext>
            </a:extLst>
          </p:cNvPr>
          <p:cNvSpPr>
            <a:spLocks noGrp="1"/>
          </p:cNvSpPr>
          <p:nvPr>
            <p:ph type="sldNum" sz="quarter" idx="12"/>
          </p:nvPr>
        </p:nvSpPr>
        <p:spPr/>
        <p:txBody>
          <a:bodyPr vert="horz" lIns="91440" tIns="45720" rIns="91440" bIns="45720" rtlCol="0" anchor="ctr"/>
          <a:lstStyle/>
          <a:p>
            <a:fld id="{60E286D3-C3FC-4758-ADFE-557EF04DE312}" type="slidenum">
              <a:rPr lang="fr-FR" sz="1000">
                <a:latin typeface="Inter Light" panose="02000503000000020004" pitchFamily="2" charset="0"/>
                <a:ea typeface="Inter Light" panose="02000503000000020004" pitchFamily="2" charset="0"/>
              </a:rPr>
              <a:pPr/>
              <a:t>8</a:t>
            </a:fld>
            <a:endParaRPr lang="fr-FR" sz="1000" dirty="0">
              <a:latin typeface="Inter Light" panose="02000503000000020004" pitchFamily="2" charset="0"/>
              <a:ea typeface="Inter Light" panose="02000503000000020004" pitchFamily="2" charset="0"/>
            </a:endParaRPr>
          </a:p>
        </p:txBody>
      </p:sp>
      <p:sp>
        <p:nvSpPr>
          <p:cNvPr id="6" name="Espace réservé du pied de page 1">
            <a:extLst>
              <a:ext uri="{FF2B5EF4-FFF2-40B4-BE49-F238E27FC236}">
                <a16:creationId xmlns:a16="http://schemas.microsoft.com/office/drawing/2014/main" id="{57A978FB-FF87-870D-BE55-6E76672D3BFF}"/>
              </a:ext>
            </a:extLst>
          </p:cNvPr>
          <p:cNvSpPr>
            <a:spLocks noGrp="1"/>
          </p:cNvSpPr>
          <p:nvPr>
            <p:ph type="ftr" sz="quarter" idx="11"/>
          </p:nvPr>
        </p:nvSpPr>
        <p:spPr>
          <a:xfrm>
            <a:off x="4038600" y="6356350"/>
            <a:ext cx="4114800" cy="365125"/>
          </a:xfrm>
        </p:spPr>
        <p:txBody>
          <a:bodyPr/>
          <a:lstStyle/>
          <a:p>
            <a:r>
              <a:rPr lang="fr-FR" sz="1000" dirty="0">
                <a:solidFill>
                  <a:schemeClr val="tx1">
                    <a:lumMod val="65000"/>
                    <a:lumOff val="35000"/>
                  </a:schemeClr>
                </a:solidFill>
                <a:latin typeface="Inter Light" panose="02000503000000020004" pitchFamily="2" charset="0"/>
                <a:ea typeface="Inter Light" panose="02000503000000020004" pitchFamily="2" charset="0"/>
              </a:rPr>
              <a:t>Flavien Hijazi</a:t>
            </a:r>
          </a:p>
        </p:txBody>
      </p:sp>
      <p:graphicFrame>
        <p:nvGraphicFramePr>
          <p:cNvPr id="3" name="Tableau 3">
            <a:extLst>
              <a:ext uri="{FF2B5EF4-FFF2-40B4-BE49-F238E27FC236}">
                <a16:creationId xmlns:a16="http://schemas.microsoft.com/office/drawing/2014/main" id="{00A177DC-CC85-B065-A68E-994D8F2804B7}"/>
              </a:ext>
            </a:extLst>
          </p:cNvPr>
          <p:cNvGraphicFramePr>
            <a:graphicFrameLocks noGrp="1"/>
          </p:cNvGraphicFramePr>
          <p:nvPr>
            <p:extLst>
              <p:ext uri="{D42A27DB-BD31-4B8C-83A1-F6EECF244321}">
                <p14:modId xmlns:p14="http://schemas.microsoft.com/office/powerpoint/2010/main" val="1175800354"/>
              </p:ext>
            </p:extLst>
          </p:nvPr>
        </p:nvGraphicFramePr>
        <p:xfrm>
          <a:off x="655017" y="766340"/>
          <a:ext cx="10881966" cy="5325320"/>
        </p:xfrm>
        <a:graphic>
          <a:graphicData uri="http://schemas.openxmlformats.org/drawingml/2006/table">
            <a:tbl>
              <a:tblPr firstRow="1" bandRow="1">
                <a:tableStyleId>{5C22544A-7EE6-4342-B048-85BDC9FD1C3A}</a:tableStyleId>
              </a:tblPr>
              <a:tblGrid>
                <a:gridCol w="3094427">
                  <a:extLst>
                    <a:ext uri="{9D8B030D-6E8A-4147-A177-3AD203B41FA5}">
                      <a16:colId xmlns:a16="http://schemas.microsoft.com/office/drawing/2014/main" val="2163807495"/>
                    </a:ext>
                  </a:extLst>
                </a:gridCol>
                <a:gridCol w="7787539">
                  <a:extLst>
                    <a:ext uri="{9D8B030D-6E8A-4147-A177-3AD203B41FA5}">
                      <a16:colId xmlns:a16="http://schemas.microsoft.com/office/drawing/2014/main" val="1195401282"/>
                    </a:ext>
                  </a:extLst>
                </a:gridCol>
              </a:tblGrid>
              <a:tr h="1108180">
                <a:tc>
                  <a:txBody>
                    <a:bodyPr/>
                    <a:lstStyle/>
                    <a:p>
                      <a:pPr algn="ctr"/>
                      <a:r>
                        <a:rPr lang="fr-FR" sz="1600" b="0" dirty="0">
                          <a:solidFill>
                            <a:schemeClr val="tx1">
                              <a:lumMod val="85000"/>
                              <a:lumOff val="15000"/>
                            </a:schemeClr>
                          </a:solidFill>
                          <a:latin typeface="Inter ExtraLight" panose="02000503000000020004" pitchFamily="2" charset="0"/>
                          <a:ea typeface="Inter ExtraLight" panose="02000503000000020004" pitchFamily="2" charset="0"/>
                        </a:rPr>
                        <a:t>Comment la modification a été implémentée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Compter le nombre de tickets enregistrés pour un véhicule</a:t>
                      </a:r>
                    </a:p>
                    <a:p>
                      <a:r>
                        <a:rPr lang="fr-FR" sz="1600" b="0" kern="1200" dirty="0">
                          <a:solidFill>
                            <a:srgbClr val="7451EB"/>
                          </a:solidFill>
                          <a:latin typeface="Inter ExtraLight" panose="02000503000000020004" pitchFamily="2" charset="0"/>
                          <a:ea typeface="Inter ExtraLight" panose="02000503000000020004" pitchFamily="2" charset="0"/>
                          <a:cs typeface="+mn-cs"/>
                        </a:rPr>
                        <a:t>⟹ </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Distribuer un ticket discount ou non</a:t>
                      </a:r>
                    </a:p>
                    <a:p>
                      <a:r>
                        <a:rPr lang="fr-FR" sz="1600" b="0" kern="1200" dirty="0">
                          <a:solidFill>
                            <a:srgbClr val="7451EB"/>
                          </a:solidFill>
                          <a:latin typeface="Inter ExtraLight" panose="02000503000000020004" pitchFamily="2" charset="0"/>
                          <a:ea typeface="Inter ExtraLight" panose="02000503000000020004" pitchFamily="2" charset="0"/>
                          <a:cs typeface="+mn-cs"/>
                        </a:rPr>
                        <a:t>⟹ </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Afficher un message de bienvenue aux utilisateurs récurrents</a:t>
                      </a:r>
                    </a:p>
                    <a:p>
                      <a:pPr algn="ctr"/>
                      <a:r>
                        <a:rPr lang="fr-FR" sz="1600" b="1" kern="1200" dirty="0">
                          <a:solidFill>
                            <a:srgbClr val="00BC55"/>
                          </a:solidFill>
                          <a:latin typeface="Inter ExtraLight" panose="02000503000000020004" pitchFamily="2" charset="0"/>
                          <a:ea typeface="Inter ExtraLight" panose="02000503000000020004" pitchFamily="2" charset="0"/>
                          <a:cs typeface="+mn-cs"/>
                        </a:rPr>
                        <a:t>Méthode qui compte le nombre de tickets sur </a:t>
                      </a:r>
                      <a:r>
                        <a:rPr lang="fr-FR" sz="1600" b="1" kern="1200" dirty="0" err="1">
                          <a:solidFill>
                            <a:srgbClr val="00BC55"/>
                          </a:solidFill>
                          <a:latin typeface="Inter ExtraLight" panose="02000503000000020004" pitchFamily="2" charset="0"/>
                          <a:ea typeface="Inter ExtraLight" panose="02000503000000020004" pitchFamily="2" charset="0"/>
                          <a:cs typeface="+mn-cs"/>
                        </a:rPr>
                        <a:t>TicketDAO</a:t>
                      </a:r>
                      <a:endParaRPr lang="fr-FR" sz="1600" b="1" kern="1200" dirty="0">
                        <a:solidFill>
                          <a:srgbClr val="00BC55"/>
                        </a:solidFill>
                        <a:latin typeface="Inter ExtraLight" panose="02000503000000020004" pitchFamily="2" charset="0"/>
                        <a:ea typeface="Inter ExtraLight" panose="02000503000000020004" pitchFamily="2" charset="0"/>
                        <a:cs typeface="+mn-cs"/>
                      </a:endParaRPr>
                    </a:p>
                    <a:p>
                      <a:pPr algn="ctr"/>
                      <a:r>
                        <a:rPr lang="fr-FR" sz="1600" b="1" kern="1200" dirty="0">
                          <a:solidFill>
                            <a:srgbClr val="00BC55"/>
                          </a:solidFill>
                          <a:latin typeface="Inter ExtraLight" panose="02000503000000020004" pitchFamily="2" charset="0"/>
                          <a:ea typeface="Inter ExtraLight" panose="02000503000000020004" pitchFamily="2" charset="0"/>
                          <a:cs typeface="+mn-cs"/>
                        </a:rPr>
                        <a:t>MAJ de </a:t>
                      </a:r>
                      <a:r>
                        <a:rPr lang="fr-FR" sz="1600" b="1" kern="1200" dirty="0" err="1">
                          <a:solidFill>
                            <a:srgbClr val="00BC55"/>
                          </a:solidFill>
                          <a:latin typeface="Inter ExtraLight" panose="02000503000000020004" pitchFamily="2" charset="0"/>
                          <a:ea typeface="Inter ExtraLight" panose="02000503000000020004" pitchFamily="2" charset="0"/>
                          <a:cs typeface="+mn-cs"/>
                        </a:rPr>
                        <a:t>processIncomingVehicle</a:t>
                      </a:r>
                      <a:r>
                        <a:rPr lang="fr-FR" sz="1600" b="1" kern="1200" dirty="0">
                          <a:solidFill>
                            <a:srgbClr val="00BC55"/>
                          </a:solidFill>
                          <a:latin typeface="Inter ExtraLight" panose="02000503000000020004" pitchFamily="2" charset="0"/>
                          <a:ea typeface="Inter ExtraLight" panose="02000503000000020004" pitchFamily="2" charset="0"/>
                          <a:cs typeface="+mn-cs"/>
                        </a:rPr>
                        <a:t>, affiche un message si le nombre de tickets &gt; 0</a:t>
                      </a:r>
                    </a:p>
                    <a:p>
                      <a:pPr algn="ctr"/>
                      <a:r>
                        <a:rPr lang="fr-FR" sz="1600" b="1" kern="1200" dirty="0">
                          <a:solidFill>
                            <a:srgbClr val="00BC55"/>
                          </a:solidFill>
                          <a:latin typeface="Inter ExtraLight" panose="02000503000000020004" pitchFamily="2" charset="0"/>
                          <a:ea typeface="Inter ExtraLight" panose="02000503000000020004" pitchFamily="2" charset="0"/>
                          <a:cs typeface="+mn-cs"/>
                        </a:rPr>
                        <a:t>MAJ de </a:t>
                      </a:r>
                      <a:r>
                        <a:rPr lang="fr-FR" sz="1600" b="1" kern="1200" dirty="0" err="1">
                          <a:solidFill>
                            <a:srgbClr val="00BC55"/>
                          </a:solidFill>
                          <a:latin typeface="Inter ExtraLight" panose="02000503000000020004" pitchFamily="2" charset="0"/>
                          <a:ea typeface="Inter ExtraLight" panose="02000503000000020004" pitchFamily="2" charset="0"/>
                          <a:cs typeface="+mn-cs"/>
                        </a:rPr>
                        <a:t>processExitingVehicle</a:t>
                      </a:r>
                      <a:r>
                        <a:rPr lang="fr-FR" sz="1600" b="1" kern="1200" dirty="0">
                          <a:solidFill>
                            <a:srgbClr val="00BC55"/>
                          </a:solidFill>
                          <a:latin typeface="Inter ExtraLight" panose="02000503000000020004" pitchFamily="2" charset="0"/>
                          <a:ea typeface="Inter ExtraLight" panose="02000503000000020004" pitchFamily="2" charset="0"/>
                          <a:cs typeface="+mn-cs"/>
                        </a:rPr>
                        <a:t>, indique discount = </a:t>
                      </a:r>
                      <a:r>
                        <a:rPr lang="fr-FR" sz="1600" b="1" kern="1200" dirty="0" err="1">
                          <a:solidFill>
                            <a:srgbClr val="00BC55"/>
                          </a:solidFill>
                          <a:latin typeface="Inter ExtraLight" panose="02000503000000020004" pitchFamily="2" charset="0"/>
                          <a:ea typeface="Inter ExtraLight" panose="02000503000000020004" pitchFamily="2" charset="0"/>
                          <a:cs typeface="+mn-cs"/>
                        </a:rPr>
                        <a:t>true</a:t>
                      </a:r>
                      <a:r>
                        <a:rPr lang="fr-FR" sz="1600" b="1" kern="1200" dirty="0">
                          <a:solidFill>
                            <a:srgbClr val="00BC55"/>
                          </a:solidFill>
                          <a:latin typeface="Inter ExtraLight" panose="02000503000000020004" pitchFamily="2" charset="0"/>
                          <a:ea typeface="Inter ExtraLight" panose="02000503000000020004" pitchFamily="2" charset="0"/>
                          <a:cs typeface="+mn-cs"/>
                        </a:rPr>
                        <a:t> si le nombre de tickets &gt; 1</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28575"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2584395"/>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Quels tests ont été effectués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Comportement normal d’un véhicule qui sort</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Comportement normal d’une voiture qui entre</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À la sortie, le ticket ne se met pas à jour</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Le système trouve une place disponible</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Il n’y a aucune place disponible et le système renvoie une exception</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Le type de véhicule est erroné et le système renvoie une exception</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4092062"/>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implémentés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Utilisation de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Mocks</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pour simuler les classes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TicketDAO</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ParkingSpotDAO</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InputReaderUtil</a:t>
                      </a:r>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dirty="0" err="1">
                          <a:solidFill>
                            <a:srgbClr val="00BC55"/>
                          </a:solidFill>
                          <a:latin typeface="Inter ExtraLight" panose="02000503000000020004" pitchFamily="2" charset="0"/>
                          <a:ea typeface="Inter ExtraLight" panose="02000503000000020004" pitchFamily="2" charset="0"/>
                          <a:cs typeface="+mn-cs"/>
                        </a:rPr>
                        <a:t>Verify</a:t>
                      </a:r>
                      <a:r>
                        <a:rPr lang="fr-FR" sz="1600" b="1" kern="1200" dirty="0">
                          <a:solidFill>
                            <a:srgbClr val="00BC55"/>
                          </a:solidFill>
                          <a:latin typeface="Inter ExtraLight" panose="02000503000000020004" pitchFamily="2" charset="0"/>
                          <a:ea typeface="Inter ExtraLight" panose="02000503000000020004" pitchFamily="2" charset="0"/>
                          <a:cs typeface="+mn-cs"/>
                        </a:rPr>
                        <a:t> correspondant à l’attendu de chaque test</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626178"/>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choisis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Différents cas de figures d’un flux de stationnement</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52294"/>
                  </a:ext>
                </a:extLst>
              </a:tr>
            </a:tbl>
          </a:graphicData>
        </a:graphic>
      </p:graphicFrame>
      <p:sp>
        <p:nvSpPr>
          <p:cNvPr id="4" name="Flèche : droite 3">
            <a:extLst>
              <a:ext uri="{FF2B5EF4-FFF2-40B4-BE49-F238E27FC236}">
                <a16:creationId xmlns:a16="http://schemas.microsoft.com/office/drawing/2014/main" id="{8078397F-A0F0-4069-553F-6E1269271F5F}"/>
              </a:ext>
            </a:extLst>
          </p:cNvPr>
          <p:cNvSpPr/>
          <p:nvPr/>
        </p:nvSpPr>
        <p:spPr>
          <a:xfrm rot="5400000">
            <a:off x="2008549" y="2197107"/>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8FFB0A07-5541-B2ED-3CB5-396AAEE4E650}"/>
              </a:ext>
            </a:extLst>
          </p:cNvPr>
          <p:cNvSpPr/>
          <p:nvPr/>
        </p:nvSpPr>
        <p:spPr>
          <a:xfrm rot="5400000">
            <a:off x="2008549" y="3755447"/>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4DEC7DD5-8C1D-AFC9-D62F-6391FA7AF1B4}"/>
              </a:ext>
            </a:extLst>
          </p:cNvPr>
          <p:cNvSpPr/>
          <p:nvPr/>
        </p:nvSpPr>
        <p:spPr>
          <a:xfrm rot="5400000">
            <a:off x="2008549" y="4856312"/>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654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BC079-B6EA-81A7-659A-AEBC2D8BAF3C}"/>
              </a:ext>
            </a:extLst>
          </p:cNvPr>
          <p:cNvSpPr/>
          <p:nvPr/>
        </p:nvSpPr>
        <p:spPr>
          <a:xfrm>
            <a:off x="0" y="1"/>
            <a:ext cx="12192000" cy="707886"/>
          </a:xfrm>
          <a:prstGeom prst="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26B83683-F6D1-246E-4C90-6997152B62C8}"/>
              </a:ext>
            </a:extLst>
          </p:cNvPr>
          <p:cNvSpPr/>
          <p:nvPr/>
        </p:nvSpPr>
        <p:spPr>
          <a:xfrm>
            <a:off x="0" y="-1"/>
            <a:ext cx="792093" cy="70788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Inter Light" panose="02000503000000020004" pitchFamily="2" charset="0"/>
                <a:ea typeface="Inter Light" panose="02000503000000020004" pitchFamily="2" charset="0"/>
              </a:rPr>
              <a:t>5</a:t>
            </a:r>
          </a:p>
        </p:txBody>
      </p:sp>
      <p:sp>
        <p:nvSpPr>
          <p:cNvPr id="8" name="ZoneTexte 7">
            <a:extLst>
              <a:ext uri="{FF2B5EF4-FFF2-40B4-BE49-F238E27FC236}">
                <a16:creationId xmlns:a16="http://schemas.microsoft.com/office/drawing/2014/main" id="{34E380CE-1EAB-F55E-ECDA-9C13743B1D12}"/>
              </a:ext>
            </a:extLst>
          </p:cNvPr>
          <p:cNvSpPr txBox="1"/>
          <p:nvPr/>
        </p:nvSpPr>
        <p:spPr>
          <a:xfrm>
            <a:off x="792093" y="123108"/>
            <a:ext cx="4833586" cy="461665"/>
          </a:xfrm>
          <a:prstGeom prst="rect">
            <a:avLst/>
          </a:prstGeom>
          <a:noFill/>
        </p:spPr>
        <p:txBody>
          <a:bodyPr wrap="square" rtlCol="0">
            <a:spAutoFit/>
          </a:bodyPr>
          <a:lstStyle/>
          <a:p>
            <a:r>
              <a:rPr lang="fr-FR" sz="2400" dirty="0">
                <a:solidFill>
                  <a:schemeClr val="bg1"/>
                </a:solidFill>
                <a:latin typeface="Inter ExtraLight" panose="02000503000000020004" pitchFamily="2" charset="0"/>
                <a:ea typeface="Inter ExtraLight" panose="02000503000000020004" pitchFamily="2" charset="0"/>
              </a:rPr>
              <a:t>Atteindre 70% de couverture</a:t>
            </a:r>
          </a:p>
        </p:txBody>
      </p:sp>
      <p:sp>
        <p:nvSpPr>
          <p:cNvPr id="5" name="Espace réservé du numéro de diapositive 4">
            <a:extLst>
              <a:ext uri="{FF2B5EF4-FFF2-40B4-BE49-F238E27FC236}">
                <a16:creationId xmlns:a16="http://schemas.microsoft.com/office/drawing/2014/main" id="{D555DD32-5CCE-07E3-7D27-E625BF4A037B}"/>
              </a:ext>
            </a:extLst>
          </p:cNvPr>
          <p:cNvSpPr>
            <a:spLocks noGrp="1"/>
          </p:cNvSpPr>
          <p:nvPr>
            <p:ph type="sldNum" sz="quarter" idx="12"/>
          </p:nvPr>
        </p:nvSpPr>
        <p:spPr/>
        <p:txBody>
          <a:bodyPr vert="horz" lIns="91440" tIns="45720" rIns="91440" bIns="45720" rtlCol="0" anchor="ctr"/>
          <a:lstStyle/>
          <a:p>
            <a:fld id="{60E286D3-C3FC-4758-ADFE-557EF04DE312}" type="slidenum">
              <a:rPr lang="fr-FR" sz="1000">
                <a:latin typeface="Inter Light" panose="02000503000000020004" pitchFamily="2" charset="0"/>
                <a:ea typeface="Inter Light" panose="02000503000000020004" pitchFamily="2" charset="0"/>
              </a:rPr>
              <a:pPr/>
              <a:t>9</a:t>
            </a:fld>
            <a:endParaRPr lang="fr-FR" sz="1000" dirty="0">
              <a:latin typeface="Inter Light" panose="02000503000000020004" pitchFamily="2" charset="0"/>
              <a:ea typeface="Inter Light" panose="02000503000000020004" pitchFamily="2" charset="0"/>
            </a:endParaRPr>
          </a:p>
        </p:txBody>
      </p:sp>
      <p:graphicFrame>
        <p:nvGraphicFramePr>
          <p:cNvPr id="4" name="Tableau 3">
            <a:extLst>
              <a:ext uri="{FF2B5EF4-FFF2-40B4-BE49-F238E27FC236}">
                <a16:creationId xmlns:a16="http://schemas.microsoft.com/office/drawing/2014/main" id="{4BA2CCED-8BA4-C47F-CE6D-5D0B857E7317}"/>
              </a:ext>
            </a:extLst>
          </p:cNvPr>
          <p:cNvGraphicFramePr>
            <a:graphicFrameLocks noGrp="1"/>
          </p:cNvGraphicFramePr>
          <p:nvPr>
            <p:extLst>
              <p:ext uri="{D42A27DB-BD31-4B8C-83A1-F6EECF244321}">
                <p14:modId xmlns:p14="http://schemas.microsoft.com/office/powerpoint/2010/main" val="3511061105"/>
              </p:ext>
            </p:extLst>
          </p:nvPr>
        </p:nvGraphicFramePr>
        <p:xfrm>
          <a:off x="655017" y="808661"/>
          <a:ext cx="10881966" cy="5882640"/>
        </p:xfrm>
        <a:graphic>
          <a:graphicData uri="http://schemas.openxmlformats.org/drawingml/2006/table">
            <a:tbl>
              <a:tblPr firstRow="1" bandRow="1">
                <a:tableStyleId>{5C22544A-7EE6-4342-B048-85BDC9FD1C3A}</a:tableStyleId>
              </a:tblPr>
              <a:tblGrid>
                <a:gridCol w="3094427">
                  <a:extLst>
                    <a:ext uri="{9D8B030D-6E8A-4147-A177-3AD203B41FA5}">
                      <a16:colId xmlns:a16="http://schemas.microsoft.com/office/drawing/2014/main" val="2163807495"/>
                    </a:ext>
                  </a:extLst>
                </a:gridCol>
                <a:gridCol w="7787539">
                  <a:extLst>
                    <a:ext uri="{9D8B030D-6E8A-4147-A177-3AD203B41FA5}">
                      <a16:colId xmlns:a16="http://schemas.microsoft.com/office/drawing/2014/main" val="1195401282"/>
                    </a:ext>
                  </a:extLst>
                </a:gridCol>
              </a:tblGrid>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Quels tests ont été effectués et pourquoi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Processus d’une voiture qui se gare</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Processus d’une voiture qui quitte le parking</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Processus d’un utilisateur régulier qui se gare puis qui quitte le parking</a:t>
                      </a: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Tests sur les méthodes de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TicketDAO</a:t>
                      </a:r>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pPr lvl="1"/>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Enregistrer – Rechercher – Mettre à jour un ticket</a:t>
                      </a:r>
                    </a:p>
                    <a:p>
                      <a:pPr lvl="1"/>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L’enregistrement – La mise à jour d’un ticket échoue</a:t>
                      </a:r>
                    </a:p>
                    <a:p>
                      <a:pPr lvl="1"/>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Obtenir un nombre de ticket</a:t>
                      </a:r>
                    </a:p>
                    <a:p>
                      <a:pPr lvl="1"/>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Obtenir un nombre de ticket échoue</a:t>
                      </a:r>
                    </a:p>
                    <a:p>
                      <a:pPr lvl="0"/>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Tests sur les méthodes de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ParkingSpotDAO</a:t>
                      </a:r>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pPr lvl="1"/>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Obtenir la prochaine place disponible pour une voiture et une moto</a:t>
                      </a:r>
                    </a:p>
                    <a:p>
                      <a:pPr lvl="1"/>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Mettre à jour une place de parking</a:t>
                      </a:r>
                    </a:p>
                    <a:p>
                      <a:pPr lvl="1"/>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Mettre à jour une place de parking échoue</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4092062"/>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implémentés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1" u="none" kern="1200" dirty="0">
                          <a:ln>
                            <a:noFill/>
                          </a:ln>
                          <a:solidFill>
                            <a:schemeClr val="tx1">
                              <a:lumMod val="85000"/>
                              <a:lumOff val="15000"/>
                            </a:schemeClr>
                          </a:solidFill>
                          <a:latin typeface="Inter ExtraLight" panose="02000503000000020004" pitchFamily="2" charset="0"/>
                          <a:ea typeface="Inter ExtraLight" panose="02000503000000020004" pitchFamily="2" charset="0"/>
                          <a:cs typeface="+mn-cs"/>
                        </a:rPr>
                        <a:t>Tests d’intégration </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Paramètres d’une voiture qui entre dans le parking prédéfinis dans le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BeforeEach</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les tests appellent les méthodes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processIncomingVehicle</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et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processExitingVehicle</a:t>
                      </a:r>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r>
                        <a:rPr lang="fr-FR" sz="1600" b="1"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Tests unitaires </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Différents scénarii de DAO</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19050"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626178"/>
                  </a:ext>
                </a:extLst>
              </a:tr>
              <a:tr h="1108180">
                <a:tc>
                  <a:txBody>
                    <a:bodyPr/>
                    <a:lstStyle/>
                    <a:p>
                      <a:pPr algn="ct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Comment les tests ont été choisis ?</a:t>
                      </a:r>
                    </a:p>
                  </a:txBody>
                  <a:tcPr anchor="ctr">
                    <a:lnL w="28575" cap="flat" cmpd="sng" algn="ctr">
                      <a:solidFill>
                        <a:srgbClr val="9270FF"/>
                      </a:solidFill>
                      <a:prstDash val="solid"/>
                      <a:round/>
                      <a:headEnd type="none" w="med" len="med"/>
                      <a:tailEnd type="none" w="med" len="med"/>
                    </a:lnL>
                    <a:lnR w="19050"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Avec l’appel des méthodes d’entrée et de sortie, les tests doivent vérifier que tout se passe correctement au niveau du ticket, de la place de parking, du calcul du prix et de la reconnaissance d’un utilisateur régulier</a:t>
                      </a:r>
                    </a:p>
                    <a:p>
                      <a:endPar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endParaRPr>
                    </a:p>
                    <a:p>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Les tests unitaires ont été choisis après lecture du rapport </a:t>
                      </a:r>
                      <a:r>
                        <a:rPr lang="fr-FR" sz="1600" b="0" kern="1200" dirty="0" err="1">
                          <a:solidFill>
                            <a:schemeClr val="tx1">
                              <a:lumMod val="85000"/>
                              <a:lumOff val="15000"/>
                            </a:schemeClr>
                          </a:solidFill>
                          <a:latin typeface="Inter ExtraLight" panose="02000503000000020004" pitchFamily="2" charset="0"/>
                          <a:ea typeface="Inter ExtraLight" panose="02000503000000020004" pitchFamily="2" charset="0"/>
                          <a:cs typeface="+mn-cs"/>
                        </a:rPr>
                        <a:t>JaCoCo</a:t>
                      </a:r>
                      <a:r>
                        <a:rPr lang="fr-FR" sz="1600" b="0" kern="1200" dirty="0">
                          <a:solidFill>
                            <a:schemeClr val="tx1">
                              <a:lumMod val="85000"/>
                              <a:lumOff val="15000"/>
                            </a:schemeClr>
                          </a:solidFill>
                          <a:latin typeface="Inter ExtraLight" panose="02000503000000020004" pitchFamily="2" charset="0"/>
                          <a:ea typeface="Inter ExtraLight" panose="02000503000000020004" pitchFamily="2" charset="0"/>
                          <a:cs typeface="+mn-cs"/>
                        </a:rPr>
                        <a:t> et couvrir les méthodes non encore couverte sur les classes DAO</a:t>
                      </a:r>
                    </a:p>
                  </a:txBody>
                  <a:tcPr anchor="ctr">
                    <a:lnL w="19050" cap="flat" cmpd="sng" algn="ctr">
                      <a:solidFill>
                        <a:srgbClr val="9270FF"/>
                      </a:solidFill>
                      <a:prstDash val="solid"/>
                      <a:round/>
                      <a:headEnd type="none" w="med" len="med"/>
                      <a:tailEnd type="none" w="med" len="med"/>
                    </a:lnL>
                    <a:lnR w="28575" cap="flat" cmpd="sng" algn="ctr">
                      <a:solidFill>
                        <a:srgbClr val="9270FF"/>
                      </a:solidFill>
                      <a:prstDash val="solid"/>
                      <a:round/>
                      <a:headEnd type="none" w="med" len="med"/>
                      <a:tailEnd type="none" w="med" len="med"/>
                    </a:lnR>
                    <a:lnT w="19050" cap="flat" cmpd="sng" algn="ctr">
                      <a:solidFill>
                        <a:srgbClr val="9270FF"/>
                      </a:solidFill>
                      <a:prstDash val="solid"/>
                      <a:round/>
                      <a:headEnd type="none" w="med" len="med"/>
                      <a:tailEnd type="none" w="med" len="med"/>
                    </a:lnT>
                    <a:lnB w="28575" cap="flat" cmpd="sng" algn="ctr">
                      <a:solidFill>
                        <a:srgbClr val="9270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52294"/>
                  </a:ext>
                </a:extLst>
              </a:tr>
            </a:tbl>
          </a:graphicData>
        </a:graphic>
      </p:graphicFrame>
      <p:sp>
        <p:nvSpPr>
          <p:cNvPr id="10" name="Flèche : droite 9">
            <a:extLst>
              <a:ext uri="{FF2B5EF4-FFF2-40B4-BE49-F238E27FC236}">
                <a16:creationId xmlns:a16="http://schemas.microsoft.com/office/drawing/2014/main" id="{FF602FBA-B1C9-9980-205B-722D553A167C}"/>
              </a:ext>
            </a:extLst>
          </p:cNvPr>
          <p:cNvSpPr/>
          <p:nvPr/>
        </p:nvSpPr>
        <p:spPr>
          <a:xfrm rot="5400000">
            <a:off x="2009748" y="3703692"/>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BD6C5CDA-3386-850D-A818-79422E4471D0}"/>
              </a:ext>
            </a:extLst>
          </p:cNvPr>
          <p:cNvSpPr/>
          <p:nvPr/>
        </p:nvSpPr>
        <p:spPr>
          <a:xfrm rot="5400000">
            <a:off x="2008549" y="5011167"/>
            <a:ext cx="386350" cy="346564"/>
          </a:xfrm>
          <a:prstGeom prst="rightArrow">
            <a:avLst/>
          </a:prstGeom>
          <a:solidFill>
            <a:srgbClr val="9270FF"/>
          </a:solidFill>
          <a:ln>
            <a:solidFill>
              <a:srgbClr val="7451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880033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1704</TotalTime>
  <Words>809</Words>
  <Application>Microsoft Office PowerPoint</Application>
  <PresentationFormat>Grand écran</PresentationFormat>
  <Paragraphs>154</Paragraphs>
  <Slides>16</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Calibri Light</vt:lpstr>
      <vt:lpstr>Inter</vt:lpstr>
      <vt:lpstr>Inter ExtraLight</vt:lpstr>
      <vt:lpstr>Inter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Flavien Hijazi</dc:creator>
  <cp:lastModifiedBy>Flavien Hijazi</cp:lastModifiedBy>
  <cp:revision>122</cp:revision>
  <dcterms:created xsi:type="dcterms:W3CDTF">2023-05-24T13:12:02Z</dcterms:created>
  <dcterms:modified xsi:type="dcterms:W3CDTF">2023-09-05T14:38:07Z</dcterms:modified>
</cp:coreProperties>
</file>