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4868E-7E96-423C-ADD3-3604B1D4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820F0E-5762-462B-8E24-ECDD16252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A00416-D7AC-440B-8250-29FA0EF4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BDDF22-FA26-40F6-AA70-F925FBEA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327A3-433E-4A7A-8DAF-34C8C82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4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31EF8-AF5D-4DF1-91AF-40FE8E65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66F335-7C62-4A5E-9D64-3A541F0C2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FBA07-EDA3-4A6B-9059-CA86B91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3E8E1-D055-466F-B6AF-FABFD8DC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5536D-40C3-4EC9-AD66-8895E749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92D01-B0B7-4C42-A7DF-B167C2846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A53E64-1CA8-4282-88C9-08F301DF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EFA06-2686-4613-9D83-C91F84DD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11139-E617-45B7-B88A-AF1D04D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2A6C5-D307-4130-9328-11B2CE1A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8C122-D934-423B-BE90-FABC63A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035A0-13EC-4667-89AE-60AA1287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70D46-BF5B-4F0C-A3E4-CE701EEB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0F925-5995-407A-8B22-4FFE217A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0D3FB-9D92-47BA-AE5B-135B8AAD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08EF-1030-4E1C-A46B-6C762BEE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D4FD91-4252-4AA9-9C72-451244FD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29E3D-8B57-4ED6-99C3-8338063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4A179-2D4D-401D-B96E-85C0AC10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EC97E-57D4-4704-A89D-F0F1E88F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11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59710-3536-4117-A1E9-97AF7664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24A65-6E86-4C9F-A56F-3FDB57036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330123-95BD-4D73-9352-4F89A39C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1AD8E-9169-46F4-94CB-333FBFB5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0E317-EFE8-4BD9-98F7-E17E1C3C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36AEF-D812-4750-9D8E-E3233AE7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8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FD35E-74DE-4E7A-A987-EF1B1608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C7BE7-7220-4E7B-BA14-83589543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A8FD8D-6726-4CD3-979A-669B5976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70BB2F-F56C-4AE5-A360-CBE8C1BEF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65903A-0B6F-4486-A7B8-5BDE7C3E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6BFAAB-D50D-4092-A3B8-A1C6FC21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4629B5-5490-41A5-9636-B1F5E273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2BD0F1-10D6-4113-A7BE-D5C06BFD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8F051-35FE-47CD-9CCD-20B070EC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420361-4777-4021-AF3F-CC476145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B49647-FAB9-4473-9582-55F2E39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A5AEF8-1EE9-471B-BF5B-1C58EFDD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C51066-E39B-4ED3-8D31-6E638B2E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B63F83-8645-4DBC-8005-E06C6183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68038-5A5F-4A10-9C15-B5FE1C2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8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9B684-BEEF-4CDC-A550-A34B652C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D1741-E1C8-4CA5-BF26-DE54A3D8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5049EE-E7C6-4270-9652-1D6B48B9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67CF4-F028-4071-9E8B-A168186C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A8B5FF-080E-4DC2-BECA-39B4E2B8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0B8A9A-09B6-41DF-8696-4D1824F2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98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E998-07F2-44B9-88AA-10E4D406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60C7D2-FEAA-4AF5-9662-2F4AEA3D7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12736E-FC8C-4EFB-85D8-21264A86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6205B0-75B8-458C-B6BA-DEC97C7C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58633A-DAAA-43C1-8D7F-B3082015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C6245-595C-4D45-A001-0EC89CD4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43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2133FE-F1C8-4356-98E0-F84C7F80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55ECA-9AC6-4DAB-843B-76626A6E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AEEC2-5471-49F0-B571-224CFBEAE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88C9-E3E8-43DB-887B-43B10BC2D390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5AAD3-B1CF-41CA-8EA5-E70C8B490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5F1DD-B68A-4621-99F3-B359048A7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BCE3-152D-4173-8B88-A3029FA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97AE8E-DDAA-4EB2-B0EC-275F152D8C0E}"/>
              </a:ext>
            </a:extLst>
          </p:cNvPr>
          <p:cNvSpPr/>
          <p:nvPr/>
        </p:nvSpPr>
        <p:spPr>
          <a:xfrm>
            <a:off x="371061" y="629478"/>
            <a:ext cx="4094922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classe: Conta Corrente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CAA31-31B7-41E7-96F6-7B7C06ACDF87}"/>
              </a:ext>
            </a:extLst>
          </p:cNvPr>
          <p:cNvSpPr/>
          <p:nvPr/>
        </p:nvSpPr>
        <p:spPr>
          <a:xfrm>
            <a:off x="371061" y="1523999"/>
            <a:ext cx="4094922" cy="2186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/>
              <a:t>Atributos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Nome: </a:t>
            </a:r>
            <a:r>
              <a:rPr lang="pt-BR" dirty="0" err="1"/>
              <a:t>String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Saldo: </a:t>
            </a:r>
            <a:r>
              <a:rPr lang="pt-BR" dirty="0" err="1"/>
              <a:t>double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Num Conta: </a:t>
            </a:r>
            <a:r>
              <a:rPr lang="pt-BR" dirty="0" err="1"/>
              <a:t>int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Num Agencia: </a:t>
            </a:r>
            <a:r>
              <a:rPr lang="pt-BR" dirty="0" err="1"/>
              <a:t>int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Limite: </a:t>
            </a:r>
            <a:r>
              <a:rPr lang="pt-BR" dirty="0" err="1"/>
              <a:t>double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2DA02B-A0F5-4E50-A63E-7A6303C913B3}"/>
              </a:ext>
            </a:extLst>
          </p:cNvPr>
          <p:cNvSpPr/>
          <p:nvPr/>
        </p:nvSpPr>
        <p:spPr>
          <a:xfrm>
            <a:off x="371061" y="3909391"/>
            <a:ext cx="4094922" cy="225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 err="1"/>
              <a:t>Metodos</a:t>
            </a:r>
            <a:endParaRPr lang="pt-BR" dirty="0"/>
          </a:p>
          <a:p>
            <a:pPr algn="ctr"/>
            <a:r>
              <a:rPr lang="pt-BR" dirty="0"/>
              <a:t>+Sacar(): </a:t>
            </a:r>
            <a:r>
              <a:rPr lang="pt-BR" dirty="0" err="1"/>
              <a:t>String</a:t>
            </a:r>
            <a:endParaRPr lang="pt-BR" dirty="0"/>
          </a:p>
          <a:p>
            <a:pPr algn="ctr"/>
            <a:r>
              <a:rPr lang="pt-BR" dirty="0"/>
              <a:t>+depósito(): </a:t>
            </a:r>
            <a:r>
              <a:rPr lang="pt-BR" dirty="0" err="1"/>
              <a:t>String</a:t>
            </a:r>
            <a:endParaRPr lang="pt-BR" dirty="0"/>
          </a:p>
          <a:p>
            <a:pPr algn="ctr"/>
            <a:r>
              <a:rPr lang="pt-BR" dirty="0"/>
              <a:t>+Transferir(conta):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792982-DE73-473A-BF5F-D31C4B2C1EA3}"/>
              </a:ext>
            </a:extLst>
          </p:cNvPr>
          <p:cNvSpPr/>
          <p:nvPr/>
        </p:nvSpPr>
        <p:spPr>
          <a:xfrm>
            <a:off x="4684643" y="619539"/>
            <a:ext cx="4094922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Cachorro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3D169C-79C1-4A80-A131-B1365F3EFE9E}"/>
              </a:ext>
            </a:extLst>
          </p:cNvPr>
          <p:cNvSpPr/>
          <p:nvPr/>
        </p:nvSpPr>
        <p:spPr>
          <a:xfrm>
            <a:off x="4684643" y="1514060"/>
            <a:ext cx="4094922" cy="2186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/>
              <a:t>Nome: Ted;</a:t>
            </a:r>
          </a:p>
          <a:p>
            <a:pPr marL="285750" indent="-285750">
              <a:buFontTx/>
              <a:buChar char="-"/>
            </a:pPr>
            <a:r>
              <a:rPr lang="pt-BR" dirty="0"/>
              <a:t>Idade: 3</a:t>
            </a:r>
          </a:p>
          <a:p>
            <a:pPr marL="285750" indent="-285750">
              <a:buFontTx/>
              <a:buChar char="-"/>
            </a:pPr>
            <a:r>
              <a:rPr lang="pt-BR" dirty="0"/>
              <a:t>Raça: vira lata;</a:t>
            </a:r>
          </a:p>
          <a:p>
            <a:pPr marL="285750" indent="-285750">
              <a:buFontTx/>
              <a:buChar char="-"/>
            </a:pPr>
            <a:r>
              <a:rPr lang="pt-BR" dirty="0"/>
              <a:t>Dono: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dirty="0"/>
              <a:t>Castrado: false;</a:t>
            </a:r>
          </a:p>
          <a:p>
            <a:pPr marL="285750" indent="-285750">
              <a:buFontTx/>
              <a:buChar char="-"/>
            </a:pPr>
            <a:r>
              <a:rPr lang="pt-BR" dirty="0"/>
              <a:t>Peso: 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0AD1E7-1C26-49C7-880B-11C434CBE471}"/>
              </a:ext>
            </a:extLst>
          </p:cNvPr>
          <p:cNvSpPr/>
          <p:nvPr/>
        </p:nvSpPr>
        <p:spPr>
          <a:xfrm>
            <a:off x="4684643" y="3909391"/>
            <a:ext cx="4094922" cy="225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+ </a:t>
            </a:r>
            <a:r>
              <a:rPr lang="pt-BR" dirty="0" err="1"/>
              <a:t>toString</a:t>
            </a:r>
            <a:r>
              <a:rPr lang="pt-BR" dirty="0"/>
              <a:t>() </a:t>
            </a:r>
            <a:r>
              <a:rPr lang="pt-BR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97AE8E-DDAA-4EB2-B0EC-275F152D8C0E}"/>
              </a:ext>
            </a:extLst>
          </p:cNvPr>
          <p:cNvSpPr/>
          <p:nvPr/>
        </p:nvSpPr>
        <p:spPr>
          <a:xfrm>
            <a:off x="371061" y="629478"/>
            <a:ext cx="4094922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 classe: Conta </a:t>
            </a:r>
            <a:r>
              <a:rPr lang="pt-BR" dirty="0" err="1"/>
              <a:t>Poupanca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4CAA31-31B7-41E7-96F6-7B7C06ACDF87}"/>
              </a:ext>
            </a:extLst>
          </p:cNvPr>
          <p:cNvSpPr/>
          <p:nvPr/>
        </p:nvSpPr>
        <p:spPr>
          <a:xfrm>
            <a:off x="371061" y="1523999"/>
            <a:ext cx="4094922" cy="2186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b="1" dirty="0"/>
              <a:t>Atributos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Nome: </a:t>
            </a:r>
            <a:r>
              <a:rPr lang="pt-BR" dirty="0" err="1"/>
              <a:t>String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Saldo: </a:t>
            </a:r>
            <a:r>
              <a:rPr lang="pt-BR" dirty="0" err="1"/>
              <a:t>double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Num </a:t>
            </a:r>
            <a:r>
              <a:rPr lang="pt-BR" dirty="0" err="1"/>
              <a:t>Poupanca</a:t>
            </a:r>
            <a:r>
              <a:rPr lang="pt-BR" dirty="0"/>
              <a:t>: </a:t>
            </a:r>
            <a:r>
              <a:rPr lang="pt-BR" dirty="0" err="1"/>
              <a:t>int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Num Agencia: </a:t>
            </a:r>
            <a:r>
              <a:rPr lang="pt-BR" dirty="0" err="1"/>
              <a:t>int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2DA02B-A0F5-4E50-A63E-7A6303C913B3}"/>
              </a:ext>
            </a:extLst>
          </p:cNvPr>
          <p:cNvSpPr/>
          <p:nvPr/>
        </p:nvSpPr>
        <p:spPr>
          <a:xfrm>
            <a:off x="371061" y="3909391"/>
            <a:ext cx="4094922" cy="225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 err="1"/>
              <a:t>Metodos</a:t>
            </a:r>
            <a:endParaRPr lang="pt-BR" dirty="0"/>
          </a:p>
          <a:p>
            <a:pPr algn="ctr"/>
            <a:r>
              <a:rPr lang="pt-BR" dirty="0"/>
              <a:t>+Sacar (</a:t>
            </a:r>
            <a:r>
              <a:rPr lang="pt-BR" dirty="0" err="1"/>
              <a:t>double</a:t>
            </a:r>
            <a:r>
              <a:rPr lang="pt-BR" dirty="0"/>
              <a:t>):</a:t>
            </a:r>
            <a:r>
              <a:rPr lang="pt-BR" dirty="0" err="1"/>
              <a:t>String</a:t>
            </a:r>
            <a:endParaRPr lang="pt-BR" dirty="0"/>
          </a:p>
          <a:p>
            <a:pPr algn="ctr"/>
            <a:r>
              <a:rPr lang="pt-BR" dirty="0"/>
              <a:t>+depositar (</a:t>
            </a:r>
            <a:r>
              <a:rPr lang="pt-BR" dirty="0" err="1"/>
              <a:t>double</a:t>
            </a:r>
            <a:r>
              <a:rPr lang="pt-BR" dirty="0"/>
              <a:t>):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792982-DE73-473A-BF5F-D31C4B2C1EA3}"/>
              </a:ext>
            </a:extLst>
          </p:cNvPr>
          <p:cNvSpPr/>
          <p:nvPr/>
        </p:nvSpPr>
        <p:spPr>
          <a:xfrm>
            <a:off x="4684643" y="619539"/>
            <a:ext cx="4094922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Cachorro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3D169C-79C1-4A80-A131-B1365F3EFE9E}"/>
              </a:ext>
            </a:extLst>
          </p:cNvPr>
          <p:cNvSpPr/>
          <p:nvPr/>
        </p:nvSpPr>
        <p:spPr>
          <a:xfrm>
            <a:off x="4684643" y="1514060"/>
            <a:ext cx="4094922" cy="2186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/>
              <a:t>Nome: Ted;</a:t>
            </a:r>
          </a:p>
          <a:p>
            <a:pPr marL="285750" indent="-285750">
              <a:buFontTx/>
              <a:buChar char="-"/>
            </a:pPr>
            <a:r>
              <a:rPr lang="pt-BR" dirty="0"/>
              <a:t>Idade: 3</a:t>
            </a:r>
          </a:p>
          <a:p>
            <a:pPr marL="285750" indent="-285750">
              <a:buFontTx/>
              <a:buChar char="-"/>
            </a:pPr>
            <a:r>
              <a:rPr lang="pt-BR" dirty="0"/>
              <a:t>Raça: vira lata;</a:t>
            </a:r>
          </a:p>
          <a:p>
            <a:pPr marL="285750" indent="-285750">
              <a:buFontTx/>
              <a:buChar char="-"/>
            </a:pPr>
            <a:r>
              <a:rPr lang="pt-BR" dirty="0"/>
              <a:t>Dono: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dirty="0"/>
              <a:t>Castrado: false;</a:t>
            </a:r>
          </a:p>
          <a:p>
            <a:pPr marL="285750" indent="-285750">
              <a:buFontTx/>
              <a:buChar char="-"/>
            </a:pPr>
            <a:r>
              <a:rPr lang="pt-BR" dirty="0"/>
              <a:t>Peso: 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0AD1E7-1C26-49C7-880B-11C434CBE471}"/>
              </a:ext>
            </a:extLst>
          </p:cNvPr>
          <p:cNvSpPr/>
          <p:nvPr/>
        </p:nvSpPr>
        <p:spPr>
          <a:xfrm>
            <a:off x="4684643" y="3909391"/>
            <a:ext cx="4094922" cy="225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+ </a:t>
            </a:r>
            <a:r>
              <a:rPr lang="pt-BR" dirty="0" err="1"/>
              <a:t>toString</a:t>
            </a:r>
            <a:r>
              <a:rPr lang="pt-BR" dirty="0"/>
              <a:t>() </a:t>
            </a:r>
            <a:r>
              <a:rPr lang="pt-BR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403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elis oliveira</dc:creator>
  <cp:lastModifiedBy>maria elis oliveira</cp:lastModifiedBy>
  <cp:revision>5</cp:revision>
  <dcterms:created xsi:type="dcterms:W3CDTF">2022-07-28T01:37:27Z</dcterms:created>
  <dcterms:modified xsi:type="dcterms:W3CDTF">2022-08-02T02:12:04Z</dcterms:modified>
</cp:coreProperties>
</file>