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91bf323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91bf323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91bf323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91bf323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55350"/>
            <a:ext cx="8738087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58344" y="1156913"/>
            <a:ext cx="3146700" cy="125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Alunos do Senai e as empresas.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744881" y="1101713"/>
            <a:ext cx="2262300" cy="1389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Possibilitar o ambiente onde o aluno saiba onde buscar sua primeira oportunidade de trabalho e oferecer para as empresas um local controlado para disponibilizar suas vagas para os talentos do Senai.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62700" y="2704556"/>
            <a:ext cx="1591800" cy="187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cs typeface="Calibri"/>
                <a:sym typeface="Calibri"/>
              </a:rPr>
              <a:t>Com o acesso à internet e divulgação do Senai do website. Oferecer um conteúdo simples, objetivo e de fácil interatividade entre as empresas e os alunos.</a:t>
            </a:r>
            <a:endParaRPr sz="1100" dirty="0"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108944" y="2932838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Trabalho em equipe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08943" y="3275569"/>
            <a:ext cx="1591799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Confiança/Credibilidade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08944" y="3618300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Responsabilidade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108944" y="3961031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108944" y="4318256"/>
            <a:ext cx="14961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759563" y="2932838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União, Companheirismo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759563" y="3275569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Honestidade, Confidência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744881" y="361830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Dever, função, obrigação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744881" y="3961031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59563" y="4318350"/>
            <a:ext cx="2262300" cy="25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193225" y="302119"/>
            <a:ext cx="20517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Senai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436700" y="325856"/>
            <a:ext cx="1267500" cy="2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03/08/2020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07688" y="4759875"/>
            <a:ext cx="5114100" cy="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NAS EXPLICAÇÕES DE CADA QUADRO SUBSTITUA “</a:t>
            </a:r>
            <a:r>
              <a:rPr lang="pt-BR" sz="11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  <a:r>
              <a:rPr lang="pt-BR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POR “</a:t>
            </a:r>
            <a:r>
              <a:rPr lang="pt-BR" sz="11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lang="pt-BR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7"/>
            <a:ext cx="9144000" cy="5024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460660" y="1994429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Calibri"/>
                <a:ea typeface="Calibri"/>
                <a:cs typeface="Calibri"/>
                <a:sym typeface="Calibri"/>
              </a:rPr>
              <a:t>Honestidade, Confidência</a:t>
            </a:r>
          </a:p>
        </p:txBody>
      </p:sp>
      <p:sp>
        <p:nvSpPr>
          <p:cNvPr id="108" name="Google Shape;108;p19"/>
          <p:cNvSpPr txBox="1"/>
          <p:nvPr/>
        </p:nvSpPr>
        <p:spPr>
          <a:xfrm>
            <a:off x="6213413" y="2193329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Dever, função, obrigação</a:t>
            </a:r>
          </a:p>
        </p:txBody>
      </p:sp>
      <p:sp>
        <p:nvSpPr>
          <p:cNvPr id="109" name="Google Shape;109;p19"/>
          <p:cNvSpPr txBox="1"/>
          <p:nvPr/>
        </p:nvSpPr>
        <p:spPr>
          <a:xfrm>
            <a:off x="6213413" y="3373912"/>
            <a:ext cx="2262300" cy="19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Calibri"/>
                <a:ea typeface="Calibri"/>
                <a:cs typeface="Calibri"/>
                <a:sym typeface="Calibri"/>
              </a:rPr>
              <a:t>União, Companheirismo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Apresentação na tela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- Introdução à Pesquisa Visual</dc:title>
  <cp:lastModifiedBy>Flavio Pires</cp:lastModifiedBy>
  <cp:revision>3</cp:revision>
  <dcterms:modified xsi:type="dcterms:W3CDTF">2020-08-03T13:36:14Z</dcterms:modified>
</cp:coreProperties>
</file>