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" initials="B" lastIdx="1" clrIdx="0">
    <p:extLst>
      <p:ext uri="{19B8F6BF-5375-455C-9EA6-DF929625EA0E}">
        <p15:presenceInfo xmlns:p15="http://schemas.microsoft.com/office/powerpoint/2012/main" userId="Br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31T09:38:09.99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5f16249b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5f16249b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SPRINT 1  RETROSPECTIVE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83900" cy="3674706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Pontos Positivos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O grupo entregou todas as atividades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O planejamento foi bem executado tanto nas planilhas quanto no Azure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Trabalho em equipe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Respeito mútuo entre os integrantes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Retorno da Empresa(Feedback)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Suporte dos professores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6248400" y="1152475"/>
            <a:ext cx="2583900" cy="3416400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Ações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Pensar melhor no planejamento semanal para melhor divisão de tarefas e refinamento de atividades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Flexibilidade nos encontros(horários)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3280050" y="1152475"/>
            <a:ext cx="2583900" cy="3416400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Pontos Negativos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Falha na delegação das atividades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Baixo refinamento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Falta de disponibilidade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 err="1">
                <a:latin typeface="Raleway"/>
                <a:ea typeface="Raleway"/>
                <a:cs typeface="Raleway"/>
                <a:sym typeface="Raleway"/>
              </a:rPr>
              <a:t>HomeOffice</a:t>
            </a:r>
            <a:endParaRPr lang="pt-BR"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-50" y="4992325"/>
            <a:ext cx="9144000" cy="1491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SENAI DE INFORMÁTICA</a:t>
            </a:r>
            <a:endParaRPr sz="3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SPRINT 1  RETROSPECTIVE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83900" cy="3416400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Devemos parar de fazer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Procrastinar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Parar de se justificar sem necessidade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6248400" y="1152475"/>
            <a:ext cx="2583900" cy="3416400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Devemos começar a fazer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Começar as atividades mais cedo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Delegar melhor as tarefas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Aumentar a confiança entre os integrantes </a:t>
            </a: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do grupo</a:t>
            </a:r>
            <a:endParaRPr lang="pt-BR"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80050" y="1152475"/>
            <a:ext cx="2583900" cy="3416400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Devemos Continuar Fazendo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Comprometimento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Respeito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Proatividade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sz="12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-50" y="4992325"/>
            <a:ext cx="9144000" cy="1491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SENAI DE INFORMÁTICA</a:t>
            </a:r>
            <a:endParaRPr sz="3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Apresentação na tela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Raleway</vt:lpstr>
      <vt:lpstr>Simple Light</vt:lpstr>
      <vt:lpstr>SPRINT 1  RETROSPECTIVE</vt:lpstr>
      <vt:lpstr>SPRINT 1 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 RETROSPECTIVE</dc:title>
  <cp:lastModifiedBy>Bruno</cp:lastModifiedBy>
  <cp:revision>4</cp:revision>
  <dcterms:modified xsi:type="dcterms:W3CDTF">2020-08-31T13:15:39Z</dcterms:modified>
</cp:coreProperties>
</file>