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3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17/05/2023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5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FIA – EAD – GRUPO 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GRUPO 03 – Projeto BIG DATA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Breno Cesar - (Turma 07)</a:t>
            </a:r>
          </a:p>
          <a:p>
            <a:pPr rtl="0"/>
            <a:r>
              <a:rPr lang="pt-BR" noProof="1"/>
              <a:t>Flavio Tokuo - (Turma 08)</a:t>
            </a:r>
          </a:p>
          <a:p>
            <a:pPr rtl="0"/>
            <a:r>
              <a:rPr lang="pt-BR" noProof="1"/>
              <a:t>Jefferson do Nascimento Costa - (Turma 07)</a:t>
            </a:r>
          </a:p>
          <a:p>
            <a:pPr rtl="0"/>
            <a:r>
              <a:rPr lang="pt-BR" noProof="1"/>
              <a:t>Sandra Siqueira de Souza - (Turma 07)</a:t>
            </a:r>
          </a:p>
          <a:p>
            <a:pPr rtl="0"/>
            <a:r>
              <a:rPr lang="pt-BR" noProof="1"/>
              <a:t>Thiago Ribeiro de Alencar - (Turma 07)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DE UM PROBLEMA (PODEM ESCOLHER "A GOSTO")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INGESTÃO EM DADOS (LOCAL DA ORIGEM, PODE JA EXISTIR OU PODE SER GERADO)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de sites de clima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 (DESENHO NO MINIMO DE 2 PARTES DO TODO INGESTÃO E AMAZENAMENTO)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9BAF7C-D7AD-CAEE-6EC1-C50B4B14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3" y="1852612"/>
            <a:ext cx="85248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55C65A7-75A4-91A0-7CD7-BBE97AAD7C6F}"/>
              </a:ext>
            </a:extLst>
          </p:cNvPr>
          <p:cNvGrpSpPr/>
          <p:nvPr/>
        </p:nvGrpSpPr>
        <p:grpSpPr>
          <a:xfrm>
            <a:off x="439288" y="545287"/>
            <a:ext cx="11223014" cy="5910104"/>
            <a:chOff x="439288" y="545287"/>
            <a:chExt cx="11223014" cy="5910104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84CAA71-3C1C-A407-83EA-8C4D7AB699E4}"/>
                </a:ext>
              </a:extLst>
            </p:cNvPr>
            <p:cNvGrpSpPr/>
            <p:nvPr/>
          </p:nvGrpSpPr>
          <p:grpSpPr>
            <a:xfrm>
              <a:off x="2766150" y="571972"/>
              <a:ext cx="8896152" cy="5883419"/>
              <a:chOff x="2645540" y="544932"/>
              <a:chExt cx="8896152" cy="5898072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A2FB5B3B-F6C8-CF6C-CF54-EFBDC6E21EE0}"/>
                  </a:ext>
                </a:extLst>
              </p:cNvPr>
              <p:cNvSpPr/>
              <p:nvPr/>
            </p:nvSpPr>
            <p:spPr>
              <a:xfrm>
                <a:off x="2645540" y="544932"/>
                <a:ext cx="8896152" cy="589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9" name="Picture 12">
                <a:extLst>
                  <a:ext uri="{FF2B5EF4-FFF2-40B4-BE49-F238E27FC236}">
                    <a16:creationId xmlns:a16="http://schemas.microsoft.com/office/drawing/2014/main" id="{37C85A09-7C5A-FF92-7116-792FC8F8E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85" t="26067" r="17421" b="26936"/>
              <a:stretch/>
            </p:blipFill>
            <p:spPr bwMode="auto">
              <a:xfrm>
                <a:off x="2729754" y="582950"/>
                <a:ext cx="1985435" cy="377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037190D-9DC7-A5B3-FE59-37B5E3565565}"/>
                </a:ext>
              </a:extLst>
            </p:cNvPr>
            <p:cNvSpPr/>
            <p:nvPr/>
          </p:nvSpPr>
          <p:spPr>
            <a:xfrm>
              <a:off x="439288" y="545287"/>
              <a:ext cx="1932964" cy="5910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13E5396C-B773-E796-82DE-4A285A197999}"/>
                </a:ext>
              </a:extLst>
            </p:cNvPr>
            <p:cNvGrpSpPr/>
            <p:nvPr/>
          </p:nvGrpSpPr>
          <p:grpSpPr>
            <a:xfrm>
              <a:off x="439288" y="2006002"/>
              <a:ext cx="1932964" cy="1625564"/>
              <a:chOff x="439288" y="2216784"/>
              <a:chExt cx="1932964" cy="1625564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88828332-9814-03BD-97F8-1F075BFFA9A7}"/>
                  </a:ext>
                </a:extLst>
              </p:cNvPr>
              <p:cNvSpPr/>
              <p:nvPr/>
            </p:nvSpPr>
            <p:spPr>
              <a:xfrm>
                <a:off x="439288" y="3288675"/>
                <a:ext cx="1932964" cy="5536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API de Clima para extração</a:t>
                </a:r>
                <a:endParaRPr lang="pt-BR" sz="1200" dirty="0"/>
              </a:p>
            </p:txBody>
          </p:sp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EEF97545-D6E0-1E3B-B555-4130F5C02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854" y="2216784"/>
                <a:ext cx="1203832" cy="1203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5296BA8-4F7E-C43D-0C3D-2DBC78DFD90A}"/>
                </a:ext>
              </a:extLst>
            </p:cNvPr>
            <p:cNvSpPr txBox="1"/>
            <p:nvPr/>
          </p:nvSpPr>
          <p:spPr>
            <a:xfrm>
              <a:off x="439288" y="742122"/>
              <a:ext cx="1932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Ingest</a:t>
              </a:r>
            </a:p>
            <a:p>
              <a:pPr algn="ctr"/>
              <a:r>
                <a:rPr lang="pt-BR" b="1" dirty="0"/>
                <a:t>(Extraction)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D04F1A49-D06E-B571-1371-BBEEB84567C0}"/>
                </a:ext>
              </a:extLst>
            </p:cNvPr>
            <p:cNvGrpSpPr/>
            <p:nvPr/>
          </p:nvGrpSpPr>
          <p:grpSpPr>
            <a:xfrm>
              <a:off x="2869805" y="1109517"/>
              <a:ext cx="5773758" cy="2309893"/>
              <a:chOff x="2869805" y="1047338"/>
              <a:chExt cx="5773758" cy="2309893"/>
            </a:xfrm>
          </p:grpSpPr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626F8B95-4462-CD74-E984-8F0DBF244D3C}"/>
                  </a:ext>
                </a:extLst>
              </p:cNvPr>
              <p:cNvGrpSpPr/>
              <p:nvPr/>
            </p:nvGrpSpPr>
            <p:grpSpPr>
              <a:xfrm>
                <a:off x="2869805" y="1047338"/>
                <a:ext cx="5773758" cy="2309893"/>
                <a:chOff x="2869805" y="1047338"/>
                <a:chExt cx="5773758" cy="2309893"/>
              </a:xfrm>
            </p:grpSpPr>
            <p:grpSp>
              <p:nvGrpSpPr>
                <p:cNvPr id="52" name="Agrupar 51">
                  <a:extLst>
                    <a:ext uri="{FF2B5EF4-FFF2-40B4-BE49-F238E27FC236}">
                      <a16:creationId xmlns:a16="http://schemas.microsoft.com/office/drawing/2014/main" id="{1398489E-F903-B793-3C31-426CB5B27BC2}"/>
                    </a:ext>
                  </a:extLst>
                </p:cNvPr>
                <p:cNvGrpSpPr/>
                <p:nvPr/>
              </p:nvGrpSpPr>
              <p:grpSpPr>
                <a:xfrm>
                  <a:off x="2869805" y="1047338"/>
                  <a:ext cx="5773758" cy="2309893"/>
                  <a:chOff x="3174757" y="627747"/>
                  <a:chExt cx="4965589" cy="2193597"/>
                </a:xfrm>
              </p:grpSpPr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9A10802A-68B8-C8C6-13B5-A1B112ECFB5F}"/>
                      </a:ext>
                    </a:extLst>
                  </p:cNvPr>
                  <p:cNvSpPr/>
                  <p:nvPr/>
                </p:nvSpPr>
                <p:spPr>
                  <a:xfrm>
                    <a:off x="3174757" y="627747"/>
                    <a:ext cx="4965589" cy="219359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5" name="Picture 10">
                    <a:extLst>
                      <a:ext uri="{FF2B5EF4-FFF2-40B4-BE49-F238E27FC236}">
                        <a16:creationId xmlns:a16="http://schemas.microsoft.com/office/drawing/2014/main" id="{73B4CC0B-7A00-FAA8-DC71-F9C7FA2A1B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51835" y="830359"/>
                    <a:ext cx="1251485" cy="4834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E951CD5C-2024-E7B6-5A7D-D82D27D9FAD5}"/>
                    </a:ext>
                  </a:extLst>
                </p:cNvPr>
                <p:cNvSpPr txBox="1"/>
                <p:nvPr/>
              </p:nvSpPr>
              <p:spPr>
                <a:xfrm>
                  <a:off x="2869805" y="1130864"/>
                  <a:ext cx="1223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Process</a:t>
                  </a: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4BAC5E3B-3816-2B42-6424-9BC01AA31116}"/>
                  </a:ext>
                </a:extLst>
              </p:cNvPr>
              <p:cNvGrpSpPr/>
              <p:nvPr/>
            </p:nvGrpSpPr>
            <p:grpSpPr>
              <a:xfrm>
                <a:off x="3179294" y="1881351"/>
                <a:ext cx="5200431" cy="1318421"/>
                <a:chOff x="3075491" y="2216784"/>
                <a:chExt cx="4938605" cy="1252042"/>
              </a:xfrm>
            </p:grpSpPr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68BCEA04-1473-0D94-C2CA-1A125993255C}"/>
                    </a:ext>
                  </a:extLst>
                </p:cNvPr>
                <p:cNvSpPr/>
                <p:nvPr/>
              </p:nvSpPr>
              <p:spPr>
                <a:xfrm>
                  <a:off x="3075491" y="2216784"/>
                  <a:ext cx="4938605" cy="12520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9" name="Picture 4">
                  <a:extLst>
                    <a:ext uri="{FF2B5EF4-FFF2-40B4-BE49-F238E27FC236}">
                      <a16:creationId xmlns:a16="http://schemas.microsoft.com/office/drawing/2014/main" id="{8089A6B3-3A49-D58C-44C5-BA14454235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0435" y="2576605"/>
                  <a:ext cx="1025365" cy="5324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6">
                  <a:extLst>
                    <a:ext uri="{FF2B5EF4-FFF2-40B4-BE49-F238E27FC236}">
                      <a16:creationId xmlns:a16="http://schemas.microsoft.com/office/drawing/2014/main" id="{AAA38642-EFDA-F06D-67E0-4600E27F7D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49" t="6553" r="4884" b="13990"/>
                <a:stretch/>
              </p:blipFill>
              <p:spPr bwMode="auto">
                <a:xfrm>
                  <a:off x="6518411" y="2636679"/>
                  <a:ext cx="1025366" cy="5151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8">
                  <a:extLst>
                    <a:ext uri="{FF2B5EF4-FFF2-40B4-BE49-F238E27FC236}">
                      <a16:creationId xmlns:a16="http://schemas.microsoft.com/office/drawing/2014/main" id="{37030B13-4346-9CA3-452D-7ADC28630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201" t="28138" r="22607" b="28482"/>
                <a:stretch/>
              </p:blipFill>
              <p:spPr bwMode="auto">
                <a:xfrm>
                  <a:off x="3403426" y="2576605"/>
                  <a:ext cx="1305700" cy="53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3EF65B28-867C-F2EE-E441-D4B5A4E51544}"/>
                </a:ext>
              </a:extLst>
            </p:cNvPr>
            <p:cNvCxnSpPr>
              <a:cxnSpLocks/>
              <a:stCxn id="57" idx="3"/>
              <a:endCxn id="51" idx="1"/>
            </p:cNvCxnSpPr>
            <p:nvPr/>
          </p:nvCxnSpPr>
          <p:spPr>
            <a:xfrm flipV="1">
              <a:off x="2007686" y="2602740"/>
              <a:ext cx="1516929" cy="51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CE487D0-95F5-D8F7-2E2C-65FBEDA7636D}"/>
                </a:ext>
              </a:extLst>
            </p:cNvPr>
            <p:cNvGrpSpPr/>
            <p:nvPr/>
          </p:nvGrpSpPr>
          <p:grpSpPr>
            <a:xfrm>
              <a:off x="2892630" y="4065951"/>
              <a:ext cx="5773758" cy="2151346"/>
              <a:chOff x="2892630" y="4065951"/>
              <a:chExt cx="5773758" cy="2151346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17E9478-2C53-D0BE-03C9-67FB8F71F85A}"/>
                  </a:ext>
                </a:extLst>
              </p:cNvPr>
              <p:cNvGrpSpPr/>
              <p:nvPr/>
            </p:nvGrpSpPr>
            <p:grpSpPr>
              <a:xfrm>
                <a:off x="2892630" y="4065951"/>
                <a:ext cx="5773758" cy="2143847"/>
                <a:chOff x="2892630" y="4065951"/>
                <a:chExt cx="5773758" cy="2143847"/>
              </a:xfrm>
            </p:grpSpPr>
            <p:sp>
              <p:nvSpPr>
                <p:cNvPr id="44" name="Retângulo 43">
                  <a:extLst>
                    <a:ext uri="{FF2B5EF4-FFF2-40B4-BE49-F238E27FC236}">
                      <a16:creationId xmlns:a16="http://schemas.microsoft.com/office/drawing/2014/main" id="{7BEB9F25-C07D-978D-2AB8-0C2FA6A07970}"/>
                    </a:ext>
                  </a:extLst>
                </p:cNvPr>
                <p:cNvSpPr/>
                <p:nvPr/>
              </p:nvSpPr>
              <p:spPr>
                <a:xfrm>
                  <a:off x="2892630" y="4065951"/>
                  <a:ext cx="5773758" cy="21438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B73A0103-F8FC-F45C-9E7F-9B9F7111D1CA}"/>
                    </a:ext>
                  </a:extLst>
                </p:cNvPr>
                <p:cNvSpPr txBox="1"/>
                <p:nvPr/>
              </p:nvSpPr>
              <p:spPr>
                <a:xfrm>
                  <a:off x="2917599" y="5833451"/>
                  <a:ext cx="1135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Storage</a:t>
                  </a:r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E51ACA18-D620-83B5-A528-E2C4DB0332A9}"/>
                  </a:ext>
                </a:extLst>
              </p:cNvPr>
              <p:cNvGrpSpPr/>
              <p:nvPr/>
            </p:nvGrpSpPr>
            <p:grpSpPr>
              <a:xfrm>
                <a:off x="3409706" y="4186972"/>
                <a:ext cx="4645721" cy="2030325"/>
                <a:chOff x="3453248" y="4186972"/>
                <a:chExt cx="4645721" cy="2030325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662C4B06-9B84-B09C-0063-5099490788C6}"/>
                    </a:ext>
                  </a:extLst>
                </p:cNvPr>
                <p:cNvSpPr/>
                <p:nvPr/>
              </p:nvSpPr>
              <p:spPr>
                <a:xfrm>
                  <a:off x="5865562" y="5696333"/>
                  <a:ext cx="1820308" cy="5209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Técnica para previsão de geração de energia solar</a:t>
                  </a:r>
                  <a:endParaRPr lang="pt-BR" sz="1200" dirty="0"/>
                </a:p>
              </p:txBody>
            </p: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3C9B093F-5B86-8ED9-F310-89283314D63C}"/>
                    </a:ext>
                  </a:extLst>
                </p:cNvPr>
                <p:cNvGrpSpPr/>
                <p:nvPr/>
              </p:nvGrpSpPr>
              <p:grpSpPr>
                <a:xfrm>
                  <a:off x="3453248" y="4186972"/>
                  <a:ext cx="802026" cy="1385980"/>
                  <a:chOff x="3322622" y="4578854"/>
                  <a:chExt cx="800100" cy="1382652"/>
                </a:xfrm>
              </p:grpSpPr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71D11631-B2C4-A3B1-7A87-E5AEBFFD02EF}"/>
                      </a:ext>
                    </a:extLst>
                  </p:cNvPr>
                  <p:cNvSpPr/>
                  <p:nvPr/>
                </p:nvSpPr>
                <p:spPr>
                  <a:xfrm>
                    <a:off x="3388239" y="5684674"/>
                    <a:ext cx="639655" cy="276832"/>
                  </a:xfrm>
                  <a:prstGeom prst="rect">
                    <a:avLst/>
                  </a:prstGeom>
                  <a:solidFill>
                    <a:srgbClr val="CC66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Bronze</a:t>
                    </a:r>
                    <a:endParaRPr lang="pt-BR" sz="1200" dirty="0"/>
                  </a:p>
                </p:txBody>
              </p:sp>
              <p:pic>
                <p:nvPicPr>
                  <p:cNvPr id="43" name="Imagem 42">
                    <a:extLst>
                      <a:ext uri="{FF2B5EF4-FFF2-40B4-BE49-F238E27FC236}">
                        <a16:creationId xmlns:a16="http://schemas.microsoft.com/office/drawing/2014/main" id="{102CDE31-6EAF-6D27-1DAB-BBD1BA98E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3322622" y="4578854"/>
                    <a:ext cx="800100" cy="10763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05DC3C4D-5221-099E-2776-948F4C9810DE}"/>
                    </a:ext>
                  </a:extLst>
                </p:cNvPr>
                <p:cNvGrpSpPr/>
                <p:nvPr/>
              </p:nvGrpSpPr>
              <p:grpSpPr>
                <a:xfrm>
                  <a:off x="5358831" y="4237015"/>
                  <a:ext cx="782930" cy="1328177"/>
                  <a:chOff x="4913607" y="4628898"/>
                  <a:chExt cx="781050" cy="1324988"/>
                </a:xfrm>
              </p:grpSpPr>
              <p:pic>
                <p:nvPicPr>
                  <p:cNvPr id="40" name="Imagem 39">
                    <a:extLst>
                      <a:ext uri="{FF2B5EF4-FFF2-40B4-BE49-F238E27FC236}">
                        <a16:creationId xmlns:a16="http://schemas.microsoft.com/office/drawing/2014/main" id="{ECA1EE11-87F7-A3C8-CE7E-CFE66DEFB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913607" y="4628898"/>
                    <a:ext cx="78105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DAE353CC-6651-1FC0-6D45-B1C5125D8A7F}"/>
                      </a:ext>
                    </a:extLst>
                  </p:cNvPr>
                  <p:cNvSpPr/>
                  <p:nvPr/>
                </p:nvSpPr>
                <p:spPr>
                  <a:xfrm>
                    <a:off x="4982464" y="5677054"/>
                    <a:ext cx="639655" cy="2768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Silver</a:t>
                    </a:r>
                    <a:endParaRPr lang="pt-BR" sz="1200" dirty="0"/>
                  </a:p>
                </p:txBody>
              </p:sp>
            </p:grpSp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A6965C57-8691-E257-4778-61CCAC1197C8}"/>
                    </a:ext>
                  </a:extLst>
                </p:cNvPr>
                <p:cNvGrpSpPr/>
                <p:nvPr/>
              </p:nvGrpSpPr>
              <p:grpSpPr>
                <a:xfrm>
                  <a:off x="7335135" y="4231755"/>
                  <a:ext cx="763834" cy="1341089"/>
                  <a:chOff x="6464280" y="4623637"/>
                  <a:chExt cx="762000" cy="1337869"/>
                </a:xfrm>
              </p:grpSpPr>
              <p:pic>
                <p:nvPicPr>
                  <p:cNvPr id="38" name="Imagem 37">
                    <a:extLst>
                      <a:ext uri="{FF2B5EF4-FFF2-40B4-BE49-F238E27FC236}">
                        <a16:creationId xmlns:a16="http://schemas.microsoft.com/office/drawing/2014/main" id="{9CA9DFF5-BF25-62BA-F018-2FC4EC9F5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464280" y="4623637"/>
                    <a:ext cx="76200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3834D06D-1BE6-422A-C813-A569A27FCAC0}"/>
                      </a:ext>
                    </a:extLst>
                  </p:cNvPr>
                  <p:cNvSpPr/>
                  <p:nvPr/>
                </p:nvSpPr>
                <p:spPr>
                  <a:xfrm>
                    <a:off x="6520059" y="5684674"/>
                    <a:ext cx="639655" cy="276832"/>
                  </a:xfrm>
                  <a:prstGeom prst="rect">
                    <a:avLst/>
                  </a:prstGeom>
                  <a:solidFill>
                    <a:srgbClr val="FFCC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Gold</a:t>
                    </a:r>
                    <a:endParaRPr lang="pt-BR" sz="1200" dirty="0"/>
                  </a:p>
                </p:txBody>
              </p:sp>
            </p:grpSp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B80795BC-7D77-AB24-2848-B60BB2A25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343450" y="4847924"/>
                  <a:ext cx="780528" cy="699081"/>
                </a:xfrm>
                <a:prstGeom prst="rect">
                  <a:avLst/>
                </a:prstGeom>
              </p:spPr>
            </p:pic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4B806899-F03A-FC20-EDD0-A54A816B82D4}"/>
                    </a:ext>
                  </a:extLst>
                </p:cNvPr>
                <p:cNvCxnSpPr>
                  <a:cxnSpLocks/>
                  <a:stCxn id="43" idx="3"/>
                </p:cNvCxnSpPr>
                <p:nvPr/>
              </p:nvCxnSpPr>
              <p:spPr>
                <a:xfrm>
                  <a:off x="425527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BBD4D257-7A55-8874-568D-EC1C6A22A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75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409BF0F-4E19-E12C-38DE-C9A236A0E8E3}"/>
                    </a:ext>
                  </a:extLst>
                </p:cNvPr>
                <p:cNvSpPr txBox="1"/>
                <p:nvPr/>
              </p:nvSpPr>
              <p:spPr>
                <a:xfrm>
                  <a:off x="6197602" y="5526708"/>
                  <a:ext cx="129704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/>
                    <a:t>Deep Learning</a:t>
                  </a:r>
                  <a:endParaRPr lang="pt-BR" sz="1200" b="1" dirty="0"/>
                </a:p>
              </p:txBody>
            </p:sp>
          </p:grpSp>
        </p:grp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B6DE4F07-9DF0-2B81-8E5E-7AE9DCE855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8355" y="3077893"/>
              <a:ext cx="0" cy="98805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324D172-5D9E-CC81-721F-025EEBE2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842" y="3261951"/>
              <a:ext cx="0" cy="3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4C59DB5-9017-334E-B9F0-A772B17323D7}"/>
                </a:ext>
              </a:extLst>
            </p:cNvPr>
            <p:cNvSpPr txBox="1"/>
            <p:nvPr/>
          </p:nvSpPr>
          <p:spPr>
            <a:xfrm>
              <a:off x="5584779" y="3527535"/>
              <a:ext cx="204325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Processamento e Transformação</a:t>
              </a:r>
              <a:endParaRPr lang="pt-BR" sz="1000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D9B3043-D054-014F-906B-56672D853DBF}"/>
                </a:ext>
              </a:extLst>
            </p:cNvPr>
            <p:cNvCxnSpPr>
              <a:cxnSpLocks/>
            </p:cNvCxnSpPr>
            <p:nvPr/>
          </p:nvCxnSpPr>
          <p:spPr>
            <a:xfrm>
              <a:off x="6531842" y="3729038"/>
              <a:ext cx="2908" cy="332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14081BD-2143-9E88-A419-05F06994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17519" y="5784655"/>
              <a:ext cx="378900" cy="3932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9C37C90-7D2C-E6E1-1494-DD6EE114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47126" y="5804090"/>
              <a:ext cx="438017" cy="35733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8DABA3A-F1A8-66B5-7B39-810708BB8227}"/>
                </a:ext>
              </a:extLst>
            </p:cNvPr>
            <p:cNvSpPr/>
            <p:nvPr/>
          </p:nvSpPr>
          <p:spPr>
            <a:xfrm>
              <a:off x="9114692" y="1109517"/>
              <a:ext cx="2405107" cy="5107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Picture 16">
              <a:extLst>
                <a:ext uri="{FF2B5EF4-FFF2-40B4-BE49-F238E27FC236}">
                  <a16:creationId xmlns:a16="http://schemas.microsoft.com/office/drawing/2014/main" id="{BC2F0459-336E-553F-7C3B-85AA55F18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07" b="19448"/>
            <a:stretch/>
          </p:blipFill>
          <p:spPr bwMode="auto">
            <a:xfrm>
              <a:off x="9227748" y="3266613"/>
              <a:ext cx="2178994" cy="666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3868923-A10F-31B0-2F41-A0E5E8094540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48" y="4375975"/>
              <a:ext cx="40432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1207ABE-5068-A47E-3B95-5A04801A506F}"/>
                </a:ext>
              </a:extLst>
            </p:cNvPr>
            <p:cNvCxnSpPr>
              <a:cxnSpLocks/>
            </p:cNvCxnSpPr>
            <p:nvPr/>
          </p:nvCxnSpPr>
          <p:spPr>
            <a:xfrm>
              <a:off x="8703837" y="4920261"/>
              <a:ext cx="40432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B61A1D8B-65BD-BE36-13E4-8189796F8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48" y="5483786"/>
              <a:ext cx="40432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C4EE5DF-DB25-BE94-1346-48D69BDA68C8}"/>
                </a:ext>
              </a:extLst>
            </p:cNvPr>
            <p:cNvSpPr txBox="1"/>
            <p:nvPr/>
          </p:nvSpPr>
          <p:spPr>
            <a:xfrm>
              <a:off x="9109481" y="1203787"/>
              <a:ext cx="2405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4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IMAGEM DOCKER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Airflow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NIFI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Spark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400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7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5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SUBIR NO GIT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1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45</TotalTime>
  <Words>225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PROJETO BIG DATA</vt:lpstr>
      <vt:lpstr> GRUPO 03 – Projeto BIG DATA</vt:lpstr>
      <vt:lpstr>DEFINIÇÃO DE UM PROBLEMA (PODEM ESCOLHER "A GOSTO")</vt:lpstr>
      <vt:lpstr>DEFINIÇÃO INGESTÃO EM DADOS (LOCAL DA ORIGEM, PODE JA EXISTIR OU PODE SER GERADO) </vt:lpstr>
      <vt:lpstr>DEFINIÇÃO ARQUITETURA (DESENHO NO MINIMO DE 2 PARTES DO TODO INGESTÃO E AMAZENAMENTO) </vt:lpstr>
      <vt:lpstr>Apresentação do PowerPoint</vt:lpstr>
      <vt:lpstr>IMAGEM DOCKER (SO SERA COBRADO QUANDO HOUVER A AULA QUARTA) </vt:lpstr>
      <vt:lpstr>SUBIR NO GIT (SO SERA COBRADO QUANDO HOUVER A AULA QUARTA)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Flavio Tokuo</cp:lastModifiedBy>
  <cp:revision>5</cp:revision>
  <dcterms:created xsi:type="dcterms:W3CDTF">2023-05-17T17:15:27Z</dcterms:created>
  <dcterms:modified xsi:type="dcterms:W3CDTF">2023-05-18T01:06:33Z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