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6" r:id="rId9"/>
    <p:sldId id="267" r:id="rId10"/>
    <p:sldId id="262" r:id="rId11"/>
    <p:sldId id="257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2B0518-9A25-4040-AC03-F3D2DF8FE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06FACD0-DCD2-4FE3-B269-7AAE3C4738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D39915-C65A-44BD-A691-A0679A750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AAB4-BCCA-43D3-84E0-8C48A477AA83}" type="datetimeFigureOut">
              <a:rPr lang="fr-FR" smtClean="0"/>
              <a:t>17/03/2019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59C87D-11B6-4962-8E9C-53FEC74A9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0CEE04-ADA3-429D-A5B1-B4B265E4C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FDBA-3C9B-49DF-8E86-CDA3322DF0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557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32E2F0-2F89-4111-8ED7-0714BF0DE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7B411F7-608E-4E51-B94B-74F37DC1C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7BB6D8-6206-4DE1-A9A1-BBB8A95DB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AAB4-BCCA-43D3-84E0-8C48A477AA83}" type="datetimeFigureOut">
              <a:rPr lang="fr-FR" smtClean="0"/>
              <a:t>17/03/2019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4B9032-3BA4-4890-B1ED-60AB00DA6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577A48-B210-4E41-B565-AF467FA45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FDBA-3C9B-49DF-8E86-CDA3322DF0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504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DCF969A-99A5-43D4-B282-B7EB3B0E53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6B621E-20F4-41B7-8483-A2DCEB937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433958-313C-4CA1-95AF-D1BA13266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AAB4-BCCA-43D3-84E0-8C48A477AA83}" type="datetimeFigureOut">
              <a:rPr lang="fr-FR" smtClean="0"/>
              <a:t>17/03/2019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B3F9DC-63D1-40AC-ADFF-5D81F85C7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8E9952-0E99-43B7-AA09-D0F59D6D8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FDBA-3C9B-49DF-8E86-CDA3322DF0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238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8655C9-F3AE-4F1B-9B7F-6D408DE0D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742B3E-A76E-4958-A064-967CC0D4D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A93814-E2BF-4561-B54E-CEE53F7A5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AAB4-BCCA-43D3-84E0-8C48A477AA83}" type="datetimeFigureOut">
              <a:rPr lang="fr-FR" smtClean="0"/>
              <a:t>17/03/2019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0B4C28-6ECF-4122-9383-4FDE64A0C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ED92B1-BBA3-4635-9C66-38C58798D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FDBA-3C9B-49DF-8E86-CDA3322DF0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124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3A5682-FC98-4629-AF52-AE9FF0701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AB473B-8FDE-4EF5-9571-136535C4E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143917-9606-4CBD-95FD-F7B173D69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AAB4-BCCA-43D3-84E0-8C48A477AA83}" type="datetimeFigureOut">
              <a:rPr lang="fr-FR" smtClean="0"/>
              <a:t>17/03/2019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30FA44-A612-48AD-8013-46F31444B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7E0865-9337-456E-B5A7-314727DE7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FDBA-3C9B-49DF-8E86-CDA3322DF0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965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2B1CE9-359D-4390-BC81-1E79EB1D0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96043C-8E9B-4656-B1F7-CB3D259295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DA9822-E337-41A1-84AD-FC917D64B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59BB405-05EB-4D9E-BBB4-0C5300E11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AAB4-BCCA-43D3-84E0-8C48A477AA83}" type="datetimeFigureOut">
              <a:rPr lang="fr-FR" smtClean="0"/>
              <a:t>17/03/2019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49EA45-AFA6-4AD8-B241-605398AFF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6EBE8E-B05D-4244-88A1-0ADA0E91D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FDBA-3C9B-49DF-8E86-CDA3322DF0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2682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D040B0-88F5-4B35-99A4-0F73209E5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539508-7618-4143-8FB4-AFD2FD690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67459B-325F-4E9E-8E95-6A4BB9A56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F7FC5F5-936F-4C51-82E3-EFA06A168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81890F1-6A0D-4836-AAF2-3DC713607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2253A98-9E1B-43BF-8930-1F8F13304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AAB4-BCCA-43D3-84E0-8C48A477AA83}" type="datetimeFigureOut">
              <a:rPr lang="fr-FR" smtClean="0"/>
              <a:t>17/03/2019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5719EFC-6FF9-4805-87ED-315DA898B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1A144BC-2B79-4894-A300-8C6C9ADA6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FDBA-3C9B-49DF-8E86-CDA3322DF0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8620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10E78F-88EF-47EE-A6B6-D0202F73B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A44954C-851C-43DB-8C0B-155F3948E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AAB4-BCCA-43D3-84E0-8C48A477AA83}" type="datetimeFigureOut">
              <a:rPr lang="fr-FR" smtClean="0"/>
              <a:t>17/03/2019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45063F9-EC61-420E-83C6-7C8C051EE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22B50C9-CCBD-4236-9B53-ADD2A3BF8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FDBA-3C9B-49DF-8E86-CDA3322DF0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2293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CC91E3-6BF1-4A21-B266-E6CD2FE67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AAB4-BCCA-43D3-84E0-8C48A477AA83}" type="datetimeFigureOut">
              <a:rPr lang="fr-FR" smtClean="0"/>
              <a:t>17/03/2019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6A1CBF8-2C33-45A4-AAF4-28BC7D716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451B03-5AD8-48C7-839D-E1D585EDE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FDBA-3C9B-49DF-8E86-CDA3322DF0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44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FA4D57-F85C-4844-92C2-F5C945DC3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1F4ED9-3113-4381-89F0-AA9717A0E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45E535-B215-4FDC-93B4-AC062654F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11A1EE-3E37-4E9C-8E16-AD65CAD32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AAB4-BCCA-43D3-84E0-8C48A477AA83}" type="datetimeFigureOut">
              <a:rPr lang="fr-FR" smtClean="0"/>
              <a:t>17/03/2019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D41E07-E3A3-48CC-ACDA-2D659666B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F9FCEA-AC88-45C3-961F-6745875DB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FDBA-3C9B-49DF-8E86-CDA3322DF0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46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CCCC20-1237-439C-B043-5DAC11B43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1A43EB7-2552-4769-9B55-4442C20610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3C48F8-3EA1-4D0C-91DA-26A9308D5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8A5AE87-812E-49EA-8822-A75AA4861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AAB4-BCCA-43D3-84E0-8C48A477AA83}" type="datetimeFigureOut">
              <a:rPr lang="fr-FR" smtClean="0"/>
              <a:t>17/03/2019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B59A22-B22C-4FEB-9759-C739F7FFF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0441156-1654-4B9C-A8A6-2514F4B6B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FDBA-3C9B-49DF-8E86-CDA3322DF0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140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03C061E-CACE-4462-96FF-418274E5D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6E0E68-0093-453A-907B-51C6F07CE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B0D211-803B-4702-97FA-001822996C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EAAB4-BCCA-43D3-84E0-8C48A477AA83}" type="datetimeFigureOut">
              <a:rPr lang="fr-FR" smtClean="0"/>
              <a:t>17/03/2019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C00109-6591-4FF1-B0F4-201705A67E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DA2510-18FF-4185-8CDC-17CDBBC5F4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CFDBA-3C9B-49DF-8E86-CDA3322DF0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8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68C3DE-2514-4208-9F81-56510ACC9F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4800" dirty="0"/>
              <a:t>Amélioration de la gestion de stock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CF61A0-9FBA-4E79-8D00-AD313915EE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Revue de projet</a:t>
            </a:r>
          </a:p>
        </p:txBody>
      </p:sp>
      <p:pic>
        <p:nvPicPr>
          <p:cNvPr id="6" name="Image 5" descr="RÃ©sultat de recherche d'images pour &quot;lycÃ©e lafayette&quot;">
            <a:extLst>
              <a:ext uri="{FF2B5EF4-FFF2-40B4-BE49-F238E27FC236}">
                <a16:creationId xmlns:a16="http://schemas.microsoft.com/office/drawing/2014/main" id="{A10A8193-136C-4640-9005-E0719D60C4C9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50"/>
          <a:stretch/>
        </p:blipFill>
        <p:spPr bwMode="auto">
          <a:xfrm>
            <a:off x="9810432" y="124143"/>
            <a:ext cx="1715135" cy="13030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ED91621-DDE9-4AB6-8778-C78F04C6A01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03" y="601980"/>
            <a:ext cx="3238500" cy="47434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4DA08C3-B2E2-46DF-A630-63BEEDCADC75}"/>
              </a:ext>
            </a:extLst>
          </p:cNvPr>
          <p:cNvSpPr txBox="1"/>
          <p:nvPr/>
        </p:nvSpPr>
        <p:spPr>
          <a:xfrm>
            <a:off x="255864" y="6256020"/>
            <a:ext cx="321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Flavio </a:t>
            </a:r>
            <a:r>
              <a:rPr lang="fr-FR" dirty="0" err="1"/>
              <a:t>Ranchon</a:t>
            </a:r>
            <a:r>
              <a:rPr lang="fr-FR" dirty="0"/>
              <a:t> | Jaël Vavasseur</a:t>
            </a:r>
          </a:p>
        </p:txBody>
      </p:sp>
    </p:spTree>
    <p:extLst>
      <p:ext uri="{BB962C8B-B14F-4D97-AF65-F5344CB8AC3E}">
        <p14:creationId xmlns:p14="http://schemas.microsoft.com/office/powerpoint/2010/main" val="3012436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7233C-3719-45B3-A20B-D3060EB1F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à effectuer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A24D38-528D-44F9-95B6-9D15BD6E7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532" y="1850792"/>
            <a:ext cx="10515600" cy="4351338"/>
          </a:xfrm>
        </p:spPr>
        <p:txBody>
          <a:bodyPr/>
          <a:lstStyle/>
          <a:p>
            <a:r>
              <a:rPr lang="fr-FR" dirty="0"/>
              <a:t>Diagramme de cas d’utilisation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4E34C19-69F9-4A53-BF71-C8B77C19C30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031" y="2484452"/>
            <a:ext cx="4375150" cy="3600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6803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AE6FEA-7639-4C65-BD57-520F3BB4B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Php</a:t>
            </a:r>
            <a:r>
              <a:rPr lang="fr-FR" dirty="0"/>
              <a:t> , Symfony</a:t>
            </a:r>
          </a:p>
          <a:p>
            <a:r>
              <a:rPr lang="fr-FR" dirty="0"/>
              <a:t>Html, </a:t>
            </a:r>
            <a:r>
              <a:rPr lang="fr-FR" dirty="0" err="1"/>
              <a:t>css</a:t>
            </a:r>
            <a:r>
              <a:rPr lang="fr-FR" dirty="0"/>
              <a:t>, javascript, Bootstrap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GitHub</a:t>
            </a:r>
          </a:p>
          <a:p>
            <a:endParaRPr lang="fr-FR" dirty="0"/>
          </a:p>
          <a:p>
            <a:r>
              <a:rPr lang="fr-FR" dirty="0" err="1"/>
              <a:t>PhpStorm</a:t>
            </a:r>
            <a:endParaRPr lang="fr-FR" dirty="0"/>
          </a:p>
          <a:p>
            <a:endParaRPr lang="fr-FR" dirty="0"/>
          </a:p>
        </p:txBody>
      </p:sp>
      <p:pic>
        <p:nvPicPr>
          <p:cNvPr id="1028" name="Picture 4" descr="RÃ©sultat de recherche d'images pour &quot;github&quot;">
            <a:extLst>
              <a:ext uri="{FF2B5EF4-FFF2-40B4-BE49-F238E27FC236}">
                <a16:creationId xmlns:a16="http://schemas.microsoft.com/office/drawing/2014/main" id="{93040A77-69AA-4A1E-A2E6-D307B959B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119" y="3104010"/>
            <a:ext cx="2549284" cy="141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10AE977-31B9-450E-9398-7643E517A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Technologies et langages utilisés</a:t>
            </a:r>
          </a:p>
        </p:txBody>
      </p:sp>
      <p:pic>
        <p:nvPicPr>
          <p:cNvPr id="4" name="Image 3" descr="RÃ©sultat de recherche d'images pour &quot;symfony&quot;">
            <a:extLst>
              <a:ext uri="{FF2B5EF4-FFF2-40B4-BE49-F238E27FC236}">
                <a16:creationId xmlns:a16="http://schemas.microsoft.com/office/drawing/2014/main" id="{23D990EF-062B-49C7-AFB7-F87BA21279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975" y="521977"/>
            <a:ext cx="3054424" cy="1628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 descr="RÃ©sultat de recherche d'images pour &quot;bootstrap&quot;">
            <a:extLst>
              <a:ext uri="{FF2B5EF4-FFF2-40B4-BE49-F238E27FC236}">
                <a16:creationId xmlns:a16="http://schemas.microsoft.com/office/drawing/2014/main" id="{100C8F0F-DA8A-428C-B124-09D722A044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2456" y="2639288"/>
            <a:ext cx="2214851" cy="984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RÃ©sultat de recherche d'images pour &quot;phpStorm&quot;">
            <a:extLst>
              <a:ext uri="{FF2B5EF4-FFF2-40B4-BE49-F238E27FC236}">
                <a16:creationId xmlns:a16="http://schemas.microsoft.com/office/drawing/2014/main" id="{D75546C5-3FD9-429C-ABEA-659C1F93C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682" y="4520279"/>
            <a:ext cx="2337721" cy="233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232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A22F14-2AD8-4E02-921D-D3570E8BD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4B348A-5AE2-484B-A72B-E1910DAAD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Problème : </a:t>
            </a:r>
          </a:p>
          <a:p>
            <a:pPr marL="0" indent="0">
              <a:buNone/>
            </a:pPr>
            <a:r>
              <a:rPr lang="fr-FR" sz="2400" dirty="0"/>
              <a:t>Le Pôle </a:t>
            </a:r>
            <a:r>
              <a:rPr lang="fr-FR" sz="2400" dirty="0" err="1"/>
              <a:t>plurimédia</a:t>
            </a:r>
            <a:r>
              <a:rPr lang="fr-FR" sz="2400" dirty="0"/>
              <a:t> ne sait pas les stocks qu’il possède précisément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/>
              <a:t>Solution : </a:t>
            </a:r>
          </a:p>
          <a:p>
            <a:pPr marL="0" indent="0">
              <a:buNone/>
            </a:pPr>
            <a:r>
              <a:rPr lang="fr-FR" sz="2400" dirty="0"/>
              <a:t>Application de gestion de stocks</a:t>
            </a:r>
          </a:p>
          <a:p>
            <a:r>
              <a:rPr lang="fr-FR" sz="2400" dirty="0"/>
              <a:t>Efficacité</a:t>
            </a:r>
          </a:p>
          <a:p>
            <a:r>
              <a:rPr lang="fr-FR" sz="2400" dirty="0"/>
              <a:t>Rapidité</a:t>
            </a:r>
          </a:p>
          <a:p>
            <a:r>
              <a:rPr lang="fr-FR" sz="2400" dirty="0"/>
              <a:t>Simplicité d’utilisation</a:t>
            </a:r>
          </a:p>
          <a:p>
            <a:pPr marL="0" indent="0">
              <a:buNone/>
            </a:pPr>
            <a:r>
              <a:rPr lang="fr-FR" sz="2400" dirty="0"/>
              <a:t>=&gt; Augmentation de productivité</a:t>
            </a:r>
          </a:p>
        </p:txBody>
      </p:sp>
    </p:spTree>
    <p:extLst>
      <p:ext uri="{BB962C8B-B14F-4D97-AF65-F5344CB8AC3E}">
        <p14:creationId xmlns:p14="http://schemas.microsoft.com/office/powerpoint/2010/main" val="1772029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2283D1-39A1-416C-825D-F264AC8F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à effectuer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63FA35-A08B-44BD-A761-4D373AE96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Base de données du stock</a:t>
            </a:r>
          </a:p>
        </p:txBody>
      </p:sp>
    </p:spTree>
    <p:extLst>
      <p:ext uri="{BB962C8B-B14F-4D97-AF65-F5344CB8AC3E}">
        <p14:creationId xmlns:p14="http://schemas.microsoft.com/office/powerpoint/2010/main" val="3871670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AF7F1-2397-4F68-894C-F036B5D83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à effectuer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7214A2-D9BE-4CB3-A32E-F816EBCA0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Interface utilisateur</a:t>
            </a:r>
          </a:p>
          <a:p>
            <a:r>
              <a:rPr lang="fr-FR" dirty="0"/>
              <a:t>Court historique </a:t>
            </a:r>
          </a:p>
        </p:txBody>
      </p:sp>
      <p:pic>
        <p:nvPicPr>
          <p:cNvPr id="5" name="Image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DF023B92-C044-44E8-9152-56CB3F2FF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444" y="681037"/>
            <a:ext cx="5709356" cy="57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9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AF7F1-2397-4F68-894C-F036B5D83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à effectuer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7214A2-D9BE-4CB3-A32E-F816EBCA0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Interface utilisateur</a:t>
            </a:r>
          </a:p>
          <a:p>
            <a:r>
              <a:rPr lang="fr-FR" dirty="0"/>
              <a:t>Module de recherche</a:t>
            </a:r>
          </a:p>
          <a:p>
            <a:pPr marL="0" indent="0">
              <a:buNone/>
            </a:pPr>
            <a:r>
              <a:rPr lang="fr-FR" dirty="0"/>
              <a:t>par champs et critères</a:t>
            </a:r>
          </a:p>
          <a:p>
            <a:r>
              <a:rPr lang="fr-FR" dirty="0"/>
              <a:t>Module de récupération</a:t>
            </a:r>
          </a:p>
          <a:p>
            <a:pPr marL="0" indent="0">
              <a:buNone/>
            </a:pPr>
            <a:r>
              <a:rPr lang="fr-FR" dirty="0"/>
              <a:t>par code-barres </a:t>
            </a:r>
          </a:p>
        </p:txBody>
      </p:sp>
      <p:pic>
        <p:nvPicPr>
          <p:cNvPr id="6" name="Image 5" descr="Une image contenant capture d’écran&#10;&#10;Description générée avec un niveau de confiance élevé">
            <a:extLst>
              <a:ext uri="{FF2B5EF4-FFF2-40B4-BE49-F238E27FC236}">
                <a16:creationId xmlns:a16="http://schemas.microsoft.com/office/drawing/2014/main" id="{FB2C8F23-F61B-4048-8AFA-CCFAC7A45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927" y="1698396"/>
            <a:ext cx="6423873" cy="46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43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AF7F1-2397-4F68-894C-F036B5D83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à effectuer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7214A2-D9BE-4CB3-A32E-F816EBCA0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Interface utilisateur </a:t>
            </a:r>
          </a:p>
          <a:p>
            <a:r>
              <a:rPr lang="fr-FR" dirty="0"/>
              <a:t>Formulaire de création</a:t>
            </a:r>
          </a:p>
        </p:txBody>
      </p:sp>
      <p:pic>
        <p:nvPicPr>
          <p:cNvPr id="5" name="Image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FA8BB276-1B9E-4F54-85C2-620AA60D6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891" y="1983896"/>
            <a:ext cx="6612753" cy="351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20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AF7F1-2397-4F68-894C-F036B5D83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à effectuer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7214A2-D9BE-4CB3-A32E-F816EBCA0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Interface utilisateur </a:t>
            </a:r>
          </a:p>
          <a:p>
            <a:r>
              <a:rPr lang="fr-FR" dirty="0"/>
              <a:t>Module de gestion des </a:t>
            </a:r>
          </a:p>
          <a:p>
            <a:pPr marL="0" indent="0">
              <a:buNone/>
            </a:pPr>
            <a:r>
              <a:rPr lang="fr-FR" dirty="0"/>
              <a:t>utilisateurs</a:t>
            </a:r>
          </a:p>
        </p:txBody>
      </p:sp>
      <p:pic>
        <p:nvPicPr>
          <p:cNvPr id="6" name="Image 5" descr="Une image contenant capture d’écran, ordinateur&#10;&#10;Description générée avec un niveau de confiance élevé">
            <a:extLst>
              <a:ext uri="{FF2B5EF4-FFF2-40B4-BE49-F238E27FC236}">
                <a16:creationId xmlns:a16="http://schemas.microsoft.com/office/drawing/2014/main" id="{90F79C7B-3BAE-4B8A-8A38-92D1379BA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09259"/>
            <a:ext cx="5029902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909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AF7F1-2397-4F68-894C-F036B5D83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à effectuer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7214A2-D9BE-4CB3-A32E-F816EBCA0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Interface utilisateur </a:t>
            </a:r>
          </a:p>
          <a:p>
            <a:r>
              <a:rPr lang="fr-FR" dirty="0"/>
              <a:t>Explications du </a:t>
            </a:r>
          </a:p>
          <a:p>
            <a:pPr marL="0" indent="0">
              <a:buNone/>
            </a:pPr>
            <a:r>
              <a:rPr lang="fr-FR" dirty="0"/>
              <a:t>fonctionnement de l’appli</a:t>
            </a:r>
          </a:p>
        </p:txBody>
      </p:sp>
      <p:pic>
        <p:nvPicPr>
          <p:cNvPr id="5" name="Image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A837E890-0B22-4869-A3DC-6D07EF69A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581" y="1242324"/>
            <a:ext cx="5868219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454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AF7F1-2397-4F68-894C-F036B5D83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à effectuer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7214A2-D9BE-4CB3-A32E-F816EBCA0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Interface utilisateur</a:t>
            </a:r>
          </a:p>
          <a:p>
            <a:r>
              <a:rPr lang="fr-FR" dirty="0"/>
              <a:t>Statistiques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3891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132</Words>
  <Application>Microsoft Office PowerPoint</Application>
  <PresentationFormat>Grand écran</PresentationFormat>
  <Paragraphs>48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Amélioration de la gestion de stock</vt:lpstr>
      <vt:lpstr>Introduction</vt:lpstr>
      <vt:lpstr>Tâches à effectuer</vt:lpstr>
      <vt:lpstr>Tâches à effectuer</vt:lpstr>
      <vt:lpstr>Tâches à effectuer</vt:lpstr>
      <vt:lpstr>Tâches à effectuer</vt:lpstr>
      <vt:lpstr>Tâches à effectuer</vt:lpstr>
      <vt:lpstr>Tâches à effectuer</vt:lpstr>
      <vt:lpstr>Tâches à effectuer</vt:lpstr>
      <vt:lpstr>Tâches à effectuer</vt:lpstr>
      <vt:lpstr>Technologies et langages utilisés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Amélioration de la gestion de stock</dc:title>
  <dc:creator>Jael Vavasseur</dc:creator>
  <cp:lastModifiedBy>Jael Vavasseur</cp:lastModifiedBy>
  <cp:revision>5</cp:revision>
  <dcterms:created xsi:type="dcterms:W3CDTF">2019-03-17T22:09:29Z</dcterms:created>
  <dcterms:modified xsi:type="dcterms:W3CDTF">2019-03-17T22:52:24Z</dcterms:modified>
</cp:coreProperties>
</file>