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12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9798" y="-18668"/>
            <a:ext cx="21447505" cy="1515668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43945" y="5301107"/>
            <a:ext cx="13626025" cy="3629486"/>
          </a:xfrm>
        </p:spPr>
        <p:txBody>
          <a:bodyPr anchor="b">
            <a:noAutofit/>
          </a:bodyPr>
          <a:lstStyle>
            <a:lvl1pPr algn="r">
              <a:defRPr sz="11905">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2643945" y="8930590"/>
            <a:ext cx="13626025" cy="2418256"/>
          </a:xfrm>
        </p:spPr>
        <p:txBody>
          <a:bodyPr anchor="t"/>
          <a:lstStyle>
            <a:lvl1pPr marL="0" indent="0" algn="r">
              <a:buNone/>
              <a:defRPr>
                <a:solidFill>
                  <a:schemeClr val="tx1">
                    <a:lumMod val="50000"/>
                    <a:lumOff val="50000"/>
                  </a:schemeClr>
                </a:solidFill>
              </a:defRPr>
            </a:lvl1pPr>
            <a:lvl2pPr marL="1007943" indent="0" algn="ctr">
              <a:buNone/>
              <a:defRPr>
                <a:solidFill>
                  <a:schemeClr val="tx1">
                    <a:tint val="75000"/>
                  </a:schemeClr>
                </a:solidFill>
              </a:defRPr>
            </a:lvl2pPr>
            <a:lvl3pPr marL="2015886" indent="0" algn="ctr">
              <a:buNone/>
              <a:defRPr>
                <a:solidFill>
                  <a:schemeClr val="tx1">
                    <a:tint val="75000"/>
                  </a:schemeClr>
                </a:solidFill>
              </a:defRPr>
            </a:lvl3pPr>
            <a:lvl4pPr marL="3023829" indent="0" algn="ctr">
              <a:buNone/>
              <a:defRPr>
                <a:solidFill>
                  <a:schemeClr val="tx1">
                    <a:tint val="75000"/>
                  </a:schemeClr>
                </a:solidFill>
              </a:defRPr>
            </a:lvl4pPr>
            <a:lvl5pPr marL="4031772" indent="0" algn="ctr">
              <a:buNone/>
              <a:defRPr>
                <a:solidFill>
                  <a:schemeClr val="tx1">
                    <a:tint val="75000"/>
                  </a:schemeClr>
                </a:solidFill>
              </a:defRPr>
            </a:lvl5pPr>
            <a:lvl6pPr marL="5039716" indent="0" algn="ctr">
              <a:buNone/>
              <a:defRPr>
                <a:solidFill>
                  <a:schemeClr val="tx1">
                    <a:tint val="75000"/>
                  </a:schemeClr>
                </a:solidFill>
              </a:defRPr>
            </a:lvl6pPr>
            <a:lvl7pPr marL="6047659" indent="0" algn="ctr">
              <a:buNone/>
              <a:defRPr>
                <a:solidFill>
                  <a:schemeClr val="tx1">
                    <a:tint val="75000"/>
                  </a:schemeClr>
                </a:solidFill>
              </a:defRPr>
            </a:lvl7pPr>
            <a:lvl8pPr marL="7055602" indent="0" algn="ctr">
              <a:buNone/>
              <a:defRPr>
                <a:solidFill>
                  <a:schemeClr val="tx1">
                    <a:tint val="75000"/>
                  </a:schemeClr>
                </a:solidFill>
              </a:defRPr>
            </a:lvl8pPr>
            <a:lvl9pPr marL="8063545"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72112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7503677"/>
          </a:xfrm>
        </p:spPr>
        <p:txBody>
          <a:bodyPr anchor="ctr">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5" y="9855576"/>
            <a:ext cx="14844394"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98418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2574908" y="8007656"/>
            <a:ext cx="12674437" cy="839964"/>
          </a:xfrm>
        </p:spPr>
        <p:txBody>
          <a:bodyPr anchor="ctr">
            <a:noAutofit/>
          </a:bodyPr>
          <a:lstStyle>
            <a:lvl1pPr marL="0" indent="0">
              <a:buFontTx/>
              <a:buNone/>
              <a:defRPr sz="3527">
                <a:solidFill>
                  <a:schemeClr val="tx1">
                    <a:lumMod val="50000"/>
                    <a:lumOff val="50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855576"/>
            <a:ext cx="14844396"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022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25572" y="4259318"/>
            <a:ext cx="14844396" cy="5722028"/>
          </a:xfrm>
        </p:spPr>
        <p:txBody>
          <a:bodyPr anchor="b">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4953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tx1">
                    <a:lumMod val="75000"/>
                    <a:lumOff val="25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48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40187" y="1343942"/>
            <a:ext cx="14829780"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accent1"/>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41934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3113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78193" y="1343944"/>
            <a:ext cx="2288993" cy="11577504"/>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425573" y="1343944"/>
            <a:ext cx="12148785" cy="1157750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941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937"/>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368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25572" y="5954415"/>
            <a:ext cx="14844396" cy="4026935"/>
          </a:xfrm>
        </p:spPr>
        <p:txBody>
          <a:bodyPr anchor="b"/>
          <a:lstStyle>
            <a:lvl1pPr algn="l">
              <a:defRPr sz="8818"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1896863"/>
          </a:xfrm>
        </p:spPr>
        <p:txBody>
          <a:bodyPr anchor="t"/>
          <a:lstStyle>
            <a:lvl1pPr marL="0" indent="0" algn="l">
              <a:buNone/>
              <a:defRPr sz="4409">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61179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2911875"/>
          </a:xfrm>
        </p:spPr>
        <p:txBody>
          <a:bodyPr/>
          <a:lstStyle/>
          <a:p>
            <a:r>
              <a:rPr lang="fr-FR"/>
              <a:t>Modifiez le style du titre</a:t>
            </a:r>
            <a:endParaRPr lang="en-US" dirty="0"/>
          </a:p>
        </p:txBody>
      </p:sp>
      <p:sp>
        <p:nvSpPr>
          <p:cNvPr id="3" name="Content Placeholder 2"/>
          <p:cNvSpPr>
            <a:spLocks noGrp="1"/>
          </p:cNvSpPr>
          <p:nvPr>
            <p:ph sz="half" idx="1"/>
          </p:nvPr>
        </p:nvSpPr>
        <p:spPr>
          <a:xfrm>
            <a:off x="1425576" y="4763298"/>
            <a:ext cx="7221672" cy="8555665"/>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048295" y="4763302"/>
            <a:ext cx="7221674" cy="8555667"/>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51590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25574" y="1343942"/>
            <a:ext cx="14844391" cy="2911875"/>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5573"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4" name="Content Placeholder 3"/>
          <p:cNvSpPr>
            <a:spLocks noGrp="1"/>
          </p:cNvSpPr>
          <p:nvPr>
            <p:ph sz="half" idx="2"/>
          </p:nvPr>
        </p:nvSpPr>
        <p:spPr>
          <a:xfrm>
            <a:off x="1425573"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042299"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6" name="Content Placeholder 5"/>
          <p:cNvSpPr>
            <a:spLocks noGrp="1"/>
          </p:cNvSpPr>
          <p:nvPr>
            <p:ph sz="quarter" idx="4"/>
          </p:nvPr>
        </p:nvSpPr>
        <p:spPr>
          <a:xfrm>
            <a:off x="9042299"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D0A917-C272-441A-92EE-F01DF0D33BF7}" type="datetimeFigureOut">
              <a:rPr lang="fr-FR" smtClean="0"/>
              <a:t>25/05/2019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2420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425573" y="1343942"/>
            <a:ext cx="14844394" cy="2911875"/>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D0A917-C272-441A-92EE-F01DF0D33BF7}" type="datetimeFigureOut">
              <a:rPr lang="fr-FR" smtClean="0"/>
              <a:t>25/05/2019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6810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A917-C272-441A-92EE-F01DF0D33BF7}" type="datetimeFigureOut">
              <a:rPr lang="fr-FR" smtClean="0"/>
              <a:t>25/05/2019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406151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3303867"/>
            <a:ext cx="6524957" cy="2818544"/>
          </a:xfrm>
        </p:spPr>
        <p:txBody>
          <a:bodyPr anchor="b">
            <a:normAutofit/>
          </a:bodyPr>
          <a:lstStyle>
            <a:lvl1pPr>
              <a:defRPr sz="4409"/>
            </a:lvl1pPr>
          </a:lstStyle>
          <a:p>
            <a:r>
              <a:rPr lang="fr-FR"/>
              <a:t>Modifiez le style du titre</a:t>
            </a:r>
            <a:endParaRPr lang="en-US" dirty="0"/>
          </a:p>
        </p:txBody>
      </p:sp>
      <p:sp>
        <p:nvSpPr>
          <p:cNvPr id="3" name="Content Placeholder 2"/>
          <p:cNvSpPr>
            <a:spLocks noGrp="1"/>
          </p:cNvSpPr>
          <p:nvPr>
            <p:ph idx="1"/>
          </p:nvPr>
        </p:nvSpPr>
        <p:spPr>
          <a:xfrm>
            <a:off x="8351576" y="1135220"/>
            <a:ext cx="7918389" cy="121837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25573" y="6122410"/>
            <a:ext cx="6524957" cy="5697753"/>
          </a:xfrm>
        </p:spPr>
        <p:txBody>
          <a:bodyPr>
            <a:normAutofit/>
          </a:bodyPr>
          <a:lstStyle>
            <a:lvl1pPr marL="0" indent="0">
              <a:buNone/>
              <a:defRPr sz="3086"/>
            </a:lvl1pPr>
            <a:lvl2pPr marL="755957" indent="0">
              <a:buNone/>
              <a:defRPr sz="2315"/>
            </a:lvl2pPr>
            <a:lvl3pPr marL="1511915" indent="0">
              <a:buNone/>
              <a:defRPr sz="1984"/>
            </a:lvl3pPr>
            <a:lvl4pPr marL="2267872" indent="0">
              <a:buNone/>
              <a:defRPr sz="1653"/>
            </a:lvl4pPr>
            <a:lvl5pPr marL="3023829" indent="0">
              <a:buNone/>
              <a:defRPr sz="1653"/>
            </a:lvl5pPr>
            <a:lvl6pPr marL="3779787" indent="0">
              <a:buNone/>
              <a:defRPr sz="1653"/>
            </a:lvl6pPr>
            <a:lvl7pPr marL="4535744" indent="0">
              <a:buNone/>
              <a:defRPr sz="1653"/>
            </a:lvl7pPr>
            <a:lvl8pPr marL="5291701" indent="0">
              <a:buNone/>
              <a:defRPr sz="1653"/>
            </a:lvl8pPr>
            <a:lvl9pPr marL="6047659" indent="0">
              <a:buNone/>
              <a:defRPr sz="1653"/>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94526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10583545"/>
            <a:ext cx="14844394" cy="1249447"/>
          </a:xfrm>
        </p:spPr>
        <p:txBody>
          <a:bodyPr anchor="b">
            <a:normAutofit/>
          </a:bodyPr>
          <a:lstStyle>
            <a:lvl1pPr algn="l">
              <a:defRPr sz="5291" b="0"/>
            </a:lvl1pPr>
          </a:lstStyle>
          <a:p>
            <a:r>
              <a:rPr lang="fr-FR"/>
              <a:t>Modifiez le style du titre</a:t>
            </a:r>
            <a:endParaRPr lang="en-US" dirty="0"/>
          </a:p>
        </p:txBody>
      </p:sp>
      <p:sp>
        <p:nvSpPr>
          <p:cNvPr id="3" name="Picture Placeholder 2"/>
          <p:cNvSpPr>
            <a:spLocks noGrp="1" noChangeAspect="1"/>
          </p:cNvSpPr>
          <p:nvPr>
            <p:ph type="pic" idx="1"/>
          </p:nvPr>
        </p:nvSpPr>
        <p:spPr>
          <a:xfrm>
            <a:off x="1425573" y="1343942"/>
            <a:ext cx="14844394" cy="8478384"/>
          </a:xfrm>
        </p:spPr>
        <p:txBody>
          <a:bodyPr anchor="t">
            <a:normAutofit/>
          </a:bodyPr>
          <a:lstStyle>
            <a:lvl1pPr marL="0" indent="0" algn="ctr">
              <a:buNone/>
              <a:defRPr sz="3527"/>
            </a:lvl1pPr>
            <a:lvl2pPr marL="1007943" indent="0">
              <a:buNone/>
              <a:defRPr sz="3527"/>
            </a:lvl2pPr>
            <a:lvl3pPr marL="2015886" indent="0">
              <a:buNone/>
              <a:defRPr sz="3527"/>
            </a:lvl3pPr>
            <a:lvl4pPr marL="3023829" indent="0">
              <a:buNone/>
              <a:defRPr sz="3527"/>
            </a:lvl4pPr>
            <a:lvl5pPr marL="4031772" indent="0">
              <a:buNone/>
              <a:defRPr sz="3527"/>
            </a:lvl5pPr>
            <a:lvl6pPr marL="5039716" indent="0">
              <a:buNone/>
              <a:defRPr sz="3527"/>
            </a:lvl6pPr>
            <a:lvl7pPr marL="6047659" indent="0">
              <a:buNone/>
              <a:defRPr sz="3527"/>
            </a:lvl7pPr>
            <a:lvl8pPr marL="7055602" indent="0">
              <a:buNone/>
              <a:defRPr sz="3527"/>
            </a:lvl8pPr>
            <a:lvl9pPr marL="8063545" indent="0">
              <a:buNone/>
              <a:defRPr sz="3527"/>
            </a:lvl9pPr>
          </a:lstStyle>
          <a:p>
            <a:r>
              <a:rPr lang="fr-FR"/>
              <a:t>Cliquez sur l'icône pour ajouter une image</a:t>
            </a:r>
            <a:endParaRPr lang="en-US" dirty="0"/>
          </a:p>
        </p:txBody>
      </p:sp>
      <p:sp>
        <p:nvSpPr>
          <p:cNvPr id="4" name="Text Placeholder 3"/>
          <p:cNvSpPr>
            <a:spLocks noGrp="1"/>
          </p:cNvSpPr>
          <p:nvPr>
            <p:ph type="body" sz="half" idx="2"/>
          </p:nvPr>
        </p:nvSpPr>
        <p:spPr>
          <a:xfrm>
            <a:off x="1425573" y="11832993"/>
            <a:ext cx="14844394" cy="1485973"/>
          </a:xfrm>
        </p:spPr>
        <p:txBody>
          <a:bodyPr>
            <a:normAutofit/>
          </a:bodyPr>
          <a:lstStyle>
            <a:lvl1pPr marL="0" indent="0">
              <a:buNone/>
              <a:defRPr sz="2646"/>
            </a:lvl1pPr>
            <a:lvl2pPr marL="1007943" indent="0">
              <a:buNone/>
              <a:defRPr sz="2646"/>
            </a:lvl2pPr>
            <a:lvl3pPr marL="2015886" indent="0">
              <a:buNone/>
              <a:defRPr sz="2205"/>
            </a:lvl3pPr>
            <a:lvl4pPr marL="3023829" indent="0">
              <a:buNone/>
              <a:defRPr sz="1984"/>
            </a:lvl4pPr>
            <a:lvl5pPr marL="4031772" indent="0">
              <a:buNone/>
              <a:defRPr sz="1984"/>
            </a:lvl5pPr>
            <a:lvl6pPr marL="5039716" indent="0">
              <a:buNone/>
              <a:defRPr sz="1984"/>
            </a:lvl6pPr>
            <a:lvl7pPr marL="6047659" indent="0">
              <a:buNone/>
              <a:defRPr sz="1984"/>
            </a:lvl7pPr>
            <a:lvl8pPr marL="7055602" indent="0">
              <a:buNone/>
              <a:defRPr sz="1984"/>
            </a:lvl8pPr>
            <a:lvl9pPr marL="8063545" indent="0">
              <a:buNone/>
              <a:defRPr sz="1984"/>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7001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9799" y="-18668"/>
            <a:ext cx="21447507" cy="1515668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425574" y="1343942"/>
            <a:ext cx="14844391" cy="291187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25573" y="4763302"/>
            <a:ext cx="14844394" cy="855566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640421" y="13318969"/>
            <a:ext cx="1599871" cy="804965"/>
          </a:xfrm>
          <a:prstGeom prst="rect">
            <a:avLst/>
          </a:prstGeom>
        </p:spPr>
        <p:txBody>
          <a:bodyPr vert="horz" lIns="91440" tIns="45720" rIns="91440" bIns="45720" rtlCol="0" anchor="ctr"/>
          <a:lstStyle>
            <a:lvl1pPr algn="r">
              <a:defRPr sz="1984">
                <a:solidFill>
                  <a:schemeClr val="tx1">
                    <a:tint val="75000"/>
                  </a:schemeClr>
                </a:solidFill>
              </a:defRPr>
            </a:lvl1pPr>
          </a:lstStyle>
          <a:p>
            <a:fld id="{4DD0A917-C272-441A-92EE-F01DF0D33BF7}" type="datetimeFigureOut">
              <a:rPr lang="fr-FR" smtClean="0"/>
              <a:t>25/05/2019</a:t>
            </a:fld>
            <a:endParaRPr lang="fr-FR"/>
          </a:p>
        </p:txBody>
      </p:sp>
      <p:sp>
        <p:nvSpPr>
          <p:cNvPr id="5" name="Footer Placeholder 4"/>
          <p:cNvSpPr>
            <a:spLocks noGrp="1"/>
          </p:cNvSpPr>
          <p:nvPr>
            <p:ph type="ftr" sz="quarter" idx="3"/>
          </p:nvPr>
        </p:nvSpPr>
        <p:spPr>
          <a:xfrm>
            <a:off x="1425574" y="13318969"/>
            <a:ext cx="10811015" cy="804965"/>
          </a:xfrm>
          <a:prstGeom prst="rect">
            <a:avLst/>
          </a:prstGeom>
        </p:spPr>
        <p:txBody>
          <a:bodyPr vert="horz" lIns="91440" tIns="45720" rIns="91440" bIns="45720" rtlCol="0" anchor="ctr"/>
          <a:lstStyle>
            <a:lvl1pPr algn="l">
              <a:defRPr sz="1984">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071144" y="13318969"/>
            <a:ext cx="1198825" cy="804965"/>
          </a:xfrm>
          <a:prstGeom prst="rect">
            <a:avLst/>
          </a:prstGeom>
        </p:spPr>
        <p:txBody>
          <a:bodyPr vert="horz" lIns="91440" tIns="45720" rIns="91440" bIns="45720" rtlCol="0" anchor="ctr"/>
          <a:lstStyle>
            <a:lvl1pPr algn="r">
              <a:defRPr sz="1984">
                <a:solidFill>
                  <a:schemeClr val="accent1"/>
                </a:solidFill>
              </a:defRPr>
            </a:lvl1pPr>
          </a:lstStyle>
          <a:p>
            <a:fld id="{F7F739CE-E564-4E5F-BE64-B4D1B45336CF}" type="slidenum">
              <a:rPr lang="fr-FR" smtClean="0"/>
              <a:t>‹N°›</a:t>
            </a:fld>
            <a:endParaRPr lang="fr-FR"/>
          </a:p>
        </p:txBody>
      </p:sp>
    </p:spTree>
    <p:extLst>
      <p:ext uri="{BB962C8B-B14F-4D97-AF65-F5344CB8AC3E}">
        <p14:creationId xmlns:p14="http://schemas.microsoft.com/office/powerpoint/2010/main" val="122880985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Lst>
  <p:txStyles>
    <p:titleStyle>
      <a:lvl1pPr algn="l" defTabSz="1007943" rtl="0" eaLnBrk="1" latinLnBrk="0" hangingPunct="1">
        <a:spcBef>
          <a:spcPct val="0"/>
        </a:spcBef>
        <a:buNone/>
        <a:defRPr sz="793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55957" indent="-755957" algn="l" defTabSz="1007943" rtl="0" eaLnBrk="1" latinLnBrk="0" hangingPunct="1">
        <a:spcBef>
          <a:spcPts val="2205"/>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1pPr>
      <a:lvl2pPr marL="1637908" indent="-629964" algn="l" defTabSz="1007943" rtl="0" eaLnBrk="1" latinLnBrk="0" hangingPunct="1">
        <a:spcBef>
          <a:spcPts val="2205"/>
        </a:spcBef>
        <a:spcAft>
          <a:spcPts val="0"/>
        </a:spcAft>
        <a:buClr>
          <a:schemeClr val="accent1"/>
        </a:buClr>
        <a:buSzPct val="80000"/>
        <a:buFont typeface="Wingdings 3" charset="2"/>
        <a:buChar char=""/>
        <a:defRPr sz="3527" kern="1200">
          <a:solidFill>
            <a:schemeClr val="tx1">
              <a:lumMod val="75000"/>
              <a:lumOff val="25000"/>
            </a:schemeClr>
          </a:solidFill>
          <a:latin typeface="+mn-lt"/>
          <a:ea typeface="+mn-ea"/>
          <a:cs typeface="+mn-cs"/>
        </a:defRPr>
      </a:lvl2pPr>
      <a:lvl3pPr marL="2519858" indent="-503972" algn="l" defTabSz="1007943" rtl="0" eaLnBrk="1" latinLnBrk="0" hangingPunct="1">
        <a:spcBef>
          <a:spcPts val="2205"/>
        </a:spcBef>
        <a:spcAft>
          <a:spcPts val="0"/>
        </a:spcAft>
        <a:buClr>
          <a:schemeClr val="accent1"/>
        </a:buClr>
        <a:buSzPct val="80000"/>
        <a:buFont typeface="Wingdings 3" charset="2"/>
        <a:buChar char=""/>
        <a:defRPr sz="3086" kern="1200">
          <a:solidFill>
            <a:schemeClr val="tx1">
              <a:lumMod val="75000"/>
              <a:lumOff val="25000"/>
            </a:schemeClr>
          </a:solidFill>
          <a:latin typeface="+mn-lt"/>
          <a:ea typeface="+mn-ea"/>
          <a:cs typeface="+mn-cs"/>
        </a:defRPr>
      </a:lvl3pPr>
      <a:lvl4pPr marL="3527801"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4pPr>
      <a:lvl5pPr marL="4535744"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5pPr>
      <a:lvl6pPr marL="554368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6pPr>
      <a:lvl7pPr marL="6551630"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7pPr>
      <a:lvl8pPr marL="7559573"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8pPr>
      <a:lvl9pPr marL="856751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3968" kern="1200">
          <a:solidFill>
            <a:schemeClr val="tx1"/>
          </a:solidFill>
          <a:latin typeface="+mn-lt"/>
          <a:ea typeface="+mn-ea"/>
          <a:cs typeface="+mn-cs"/>
        </a:defRPr>
      </a:lvl1pPr>
      <a:lvl2pPr marL="1007943" algn="l" defTabSz="1007943" rtl="0" eaLnBrk="1" latinLnBrk="0" hangingPunct="1">
        <a:defRPr sz="3968" kern="1200">
          <a:solidFill>
            <a:schemeClr val="tx1"/>
          </a:solidFill>
          <a:latin typeface="+mn-lt"/>
          <a:ea typeface="+mn-ea"/>
          <a:cs typeface="+mn-cs"/>
        </a:defRPr>
      </a:lvl2pPr>
      <a:lvl3pPr marL="2015886" algn="l" defTabSz="1007943" rtl="0" eaLnBrk="1" latinLnBrk="0" hangingPunct="1">
        <a:defRPr sz="3968" kern="1200">
          <a:solidFill>
            <a:schemeClr val="tx1"/>
          </a:solidFill>
          <a:latin typeface="+mn-lt"/>
          <a:ea typeface="+mn-ea"/>
          <a:cs typeface="+mn-cs"/>
        </a:defRPr>
      </a:lvl3pPr>
      <a:lvl4pPr marL="3023829" algn="l" defTabSz="1007943" rtl="0" eaLnBrk="1" latinLnBrk="0" hangingPunct="1">
        <a:defRPr sz="3968" kern="1200">
          <a:solidFill>
            <a:schemeClr val="tx1"/>
          </a:solidFill>
          <a:latin typeface="+mn-lt"/>
          <a:ea typeface="+mn-ea"/>
          <a:cs typeface="+mn-cs"/>
        </a:defRPr>
      </a:lvl4pPr>
      <a:lvl5pPr marL="4031772" algn="l" defTabSz="1007943" rtl="0" eaLnBrk="1" latinLnBrk="0" hangingPunct="1">
        <a:defRPr sz="3968" kern="1200">
          <a:solidFill>
            <a:schemeClr val="tx1"/>
          </a:solidFill>
          <a:latin typeface="+mn-lt"/>
          <a:ea typeface="+mn-ea"/>
          <a:cs typeface="+mn-cs"/>
        </a:defRPr>
      </a:lvl5pPr>
      <a:lvl6pPr marL="5039716" algn="l" defTabSz="1007943" rtl="0" eaLnBrk="1" latinLnBrk="0" hangingPunct="1">
        <a:defRPr sz="3968" kern="1200">
          <a:solidFill>
            <a:schemeClr val="tx1"/>
          </a:solidFill>
          <a:latin typeface="+mn-lt"/>
          <a:ea typeface="+mn-ea"/>
          <a:cs typeface="+mn-cs"/>
        </a:defRPr>
      </a:lvl6pPr>
      <a:lvl7pPr marL="6047659" algn="l" defTabSz="1007943" rtl="0" eaLnBrk="1" latinLnBrk="0" hangingPunct="1">
        <a:defRPr sz="3968" kern="1200">
          <a:solidFill>
            <a:schemeClr val="tx1"/>
          </a:solidFill>
          <a:latin typeface="+mn-lt"/>
          <a:ea typeface="+mn-ea"/>
          <a:cs typeface="+mn-cs"/>
        </a:defRPr>
      </a:lvl7pPr>
      <a:lvl8pPr marL="7055602" algn="l" defTabSz="1007943" rtl="0" eaLnBrk="1" latinLnBrk="0" hangingPunct="1">
        <a:defRPr sz="3968" kern="1200">
          <a:solidFill>
            <a:schemeClr val="tx1"/>
          </a:solidFill>
          <a:latin typeface="+mn-lt"/>
          <a:ea typeface="+mn-ea"/>
          <a:cs typeface="+mn-cs"/>
        </a:defRPr>
      </a:lvl8pPr>
      <a:lvl9pPr marL="8063545" algn="l" defTabSz="1007943"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5.jpeg"/><Relationship Id="rId12"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85DF817F-EEFC-4802-B3E2-DC57ABFBA72D}"/>
              </a:ext>
            </a:extLst>
          </p:cNvPr>
          <p:cNvCxnSpPr>
            <a:cxnSpLocks/>
            <a:endCxn id="4" idx="0"/>
          </p:cNvCxnSpPr>
          <p:nvPr/>
        </p:nvCxnSpPr>
        <p:spPr>
          <a:xfrm>
            <a:off x="10741280" y="60915"/>
            <a:ext cx="65504" cy="5532046"/>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5EB12A4A-C604-4FA5-90CD-B1DC4E4DF28B}"/>
              </a:ext>
            </a:extLst>
          </p:cNvPr>
          <p:cNvCxnSpPr>
            <a:cxnSpLocks/>
            <a:stCxn id="4" idx="4"/>
          </p:cNvCxnSpPr>
          <p:nvPr/>
        </p:nvCxnSpPr>
        <p:spPr>
          <a:xfrm flipH="1">
            <a:off x="10741282" y="11338560"/>
            <a:ext cx="65502" cy="3841705"/>
          </a:xfrm>
          <a:prstGeom prst="line">
            <a:avLst/>
          </a:prstGeom>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71A06923-E9ED-4F38-BAA1-BBA30DDD0A31}"/>
              </a:ext>
            </a:extLst>
          </p:cNvPr>
          <p:cNvSpPr txBox="1"/>
          <p:nvPr/>
        </p:nvSpPr>
        <p:spPr>
          <a:xfrm>
            <a:off x="889961" y="475487"/>
            <a:ext cx="9281621" cy="646331"/>
          </a:xfrm>
          <a:prstGeom prst="rect">
            <a:avLst/>
          </a:prstGeom>
          <a:noFill/>
        </p:spPr>
        <p:txBody>
          <a:bodyPr wrap="square" rtlCol="0">
            <a:spAutoFit/>
          </a:bodyPr>
          <a:lstStyle/>
          <a:p>
            <a:pPr algn="ctr"/>
            <a:r>
              <a:rPr lang="fr-FR" sz="3600" dirty="0"/>
              <a:t>Structure du projet</a:t>
            </a:r>
          </a:p>
        </p:txBody>
      </p:sp>
      <p:pic>
        <p:nvPicPr>
          <p:cNvPr id="20" name="Image 19">
            <a:extLst>
              <a:ext uri="{FF2B5EF4-FFF2-40B4-BE49-F238E27FC236}">
                <a16:creationId xmlns:a16="http://schemas.microsoft.com/office/drawing/2014/main" id="{E15483A9-6D96-411B-A731-12E920D1B771}"/>
              </a:ext>
            </a:extLst>
          </p:cNvPr>
          <p:cNvPicPr>
            <a:picLocks noChangeAspect="1"/>
          </p:cNvPicPr>
          <p:nvPr/>
        </p:nvPicPr>
        <p:blipFill>
          <a:blip r:embed="rId2"/>
          <a:stretch>
            <a:fillRect/>
          </a:stretch>
        </p:blipFill>
        <p:spPr>
          <a:xfrm>
            <a:off x="11041508" y="1773235"/>
            <a:ext cx="5759819" cy="4450503"/>
          </a:xfrm>
          <a:prstGeom prst="rect">
            <a:avLst/>
          </a:prstGeom>
        </p:spPr>
      </p:pic>
      <p:sp>
        <p:nvSpPr>
          <p:cNvPr id="17" name="ZoneTexte 16">
            <a:extLst>
              <a:ext uri="{FF2B5EF4-FFF2-40B4-BE49-F238E27FC236}">
                <a16:creationId xmlns:a16="http://schemas.microsoft.com/office/drawing/2014/main" id="{5CA0CE7D-CF1B-4C5E-8072-5B2AD7376CA2}"/>
              </a:ext>
            </a:extLst>
          </p:cNvPr>
          <p:cNvSpPr txBox="1"/>
          <p:nvPr/>
        </p:nvSpPr>
        <p:spPr>
          <a:xfrm>
            <a:off x="12730136" y="475486"/>
            <a:ext cx="6415296" cy="646331"/>
          </a:xfrm>
          <a:prstGeom prst="rect">
            <a:avLst/>
          </a:prstGeom>
          <a:noFill/>
        </p:spPr>
        <p:txBody>
          <a:bodyPr wrap="square" rtlCol="0">
            <a:spAutoFit/>
          </a:bodyPr>
          <a:lstStyle/>
          <a:p>
            <a:pPr algn="ctr"/>
            <a:r>
              <a:rPr lang="fr-FR" sz="3600" dirty="0"/>
              <a:t>Utilisation de l’application</a:t>
            </a:r>
          </a:p>
        </p:txBody>
      </p:sp>
      <p:sp>
        <p:nvSpPr>
          <p:cNvPr id="21" name="ZoneTexte 20">
            <a:extLst>
              <a:ext uri="{FF2B5EF4-FFF2-40B4-BE49-F238E27FC236}">
                <a16:creationId xmlns:a16="http://schemas.microsoft.com/office/drawing/2014/main" id="{271CB567-AC93-49D4-9A5B-316C26CB0F84}"/>
              </a:ext>
            </a:extLst>
          </p:cNvPr>
          <p:cNvSpPr txBox="1"/>
          <p:nvPr/>
        </p:nvSpPr>
        <p:spPr>
          <a:xfrm>
            <a:off x="13750481" y="1289591"/>
            <a:ext cx="5394951" cy="461665"/>
          </a:xfrm>
          <a:prstGeom prst="rect">
            <a:avLst/>
          </a:prstGeom>
          <a:noFill/>
        </p:spPr>
        <p:txBody>
          <a:bodyPr wrap="square" rtlCol="0">
            <a:spAutoFit/>
          </a:bodyPr>
          <a:lstStyle/>
          <a:p>
            <a:pPr algn="ctr"/>
            <a:r>
              <a:rPr lang="fr-FR" sz="2400" u="sng" dirty="0"/>
              <a:t>Gestion des produits</a:t>
            </a:r>
          </a:p>
        </p:txBody>
      </p:sp>
      <p:graphicFrame>
        <p:nvGraphicFramePr>
          <p:cNvPr id="30" name="Tableau 29">
            <a:extLst>
              <a:ext uri="{FF2B5EF4-FFF2-40B4-BE49-F238E27FC236}">
                <a16:creationId xmlns:a16="http://schemas.microsoft.com/office/drawing/2014/main" id="{43E54C59-C253-4087-896F-5F1320C82B75}"/>
              </a:ext>
            </a:extLst>
          </p:cNvPr>
          <p:cNvGraphicFramePr>
            <a:graphicFrameLocks noGrp="1"/>
          </p:cNvGraphicFramePr>
          <p:nvPr>
            <p:extLst>
              <p:ext uri="{D42A27DB-BD31-4B8C-83A1-F6EECF244321}">
                <p14:modId xmlns:p14="http://schemas.microsoft.com/office/powerpoint/2010/main" val="643069611"/>
              </p:ext>
            </p:extLst>
          </p:nvPr>
        </p:nvGraphicFramePr>
        <p:xfrm>
          <a:off x="308550" y="7090627"/>
          <a:ext cx="1520120" cy="3432897"/>
        </p:xfrm>
        <a:graphic>
          <a:graphicData uri="http://schemas.openxmlformats.org/drawingml/2006/table">
            <a:tbl>
              <a:tblPr firstRow="1" bandRow="1">
                <a:tableStyleId>{5940675A-B579-460E-94D1-54222C63F5DA}</a:tableStyleId>
              </a:tblPr>
              <a:tblGrid>
                <a:gridCol w="1520120">
                  <a:extLst>
                    <a:ext uri="{9D8B030D-6E8A-4147-A177-3AD203B41FA5}">
                      <a16:colId xmlns:a16="http://schemas.microsoft.com/office/drawing/2014/main" val="4082210562"/>
                    </a:ext>
                  </a:extLst>
                </a:gridCol>
              </a:tblGrid>
              <a:tr h="1144299">
                <a:tc>
                  <a:txBody>
                    <a:bodyPr/>
                    <a:lstStyle/>
                    <a:p>
                      <a:endParaRPr lang="fr-FR" dirty="0"/>
                    </a:p>
                  </a:txBody>
                  <a:tcPr/>
                </a:tc>
                <a:extLst>
                  <a:ext uri="{0D108BD9-81ED-4DB2-BD59-A6C34878D82A}">
                    <a16:rowId xmlns:a16="http://schemas.microsoft.com/office/drawing/2014/main" val="856462223"/>
                  </a:ext>
                </a:extLst>
              </a:tr>
              <a:tr h="1144299">
                <a:tc>
                  <a:txBody>
                    <a:bodyPr/>
                    <a:lstStyle/>
                    <a:p>
                      <a:endParaRPr lang="fr-FR" dirty="0"/>
                    </a:p>
                  </a:txBody>
                  <a:tcPr/>
                </a:tc>
                <a:extLst>
                  <a:ext uri="{0D108BD9-81ED-4DB2-BD59-A6C34878D82A}">
                    <a16:rowId xmlns:a16="http://schemas.microsoft.com/office/drawing/2014/main" val="3887155925"/>
                  </a:ext>
                </a:extLst>
              </a:tr>
              <a:tr h="1144299">
                <a:tc>
                  <a:txBody>
                    <a:bodyPr/>
                    <a:lstStyle/>
                    <a:p>
                      <a:endParaRPr lang="fr-FR" dirty="0"/>
                    </a:p>
                  </a:txBody>
                  <a:tcPr/>
                </a:tc>
                <a:extLst>
                  <a:ext uri="{0D108BD9-81ED-4DB2-BD59-A6C34878D82A}">
                    <a16:rowId xmlns:a16="http://schemas.microsoft.com/office/drawing/2014/main" val="136556966"/>
                  </a:ext>
                </a:extLst>
              </a:tr>
            </a:tbl>
          </a:graphicData>
        </a:graphic>
      </p:graphicFrame>
      <p:grpSp>
        <p:nvGrpSpPr>
          <p:cNvPr id="95" name="Groupe 94">
            <a:extLst>
              <a:ext uri="{FF2B5EF4-FFF2-40B4-BE49-F238E27FC236}">
                <a16:creationId xmlns:a16="http://schemas.microsoft.com/office/drawing/2014/main" id="{4DA24D0F-1406-4717-993E-CF048740FCAF}"/>
              </a:ext>
            </a:extLst>
          </p:cNvPr>
          <p:cNvGrpSpPr/>
          <p:nvPr/>
        </p:nvGrpSpPr>
        <p:grpSpPr>
          <a:xfrm>
            <a:off x="235659" y="4904725"/>
            <a:ext cx="5984850" cy="2133984"/>
            <a:chOff x="323163" y="6681780"/>
            <a:chExt cx="5984850" cy="2133984"/>
          </a:xfrm>
        </p:grpSpPr>
        <p:grpSp>
          <p:nvGrpSpPr>
            <p:cNvPr id="94" name="Groupe 93">
              <a:extLst>
                <a:ext uri="{FF2B5EF4-FFF2-40B4-BE49-F238E27FC236}">
                  <a16:creationId xmlns:a16="http://schemas.microsoft.com/office/drawing/2014/main" id="{18225230-BE6E-4816-8F78-FC6C225FFB6D}"/>
                </a:ext>
              </a:extLst>
            </p:cNvPr>
            <p:cNvGrpSpPr/>
            <p:nvPr/>
          </p:nvGrpSpPr>
          <p:grpSpPr>
            <a:xfrm>
              <a:off x="323163" y="6681780"/>
              <a:ext cx="5984850" cy="2133984"/>
              <a:chOff x="323163" y="6681780"/>
              <a:chExt cx="5984850" cy="2133984"/>
            </a:xfrm>
          </p:grpSpPr>
          <p:sp>
            <p:nvSpPr>
              <p:cNvPr id="23" name="ZoneTexte 22">
                <a:extLst>
                  <a:ext uri="{FF2B5EF4-FFF2-40B4-BE49-F238E27FC236}">
                    <a16:creationId xmlns:a16="http://schemas.microsoft.com/office/drawing/2014/main" id="{B3385C04-8F2C-42B3-B854-9AF13CD8059C}"/>
                  </a:ext>
                </a:extLst>
              </p:cNvPr>
              <p:cNvSpPr txBox="1"/>
              <p:nvPr/>
            </p:nvSpPr>
            <p:spPr>
              <a:xfrm>
                <a:off x="619499" y="6681780"/>
                <a:ext cx="5394951" cy="461665"/>
              </a:xfrm>
              <a:prstGeom prst="rect">
                <a:avLst/>
              </a:prstGeom>
              <a:noFill/>
            </p:spPr>
            <p:txBody>
              <a:bodyPr wrap="square" rtlCol="0">
                <a:spAutoFit/>
              </a:bodyPr>
              <a:lstStyle/>
              <a:p>
                <a:pPr algn="ctr"/>
                <a:r>
                  <a:rPr lang="fr-FR" sz="2400" u="sng" dirty="0"/>
                  <a:t>Gestion des utilisateurs - Droits</a:t>
                </a:r>
              </a:p>
            </p:txBody>
          </p:sp>
          <p:grpSp>
            <p:nvGrpSpPr>
              <p:cNvPr id="93" name="Groupe 92">
                <a:extLst>
                  <a:ext uri="{FF2B5EF4-FFF2-40B4-BE49-F238E27FC236}">
                    <a16:creationId xmlns:a16="http://schemas.microsoft.com/office/drawing/2014/main" id="{B2B82651-F9A4-4100-A2A8-45ADD8ACC82D}"/>
                  </a:ext>
                </a:extLst>
              </p:cNvPr>
              <p:cNvGrpSpPr/>
              <p:nvPr/>
            </p:nvGrpSpPr>
            <p:grpSpPr>
              <a:xfrm>
                <a:off x="323163" y="7548357"/>
                <a:ext cx="5984850" cy="1267407"/>
                <a:chOff x="323163" y="7548357"/>
                <a:chExt cx="5984850" cy="1267407"/>
              </a:xfrm>
            </p:grpSpPr>
            <p:grpSp>
              <p:nvGrpSpPr>
                <p:cNvPr id="87" name="Groupe 86">
                  <a:extLst>
                    <a:ext uri="{FF2B5EF4-FFF2-40B4-BE49-F238E27FC236}">
                      <a16:creationId xmlns:a16="http://schemas.microsoft.com/office/drawing/2014/main" id="{D99429FD-81C8-433B-A708-C59EFE81B27D}"/>
                    </a:ext>
                  </a:extLst>
                </p:cNvPr>
                <p:cNvGrpSpPr/>
                <p:nvPr/>
              </p:nvGrpSpPr>
              <p:grpSpPr>
                <a:xfrm>
                  <a:off x="4753533" y="7548357"/>
                  <a:ext cx="1554480" cy="1224420"/>
                  <a:chOff x="4753533" y="7548357"/>
                  <a:chExt cx="1554480" cy="1224420"/>
                </a:xfrm>
              </p:grpSpPr>
              <p:sp>
                <p:nvSpPr>
                  <p:cNvPr id="24" name="Ellipse 23">
                    <a:extLst>
                      <a:ext uri="{FF2B5EF4-FFF2-40B4-BE49-F238E27FC236}">
                        <a16:creationId xmlns:a16="http://schemas.microsoft.com/office/drawing/2014/main" id="{D633F458-3F49-4ADA-8FA5-B62131291CFB}"/>
                      </a:ext>
                    </a:extLst>
                  </p:cNvPr>
                  <p:cNvSpPr/>
                  <p:nvPr/>
                </p:nvSpPr>
                <p:spPr>
                  <a:xfrm>
                    <a:off x="4753533" y="7548357"/>
                    <a:ext cx="1554480"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8AF0EFB-4C5E-4E7E-8A90-0EFA26958A8C}"/>
                      </a:ext>
                    </a:extLst>
                  </p:cNvPr>
                  <p:cNvSpPr txBox="1"/>
                  <p:nvPr/>
                </p:nvSpPr>
                <p:spPr>
                  <a:xfrm>
                    <a:off x="4753533" y="7879282"/>
                    <a:ext cx="1554479" cy="523220"/>
                  </a:xfrm>
                  <a:prstGeom prst="rect">
                    <a:avLst/>
                  </a:prstGeom>
                  <a:noFill/>
                </p:spPr>
                <p:txBody>
                  <a:bodyPr wrap="square" rtlCol="0">
                    <a:spAutoFit/>
                  </a:bodyPr>
                  <a:lstStyle/>
                  <a:p>
                    <a:pPr algn="ctr"/>
                    <a:r>
                      <a:rPr lang="fr-FR" sz="2800" dirty="0"/>
                      <a:t>Admin</a:t>
                    </a:r>
                  </a:p>
                </p:txBody>
              </p:sp>
            </p:grpSp>
            <p:grpSp>
              <p:nvGrpSpPr>
                <p:cNvPr id="86" name="Groupe 85">
                  <a:extLst>
                    <a:ext uri="{FF2B5EF4-FFF2-40B4-BE49-F238E27FC236}">
                      <a16:creationId xmlns:a16="http://schemas.microsoft.com/office/drawing/2014/main" id="{6EE306BA-8588-496C-BD16-D342082AD7F2}"/>
                    </a:ext>
                  </a:extLst>
                </p:cNvPr>
                <p:cNvGrpSpPr/>
                <p:nvPr/>
              </p:nvGrpSpPr>
              <p:grpSpPr>
                <a:xfrm>
                  <a:off x="2539737" y="7591344"/>
                  <a:ext cx="1555868" cy="1224420"/>
                  <a:chOff x="2539737" y="7591344"/>
                  <a:chExt cx="1555868" cy="1224420"/>
                </a:xfrm>
              </p:grpSpPr>
              <p:sp>
                <p:nvSpPr>
                  <p:cNvPr id="25" name="Ellipse 24">
                    <a:extLst>
                      <a:ext uri="{FF2B5EF4-FFF2-40B4-BE49-F238E27FC236}">
                        <a16:creationId xmlns:a16="http://schemas.microsoft.com/office/drawing/2014/main" id="{126354DF-C013-4AEA-B486-C8EFD9A637DB}"/>
                      </a:ext>
                    </a:extLst>
                  </p:cNvPr>
                  <p:cNvSpPr/>
                  <p:nvPr/>
                </p:nvSpPr>
                <p:spPr>
                  <a:xfrm>
                    <a:off x="2541125" y="7591344"/>
                    <a:ext cx="1554480"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C6A9D79A-95A0-49F9-BB7D-0E2397DD2E17}"/>
                      </a:ext>
                    </a:extLst>
                  </p:cNvPr>
                  <p:cNvSpPr txBox="1"/>
                  <p:nvPr/>
                </p:nvSpPr>
                <p:spPr>
                  <a:xfrm>
                    <a:off x="2539737" y="7898957"/>
                    <a:ext cx="1554479" cy="523220"/>
                  </a:xfrm>
                  <a:prstGeom prst="rect">
                    <a:avLst/>
                  </a:prstGeom>
                  <a:noFill/>
                </p:spPr>
                <p:txBody>
                  <a:bodyPr wrap="square" rtlCol="0">
                    <a:spAutoFit/>
                  </a:bodyPr>
                  <a:lstStyle/>
                  <a:p>
                    <a:pPr algn="ctr"/>
                    <a:r>
                      <a:rPr lang="fr-FR" sz="2800" dirty="0"/>
                      <a:t>Prof</a:t>
                    </a:r>
                  </a:p>
                </p:txBody>
              </p:sp>
            </p:grpSp>
            <p:grpSp>
              <p:nvGrpSpPr>
                <p:cNvPr id="88" name="Groupe 87">
                  <a:extLst>
                    <a:ext uri="{FF2B5EF4-FFF2-40B4-BE49-F238E27FC236}">
                      <a16:creationId xmlns:a16="http://schemas.microsoft.com/office/drawing/2014/main" id="{0805335F-4258-4943-8F11-4FB26D64EDC1}"/>
                    </a:ext>
                  </a:extLst>
                </p:cNvPr>
                <p:cNvGrpSpPr/>
                <p:nvPr/>
              </p:nvGrpSpPr>
              <p:grpSpPr>
                <a:xfrm>
                  <a:off x="323163" y="7587486"/>
                  <a:ext cx="1557257" cy="1224420"/>
                  <a:chOff x="323163" y="7587486"/>
                  <a:chExt cx="1557257" cy="1224420"/>
                </a:xfrm>
              </p:grpSpPr>
              <p:sp>
                <p:nvSpPr>
                  <p:cNvPr id="26" name="Ellipse 25">
                    <a:extLst>
                      <a:ext uri="{FF2B5EF4-FFF2-40B4-BE49-F238E27FC236}">
                        <a16:creationId xmlns:a16="http://schemas.microsoft.com/office/drawing/2014/main" id="{83E33968-B1D4-487B-AD6E-D418683BC9F8}"/>
                      </a:ext>
                    </a:extLst>
                  </p:cNvPr>
                  <p:cNvSpPr/>
                  <p:nvPr/>
                </p:nvSpPr>
                <p:spPr>
                  <a:xfrm>
                    <a:off x="325941" y="7587486"/>
                    <a:ext cx="1554479"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10FB15FB-F988-4AB8-B9C1-8A2D332FC05A}"/>
                      </a:ext>
                    </a:extLst>
                  </p:cNvPr>
                  <p:cNvSpPr txBox="1"/>
                  <p:nvPr/>
                </p:nvSpPr>
                <p:spPr>
                  <a:xfrm>
                    <a:off x="323163" y="7918411"/>
                    <a:ext cx="1554479" cy="523220"/>
                  </a:xfrm>
                  <a:prstGeom prst="rect">
                    <a:avLst/>
                  </a:prstGeom>
                  <a:noFill/>
                </p:spPr>
                <p:txBody>
                  <a:bodyPr wrap="square" rtlCol="0">
                    <a:spAutoFit/>
                  </a:bodyPr>
                  <a:lstStyle/>
                  <a:p>
                    <a:pPr algn="ctr"/>
                    <a:r>
                      <a:rPr lang="fr-FR" sz="2800" dirty="0"/>
                      <a:t>Etudiant</a:t>
                    </a:r>
                  </a:p>
                </p:txBody>
              </p:sp>
            </p:grpSp>
          </p:grpSp>
        </p:grpSp>
        <p:cxnSp>
          <p:nvCxnSpPr>
            <p:cNvPr id="32" name="Connecteur : en arc 31">
              <a:extLst>
                <a:ext uri="{FF2B5EF4-FFF2-40B4-BE49-F238E27FC236}">
                  <a16:creationId xmlns:a16="http://schemas.microsoft.com/office/drawing/2014/main" id="{DD297679-9E54-4287-8C90-E162B622B7E4}"/>
                </a:ext>
              </a:extLst>
            </p:cNvPr>
            <p:cNvCxnSpPr>
              <a:cxnSpLocks/>
              <a:stCxn id="26" idx="0"/>
              <a:endCxn id="28" idx="1"/>
            </p:cNvCxnSpPr>
            <p:nvPr/>
          </p:nvCxnSpPr>
          <p:spPr>
            <a:xfrm rot="16200000" flipH="1">
              <a:off x="1534918" y="7155748"/>
              <a:ext cx="573081" cy="1436556"/>
            </a:xfrm>
            <a:prstGeom prst="curvedConnector4">
              <a:avLst>
                <a:gd name="adj1" fmla="val -39890"/>
                <a:gd name="adj2" fmla="val 7705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 en arc 32">
              <a:extLst>
                <a:ext uri="{FF2B5EF4-FFF2-40B4-BE49-F238E27FC236}">
                  <a16:creationId xmlns:a16="http://schemas.microsoft.com/office/drawing/2014/main" id="{3F09D49B-7D05-43BB-A003-73712535CF2B}"/>
                </a:ext>
              </a:extLst>
            </p:cNvPr>
            <p:cNvCxnSpPr>
              <a:cxnSpLocks/>
              <a:stCxn id="25" idx="0"/>
              <a:endCxn id="27" idx="1"/>
            </p:cNvCxnSpPr>
            <p:nvPr/>
          </p:nvCxnSpPr>
          <p:spPr>
            <a:xfrm rot="16200000" flipH="1">
              <a:off x="3761175" y="7148534"/>
              <a:ext cx="549548" cy="1435168"/>
            </a:xfrm>
            <a:prstGeom prst="curvedConnector4">
              <a:avLst>
                <a:gd name="adj1" fmla="val -41598"/>
                <a:gd name="adj2" fmla="val 77078"/>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36" name="Tableau 35">
            <a:extLst>
              <a:ext uri="{FF2B5EF4-FFF2-40B4-BE49-F238E27FC236}">
                <a16:creationId xmlns:a16="http://schemas.microsoft.com/office/drawing/2014/main" id="{CC8ECFEE-0569-4545-8BAE-E96BC7574027}"/>
              </a:ext>
            </a:extLst>
          </p:cNvPr>
          <p:cNvGraphicFramePr>
            <a:graphicFrameLocks noGrp="1"/>
          </p:cNvGraphicFramePr>
          <p:nvPr>
            <p:extLst>
              <p:ext uri="{D42A27DB-BD31-4B8C-83A1-F6EECF244321}">
                <p14:modId xmlns:p14="http://schemas.microsoft.com/office/powerpoint/2010/main" val="1893976525"/>
              </p:ext>
            </p:extLst>
          </p:nvPr>
        </p:nvGraphicFramePr>
        <p:xfrm>
          <a:off x="2542302" y="7058906"/>
          <a:ext cx="1520120" cy="3432897"/>
        </p:xfrm>
        <a:graphic>
          <a:graphicData uri="http://schemas.openxmlformats.org/drawingml/2006/table">
            <a:tbl>
              <a:tblPr firstRow="1" bandRow="1">
                <a:tableStyleId>{5940675A-B579-460E-94D1-54222C63F5DA}</a:tableStyleId>
              </a:tblPr>
              <a:tblGrid>
                <a:gridCol w="1520120">
                  <a:extLst>
                    <a:ext uri="{9D8B030D-6E8A-4147-A177-3AD203B41FA5}">
                      <a16:colId xmlns:a16="http://schemas.microsoft.com/office/drawing/2014/main" val="4082210562"/>
                    </a:ext>
                  </a:extLst>
                </a:gridCol>
              </a:tblGrid>
              <a:tr h="1144299">
                <a:tc>
                  <a:txBody>
                    <a:bodyPr/>
                    <a:lstStyle/>
                    <a:p>
                      <a:endParaRPr lang="fr-FR" dirty="0"/>
                    </a:p>
                  </a:txBody>
                  <a:tcPr/>
                </a:tc>
                <a:extLst>
                  <a:ext uri="{0D108BD9-81ED-4DB2-BD59-A6C34878D82A}">
                    <a16:rowId xmlns:a16="http://schemas.microsoft.com/office/drawing/2014/main" val="856462223"/>
                  </a:ext>
                </a:extLst>
              </a:tr>
              <a:tr h="1144299">
                <a:tc>
                  <a:txBody>
                    <a:bodyPr/>
                    <a:lstStyle/>
                    <a:p>
                      <a:endParaRPr lang="fr-FR" dirty="0"/>
                    </a:p>
                  </a:txBody>
                  <a:tcPr/>
                </a:tc>
                <a:extLst>
                  <a:ext uri="{0D108BD9-81ED-4DB2-BD59-A6C34878D82A}">
                    <a16:rowId xmlns:a16="http://schemas.microsoft.com/office/drawing/2014/main" val="3887155925"/>
                  </a:ext>
                </a:extLst>
              </a:tr>
              <a:tr h="1144299">
                <a:tc>
                  <a:txBody>
                    <a:bodyPr/>
                    <a:lstStyle/>
                    <a:p>
                      <a:endParaRPr lang="fr-FR" dirty="0"/>
                    </a:p>
                  </a:txBody>
                  <a:tcPr/>
                </a:tc>
                <a:extLst>
                  <a:ext uri="{0D108BD9-81ED-4DB2-BD59-A6C34878D82A}">
                    <a16:rowId xmlns:a16="http://schemas.microsoft.com/office/drawing/2014/main" val="136556966"/>
                  </a:ext>
                </a:extLst>
              </a:tr>
            </a:tbl>
          </a:graphicData>
        </a:graphic>
      </p:graphicFrame>
      <p:graphicFrame>
        <p:nvGraphicFramePr>
          <p:cNvPr id="38" name="Tableau 37">
            <a:extLst>
              <a:ext uri="{FF2B5EF4-FFF2-40B4-BE49-F238E27FC236}">
                <a16:creationId xmlns:a16="http://schemas.microsoft.com/office/drawing/2014/main" id="{2D503EAD-FA75-4A97-9815-06A04991E96A}"/>
              </a:ext>
            </a:extLst>
          </p:cNvPr>
          <p:cNvGraphicFramePr>
            <a:graphicFrameLocks noGrp="1"/>
          </p:cNvGraphicFramePr>
          <p:nvPr>
            <p:extLst>
              <p:ext uri="{D42A27DB-BD31-4B8C-83A1-F6EECF244321}">
                <p14:modId xmlns:p14="http://schemas.microsoft.com/office/powerpoint/2010/main" val="2505192744"/>
              </p:ext>
            </p:extLst>
          </p:nvPr>
        </p:nvGraphicFramePr>
        <p:xfrm>
          <a:off x="4796692" y="7053828"/>
          <a:ext cx="1438934" cy="1117083"/>
        </p:xfrm>
        <a:graphic>
          <a:graphicData uri="http://schemas.openxmlformats.org/drawingml/2006/table">
            <a:tbl>
              <a:tblPr firstRow="1" bandRow="1">
                <a:tableStyleId>{5940675A-B579-460E-94D1-54222C63F5DA}</a:tableStyleId>
              </a:tblPr>
              <a:tblGrid>
                <a:gridCol w="1438934">
                  <a:extLst>
                    <a:ext uri="{9D8B030D-6E8A-4147-A177-3AD203B41FA5}">
                      <a16:colId xmlns:a16="http://schemas.microsoft.com/office/drawing/2014/main" val="3579164638"/>
                    </a:ext>
                  </a:extLst>
                </a:gridCol>
              </a:tblGrid>
              <a:tr h="1117083">
                <a:tc>
                  <a:txBody>
                    <a:bodyPr/>
                    <a:lstStyle/>
                    <a:p>
                      <a:endParaRPr lang="fr-FR" dirty="0"/>
                    </a:p>
                  </a:txBody>
                  <a:tcPr/>
                </a:tc>
                <a:extLst>
                  <a:ext uri="{0D108BD9-81ED-4DB2-BD59-A6C34878D82A}">
                    <a16:rowId xmlns:a16="http://schemas.microsoft.com/office/drawing/2014/main" val="3295655757"/>
                  </a:ext>
                </a:extLst>
              </a:tr>
            </a:tbl>
          </a:graphicData>
        </a:graphic>
      </p:graphicFrame>
      <p:grpSp>
        <p:nvGrpSpPr>
          <p:cNvPr id="85" name="Groupe 84">
            <a:extLst>
              <a:ext uri="{FF2B5EF4-FFF2-40B4-BE49-F238E27FC236}">
                <a16:creationId xmlns:a16="http://schemas.microsoft.com/office/drawing/2014/main" id="{10680867-FB8B-47F3-BA70-4AD7406813F9}"/>
              </a:ext>
            </a:extLst>
          </p:cNvPr>
          <p:cNvGrpSpPr/>
          <p:nvPr/>
        </p:nvGrpSpPr>
        <p:grpSpPr>
          <a:xfrm>
            <a:off x="5664337" y="1493134"/>
            <a:ext cx="4715570" cy="3244796"/>
            <a:chOff x="578885" y="1594338"/>
            <a:chExt cx="4715570" cy="3244796"/>
          </a:xfrm>
        </p:grpSpPr>
        <p:sp>
          <p:nvSpPr>
            <p:cNvPr id="53" name="Rectangle : coins arrondis 52">
              <a:extLst>
                <a:ext uri="{FF2B5EF4-FFF2-40B4-BE49-F238E27FC236}">
                  <a16:creationId xmlns:a16="http://schemas.microsoft.com/office/drawing/2014/main" id="{51A2E07E-8317-486D-A510-F0D3B1D8A7A9}"/>
                </a:ext>
              </a:extLst>
            </p:cNvPr>
            <p:cNvSpPr/>
            <p:nvPr/>
          </p:nvSpPr>
          <p:spPr>
            <a:xfrm>
              <a:off x="703385" y="1594348"/>
              <a:ext cx="4591070"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pic>
          <p:nvPicPr>
            <p:cNvPr id="49" name="Image 48" descr="RÃ©sultat de recherche d'images pour &quot;php&quot;">
              <a:extLst>
                <a:ext uri="{FF2B5EF4-FFF2-40B4-BE49-F238E27FC236}">
                  <a16:creationId xmlns:a16="http://schemas.microsoft.com/office/drawing/2014/main" id="{E9AD95B9-D9FB-46EF-95C8-FA21F31680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49" y="2309039"/>
              <a:ext cx="2165350" cy="1082040"/>
            </a:xfrm>
            <a:prstGeom prst="rect">
              <a:avLst/>
            </a:prstGeom>
            <a:noFill/>
            <a:ln>
              <a:noFill/>
            </a:ln>
          </p:spPr>
        </p:pic>
        <p:pic>
          <p:nvPicPr>
            <p:cNvPr id="50" name="Image 49" descr="RÃ©sultat de recherche d'images pour &quot;symfony&quot;">
              <a:extLst>
                <a:ext uri="{FF2B5EF4-FFF2-40B4-BE49-F238E27FC236}">
                  <a16:creationId xmlns:a16="http://schemas.microsoft.com/office/drawing/2014/main" id="{C6766A19-9DB5-4449-AC3D-9798E2FA82C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885" y="3481546"/>
              <a:ext cx="2169160" cy="1156970"/>
            </a:xfrm>
            <a:prstGeom prst="rect">
              <a:avLst/>
            </a:prstGeom>
            <a:noFill/>
            <a:ln>
              <a:noFill/>
            </a:ln>
          </p:spPr>
        </p:pic>
        <p:pic>
          <p:nvPicPr>
            <p:cNvPr id="51" name="Image 50" descr="RÃ©sultat de recherche d'images pour &quot;html 5 css js&quot;">
              <a:extLst>
                <a:ext uri="{FF2B5EF4-FFF2-40B4-BE49-F238E27FC236}">
                  <a16:creationId xmlns:a16="http://schemas.microsoft.com/office/drawing/2014/main" id="{80E14B05-F769-4EC7-8CF0-9FED8B74690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2717" y="2226223"/>
              <a:ext cx="2327910" cy="1309370"/>
            </a:xfrm>
            <a:prstGeom prst="rect">
              <a:avLst/>
            </a:prstGeom>
            <a:noFill/>
            <a:ln>
              <a:noFill/>
            </a:ln>
          </p:spPr>
        </p:pic>
        <p:pic>
          <p:nvPicPr>
            <p:cNvPr id="52" name="Image 51" descr="RÃ©sultat de recherche d'images pour &quot;bootstrap&quot;">
              <a:extLst>
                <a:ext uri="{FF2B5EF4-FFF2-40B4-BE49-F238E27FC236}">
                  <a16:creationId xmlns:a16="http://schemas.microsoft.com/office/drawing/2014/main" id="{7DE92D9C-5A80-46A6-BF83-202B6BDB8A6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4975" y="3794554"/>
              <a:ext cx="1763395" cy="783590"/>
            </a:xfrm>
            <a:prstGeom prst="rect">
              <a:avLst/>
            </a:prstGeom>
            <a:noFill/>
            <a:ln>
              <a:noFill/>
            </a:ln>
          </p:spPr>
        </p:pic>
        <p:sp>
          <p:nvSpPr>
            <p:cNvPr id="54" name="ZoneTexte 53">
              <a:extLst>
                <a:ext uri="{FF2B5EF4-FFF2-40B4-BE49-F238E27FC236}">
                  <a16:creationId xmlns:a16="http://schemas.microsoft.com/office/drawing/2014/main" id="{038AC455-B2E5-40E3-8405-CECEDB92597B}"/>
                </a:ext>
              </a:extLst>
            </p:cNvPr>
            <p:cNvSpPr txBox="1"/>
            <p:nvPr/>
          </p:nvSpPr>
          <p:spPr>
            <a:xfrm>
              <a:off x="855705" y="1594338"/>
              <a:ext cx="4286429" cy="461665"/>
            </a:xfrm>
            <a:prstGeom prst="rect">
              <a:avLst/>
            </a:prstGeom>
            <a:noFill/>
          </p:spPr>
          <p:txBody>
            <a:bodyPr wrap="square" rtlCol="0">
              <a:spAutoFit/>
            </a:bodyPr>
            <a:lstStyle/>
            <a:p>
              <a:pPr algn="ctr"/>
              <a:r>
                <a:rPr lang="fr-FR" sz="2400" b="1" u="sng" dirty="0"/>
                <a:t>Technologies utilisées</a:t>
              </a:r>
            </a:p>
          </p:txBody>
        </p:sp>
      </p:grpSp>
      <p:grpSp>
        <p:nvGrpSpPr>
          <p:cNvPr id="92" name="Groupe 91">
            <a:extLst>
              <a:ext uri="{FF2B5EF4-FFF2-40B4-BE49-F238E27FC236}">
                <a16:creationId xmlns:a16="http://schemas.microsoft.com/office/drawing/2014/main" id="{069730A8-025E-4CA1-88FB-BBB907538872}"/>
              </a:ext>
            </a:extLst>
          </p:cNvPr>
          <p:cNvGrpSpPr/>
          <p:nvPr/>
        </p:nvGrpSpPr>
        <p:grpSpPr>
          <a:xfrm>
            <a:off x="308549" y="11399077"/>
            <a:ext cx="10071357" cy="3244786"/>
            <a:chOff x="5707122" y="11692720"/>
            <a:chExt cx="10071357" cy="3244786"/>
          </a:xfrm>
        </p:grpSpPr>
        <p:sp>
          <p:nvSpPr>
            <p:cNvPr id="56" name="Rectangle : coins arrondis 55">
              <a:extLst>
                <a:ext uri="{FF2B5EF4-FFF2-40B4-BE49-F238E27FC236}">
                  <a16:creationId xmlns:a16="http://schemas.microsoft.com/office/drawing/2014/main" id="{F628AAC4-F9DA-4397-B079-95869252F3C6}"/>
                </a:ext>
              </a:extLst>
            </p:cNvPr>
            <p:cNvSpPr/>
            <p:nvPr/>
          </p:nvSpPr>
          <p:spPr>
            <a:xfrm>
              <a:off x="5707122" y="11692720"/>
              <a:ext cx="10071357"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sp>
          <p:nvSpPr>
            <p:cNvPr id="55" name="ZoneTexte 54">
              <a:extLst>
                <a:ext uri="{FF2B5EF4-FFF2-40B4-BE49-F238E27FC236}">
                  <a16:creationId xmlns:a16="http://schemas.microsoft.com/office/drawing/2014/main" id="{D986D322-6FFE-4CEA-94A7-C5BAB6CC0E01}"/>
                </a:ext>
              </a:extLst>
            </p:cNvPr>
            <p:cNvSpPr txBox="1"/>
            <p:nvPr/>
          </p:nvSpPr>
          <p:spPr>
            <a:xfrm>
              <a:off x="9570942" y="11734600"/>
              <a:ext cx="2541798" cy="461665"/>
            </a:xfrm>
            <a:prstGeom prst="rect">
              <a:avLst/>
            </a:prstGeom>
            <a:noFill/>
          </p:spPr>
          <p:txBody>
            <a:bodyPr wrap="square" rtlCol="0">
              <a:spAutoFit/>
            </a:bodyPr>
            <a:lstStyle/>
            <a:p>
              <a:pPr algn="ctr"/>
              <a:r>
                <a:rPr lang="fr-FR" sz="2400" b="1" dirty="0"/>
                <a:t>BDD</a:t>
              </a:r>
            </a:p>
          </p:txBody>
        </p:sp>
        <p:pic>
          <p:nvPicPr>
            <p:cNvPr id="59" name="Image 58">
              <a:extLst>
                <a:ext uri="{FF2B5EF4-FFF2-40B4-BE49-F238E27FC236}">
                  <a16:creationId xmlns:a16="http://schemas.microsoft.com/office/drawing/2014/main" id="{414F5D9E-5BFC-469D-9913-0E82EB068CFE}"/>
                </a:ext>
              </a:extLst>
            </p:cNvPr>
            <p:cNvPicPr/>
            <p:nvPr/>
          </p:nvPicPr>
          <p:blipFill rotWithShape="1">
            <a:blip r:embed="rId7">
              <a:extLst>
                <a:ext uri="{28A0092B-C50C-407E-A947-70E740481C1C}">
                  <a14:useLocalDpi xmlns:a14="http://schemas.microsoft.com/office/drawing/2010/main" val="0"/>
                </a:ext>
              </a:extLst>
            </a:blip>
            <a:srcRect l="4428" r="4667"/>
            <a:stretch/>
          </p:blipFill>
          <p:spPr>
            <a:xfrm>
              <a:off x="5856848" y="13007350"/>
              <a:ext cx="4377799" cy="1662084"/>
            </a:xfrm>
            <a:prstGeom prst="rect">
              <a:avLst/>
            </a:prstGeom>
          </p:spPr>
        </p:pic>
      </p:grpSp>
      <p:grpSp>
        <p:nvGrpSpPr>
          <p:cNvPr id="84" name="Groupe 83">
            <a:extLst>
              <a:ext uri="{FF2B5EF4-FFF2-40B4-BE49-F238E27FC236}">
                <a16:creationId xmlns:a16="http://schemas.microsoft.com/office/drawing/2014/main" id="{41B890EF-91C4-4C4B-92BA-FEBDBD65C504}"/>
              </a:ext>
            </a:extLst>
          </p:cNvPr>
          <p:cNvGrpSpPr/>
          <p:nvPr/>
        </p:nvGrpSpPr>
        <p:grpSpPr>
          <a:xfrm>
            <a:off x="348297" y="1646591"/>
            <a:ext cx="4954668" cy="2890721"/>
            <a:chOff x="4470751" y="11775711"/>
            <a:chExt cx="4954668" cy="2890721"/>
          </a:xfrm>
          <a:solidFill>
            <a:schemeClr val="bg2">
              <a:lumMod val="75000"/>
            </a:schemeClr>
          </a:solidFill>
        </p:grpSpPr>
        <p:sp>
          <p:nvSpPr>
            <p:cNvPr id="41" name="Rectangle 40">
              <a:extLst>
                <a:ext uri="{FF2B5EF4-FFF2-40B4-BE49-F238E27FC236}">
                  <a16:creationId xmlns:a16="http://schemas.microsoft.com/office/drawing/2014/main" id="{3994C9EA-41AB-4565-989C-20E6C6CECD69}"/>
                </a:ext>
              </a:extLst>
            </p:cNvPr>
            <p:cNvSpPr/>
            <p:nvPr/>
          </p:nvSpPr>
          <p:spPr>
            <a:xfrm>
              <a:off x="4470751" y="11775711"/>
              <a:ext cx="4954668" cy="289072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673826EF-96F0-4FB1-8FEC-BDF66547AE31}"/>
                </a:ext>
              </a:extLst>
            </p:cNvPr>
            <p:cNvSpPr txBox="1"/>
            <p:nvPr/>
          </p:nvSpPr>
          <p:spPr>
            <a:xfrm>
              <a:off x="4833901" y="11853199"/>
              <a:ext cx="4279140" cy="461665"/>
            </a:xfrm>
            <a:prstGeom prst="rect">
              <a:avLst/>
            </a:prstGeom>
            <a:grpFill/>
          </p:spPr>
          <p:txBody>
            <a:bodyPr wrap="square" rtlCol="0">
              <a:spAutoFit/>
            </a:bodyPr>
            <a:lstStyle/>
            <a:p>
              <a:pPr algn="ctr"/>
              <a:r>
                <a:rPr lang="fr-FR" sz="2400" u="sng" dirty="0"/>
                <a:t>Imprimerie – Pôle </a:t>
              </a:r>
              <a:r>
                <a:rPr lang="fr-FR" sz="2400" u="sng" dirty="0" err="1"/>
                <a:t>Plurimédia</a:t>
              </a:r>
              <a:endParaRPr lang="fr-FR" sz="2400" u="sng" dirty="0"/>
            </a:p>
          </p:txBody>
        </p:sp>
        <p:grpSp>
          <p:nvGrpSpPr>
            <p:cNvPr id="82" name="Groupe 81">
              <a:extLst>
                <a:ext uri="{FF2B5EF4-FFF2-40B4-BE49-F238E27FC236}">
                  <a16:creationId xmlns:a16="http://schemas.microsoft.com/office/drawing/2014/main" id="{CA813880-C569-42CF-B957-0FAF6E38970D}"/>
                </a:ext>
              </a:extLst>
            </p:cNvPr>
            <p:cNvGrpSpPr/>
            <p:nvPr/>
          </p:nvGrpSpPr>
          <p:grpSpPr>
            <a:xfrm>
              <a:off x="7686010" y="12387084"/>
              <a:ext cx="1580528" cy="994814"/>
              <a:chOff x="7453621" y="12463587"/>
              <a:chExt cx="1580528" cy="994814"/>
            </a:xfrm>
            <a:grpFill/>
          </p:grpSpPr>
          <p:sp>
            <p:nvSpPr>
              <p:cNvPr id="78" name="Rectangle : coins arrondis 77">
                <a:extLst>
                  <a:ext uri="{FF2B5EF4-FFF2-40B4-BE49-F238E27FC236}">
                    <a16:creationId xmlns:a16="http://schemas.microsoft.com/office/drawing/2014/main" id="{8DADBAD4-53DB-4D9D-AAFF-12F17639BD48}"/>
                  </a:ext>
                </a:extLst>
              </p:cNvPr>
              <p:cNvSpPr/>
              <p:nvPr/>
            </p:nvSpPr>
            <p:spPr>
              <a:xfrm>
                <a:off x="7453621" y="12463587"/>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ZoneTexte 56">
                <a:extLst>
                  <a:ext uri="{FF2B5EF4-FFF2-40B4-BE49-F238E27FC236}">
                    <a16:creationId xmlns:a16="http://schemas.microsoft.com/office/drawing/2014/main" id="{58D770DC-6079-4F1D-9700-D827408ED8EB}"/>
                  </a:ext>
                </a:extLst>
              </p:cNvPr>
              <p:cNvSpPr txBox="1"/>
              <p:nvPr/>
            </p:nvSpPr>
            <p:spPr>
              <a:xfrm>
                <a:off x="7602278" y="12570092"/>
                <a:ext cx="1283214" cy="830997"/>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Salle Encre </a:t>
                </a:r>
              </a:p>
            </p:txBody>
          </p:sp>
        </p:grpSp>
        <p:grpSp>
          <p:nvGrpSpPr>
            <p:cNvPr id="81" name="Groupe 80">
              <a:extLst>
                <a:ext uri="{FF2B5EF4-FFF2-40B4-BE49-F238E27FC236}">
                  <a16:creationId xmlns:a16="http://schemas.microsoft.com/office/drawing/2014/main" id="{4C7C426E-F06F-40E6-AB3D-73F64DF7C18A}"/>
                </a:ext>
              </a:extLst>
            </p:cNvPr>
            <p:cNvGrpSpPr/>
            <p:nvPr/>
          </p:nvGrpSpPr>
          <p:grpSpPr>
            <a:xfrm>
              <a:off x="6157821" y="13548651"/>
              <a:ext cx="1580528" cy="994814"/>
              <a:chOff x="5857965" y="13579175"/>
              <a:chExt cx="1580528" cy="994814"/>
            </a:xfrm>
            <a:grpFill/>
          </p:grpSpPr>
          <p:sp>
            <p:nvSpPr>
              <p:cNvPr id="79" name="Rectangle : coins arrondis 78">
                <a:extLst>
                  <a:ext uri="{FF2B5EF4-FFF2-40B4-BE49-F238E27FC236}">
                    <a16:creationId xmlns:a16="http://schemas.microsoft.com/office/drawing/2014/main" id="{E49E519E-C403-4887-B7DC-240247D38EA1}"/>
                  </a:ext>
                </a:extLst>
              </p:cNvPr>
              <p:cNvSpPr/>
              <p:nvPr/>
            </p:nvSpPr>
            <p:spPr>
              <a:xfrm>
                <a:off x="5857965" y="13579175"/>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ZoneTexte 30">
                <a:extLst>
                  <a:ext uri="{FF2B5EF4-FFF2-40B4-BE49-F238E27FC236}">
                    <a16:creationId xmlns:a16="http://schemas.microsoft.com/office/drawing/2014/main" id="{0392EF73-EBA4-44A5-9662-9E8E64AF1CEA}"/>
                  </a:ext>
                </a:extLst>
              </p:cNvPr>
              <p:cNvSpPr txBox="1"/>
              <p:nvPr/>
            </p:nvSpPr>
            <p:spPr>
              <a:xfrm>
                <a:off x="5965916" y="13857127"/>
                <a:ext cx="1364626" cy="461665"/>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Atelier </a:t>
                </a:r>
              </a:p>
            </p:txBody>
          </p:sp>
        </p:grpSp>
        <p:grpSp>
          <p:nvGrpSpPr>
            <p:cNvPr id="83" name="Groupe 82">
              <a:extLst>
                <a:ext uri="{FF2B5EF4-FFF2-40B4-BE49-F238E27FC236}">
                  <a16:creationId xmlns:a16="http://schemas.microsoft.com/office/drawing/2014/main" id="{197906AE-1C0B-4BB8-B9DC-44EFA6CA32BC}"/>
                </a:ext>
              </a:extLst>
            </p:cNvPr>
            <p:cNvGrpSpPr/>
            <p:nvPr/>
          </p:nvGrpSpPr>
          <p:grpSpPr>
            <a:xfrm>
              <a:off x="4685244" y="12398241"/>
              <a:ext cx="1580528" cy="994814"/>
              <a:chOff x="4504191" y="12488184"/>
              <a:chExt cx="1580528" cy="994814"/>
            </a:xfrm>
            <a:grpFill/>
          </p:grpSpPr>
          <p:sp>
            <p:nvSpPr>
              <p:cNvPr id="77" name="Rectangle : coins arrondis 76">
                <a:extLst>
                  <a:ext uri="{FF2B5EF4-FFF2-40B4-BE49-F238E27FC236}">
                    <a16:creationId xmlns:a16="http://schemas.microsoft.com/office/drawing/2014/main" id="{9BB30294-86ED-460E-9D3B-E5B6CFC43520}"/>
                  </a:ext>
                </a:extLst>
              </p:cNvPr>
              <p:cNvSpPr/>
              <p:nvPr/>
            </p:nvSpPr>
            <p:spPr>
              <a:xfrm>
                <a:off x="4504191" y="12488184"/>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ZoneTexte 79">
                <a:extLst>
                  <a:ext uri="{FF2B5EF4-FFF2-40B4-BE49-F238E27FC236}">
                    <a16:creationId xmlns:a16="http://schemas.microsoft.com/office/drawing/2014/main" id="{11758A3A-1010-4ABD-9067-4EB96EC56A01}"/>
                  </a:ext>
                </a:extLst>
              </p:cNvPr>
              <p:cNvSpPr txBox="1"/>
              <p:nvPr/>
            </p:nvSpPr>
            <p:spPr>
              <a:xfrm>
                <a:off x="4652848" y="12570091"/>
                <a:ext cx="1283214" cy="830997"/>
              </a:xfrm>
              <a:prstGeom prst="rect">
                <a:avLst/>
              </a:prstGeom>
              <a:solidFill>
                <a:schemeClr val="accent1">
                  <a:lumMod val="50000"/>
                </a:schemeClr>
              </a:solidFill>
              <a:ln>
                <a:solidFill>
                  <a:schemeClr val="accent1">
                    <a:lumMod val="50000"/>
                  </a:schemeClr>
                </a:solidFill>
              </a:ln>
            </p:spPr>
            <p:txBody>
              <a:bodyPr wrap="square" rtlCol="0">
                <a:spAutoFit/>
              </a:bodyPr>
              <a:lstStyle/>
              <a:p>
                <a:pPr algn="ctr"/>
                <a:r>
                  <a:rPr lang="fr-FR" sz="2400" b="1" dirty="0">
                    <a:solidFill>
                      <a:schemeClr val="bg1"/>
                    </a:solidFill>
                  </a:rPr>
                  <a:t>Salle papier </a:t>
                </a:r>
              </a:p>
            </p:txBody>
          </p:sp>
        </p:grpSp>
      </p:grpSp>
      <p:pic>
        <p:nvPicPr>
          <p:cNvPr id="91" name="Image 90">
            <a:extLst>
              <a:ext uri="{FF2B5EF4-FFF2-40B4-BE49-F238E27FC236}">
                <a16:creationId xmlns:a16="http://schemas.microsoft.com/office/drawing/2014/main" id="{EC3C7F0F-FB19-430D-897A-BD70F5AABF8F}"/>
              </a:ext>
            </a:extLst>
          </p:cNvPr>
          <p:cNvPicPr>
            <a:picLocks noChangeAspect="1"/>
          </p:cNvPicPr>
          <p:nvPr/>
        </p:nvPicPr>
        <p:blipFill>
          <a:blip r:embed="rId8"/>
          <a:stretch>
            <a:fillRect/>
          </a:stretch>
        </p:blipFill>
        <p:spPr>
          <a:xfrm>
            <a:off x="17208433" y="1797817"/>
            <a:ext cx="3873998" cy="4722662"/>
          </a:xfrm>
          <a:prstGeom prst="rect">
            <a:avLst/>
          </a:prstGeom>
        </p:spPr>
      </p:pic>
      <p:pic>
        <p:nvPicPr>
          <p:cNvPr id="96" name="Image 95">
            <a:extLst>
              <a:ext uri="{FF2B5EF4-FFF2-40B4-BE49-F238E27FC236}">
                <a16:creationId xmlns:a16="http://schemas.microsoft.com/office/drawing/2014/main" id="{C5B74F7D-E588-4675-BB40-8A22C35C6FC5}"/>
              </a:ext>
            </a:extLst>
          </p:cNvPr>
          <p:cNvPicPr/>
          <p:nvPr/>
        </p:nvPicPr>
        <p:blipFill rotWithShape="1">
          <a:blip r:embed="rId9" cstate="print">
            <a:extLst>
              <a:ext uri="{28A0092B-C50C-407E-A947-70E740481C1C}">
                <a14:useLocalDpi xmlns:a14="http://schemas.microsoft.com/office/drawing/2010/main" val="0"/>
              </a:ext>
            </a:extLst>
          </a:blip>
          <a:srcRect r="78862"/>
          <a:stretch/>
        </p:blipFill>
        <p:spPr>
          <a:xfrm>
            <a:off x="5505272" y="12441396"/>
            <a:ext cx="1430471" cy="1450975"/>
          </a:xfrm>
          <a:prstGeom prst="rect">
            <a:avLst/>
          </a:prstGeom>
        </p:spPr>
      </p:pic>
      <p:pic>
        <p:nvPicPr>
          <p:cNvPr id="97" name="Image 96">
            <a:extLst>
              <a:ext uri="{FF2B5EF4-FFF2-40B4-BE49-F238E27FC236}">
                <a16:creationId xmlns:a16="http://schemas.microsoft.com/office/drawing/2014/main" id="{BA231D71-01AD-401E-8730-17BBCFDEA026}"/>
              </a:ext>
            </a:extLst>
          </p:cNvPr>
          <p:cNvPicPr/>
          <p:nvPr/>
        </p:nvPicPr>
        <p:blipFill rotWithShape="1">
          <a:blip r:embed="rId9" cstate="print">
            <a:extLst>
              <a:ext uri="{28A0092B-C50C-407E-A947-70E740481C1C}">
                <a14:useLocalDpi xmlns:a14="http://schemas.microsoft.com/office/drawing/2010/main" val="0"/>
              </a:ext>
            </a:extLst>
          </a:blip>
          <a:srcRect l="45391" r="33416" b="21990"/>
          <a:stretch/>
        </p:blipFill>
        <p:spPr>
          <a:xfrm>
            <a:off x="8625533" y="12441396"/>
            <a:ext cx="1434142" cy="1131908"/>
          </a:xfrm>
          <a:prstGeom prst="rect">
            <a:avLst/>
          </a:prstGeom>
        </p:spPr>
      </p:pic>
      <p:pic>
        <p:nvPicPr>
          <p:cNvPr id="98" name="Image 97">
            <a:extLst>
              <a:ext uri="{FF2B5EF4-FFF2-40B4-BE49-F238E27FC236}">
                <a16:creationId xmlns:a16="http://schemas.microsoft.com/office/drawing/2014/main" id="{3CBF28C5-86EE-47A4-9E90-FB47CD7DA3CC}"/>
              </a:ext>
            </a:extLst>
          </p:cNvPr>
          <p:cNvPicPr/>
          <p:nvPr/>
        </p:nvPicPr>
        <p:blipFill rotWithShape="1">
          <a:blip r:embed="rId9" cstate="print">
            <a:extLst>
              <a:ext uri="{28A0092B-C50C-407E-A947-70E740481C1C}">
                <a14:useLocalDpi xmlns:a14="http://schemas.microsoft.com/office/drawing/2010/main" val="0"/>
              </a:ext>
            </a:extLst>
          </a:blip>
          <a:srcRect l="77368" b="22735"/>
          <a:stretch/>
        </p:blipFill>
        <p:spPr>
          <a:xfrm>
            <a:off x="6925764" y="13360888"/>
            <a:ext cx="1531579" cy="1121092"/>
          </a:xfrm>
          <a:prstGeom prst="rect">
            <a:avLst/>
          </a:prstGeom>
        </p:spPr>
      </p:pic>
      <p:sp>
        <p:nvSpPr>
          <p:cNvPr id="100" name="ZoneTexte 99">
            <a:extLst>
              <a:ext uri="{FF2B5EF4-FFF2-40B4-BE49-F238E27FC236}">
                <a16:creationId xmlns:a16="http://schemas.microsoft.com/office/drawing/2014/main" id="{080508F9-DB29-4EF4-9A36-79730233295F}"/>
              </a:ext>
            </a:extLst>
          </p:cNvPr>
          <p:cNvSpPr txBox="1"/>
          <p:nvPr/>
        </p:nvSpPr>
        <p:spPr>
          <a:xfrm>
            <a:off x="1504079" y="11870036"/>
            <a:ext cx="2541798" cy="400110"/>
          </a:xfrm>
          <a:prstGeom prst="rect">
            <a:avLst/>
          </a:prstGeom>
          <a:noFill/>
        </p:spPr>
        <p:txBody>
          <a:bodyPr wrap="square" rtlCol="0">
            <a:spAutoFit/>
          </a:bodyPr>
          <a:lstStyle/>
          <a:p>
            <a:pPr algn="ctr"/>
            <a:r>
              <a:rPr lang="fr-FR" sz="2000" dirty="0"/>
              <a:t>Old</a:t>
            </a:r>
          </a:p>
        </p:txBody>
      </p:sp>
      <p:sp>
        <p:nvSpPr>
          <p:cNvPr id="101" name="ZoneTexte 100">
            <a:extLst>
              <a:ext uri="{FF2B5EF4-FFF2-40B4-BE49-F238E27FC236}">
                <a16:creationId xmlns:a16="http://schemas.microsoft.com/office/drawing/2014/main" id="{BFC7D40F-6450-4640-9695-BF7474436A19}"/>
              </a:ext>
            </a:extLst>
          </p:cNvPr>
          <p:cNvSpPr txBox="1"/>
          <p:nvPr/>
        </p:nvSpPr>
        <p:spPr>
          <a:xfrm>
            <a:off x="6576652" y="11811863"/>
            <a:ext cx="2541798" cy="400110"/>
          </a:xfrm>
          <a:prstGeom prst="rect">
            <a:avLst/>
          </a:prstGeom>
          <a:noFill/>
        </p:spPr>
        <p:txBody>
          <a:bodyPr wrap="square" rtlCol="0">
            <a:spAutoFit/>
          </a:bodyPr>
          <a:lstStyle/>
          <a:p>
            <a:pPr algn="ctr"/>
            <a:r>
              <a:rPr lang="fr-FR" sz="2000" dirty="0"/>
              <a:t>Actuelle</a:t>
            </a:r>
          </a:p>
        </p:txBody>
      </p:sp>
      <p:pic>
        <p:nvPicPr>
          <p:cNvPr id="109" name="Image 108">
            <a:extLst>
              <a:ext uri="{FF2B5EF4-FFF2-40B4-BE49-F238E27FC236}">
                <a16:creationId xmlns:a16="http://schemas.microsoft.com/office/drawing/2014/main" id="{A21D5CF8-9EB1-42F3-92C9-837828F378F6}"/>
              </a:ext>
            </a:extLst>
          </p:cNvPr>
          <p:cNvPicPr>
            <a:picLocks noChangeAspect="1"/>
          </p:cNvPicPr>
          <p:nvPr/>
        </p:nvPicPr>
        <p:blipFill>
          <a:blip r:embed="rId10"/>
          <a:stretch>
            <a:fillRect/>
          </a:stretch>
        </p:blipFill>
        <p:spPr>
          <a:xfrm>
            <a:off x="11147162" y="11182817"/>
            <a:ext cx="5206637" cy="3772356"/>
          </a:xfrm>
          <a:prstGeom prst="rect">
            <a:avLst/>
          </a:prstGeom>
        </p:spPr>
      </p:pic>
      <p:grpSp>
        <p:nvGrpSpPr>
          <p:cNvPr id="89" name="Groupe 88">
            <a:extLst>
              <a:ext uri="{FF2B5EF4-FFF2-40B4-BE49-F238E27FC236}">
                <a16:creationId xmlns:a16="http://schemas.microsoft.com/office/drawing/2014/main" id="{B061B7F9-9F19-4F1E-A1F5-2B8D572361EB}"/>
              </a:ext>
            </a:extLst>
          </p:cNvPr>
          <p:cNvGrpSpPr/>
          <p:nvPr/>
        </p:nvGrpSpPr>
        <p:grpSpPr>
          <a:xfrm>
            <a:off x="7626646" y="5592961"/>
            <a:ext cx="6360275" cy="5745599"/>
            <a:chOff x="7626646" y="5592961"/>
            <a:chExt cx="6360275" cy="5745599"/>
          </a:xfrm>
        </p:grpSpPr>
        <p:sp>
          <p:nvSpPr>
            <p:cNvPr id="4" name="Ellipse 3">
              <a:extLst>
                <a:ext uri="{FF2B5EF4-FFF2-40B4-BE49-F238E27FC236}">
                  <a16:creationId xmlns:a16="http://schemas.microsoft.com/office/drawing/2014/main" id="{229EE5AC-ABE7-4DFD-986F-200C2BC10C4D}"/>
                </a:ext>
              </a:extLst>
            </p:cNvPr>
            <p:cNvSpPr/>
            <p:nvPr/>
          </p:nvSpPr>
          <p:spPr>
            <a:xfrm>
              <a:off x="7626646" y="5592961"/>
              <a:ext cx="6360275" cy="57455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b="1" dirty="0"/>
            </a:p>
            <a:p>
              <a:pPr algn="ctr"/>
              <a:endParaRPr lang="fr-FR" b="1" dirty="0"/>
            </a:p>
            <a:p>
              <a:pPr algn="ctr"/>
              <a:endParaRPr lang="fr-FR" b="1" dirty="0"/>
            </a:p>
          </p:txBody>
        </p:sp>
        <p:sp>
          <p:nvSpPr>
            <p:cNvPr id="46" name="ZoneTexte 45">
              <a:extLst>
                <a:ext uri="{FF2B5EF4-FFF2-40B4-BE49-F238E27FC236}">
                  <a16:creationId xmlns:a16="http://schemas.microsoft.com/office/drawing/2014/main" id="{9A406C76-B2AB-461A-BBD0-DA45BDDC2607}"/>
                </a:ext>
              </a:extLst>
            </p:cNvPr>
            <p:cNvSpPr txBox="1"/>
            <p:nvPr/>
          </p:nvSpPr>
          <p:spPr>
            <a:xfrm>
              <a:off x="9293136" y="10010786"/>
              <a:ext cx="2900225" cy="954107"/>
            </a:xfrm>
            <a:prstGeom prst="rect">
              <a:avLst/>
            </a:prstGeom>
            <a:noFill/>
          </p:spPr>
          <p:txBody>
            <a:bodyPr wrap="square" rtlCol="0">
              <a:spAutoFit/>
            </a:bodyPr>
            <a:lstStyle/>
            <a:p>
              <a:pPr algn="ctr"/>
              <a:r>
                <a:rPr lang="fr-FR" sz="2800" dirty="0"/>
                <a:t>Flavio </a:t>
              </a:r>
              <a:r>
                <a:rPr lang="fr-FR" sz="2800" dirty="0" err="1"/>
                <a:t>Ranchon</a:t>
              </a:r>
              <a:endParaRPr lang="fr-FR" sz="2800" dirty="0"/>
            </a:p>
            <a:p>
              <a:pPr algn="ctr"/>
              <a:r>
                <a:rPr lang="fr-FR" sz="2800" dirty="0"/>
                <a:t>Jaël Vavasseur</a:t>
              </a:r>
            </a:p>
          </p:txBody>
        </p:sp>
        <p:pic>
          <p:nvPicPr>
            <p:cNvPr id="47" name="Image 46">
              <a:extLst>
                <a:ext uri="{FF2B5EF4-FFF2-40B4-BE49-F238E27FC236}">
                  <a16:creationId xmlns:a16="http://schemas.microsoft.com/office/drawing/2014/main" id="{A8EACDF2-19E6-4A7A-95DB-974084778036}"/>
                </a:ext>
              </a:extLst>
            </p:cNvPr>
            <p:cNvPicPr>
              <a:picLocks noChangeAspect="1"/>
            </p:cNvPicPr>
            <p:nvPr/>
          </p:nvPicPr>
          <p:blipFill>
            <a:blip r:embed="rId11"/>
            <a:stretch>
              <a:fillRect/>
            </a:stretch>
          </p:blipFill>
          <p:spPr>
            <a:xfrm>
              <a:off x="9342604" y="6974461"/>
              <a:ext cx="2900226" cy="2818401"/>
            </a:xfrm>
            <a:prstGeom prst="rect">
              <a:avLst/>
            </a:prstGeom>
          </p:spPr>
        </p:pic>
        <p:pic>
          <p:nvPicPr>
            <p:cNvPr id="65" name="Image 64">
              <a:extLst>
                <a:ext uri="{FF2B5EF4-FFF2-40B4-BE49-F238E27FC236}">
                  <a16:creationId xmlns:a16="http://schemas.microsoft.com/office/drawing/2014/main" id="{95F81185-164F-4741-A401-6C5164740E90}"/>
                </a:ext>
              </a:extLst>
            </p:cNvPr>
            <p:cNvPicPr>
              <a:picLocks noChangeAspect="1"/>
            </p:cNvPicPr>
            <p:nvPr/>
          </p:nvPicPr>
          <p:blipFill>
            <a:blip r:embed="rId12"/>
            <a:stretch>
              <a:fillRect/>
            </a:stretch>
          </p:blipFill>
          <p:spPr>
            <a:xfrm>
              <a:off x="9041603" y="6119130"/>
              <a:ext cx="3502228" cy="677168"/>
            </a:xfrm>
            <a:prstGeom prst="rect">
              <a:avLst/>
            </a:prstGeom>
          </p:spPr>
        </p:pic>
      </p:grpSp>
      <p:pic>
        <p:nvPicPr>
          <p:cNvPr id="102" name="Image 101">
            <a:extLst>
              <a:ext uri="{FF2B5EF4-FFF2-40B4-BE49-F238E27FC236}">
                <a16:creationId xmlns:a16="http://schemas.microsoft.com/office/drawing/2014/main" id="{A8FB3516-C8F7-464E-8F6E-ED6FF8B53F96}"/>
              </a:ext>
            </a:extLst>
          </p:cNvPr>
          <p:cNvPicPr/>
          <p:nvPr/>
        </p:nvPicPr>
        <p:blipFill>
          <a:blip r:embed="rId13">
            <a:extLst>
              <a:ext uri="{28A0092B-C50C-407E-A947-70E740481C1C}">
                <a14:useLocalDpi xmlns:a14="http://schemas.microsoft.com/office/drawing/2010/main" val="0"/>
              </a:ext>
            </a:extLst>
          </a:blip>
          <a:stretch>
            <a:fillRect/>
          </a:stretch>
        </p:blipFill>
        <p:spPr>
          <a:xfrm>
            <a:off x="14328073" y="7084875"/>
            <a:ext cx="5760720" cy="3809365"/>
          </a:xfrm>
          <a:prstGeom prst="rect">
            <a:avLst/>
          </a:prstGeom>
        </p:spPr>
      </p:pic>
      <p:grpSp>
        <p:nvGrpSpPr>
          <p:cNvPr id="115" name="Groupe 114">
            <a:extLst>
              <a:ext uri="{FF2B5EF4-FFF2-40B4-BE49-F238E27FC236}">
                <a16:creationId xmlns:a16="http://schemas.microsoft.com/office/drawing/2014/main" id="{CEDDFD67-74E7-4D07-A3E2-4E3F36F302F9}"/>
              </a:ext>
            </a:extLst>
          </p:cNvPr>
          <p:cNvGrpSpPr/>
          <p:nvPr/>
        </p:nvGrpSpPr>
        <p:grpSpPr>
          <a:xfrm>
            <a:off x="16313877" y="9676672"/>
            <a:ext cx="5054892" cy="5442678"/>
            <a:chOff x="0" y="0"/>
            <a:chExt cx="5932968" cy="6273209"/>
          </a:xfrm>
        </p:grpSpPr>
        <p:grpSp>
          <p:nvGrpSpPr>
            <p:cNvPr id="116" name="Groupe 115">
              <a:extLst>
                <a:ext uri="{FF2B5EF4-FFF2-40B4-BE49-F238E27FC236}">
                  <a16:creationId xmlns:a16="http://schemas.microsoft.com/office/drawing/2014/main" id="{739FEE4D-4DF1-4FED-A800-871CF6B40ACF}"/>
                </a:ext>
              </a:extLst>
            </p:cNvPr>
            <p:cNvGrpSpPr/>
            <p:nvPr/>
          </p:nvGrpSpPr>
          <p:grpSpPr>
            <a:xfrm>
              <a:off x="0" y="0"/>
              <a:ext cx="5813883" cy="6210699"/>
              <a:chOff x="0" y="0"/>
              <a:chExt cx="5813883" cy="6210699"/>
            </a:xfrm>
          </p:grpSpPr>
          <p:pic>
            <p:nvPicPr>
              <p:cNvPr id="118" name="Image 117">
                <a:extLst>
                  <a:ext uri="{FF2B5EF4-FFF2-40B4-BE49-F238E27FC236}">
                    <a16:creationId xmlns:a16="http://schemas.microsoft.com/office/drawing/2014/main" id="{7FB1D00D-4FFE-4F2A-85AF-C45D5BD9588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163" y="4319034"/>
                <a:ext cx="5760720" cy="1891665"/>
              </a:xfrm>
              <a:prstGeom prst="rect">
                <a:avLst/>
              </a:prstGeom>
            </p:spPr>
          </p:pic>
          <p:pic>
            <p:nvPicPr>
              <p:cNvPr id="119" name="Image 118">
                <a:extLst>
                  <a:ext uri="{FF2B5EF4-FFF2-40B4-BE49-F238E27FC236}">
                    <a16:creationId xmlns:a16="http://schemas.microsoft.com/office/drawing/2014/main" id="{D337BE63-B7A8-4AB0-85F4-14F1C5DE64D9}"/>
                  </a:ext>
                </a:extLst>
              </p:cNvPr>
              <p:cNvPicPr>
                <a:picLocks noChangeAspect="1"/>
              </p:cNvPicPr>
              <p:nvPr/>
            </p:nvPicPr>
            <p:blipFill rotWithShape="1">
              <a:blip r:embed="rId15">
                <a:extLst>
                  <a:ext uri="{28A0092B-C50C-407E-A947-70E740481C1C}">
                    <a14:useLocalDpi xmlns:a14="http://schemas.microsoft.com/office/drawing/2010/main" val="0"/>
                  </a:ext>
                </a:extLst>
              </a:blip>
              <a:srcRect b="21218"/>
              <a:stretch/>
            </p:blipFill>
            <p:spPr bwMode="auto">
              <a:xfrm>
                <a:off x="0" y="0"/>
                <a:ext cx="5760720" cy="4316730"/>
              </a:xfrm>
              <a:prstGeom prst="rect">
                <a:avLst/>
              </a:prstGeom>
              <a:ln>
                <a:noFill/>
              </a:ln>
              <a:extLst>
                <a:ext uri="{53640926-AAD7-44D8-BBD7-CCE9431645EC}">
                  <a14:shadowObscured xmlns:a14="http://schemas.microsoft.com/office/drawing/2010/main"/>
                </a:ext>
              </a:extLst>
            </p:spPr>
          </p:pic>
        </p:grpSp>
        <p:sp>
          <p:nvSpPr>
            <p:cNvPr id="117" name="Rectangle 116">
              <a:extLst>
                <a:ext uri="{FF2B5EF4-FFF2-40B4-BE49-F238E27FC236}">
                  <a16:creationId xmlns:a16="http://schemas.microsoft.com/office/drawing/2014/main" id="{A6152799-4665-4760-B108-DBAD77CD4EB1}"/>
                </a:ext>
              </a:extLst>
            </p:cNvPr>
            <p:cNvSpPr/>
            <p:nvPr/>
          </p:nvSpPr>
          <p:spPr>
            <a:xfrm>
              <a:off x="5635256" y="5964865"/>
              <a:ext cx="297712" cy="30834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Tree>
    <p:extLst>
      <p:ext uri="{BB962C8B-B14F-4D97-AF65-F5344CB8AC3E}">
        <p14:creationId xmlns:p14="http://schemas.microsoft.com/office/powerpoint/2010/main" val="93905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E668C8-9A2A-42A9-9576-A9563C30BEA2}"/>
              </a:ext>
            </a:extLst>
          </p:cNvPr>
          <p:cNvSpPr txBox="1"/>
          <p:nvPr/>
        </p:nvSpPr>
        <p:spPr>
          <a:xfrm>
            <a:off x="4717381" y="331466"/>
            <a:ext cx="9962936" cy="1938992"/>
          </a:xfrm>
          <a:prstGeom prst="rect">
            <a:avLst/>
          </a:prstGeom>
          <a:noFill/>
        </p:spPr>
        <p:txBody>
          <a:bodyPr wrap="square" rtlCol="0">
            <a:spAutoFit/>
          </a:bodyPr>
          <a:lstStyle/>
          <a:p>
            <a:pPr algn="ctr"/>
            <a:r>
              <a:rPr lang="fr-FR" sz="4000" dirty="0" err="1">
                <a:latin typeface="Lucida Sans Unicode" panose="020B0602030504020204" pitchFamily="34" charset="0"/>
                <a:cs typeface="Lucida Sans Unicode" panose="020B0602030504020204" pitchFamily="34" charset="0"/>
              </a:rPr>
              <a:t>Profan</a:t>
            </a:r>
            <a:r>
              <a:rPr lang="fr-FR" sz="4000" dirty="0">
                <a:latin typeface="Lucida Sans Unicode" panose="020B0602030504020204" pitchFamily="34" charset="0"/>
                <a:cs typeface="Lucida Sans Unicode" panose="020B0602030504020204" pitchFamily="34" charset="0"/>
              </a:rPr>
              <a:t> sujet 1</a:t>
            </a:r>
          </a:p>
          <a:p>
            <a:pPr algn="ctr"/>
            <a:r>
              <a:rPr lang="fr-FR" sz="4000" dirty="0">
                <a:latin typeface="Lucida Sans Unicode" panose="020B0602030504020204" pitchFamily="34" charset="0"/>
                <a:cs typeface="Lucida Sans Unicode" panose="020B0602030504020204" pitchFamily="34" charset="0"/>
              </a:rPr>
              <a:t>Amélioration de la gestion de stock</a:t>
            </a:r>
          </a:p>
          <a:p>
            <a:pPr algn="ctr"/>
            <a:r>
              <a:rPr lang="fr-FR" sz="4000" i="1" dirty="0">
                <a:latin typeface="Lucida Sans Unicode" panose="020B0602030504020204" pitchFamily="34" charset="0"/>
                <a:cs typeface="Lucida Sans Unicode" panose="020B0602030504020204" pitchFamily="34" charset="0"/>
              </a:rPr>
              <a:t>Application web </a:t>
            </a:r>
            <a:r>
              <a:rPr lang="fr-FR" sz="4000" i="1" dirty="0" err="1">
                <a:latin typeface="Lucida Sans Unicode" panose="020B0602030504020204" pitchFamily="34" charset="0"/>
                <a:cs typeface="Lucida Sans Unicode" panose="020B0602030504020204" pitchFamily="34" charset="0"/>
              </a:rPr>
              <a:t>Gestock</a:t>
            </a:r>
            <a:endParaRPr lang="fr-FR" sz="4000" i="1" dirty="0">
              <a:latin typeface="Lucida Sans Unicode" panose="020B0602030504020204" pitchFamily="34" charset="0"/>
              <a:cs typeface="Lucida Sans Unicode" panose="020B0602030504020204" pitchFamily="34" charset="0"/>
            </a:endParaRPr>
          </a:p>
        </p:txBody>
      </p:sp>
      <p:sp>
        <p:nvSpPr>
          <p:cNvPr id="5" name="ZoneTexte 4">
            <a:extLst>
              <a:ext uri="{FF2B5EF4-FFF2-40B4-BE49-F238E27FC236}">
                <a16:creationId xmlns:a16="http://schemas.microsoft.com/office/drawing/2014/main" id="{F8A1A542-F62D-4BFD-934A-128DF49D0743}"/>
              </a:ext>
            </a:extLst>
          </p:cNvPr>
          <p:cNvSpPr txBox="1"/>
          <p:nvPr/>
        </p:nvSpPr>
        <p:spPr>
          <a:xfrm>
            <a:off x="928511" y="3147854"/>
            <a:ext cx="5785121" cy="2031325"/>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1. Contexte</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L’imprimerie du pôle </a:t>
            </a:r>
            <a:r>
              <a:rPr lang="fr-FR" dirty="0" err="1">
                <a:latin typeface="Calibri" panose="020F0502020204030204" pitchFamily="34" charset="0"/>
                <a:cs typeface="Calibri" panose="020F0502020204030204" pitchFamily="34" charset="0"/>
              </a:rPr>
              <a:t>Plurimédia</a:t>
            </a:r>
            <a:r>
              <a:rPr lang="fr-FR" dirty="0">
                <a:latin typeface="Calibri" panose="020F0502020204030204" pitchFamily="34" charset="0"/>
                <a:cs typeface="Calibri" panose="020F0502020204030204" pitchFamily="34" charset="0"/>
              </a:rPr>
              <a:t> du lycée La Fayette a besoin de connaître l’état de ses stocks en temps réel, c’est-à-dire la quantité de papier, d’encre ou de produits divers liés à l’utilisation des machines, disponible à tout moment ainsi que l’emplacement de tout ces produits.</a:t>
            </a:r>
          </a:p>
        </p:txBody>
      </p:sp>
      <p:grpSp>
        <p:nvGrpSpPr>
          <p:cNvPr id="50" name="Groupe 49">
            <a:extLst>
              <a:ext uri="{FF2B5EF4-FFF2-40B4-BE49-F238E27FC236}">
                <a16:creationId xmlns:a16="http://schemas.microsoft.com/office/drawing/2014/main" id="{CE1361F7-66AC-418A-B9A7-D9E3C33994B1}"/>
              </a:ext>
            </a:extLst>
          </p:cNvPr>
          <p:cNvGrpSpPr/>
          <p:nvPr/>
        </p:nvGrpSpPr>
        <p:grpSpPr>
          <a:xfrm>
            <a:off x="530955" y="171358"/>
            <a:ext cx="2900226" cy="2847015"/>
            <a:chOff x="1528646" y="228619"/>
            <a:chExt cx="2900226" cy="2847015"/>
          </a:xfrm>
        </p:grpSpPr>
        <p:pic>
          <p:nvPicPr>
            <p:cNvPr id="6" name="Image 5">
              <a:extLst>
                <a:ext uri="{FF2B5EF4-FFF2-40B4-BE49-F238E27FC236}">
                  <a16:creationId xmlns:a16="http://schemas.microsoft.com/office/drawing/2014/main" id="{C2D5D6EE-C124-458C-A87D-7C611F9FF287}"/>
                </a:ext>
              </a:extLst>
            </p:cNvPr>
            <p:cNvPicPr>
              <a:picLocks noChangeAspect="1"/>
            </p:cNvPicPr>
            <p:nvPr/>
          </p:nvPicPr>
          <p:blipFill>
            <a:blip r:embed="rId2"/>
            <a:stretch>
              <a:fillRect/>
            </a:stretch>
          </p:blipFill>
          <p:spPr>
            <a:xfrm>
              <a:off x="1528646" y="257233"/>
              <a:ext cx="2900226" cy="2818401"/>
            </a:xfrm>
            <a:prstGeom prst="rect">
              <a:avLst/>
            </a:prstGeom>
          </p:spPr>
        </p:pic>
        <p:pic>
          <p:nvPicPr>
            <p:cNvPr id="7" name="Image 6">
              <a:extLst>
                <a:ext uri="{FF2B5EF4-FFF2-40B4-BE49-F238E27FC236}">
                  <a16:creationId xmlns:a16="http://schemas.microsoft.com/office/drawing/2014/main" id="{D6EB0593-E684-458D-81F1-33A87A5BF3F5}"/>
                </a:ext>
              </a:extLst>
            </p:cNvPr>
            <p:cNvPicPr>
              <a:picLocks noChangeAspect="1"/>
            </p:cNvPicPr>
            <p:nvPr/>
          </p:nvPicPr>
          <p:blipFill>
            <a:blip r:embed="rId3"/>
            <a:stretch>
              <a:fillRect/>
            </a:stretch>
          </p:blipFill>
          <p:spPr>
            <a:xfrm>
              <a:off x="1671881" y="228619"/>
              <a:ext cx="2552722" cy="493577"/>
            </a:xfrm>
            <a:prstGeom prst="rect">
              <a:avLst/>
            </a:prstGeom>
          </p:spPr>
        </p:pic>
      </p:grpSp>
      <p:grpSp>
        <p:nvGrpSpPr>
          <p:cNvPr id="8" name="Groupe 7">
            <a:extLst>
              <a:ext uri="{FF2B5EF4-FFF2-40B4-BE49-F238E27FC236}">
                <a16:creationId xmlns:a16="http://schemas.microsoft.com/office/drawing/2014/main" id="{DF4DCBF4-9F10-410A-8EE3-DF144B60C147}"/>
              </a:ext>
            </a:extLst>
          </p:cNvPr>
          <p:cNvGrpSpPr/>
          <p:nvPr/>
        </p:nvGrpSpPr>
        <p:grpSpPr>
          <a:xfrm>
            <a:off x="1064956" y="5684674"/>
            <a:ext cx="4954668" cy="2890721"/>
            <a:chOff x="4470751" y="11775711"/>
            <a:chExt cx="4954668" cy="2890721"/>
          </a:xfrm>
          <a:solidFill>
            <a:schemeClr val="bg2">
              <a:lumMod val="75000"/>
            </a:schemeClr>
          </a:solidFill>
        </p:grpSpPr>
        <p:sp>
          <p:nvSpPr>
            <p:cNvPr id="9" name="Rectangle 8">
              <a:extLst>
                <a:ext uri="{FF2B5EF4-FFF2-40B4-BE49-F238E27FC236}">
                  <a16:creationId xmlns:a16="http://schemas.microsoft.com/office/drawing/2014/main" id="{505F8968-1B98-4E47-9434-A56C35569C19}"/>
                </a:ext>
              </a:extLst>
            </p:cNvPr>
            <p:cNvSpPr/>
            <p:nvPr/>
          </p:nvSpPr>
          <p:spPr>
            <a:xfrm>
              <a:off x="4470751" y="11775711"/>
              <a:ext cx="4954668" cy="28907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F537EBBC-0EBD-4E92-A5AE-2FBBD8428A03}"/>
                </a:ext>
              </a:extLst>
            </p:cNvPr>
            <p:cNvSpPr txBox="1"/>
            <p:nvPr/>
          </p:nvSpPr>
          <p:spPr>
            <a:xfrm>
              <a:off x="4833901" y="11853199"/>
              <a:ext cx="4279140" cy="461665"/>
            </a:xfrm>
            <a:prstGeom prst="rect">
              <a:avLst/>
            </a:prstGeom>
            <a:solidFill>
              <a:schemeClr val="bg1"/>
            </a:solidFill>
          </p:spPr>
          <p:txBody>
            <a:bodyPr wrap="square" rtlCol="0">
              <a:spAutoFit/>
            </a:bodyPr>
            <a:lstStyle/>
            <a:p>
              <a:pPr algn="ctr"/>
              <a:r>
                <a:rPr lang="fr-FR" sz="2400" u="sng" dirty="0"/>
                <a:t>Imprimerie – Pôle </a:t>
              </a:r>
              <a:r>
                <a:rPr lang="fr-FR" sz="2400" u="sng" dirty="0" err="1"/>
                <a:t>Plurimédia</a:t>
              </a:r>
              <a:endParaRPr lang="fr-FR" sz="2400" u="sng" dirty="0"/>
            </a:p>
          </p:txBody>
        </p:sp>
        <p:grpSp>
          <p:nvGrpSpPr>
            <p:cNvPr id="11" name="Groupe 10">
              <a:extLst>
                <a:ext uri="{FF2B5EF4-FFF2-40B4-BE49-F238E27FC236}">
                  <a16:creationId xmlns:a16="http://schemas.microsoft.com/office/drawing/2014/main" id="{007D29E6-C4CB-45E6-A9CE-F344B0502D85}"/>
                </a:ext>
              </a:extLst>
            </p:cNvPr>
            <p:cNvGrpSpPr/>
            <p:nvPr/>
          </p:nvGrpSpPr>
          <p:grpSpPr>
            <a:xfrm>
              <a:off x="7686010" y="12387084"/>
              <a:ext cx="1580528" cy="994814"/>
              <a:chOff x="7453621" y="12463587"/>
              <a:chExt cx="1580528" cy="994814"/>
            </a:xfrm>
            <a:grpFill/>
          </p:grpSpPr>
          <p:sp>
            <p:nvSpPr>
              <p:cNvPr id="18" name="Rectangle : coins arrondis 17">
                <a:extLst>
                  <a:ext uri="{FF2B5EF4-FFF2-40B4-BE49-F238E27FC236}">
                    <a16:creationId xmlns:a16="http://schemas.microsoft.com/office/drawing/2014/main" id="{46469D87-9D4E-46FF-AE09-782239608866}"/>
                  </a:ext>
                </a:extLst>
              </p:cNvPr>
              <p:cNvSpPr/>
              <p:nvPr/>
            </p:nvSpPr>
            <p:spPr>
              <a:xfrm>
                <a:off x="7453621" y="12463587"/>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8A2D8681-46F2-47F3-B6EA-3C2239E3CD26}"/>
                  </a:ext>
                </a:extLst>
              </p:cNvPr>
              <p:cNvSpPr txBox="1"/>
              <p:nvPr/>
            </p:nvSpPr>
            <p:spPr>
              <a:xfrm>
                <a:off x="7602278" y="12570092"/>
                <a:ext cx="1283214" cy="830997"/>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Salle Encre </a:t>
                </a:r>
              </a:p>
            </p:txBody>
          </p:sp>
        </p:grpSp>
        <p:grpSp>
          <p:nvGrpSpPr>
            <p:cNvPr id="12" name="Groupe 11">
              <a:extLst>
                <a:ext uri="{FF2B5EF4-FFF2-40B4-BE49-F238E27FC236}">
                  <a16:creationId xmlns:a16="http://schemas.microsoft.com/office/drawing/2014/main" id="{7C90C884-0AC7-4E1C-8D81-4FB91F219231}"/>
                </a:ext>
              </a:extLst>
            </p:cNvPr>
            <p:cNvGrpSpPr/>
            <p:nvPr/>
          </p:nvGrpSpPr>
          <p:grpSpPr>
            <a:xfrm>
              <a:off x="6157821" y="13548651"/>
              <a:ext cx="1580528" cy="994814"/>
              <a:chOff x="5857965" y="13579175"/>
              <a:chExt cx="1580528" cy="994814"/>
            </a:xfrm>
            <a:grpFill/>
          </p:grpSpPr>
          <p:sp>
            <p:nvSpPr>
              <p:cNvPr id="16" name="Rectangle : coins arrondis 15">
                <a:extLst>
                  <a:ext uri="{FF2B5EF4-FFF2-40B4-BE49-F238E27FC236}">
                    <a16:creationId xmlns:a16="http://schemas.microsoft.com/office/drawing/2014/main" id="{86695427-2133-4622-9DD5-DA9A556AB058}"/>
                  </a:ext>
                </a:extLst>
              </p:cNvPr>
              <p:cNvSpPr/>
              <p:nvPr/>
            </p:nvSpPr>
            <p:spPr>
              <a:xfrm>
                <a:off x="5857965" y="13579175"/>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8E138C72-F7C0-4036-AA44-11E43D40E1D9}"/>
                  </a:ext>
                </a:extLst>
              </p:cNvPr>
              <p:cNvSpPr txBox="1"/>
              <p:nvPr/>
            </p:nvSpPr>
            <p:spPr>
              <a:xfrm>
                <a:off x="5965916" y="13857127"/>
                <a:ext cx="1364626" cy="461665"/>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Atelier </a:t>
                </a:r>
              </a:p>
            </p:txBody>
          </p:sp>
        </p:grpSp>
        <p:grpSp>
          <p:nvGrpSpPr>
            <p:cNvPr id="13" name="Groupe 12">
              <a:extLst>
                <a:ext uri="{FF2B5EF4-FFF2-40B4-BE49-F238E27FC236}">
                  <a16:creationId xmlns:a16="http://schemas.microsoft.com/office/drawing/2014/main" id="{E00C99CC-087C-47C0-B523-56ECEC79F780}"/>
                </a:ext>
              </a:extLst>
            </p:cNvPr>
            <p:cNvGrpSpPr/>
            <p:nvPr/>
          </p:nvGrpSpPr>
          <p:grpSpPr>
            <a:xfrm>
              <a:off x="4685244" y="12398241"/>
              <a:ext cx="1580528" cy="994814"/>
              <a:chOff x="4504191" y="12488184"/>
              <a:chExt cx="1580528" cy="994814"/>
            </a:xfrm>
            <a:grpFill/>
          </p:grpSpPr>
          <p:sp>
            <p:nvSpPr>
              <p:cNvPr id="14" name="Rectangle : coins arrondis 13">
                <a:extLst>
                  <a:ext uri="{FF2B5EF4-FFF2-40B4-BE49-F238E27FC236}">
                    <a16:creationId xmlns:a16="http://schemas.microsoft.com/office/drawing/2014/main" id="{9C48CB7E-6698-4430-9FDF-2E12F0F1EE40}"/>
                  </a:ext>
                </a:extLst>
              </p:cNvPr>
              <p:cNvSpPr/>
              <p:nvPr/>
            </p:nvSpPr>
            <p:spPr>
              <a:xfrm>
                <a:off x="4504191" y="12488184"/>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280DF8F9-23B2-47BA-AA2F-879E42AAB357}"/>
                  </a:ext>
                </a:extLst>
              </p:cNvPr>
              <p:cNvSpPr txBox="1"/>
              <p:nvPr/>
            </p:nvSpPr>
            <p:spPr>
              <a:xfrm>
                <a:off x="4652848" y="12570091"/>
                <a:ext cx="1283214" cy="830997"/>
              </a:xfrm>
              <a:prstGeom prst="rect">
                <a:avLst/>
              </a:prstGeom>
              <a:solidFill>
                <a:schemeClr val="accent1">
                  <a:lumMod val="50000"/>
                </a:schemeClr>
              </a:solidFill>
              <a:ln>
                <a:solidFill>
                  <a:schemeClr val="accent1">
                    <a:lumMod val="50000"/>
                  </a:schemeClr>
                </a:solidFill>
              </a:ln>
            </p:spPr>
            <p:txBody>
              <a:bodyPr wrap="square" rtlCol="0">
                <a:spAutoFit/>
              </a:bodyPr>
              <a:lstStyle/>
              <a:p>
                <a:pPr algn="ctr"/>
                <a:r>
                  <a:rPr lang="fr-FR" sz="2400" b="1" dirty="0">
                    <a:solidFill>
                      <a:schemeClr val="bg1"/>
                    </a:solidFill>
                  </a:rPr>
                  <a:t>Salle papier </a:t>
                </a:r>
              </a:p>
            </p:txBody>
          </p:sp>
        </p:grpSp>
      </p:grpSp>
      <p:grpSp>
        <p:nvGrpSpPr>
          <p:cNvPr id="20" name="Groupe 19">
            <a:extLst>
              <a:ext uri="{FF2B5EF4-FFF2-40B4-BE49-F238E27FC236}">
                <a16:creationId xmlns:a16="http://schemas.microsoft.com/office/drawing/2014/main" id="{749A2ADB-1C53-45B2-B470-A627D1CD1C95}"/>
              </a:ext>
            </a:extLst>
          </p:cNvPr>
          <p:cNvGrpSpPr/>
          <p:nvPr/>
        </p:nvGrpSpPr>
        <p:grpSpPr>
          <a:xfrm>
            <a:off x="928511" y="11590034"/>
            <a:ext cx="4715570" cy="3244796"/>
            <a:chOff x="578885" y="1594338"/>
            <a:chExt cx="4715570" cy="3244796"/>
          </a:xfrm>
        </p:grpSpPr>
        <p:sp>
          <p:nvSpPr>
            <p:cNvPr id="21" name="Rectangle : coins arrondis 20">
              <a:extLst>
                <a:ext uri="{FF2B5EF4-FFF2-40B4-BE49-F238E27FC236}">
                  <a16:creationId xmlns:a16="http://schemas.microsoft.com/office/drawing/2014/main" id="{10C1986C-E7A3-4C55-94F3-B0B748FC81AD}"/>
                </a:ext>
              </a:extLst>
            </p:cNvPr>
            <p:cNvSpPr/>
            <p:nvPr/>
          </p:nvSpPr>
          <p:spPr>
            <a:xfrm>
              <a:off x="703385" y="1594348"/>
              <a:ext cx="4591070"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pic>
          <p:nvPicPr>
            <p:cNvPr id="22" name="Image 21" descr="RÃ©sultat de recherche d'images pour &quot;php&quot;">
              <a:extLst>
                <a:ext uri="{FF2B5EF4-FFF2-40B4-BE49-F238E27FC236}">
                  <a16:creationId xmlns:a16="http://schemas.microsoft.com/office/drawing/2014/main" id="{7D27AA16-EF59-4840-AA34-7F3A401C0E8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49" y="2309039"/>
              <a:ext cx="2165350" cy="1082040"/>
            </a:xfrm>
            <a:prstGeom prst="rect">
              <a:avLst/>
            </a:prstGeom>
            <a:noFill/>
            <a:ln>
              <a:noFill/>
            </a:ln>
          </p:spPr>
        </p:pic>
        <p:pic>
          <p:nvPicPr>
            <p:cNvPr id="23" name="Image 22" descr="RÃ©sultat de recherche d'images pour &quot;symfony&quot;">
              <a:extLst>
                <a:ext uri="{FF2B5EF4-FFF2-40B4-BE49-F238E27FC236}">
                  <a16:creationId xmlns:a16="http://schemas.microsoft.com/office/drawing/2014/main" id="{55ECDD03-A0B8-48A6-B503-0EF26B034C1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85" y="3481546"/>
              <a:ext cx="2169160" cy="1156970"/>
            </a:xfrm>
            <a:prstGeom prst="rect">
              <a:avLst/>
            </a:prstGeom>
            <a:noFill/>
            <a:ln>
              <a:noFill/>
            </a:ln>
          </p:spPr>
        </p:pic>
        <p:pic>
          <p:nvPicPr>
            <p:cNvPr id="24" name="Image 23" descr="RÃ©sultat de recherche d'images pour &quot;html 5 css js&quot;">
              <a:extLst>
                <a:ext uri="{FF2B5EF4-FFF2-40B4-BE49-F238E27FC236}">
                  <a16:creationId xmlns:a16="http://schemas.microsoft.com/office/drawing/2014/main" id="{C6C3393F-C373-447A-A29E-1BF535FF343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22717" y="2226223"/>
              <a:ext cx="2327910" cy="1309370"/>
            </a:xfrm>
            <a:prstGeom prst="rect">
              <a:avLst/>
            </a:prstGeom>
            <a:noFill/>
            <a:ln>
              <a:noFill/>
            </a:ln>
          </p:spPr>
        </p:pic>
        <p:pic>
          <p:nvPicPr>
            <p:cNvPr id="25" name="Image 24" descr="RÃ©sultat de recherche d'images pour &quot;bootstrap&quot;">
              <a:extLst>
                <a:ext uri="{FF2B5EF4-FFF2-40B4-BE49-F238E27FC236}">
                  <a16:creationId xmlns:a16="http://schemas.microsoft.com/office/drawing/2014/main" id="{CBDD4BEF-D68A-48AC-8876-E37B6023031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4975" y="3794554"/>
              <a:ext cx="1763395" cy="783590"/>
            </a:xfrm>
            <a:prstGeom prst="rect">
              <a:avLst/>
            </a:prstGeom>
            <a:noFill/>
            <a:ln>
              <a:noFill/>
            </a:ln>
          </p:spPr>
        </p:pic>
        <p:sp>
          <p:nvSpPr>
            <p:cNvPr id="26" name="ZoneTexte 25">
              <a:extLst>
                <a:ext uri="{FF2B5EF4-FFF2-40B4-BE49-F238E27FC236}">
                  <a16:creationId xmlns:a16="http://schemas.microsoft.com/office/drawing/2014/main" id="{7B0604F4-194B-42FB-BAA2-E7D3329A48F7}"/>
                </a:ext>
              </a:extLst>
            </p:cNvPr>
            <p:cNvSpPr txBox="1"/>
            <p:nvPr/>
          </p:nvSpPr>
          <p:spPr>
            <a:xfrm>
              <a:off x="855705" y="1594338"/>
              <a:ext cx="4286429" cy="461665"/>
            </a:xfrm>
            <a:prstGeom prst="rect">
              <a:avLst/>
            </a:prstGeom>
            <a:noFill/>
          </p:spPr>
          <p:txBody>
            <a:bodyPr wrap="square" rtlCol="0">
              <a:spAutoFit/>
            </a:bodyPr>
            <a:lstStyle/>
            <a:p>
              <a:pPr algn="ctr"/>
              <a:r>
                <a:rPr lang="fr-FR" sz="2400" b="1" u="sng" dirty="0"/>
                <a:t>Technologies utilisées</a:t>
              </a:r>
            </a:p>
          </p:txBody>
        </p:sp>
      </p:grpSp>
      <p:sp>
        <p:nvSpPr>
          <p:cNvPr id="28" name="ZoneTexte 27">
            <a:extLst>
              <a:ext uri="{FF2B5EF4-FFF2-40B4-BE49-F238E27FC236}">
                <a16:creationId xmlns:a16="http://schemas.microsoft.com/office/drawing/2014/main" id="{815C0758-EB57-487F-A85E-CEE8DCCE3B40}"/>
              </a:ext>
            </a:extLst>
          </p:cNvPr>
          <p:cNvSpPr txBox="1"/>
          <p:nvPr/>
        </p:nvSpPr>
        <p:spPr>
          <a:xfrm>
            <a:off x="662824" y="8660505"/>
            <a:ext cx="5486041" cy="2308324"/>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2. Conception </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La solution doit pouvoir être disponible depuis n’importe quel appareil et depuis n’importe où. Nous avons dont opté pour une application web </a:t>
            </a:r>
            <a:r>
              <a:rPr lang="fr-FR" dirty="0" err="1">
                <a:latin typeface="Calibri" panose="020F0502020204030204" pitchFamily="34" charset="0"/>
                <a:cs typeface="Calibri" panose="020F0502020204030204" pitchFamily="34" charset="0"/>
              </a:rPr>
              <a:t>Php</a:t>
            </a:r>
            <a:r>
              <a:rPr lang="fr-FR" dirty="0">
                <a:latin typeface="Calibri" panose="020F0502020204030204" pitchFamily="34" charset="0"/>
                <a:cs typeface="Calibri" panose="020F0502020204030204" pitchFamily="34" charset="0"/>
              </a:rPr>
              <a:t> avec utilisation du Framework Symfony, un Framework très puissant et très utilisé. La gestion du </a:t>
            </a:r>
            <a:r>
              <a:rPr lang="fr-FR" dirty="0" err="1">
                <a:latin typeface="Calibri" panose="020F0502020204030204" pitchFamily="34" charset="0"/>
                <a:cs typeface="Calibri" panose="020F0502020204030204" pitchFamily="34" charset="0"/>
              </a:rPr>
              <a:t>front-end</a:t>
            </a:r>
            <a:r>
              <a:rPr lang="fr-FR" dirty="0">
                <a:latin typeface="Calibri" panose="020F0502020204030204" pitchFamily="34" charset="0"/>
                <a:cs typeface="Calibri" panose="020F0502020204030204" pitchFamily="34" charset="0"/>
              </a:rPr>
              <a:t> (Html, </a:t>
            </a:r>
            <a:r>
              <a:rPr lang="fr-FR" dirty="0" err="1">
                <a:latin typeface="Calibri" panose="020F0502020204030204" pitchFamily="34" charset="0"/>
                <a:cs typeface="Calibri" panose="020F0502020204030204" pitchFamily="34" charset="0"/>
              </a:rPr>
              <a:t>Css</a:t>
            </a:r>
            <a:r>
              <a:rPr lang="fr-FR" dirty="0">
                <a:latin typeface="Calibri" panose="020F0502020204030204" pitchFamily="34" charset="0"/>
                <a:cs typeface="Calibri" panose="020F0502020204030204" pitchFamily="34" charset="0"/>
              </a:rPr>
              <a:t>, JS) est assurée par le Framework Bootstrap.</a:t>
            </a:r>
          </a:p>
        </p:txBody>
      </p:sp>
      <p:sp>
        <p:nvSpPr>
          <p:cNvPr id="47" name="ZoneTexte 46">
            <a:extLst>
              <a:ext uri="{FF2B5EF4-FFF2-40B4-BE49-F238E27FC236}">
                <a16:creationId xmlns:a16="http://schemas.microsoft.com/office/drawing/2014/main" id="{86D62951-3D07-437C-B02C-D785FA67900A}"/>
              </a:ext>
            </a:extLst>
          </p:cNvPr>
          <p:cNvSpPr txBox="1"/>
          <p:nvPr/>
        </p:nvSpPr>
        <p:spPr>
          <a:xfrm>
            <a:off x="7202537" y="2647476"/>
            <a:ext cx="5785121" cy="2585323"/>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3. La base de données</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Nous avons du élaborer une structure de données pour concevoir notre base de données. Nous avons séparé dans un premier temps 3 types de produits, le papier, les encres et les autres. Cela rendant fastidieuse l’utilisation de l’application, nous avons finalement opté pour une structure regroupant tous les produits dans une même table avec un nombre minimal d’arguments.</a:t>
            </a:r>
          </a:p>
        </p:txBody>
      </p:sp>
      <p:pic>
        <p:nvPicPr>
          <p:cNvPr id="48" name="Image 47">
            <a:extLst>
              <a:ext uri="{FF2B5EF4-FFF2-40B4-BE49-F238E27FC236}">
                <a16:creationId xmlns:a16="http://schemas.microsoft.com/office/drawing/2014/main" id="{97F171C5-E990-473F-8296-2761BF0BB249}"/>
              </a:ext>
            </a:extLst>
          </p:cNvPr>
          <p:cNvPicPr>
            <a:picLocks noChangeAspect="1"/>
          </p:cNvPicPr>
          <p:nvPr/>
        </p:nvPicPr>
        <p:blipFill>
          <a:blip r:embed="rId8"/>
          <a:stretch>
            <a:fillRect/>
          </a:stretch>
        </p:blipFill>
        <p:spPr>
          <a:xfrm>
            <a:off x="7160332" y="5357806"/>
            <a:ext cx="2538517" cy="3094622"/>
          </a:xfrm>
          <a:prstGeom prst="rect">
            <a:avLst/>
          </a:prstGeom>
        </p:spPr>
      </p:pic>
      <p:sp>
        <p:nvSpPr>
          <p:cNvPr id="49" name="ZoneTexte 48">
            <a:extLst>
              <a:ext uri="{FF2B5EF4-FFF2-40B4-BE49-F238E27FC236}">
                <a16:creationId xmlns:a16="http://schemas.microsoft.com/office/drawing/2014/main" id="{04096620-DD58-45B8-87C9-E4C58D7702C8}"/>
              </a:ext>
            </a:extLst>
          </p:cNvPr>
          <p:cNvSpPr txBox="1"/>
          <p:nvPr/>
        </p:nvSpPr>
        <p:spPr>
          <a:xfrm>
            <a:off x="7231077" y="8660505"/>
            <a:ext cx="4992624" cy="1754326"/>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4. Les droits</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Il existe 3 types de comptes utilisateur:</a:t>
            </a: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Adminitrateur</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Professeur</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Etudiant</a:t>
            </a:r>
          </a:p>
        </p:txBody>
      </p:sp>
      <p:sp>
        <p:nvSpPr>
          <p:cNvPr id="51" name="ZoneTexte 50">
            <a:extLst>
              <a:ext uri="{FF2B5EF4-FFF2-40B4-BE49-F238E27FC236}">
                <a16:creationId xmlns:a16="http://schemas.microsoft.com/office/drawing/2014/main" id="{938FE817-A0CB-4537-8BF5-F0C5DE085F93}"/>
              </a:ext>
            </a:extLst>
          </p:cNvPr>
          <p:cNvSpPr txBox="1"/>
          <p:nvPr/>
        </p:nvSpPr>
        <p:spPr>
          <a:xfrm>
            <a:off x="14036842" y="2647476"/>
            <a:ext cx="6272463" cy="2862322"/>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5. Résultat</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Notre application web comporte plusieurs pages ayant des fonctions pour effectuer chacun des points précisés dans le cahier des charges voire plus. </a:t>
            </a:r>
          </a:p>
          <a:p>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Accueil : Historique des modifications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Stock : Accès à la liste des produits en stock</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Tutoriel : Documentation du site</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Utilisateurs : Gestion des utilisateurs</a:t>
            </a:r>
          </a:p>
        </p:txBody>
      </p:sp>
      <p:pic>
        <p:nvPicPr>
          <p:cNvPr id="55" name="Image 54">
            <a:extLst>
              <a:ext uri="{FF2B5EF4-FFF2-40B4-BE49-F238E27FC236}">
                <a16:creationId xmlns:a16="http://schemas.microsoft.com/office/drawing/2014/main" id="{A1A89E08-B875-44C8-AF9A-14B5D3A44699}"/>
              </a:ext>
            </a:extLst>
          </p:cNvPr>
          <p:cNvPicPr/>
          <p:nvPr/>
        </p:nvPicPr>
        <p:blipFill>
          <a:blip r:embed="rId9">
            <a:extLst>
              <a:ext uri="{28A0092B-C50C-407E-A947-70E740481C1C}">
                <a14:useLocalDpi xmlns:a14="http://schemas.microsoft.com/office/drawing/2010/main" val="0"/>
              </a:ext>
            </a:extLst>
          </a:blip>
          <a:stretch>
            <a:fillRect/>
          </a:stretch>
        </p:blipFill>
        <p:spPr>
          <a:xfrm>
            <a:off x="11349948" y="6146292"/>
            <a:ext cx="4954668" cy="4278772"/>
          </a:xfrm>
          <a:prstGeom prst="rect">
            <a:avLst/>
          </a:prstGeom>
        </p:spPr>
      </p:pic>
      <p:grpSp>
        <p:nvGrpSpPr>
          <p:cNvPr id="54" name="Groupe 53">
            <a:extLst>
              <a:ext uri="{FF2B5EF4-FFF2-40B4-BE49-F238E27FC236}">
                <a16:creationId xmlns:a16="http://schemas.microsoft.com/office/drawing/2014/main" id="{601F40B7-6933-4643-9BE1-716CCC9DD6FA}"/>
              </a:ext>
            </a:extLst>
          </p:cNvPr>
          <p:cNvGrpSpPr>
            <a:grpSpLocks noChangeAspect="1"/>
          </p:cNvGrpSpPr>
          <p:nvPr/>
        </p:nvGrpSpPr>
        <p:grpSpPr>
          <a:xfrm>
            <a:off x="16592737" y="5544998"/>
            <a:ext cx="4599570" cy="4381135"/>
            <a:chOff x="14960080" y="5625311"/>
            <a:chExt cx="5760721" cy="5026025"/>
          </a:xfrm>
        </p:grpSpPr>
        <p:pic>
          <p:nvPicPr>
            <p:cNvPr id="52" name="Image 51">
              <a:extLst>
                <a:ext uri="{FF2B5EF4-FFF2-40B4-BE49-F238E27FC236}">
                  <a16:creationId xmlns:a16="http://schemas.microsoft.com/office/drawing/2014/main" id="{9C1D3F3D-50DB-4794-B871-65F59552F750}"/>
                </a:ext>
              </a:extLst>
            </p:cNvPr>
            <p:cNvPicPr/>
            <p:nvPr/>
          </p:nvPicPr>
          <p:blipFill rotWithShape="1">
            <a:blip r:embed="rId10">
              <a:extLst>
                <a:ext uri="{28A0092B-C50C-407E-A947-70E740481C1C}">
                  <a14:useLocalDpi xmlns:a14="http://schemas.microsoft.com/office/drawing/2010/main" val="0"/>
                </a:ext>
              </a:extLst>
            </a:blip>
            <a:srcRect l="5760" r="5760"/>
            <a:stretch/>
          </p:blipFill>
          <p:spPr>
            <a:xfrm>
              <a:off x="14960080" y="9434676"/>
              <a:ext cx="5760721" cy="1216660"/>
            </a:xfrm>
            <a:prstGeom prst="rect">
              <a:avLst/>
            </a:prstGeom>
          </p:spPr>
        </p:pic>
        <p:pic>
          <p:nvPicPr>
            <p:cNvPr id="53" name="Image 52">
              <a:extLst>
                <a:ext uri="{FF2B5EF4-FFF2-40B4-BE49-F238E27FC236}">
                  <a16:creationId xmlns:a16="http://schemas.microsoft.com/office/drawing/2014/main" id="{B64210FD-C202-434A-BC9A-AD5CF2E459D5}"/>
                </a:ext>
              </a:extLst>
            </p:cNvPr>
            <p:cNvPicPr/>
            <p:nvPr/>
          </p:nvPicPr>
          <p:blipFill>
            <a:blip r:embed="rId11">
              <a:extLst>
                <a:ext uri="{28A0092B-C50C-407E-A947-70E740481C1C}">
                  <a14:useLocalDpi xmlns:a14="http://schemas.microsoft.com/office/drawing/2010/main" val="0"/>
                </a:ext>
              </a:extLst>
            </a:blip>
            <a:stretch>
              <a:fillRect/>
            </a:stretch>
          </p:blipFill>
          <p:spPr>
            <a:xfrm>
              <a:off x="14960081" y="5625311"/>
              <a:ext cx="5760720" cy="3809365"/>
            </a:xfrm>
            <a:prstGeom prst="rect">
              <a:avLst/>
            </a:prstGeom>
          </p:spPr>
        </p:pic>
      </p:grpSp>
      <p:sp>
        <p:nvSpPr>
          <p:cNvPr id="56" name="ZoneTexte 55">
            <a:extLst>
              <a:ext uri="{FF2B5EF4-FFF2-40B4-BE49-F238E27FC236}">
                <a16:creationId xmlns:a16="http://schemas.microsoft.com/office/drawing/2014/main" id="{44A01F0A-B6AF-4D9E-A5F3-D65F56EC4D58}"/>
              </a:ext>
            </a:extLst>
          </p:cNvPr>
          <p:cNvSpPr txBox="1"/>
          <p:nvPr/>
        </p:nvSpPr>
        <p:spPr>
          <a:xfrm>
            <a:off x="7663413" y="12136535"/>
            <a:ext cx="4591070" cy="2031325"/>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6. La fonction Scanner</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	Nous avons développé une fonction qui permet, quand c’est possible, d’ouvrir la caméra et de scanner un code-barres pour soit rechercher une produit, soit pour l’ajouter au Stock</a:t>
            </a:r>
          </a:p>
        </p:txBody>
      </p:sp>
      <p:pic>
        <p:nvPicPr>
          <p:cNvPr id="57" name="Image 56">
            <a:extLst>
              <a:ext uri="{FF2B5EF4-FFF2-40B4-BE49-F238E27FC236}">
                <a16:creationId xmlns:a16="http://schemas.microsoft.com/office/drawing/2014/main" id="{9D69D4DA-B551-4BE7-BBF0-A346862D5F19}"/>
              </a:ext>
            </a:extLst>
          </p:cNvPr>
          <p:cNvPicPr/>
          <p:nvPr/>
        </p:nvPicPr>
        <p:blipFill>
          <a:blip r:embed="rId12">
            <a:extLst>
              <a:ext uri="{28A0092B-C50C-407E-A947-70E740481C1C}">
                <a14:useLocalDpi xmlns:a14="http://schemas.microsoft.com/office/drawing/2010/main" val="0"/>
              </a:ext>
            </a:extLst>
          </a:blip>
          <a:stretch>
            <a:fillRect/>
          </a:stretch>
        </p:blipFill>
        <p:spPr>
          <a:xfrm>
            <a:off x="15430922" y="10726795"/>
            <a:ext cx="5760720" cy="3441065"/>
          </a:xfrm>
          <a:prstGeom prst="rect">
            <a:avLst/>
          </a:prstGeom>
        </p:spPr>
      </p:pic>
      <p:sp>
        <p:nvSpPr>
          <p:cNvPr id="2" name="ZoneTexte 1">
            <a:extLst>
              <a:ext uri="{FF2B5EF4-FFF2-40B4-BE49-F238E27FC236}">
                <a16:creationId xmlns:a16="http://schemas.microsoft.com/office/drawing/2014/main" id="{5399CCA3-D8CD-4538-8A06-5F41FA992006}"/>
              </a:ext>
            </a:extLst>
          </p:cNvPr>
          <p:cNvSpPr txBox="1"/>
          <p:nvPr/>
        </p:nvSpPr>
        <p:spPr>
          <a:xfrm>
            <a:off x="19184112" y="14218713"/>
            <a:ext cx="3061515" cy="830997"/>
          </a:xfrm>
          <a:prstGeom prst="rect">
            <a:avLst/>
          </a:prstGeom>
          <a:noFill/>
        </p:spPr>
        <p:txBody>
          <a:bodyPr wrap="square" rtlCol="0">
            <a:spAutoFit/>
          </a:bodyPr>
          <a:lstStyle/>
          <a:p>
            <a:r>
              <a:rPr lang="fr-FR" sz="2400" dirty="0">
                <a:latin typeface="Calibri" panose="020F0502020204030204" pitchFamily="34" charset="0"/>
                <a:cs typeface="Calibri" panose="020F0502020204030204" pitchFamily="34" charset="0"/>
              </a:rPr>
              <a:t>Flavio </a:t>
            </a:r>
            <a:r>
              <a:rPr lang="fr-FR" sz="2400" dirty="0" err="1">
                <a:latin typeface="Calibri" panose="020F0502020204030204" pitchFamily="34" charset="0"/>
                <a:cs typeface="Calibri" panose="020F0502020204030204" pitchFamily="34" charset="0"/>
              </a:rPr>
              <a:t>Ranchon</a:t>
            </a:r>
            <a:endParaRPr lang="fr-FR"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Jaël Vavasseur</a:t>
            </a:r>
          </a:p>
        </p:txBody>
      </p:sp>
    </p:spTree>
    <p:extLst>
      <p:ext uri="{BB962C8B-B14F-4D97-AF65-F5344CB8AC3E}">
        <p14:creationId xmlns:p14="http://schemas.microsoft.com/office/powerpoint/2010/main" val="340111831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1349</TotalTime>
  <Words>97</Words>
  <Application>Microsoft Office PowerPoint</Application>
  <PresentationFormat>Personnalisé</PresentationFormat>
  <Paragraphs>54</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Lucida Sans Unicode</vt:lpstr>
      <vt:lpstr>Trebuchet MS</vt:lpstr>
      <vt:lpstr>Wingdings 3</vt:lpstr>
      <vt:lpstr>Facette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Jael Vavasseur</dc:creator>
  <cp:lastModifiedBy>Jael Vavasseur</cp:lastModifiedBy>
  <cp:revision>38</cp:revision>
  <dcterms:created xsi:type="dcterms:W3CDTF">2019-05-19T21:39:50Z</dcterms:created>
  <dcterms:modified xsi:type="dcterms:W3CDTF">2019-05-25T03:14:47Z</dcterms:modified>
</cp:coreProperties>
</file>