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2" r:id="rId11"/>
    <p:sldId id="25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B0518-9A25-4040-AC03-F3D2DF8F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6FACD0-DCD2-4FE3-B269-7AAE3C473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39915-C65A-44BD-A691-A0679A75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C87D-11B6-4962-8E9C-53FEC74A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CEE04-ADA3-429D-A5B1-B4B265E4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2E2F0-2F89-4111-8ED7-0714BF0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411F7-608E-4E51-B94B-74F37DC1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BB6D8-6206-4DE1-A9A1-BBB8A95D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B9032-3BA4-4890-B1ED-60AB00DA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77A48-B210-4E41-B565-AF467FA4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0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CF969A-99A5-43D4-B282-B7EB3B0E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6B621E-20F4-41B7-8483-A2DCEB93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33958-313C-4CA1-95AF-D1BA1326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3F9DC-63D1-40AC-ADFF-5D81F85C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E9952-0E99-43B7-AA09-D0F59D6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23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655C9-F3AE-4F1B-9B7F-6D408D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42B3E-A76E-4958-A064-967CC0D4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93814-E2BF-4561-B54E-CEE53F7A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B4C28-6ECF-4122-9383-4FDE64A0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D92B1-BBA3-4635-9C66-38C5879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2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A5682-FC98-4629-AF52-AE9FF07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AB473B-8FDE-4EF5-9571-136535C4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43917-9606-4CBD-95FD-F7B173D6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30FA44-A612-48AD-8013-46F31444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E0865-9337-456E-B5A7-314727D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9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B1CE9-359D-4390-BC81-1E79EB1D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6043C-8E9B-4656-B1F7-CB3D2592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A9822-E337-41A1-84AD-FC917D64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BB405-05EB-4D9E-BBB4-0C5300E1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9EA45-AFA6-4AD8-B241-605398A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6EBE8E-B05D-4244-88A1-0ADA0E91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68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040B0-88F5-4B35-99A4-0F73209E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39508-7618-4143-8FB4-AFD2FD69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7459B-325F-4E9E-8E95-6A4BB9A56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7FC5F5-936F-4C51-82E3-EFA06A16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1890F1-6A0D-4836-AAF2-3DC713607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253A98-9E1B-43BF-8930-1F8F133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719EFC-6FF9-4805-87ED-315DA898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A144BC-2B79-4894-A300-8C6C9ADA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2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0E78F-88EF-47EE-A6B6-D0202F7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44954C-851C-43DB-8C0B-155F3948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5063F9-EC61-420E-83C6-7C8C051E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B50C9-CCBD-4236-9B53-ADD2A3BF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9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CC91E3-6BF1-4A21-B266-E6CD2FE6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A1CBF8-2C33-45A4-AAF4-28BC7D71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51B03-5AD8-48C7-839D-E1D585ED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4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A4D57-F85C-4844-92C2-F5C945DC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F4ED9-3113-4381-89F0-AA9717A0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5E535-B215-4FDC-93B4-AC062654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1A1EE-3E37-4E9C-8E16-AD65CAD3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D41E07-E3A3-48CC-ACDA-2D659666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9FCEA-AC88-45C3-961F-6745875D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CCC20-1237-439C-B043-5DAC11B4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A43EB7-2552-4769-9B55-4442C206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3C48F8-3EA1-4D0C-91DA-26A9308D5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A5AE87-812E-49EA-8822-A75AA486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59A22-B22C-4FEB-9759-C739F7FF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41156-1654-4B9C-A8A6-2514F4B6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3C061E-CACE-4462-96FF-418274E5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E0E68-0093-453A-907B-51C6F07C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0D211-803B-4702-97FA-00182299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00109-6591-4FF1-B0F4-201705A6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A2510-18FF-4185-8CDC-17CDBBC5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8C3DE-2514-4208-9F81-56510ACC9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Amélioration de la gestion de stock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CF61A0-9FBA-4E79-8D00-AD313915E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Revue de projet</a:t>
            </a:r>
          </a:p>
        </p:txBody>
      </p:sp>
      <p:pic>
        <p:nvPicPr>
          <p:cNvPr id="6" name="Image 5" descr="RÃ©sultat de recherche d'images pour &quot;lycÃ©e lafayette&quot;">
            <a:extLst>
              <a:ext uri="{FF2B5EF4-FFF2-40B4-BE49-F238E27FC236}">
                <a16:creationId xmlns:a16="http://schemas.microsoft.com/office/drawing/2014/main" id="{A10A8193-136C-4640-9005-E0719D60C4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 bwMode="auto">
          <a:xfrm>
            <a:off x="9810432" y="124143"/>
            <a:ext cx="1715135" cy="1303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D91621-DDE9-4AB6-8778-C78F04C6A0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3" y="601980"/>
            <a:ext cx="323850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4DA08C3-B2E2-46DF-A630-63BEEDCADC75}"/>
              </a:ext>
            </a:extLst>
          </p:cNvPr>
          <p:cNvSpPr txBox="1"/>
          <p:nvPr/>
        </p:nvSpPr>
        <p:spPr>
          <a:xfrm>
            <a:off x="255864" y="6256020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Flavio </a:t>
            </a:r>
            <a:r>
              <a:rPr lang="fr-FR" dirty="0" err="1"/>
              <a:t>Ranchon</a:t>
            </a:r>
            <a:r>
              <a:rPr lang="fr-FR" dirty="0"/>
              <a:t> | Jaël Vavasseur</a:t>
            </a:r>
          </a:p>
        </p:txBody>
      </p:sp>
    </p:spTree>
    <p:extLst>
      <p:ext uri="{BB962C8B-B14F-4D97-AF65-F5344CB8AC3E}">
        <p14:creationId xmlns:p14="http://schemas.microsoft.com/office/powerpoint/2010/main" val="301243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7233C-3719-45B3-A20B-D3060EB1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24D38-528D-44F9-95B6-9D15BD6E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850792"/>
            <a:ext cx="10515600" cy="4351338"/>
          </a:xfrm>
        </p:spPr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E34C19-69F9-4A53-BF71-C8B77C19C3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31" y="2484452"/>
            <a:ext cx="437515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8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E6FEA-7639-4C65-BD57-520F3BB4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Php</a:t>
            </a:r>
            <a:r>
              <a:rPr lang="fr-FR" dirty="0"/>
              <a:t> , Symfony</a:t>
            </a:r>
          </a:p>
          <a:p>
            <a:r>
              <a:rPr lang="fr-FR" dirty="0"/>
              <a:t>Html, </a:t>
            </a:r>
            <a:r>
              <a:rPr lang="fr-FR" dirty="0" err="1"/>
              <a:t>css</a:t>
            </a:r>
            <a:r>
              <a:rPr lang="fr-FR" dirty="0"/>
              <a:t>, javascript, Bootstrap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GitHub</a:t>
            </a:r>
          </a:p>
          <a:p>
            <a:endParaRPr lang="fr-FR" dirty="0"/>
          </a:p>
          <a:p>
            <a:r>
              <a:rPr lang="fr-FR" dirty="0" err="1"/>
              <a:t>PhpStorm</a:t>
            </a:r>
            <a:endParaRPr lang="fr-FR" dirty="0"/>
          </a:p>
          <a:p>
            <a:endParaRPr lang="fr-FR" dirty="0"/>
          </a:p>
        </p:txBody>
      </p:sp>
      <p:pic>
        <p:nvPicPr>
          <p:cNvPr id="1028" name="Picture 4" descr="RÃ©sultat de recherche d'images pour &quot;github&quot;">
            <a:extLst>
              <a:ext uri="{FF2B5EF4-FFF2-40B4-BE49-F238E27FC236}">
                <a16:creationId xmlns:a16="http://schemas.microsoft.com/office/drawing/2014/main" id="{93040A77-69AA-4A1E-A2E6-D307B959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19" y="3104010"/>
            <a:ext cx="2549284" cy="14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0AE977-31B9-450E-9398-7643E517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et langages utilisés</a:t>
            </a:r>
          </a:p>
        </p:txBody>
      </p:sp>
      <p:pic>
        <p:nvPicPr>
          <p:cNvPr id="4" name="Image 3" descr="RÃ©sultat de recherche d'images pour &quot;symfony&quot;">
            <a:extLst>
              <a:ext uri="{FF2B5EF4-FFF2-40B4-BE49-F238E27FC236}">
                <a16:creationId xmlns:a16="http://schemas.microsoft.com/office/drawing/2014/main" id="{23D990EF-062B-49C7-AFB7-F87BA21279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75" y="521977"/>
            <a:ext cx="3054424" cy="162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bootstrap&quot;">
            <a:extLst>
              <a:ext uri="{FF2B5EF4-FFF2-40B4-BE49-F238E27FC236}">
                <a16:creationId xmlns:a16="http://schemas.microsoft.com/office/drawing/2014/main" id="{100C8F0F-DA8A-428C-B124-09D722A044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56" y="2639288"/>
            <a:ext cx="2214851" cy="98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Ã©sultat de recherche d'images pour &quot;phpStorm&quot;">
            <a:extLst>
              <a:ext uri="{FF2B5EF4-FFF2-40B4-BE49-F238E27FC236}">
                <a16:creationId xmlns:a16="http://schemas.microsoft.com/office/drawing/2014/main" id="{D75546C5-3FD9-429C-ABEA-659C1F93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82" y="4520279"/>
            <a:ext cx="2337721" cy="23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3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DA732-DC51-4394-9AB2-7934A68B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Échéances - Diagramme de 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91091A-964C-4CC6-B572-F96C35316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32" y="1235758"/>
            <a:ext cx="7961698" cy="562224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162121-9916-44BF-A13F-104B53919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" y="1235758"/>
            <a:ext cx="3367847" cy="56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22F14-2AD8-4E02-921D-D3570E8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B348A-5AE2-484B-A72B-E1910DA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Problème : </a:t>
            </a:r>
          </a:p>
          <a:p>
            <a:pPr marL="0" indent="0">
              <a:buNone/>
            </a:pPr>
            <a:r>
              <a:rPr lang="fr-FR" sz="2400" dirty="0"/>
              <a:t>Le Pôle </a:t>
            </a:r>
            <a:r>
              <a:rPr lang="fr-FR" sz="2400" dirty="0" err="1"/>
              <a:t>plurimédia</a:t>
            </a:r>
            <a:r>
              <a:rPr lang="fr-FR" sz="2400" dirty="0"/>
              <a:t> ne sait pas les stocks qu’il possède précisément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Solution : </a:t>
            </a:r>
          </a:p>
          <a:p>
            <a:pPr marL="0" indent="0">
              <a:buNone/>
            </a:pPr>
            <a:r>
              <a:rPr lang="fr-FR" sz="2400" dirty="0"/>
              <a:t>Application de gestion de stocks</a:t>
            </a:r>
          </a:p>
          <a:p>
            <a:r>
              <a:rPr lang="fr-FR" sz="2400" dirty="0"/>
              <a:t>Efficacité</a:t>
            </a:r>
          </a:p>
          <a:p>
            <a:r>
              <a:rPr lang="fr-FR" sz="2400" dirty="0"/>
              <a:t>Rapidité</a:t>
            </a:r>
          </a:p>
          <a:p>
            <a:r>
              <a:rPr lang="fr-FR" sz="2400" dirty="0"/>
              <a:t>Simplicité d’utilisation</a:t>
            </a:r>
          </a:p>
          <a:p>
            <a:pPr marL="0" indent="0">
              <a:buNone/>
            </a:pPr>
            <a:r>
              <a:rPr lang="fr-FR" sz="2400" dirty="0"/>
              <a:t>=&gt; Augmentation de productivité</a:t>
            </a:r>
          </a:p>
        </p:txBody>
      </p:sp>
    </p:spTree>
    <p:extLst>
      <p:ext uri="{BB962C8B-B14F-4D97-AF65-F5344CB8AC3E}">
        <p14:creationId xmlns:p14="http://schemas.microsoft.com/office/powerpoint/2010/main" val="17720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283D1-39A1-416C-825D-F264AC8F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3FA35-A08B-44BD-A761-4D373AE9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du stock</a:t>
            </a:r>
          </a:p>
        </p:txBody>
      </p:sp>
    </p:spTree>
    <p:extLst>
      <p:ext uri="{BB962C8B-B14F-4D97-AF65-F5344CB8AC3E}">
        <p14:creationId xmlns:p14="http://schemas.microsoft.com/office/powerpoint/2010/main" val="38716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Court historique 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F023B92-C044-44E8-9152-56CB3F2F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44" y="681037"/>
            <a:ext cx="5709356" cy="57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Module de recherche</a:t>
            </a:r>
          </a:p>
          <a:p>
            <a:pPr marL="0" indent="0">
              <a:buNone/>
            </a:pPr>
            <a:r>
              <a:rPr lang="fr-FR" dirty="0"/>
              <a:t>par champs et critères</a:t>
            </a:r>
          </a:p>
          <a:p>
            <a:r>
              <a:rPr lang="fr-FR" dirty="0"/>
              <a:t>Module de récupération</a:t>
            </a:r>
          </a:p>
          <a:p>
            <a:pPr marL="0" indent="0">
              <a:buNone/>
            </a:pPr>
            <a:r>
              <a:rPr lang="fr-FR" dirty="0"/>
              <a:t>par code-barres </a:t>
            </a:r>
          </a:p>
        </p:txBody>
      </p:sp>
      <p:pic>
        <p:nvPicPr>
          <p:cNvPr id="6" name="Image 5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FB2C8F23-F61B-4048-8AFA-CCFAC7A4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27" y="1698396"/>
            <a:ext cx="6423873" cy="46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Formulaire de création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8BB276-1B9E-4F54-85C2-620AA60D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91" y="1983896"/>
            <a:ext cx="6612753" cy="35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Module de gestion des </a:t>
            </a:r>
          </a:p>
          <a:p>
            <a:pPr marL="0" indent="0">
              <a:buNone/>
            </a:pPr>
            <a:r>
              <a:rPr lang="fr-FR" dirty="0"/>
              <a:t>utilisateurs</a:t>
            </a:r>
          </a:p>
        </p:txBody>
      </p:sp>
      <p:pic>
        <p:nvPicPr>
          <p:cNvPr id="6" name="Image 5" descr="Une image contenant capture d’écran, ordinateur&#10;&#10;Description générée avec un niveau de confiance élevé">
            <a:extLst>
              <a:ext uri="{FF2B5EF4-FFF2-40B4-BE49-F238E27FC236}">
                <a16:creationId xmlns:a16="http://schemas.microsoft.com/office/drawing/2014/main" id="{90F79C7B-3BAE-4B8A-8A38-92D1379B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9259"/>
            <a:ext cx="502990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Explications du </a:t>
            </a:r>
          </a:p>
          <a:p>
            <a:pPr marL="0" indent="0">
              <a:buNone/>
            </a:pPr>
            <a:r>
              <a:rPr lang="fr-FR" dirty="0"/>
              <a:t>fonctionnement de l’appli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837E890-0B22-4869-A3DC-6D07EF69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81" y="1242324"/>
            <a:ext cx="586821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5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Statistiques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89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137</Words>
  <Application>Microsoft Office PowerPoint</Application>
  <PresentationFormat>Grand écran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Amélioration de la gestion de stock</vt:lpstr>
      <vt:lpstr>Introduction</vt:lpstr>
      <vt:lpstr>Tâches à effectuer</vt:lpstr>
      <vt:lpstr>Tâches à effectuer</vt:lpstr>
      <vt:lpstr>Tâches à effectuer</vt:lpstr>
      <vt:lpstr>Tâches à effectuer</vt:lpstr>
      <vt:lpstr>Tâches à effectuer</vt:lpstr>
      <vt:lpstr>Tâches à effectuer</vt:lpstr>
      <vt:lpstr>Tâches à effectuer</vt:lpstr>
      <vt:lpstr>Tâches à effectuer</vt:lpstr>
      <vt:lpstr>Technologies et langages utilisés</vt:lpstr>
      <vt:lpstr>Échéances - 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Amélioration de la gestion de stock</dc:title>
  <dc:creator>Jael Vavasseur</dc:creator>
  <cp:lastModifiedBy>Jael Vavasseur</cp:lastModifiedBy>
  <cp:revision>6</cp:revision>
  <dcterms:created xsi:type="dcterms:W3CDTF">2019-03-17T22:09:29Z</dcterms:created>
  <dcterms:modified xsi:type="dcterms:W3CDTF">2019-03-18T07:53:00Z</dcterms:modified>
</cp:coreProperties>
</file>