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9798" y="-18668"/>
            <a:ext cx="21447505" cy="1515668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3945" y="5301107"/>
            <a:ext cx="13626025" cy="3629486"/>
          </a:xfrm>
        </p:spPr>
        <p:txBody>
          <a:bodyPr anchor="b">
            <a:noAutofit/>
          </a:bodyPr>
          <a:lstStyle>
            <a:lvl1pPr algn="r">
              <a:defRPr sz="11905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3945" y="8930590"/>
            <a:ext cx="13626025" cy="241825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39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5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3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2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5" y="1343942"/>
            <a:ext cx="14844394" cy="7503677"/>
          </a:xfrm>
        </p:spPr>
        <p:txBody>
          <a:bodyPr anchor="ctr">
            <a:normAutofit/>
          </a:bodyPr>
          <a:lstStyle>
            <a:lvl1pPr algn="l">
              <a:defRPr sz="97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5" y="9855576"/>
            <a:ext cx="14844394" cy="3463389"/>
          </a:xfrm>
        </p:spPr>
        <p:txBody>
          <a:bodyPr anchor="ctr">
            <a:normAutofit/>
          </a:bodyPr>
          <a:lstStyle>
            <a:lvl1pPr marL="0" indent="0" algn="l">
              <a:buNone/>
              <a:defRPr sz="3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18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101" y="1343942"/>
            <a:ext cx="14200051" cy="6663714"/>
          </a:xfrm>
        </p:spPr>
        <p:txBody>
          <a:bodyPr anchor="ctr">
            <a:normAutofit/>
          </a:bodyPr>
          <a:lstStyle>
            <a:lvl1pPr algn="l">
              <a:defRPr sz="97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74908" y="8007656"/>
            <a:ext cx="12674437" cy="83996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52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07943" indent="0">
              <a:buFontTx/>
              <a:buNone/>
              <a:defRPr/>
            </a:lvl2pPr>
            <a:lvl3pPr marL="2015886" indent="0">
              <a:buFontTx/>
              <a:buNone/>
              <a:defRPr/>
            </a:lvl3pPr>
            <a:lvl4pPr marL="3023829" indent="0">
              <a:buFontTx/>
              <a:buNone/>
              <a:defRPr/>
            </a:lvl4pPr>
            <a:lvl5pPr marL="4031772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9855576"/>
            <a:ext cx="14844396" cy="3463389"/>
          </a:xfrm>
        </p:spPr>
        <p:txBody>
          <a:bodyPr anchor="ctr">
            <a:normAutofit/>
          </a:bodyPr>
          <a:lstStyle>
            <a:lvl1pPr marL="0" indent="0" algn="l">
              <a:buNone/>
              <a:defRPr sz="3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1128841" y="1742491"/>
            <a:ext cx="1069460" cy="1289214"/>
          </a:xfrm>
          <a:prstGeom prst="rect">
            <a:avLst/>
          </a:prstGeom>
        </p:spPr>
        <p:txBody>
          <a:bodyPr vert="horz" lIns="201591" tIns="100796" rIns="201591" bIns="100796" rtlCol="0" anchor="ctr">
            <a:noAutofit/>
          </a:bodyPr>
          <a:lstStyle/>
          <a:p>
            <a:pPr lvl="0"/>
            <a:r>
              <a:rPr lang="en-US" sz="1763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779776" y="6363787"/>
            <a:ext cx="1069460" cy="1289214"/>
          </a:xfrm>
          <a:prstGeom prst="rect">
            <a:avLst/>
          </a:prstGeom>
        </p:spPr>
        <p:txBody>
          <a:bodyPr vert="horz" lIns="201591" tIns="100796" rIns="201591" bIns="100796" rtlCol="0" anchor="ctr">
            <a:noAutofit/>
          </a:bodyPr>
          <a:lstStyle/>
          <a:p>
            <a:pPr lvl="0"/>
            <a:r>
              <a:rPr lang="en-US" sz="1763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227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2" y="4259318"/>
            <a:ext cx="14844396" cy="5722028"/>
          </a:xfrm>
        </p:spPr>
        <p:txBody>
          <a:bodyPr anchor="b">
            <a:normAutofit/>
          </a:bodyPr>
          <a:lstStyle>
            <a:lvl1pPr algn="l">
              <a:defRPr sz="97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9981346"/>
            <a:ext cx="14844396" cy="3337620"/>
          </a:xfrm>
        </p:spPr>
        <p:txBody>
          <a:bodyPr anchor="t">
            <a:normAutofit/>
          </a:bodyPr>
          <a:lstStyle>
            <a:lvl1pPr marL="0" indent="0" algn="l">
              <a:buNone/>
              <a:defRPr sz="39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3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101" y="1343942"/>
            <a:ext cx="14200051" cy="6663714"/>
          </a:xfrm>
        </p:spPr>
        <p:txBody>
          <a:bodyPr anchor="ctr">
            <a:normAutofit/>
          </a:bodyPr>
          <a:lstStyle>
            <a:lvl1pPr algn="l">
              <a:defRPr sz="97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5568" y="8847620"/>
            <a:ext cx="14844398" cy="113372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29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07943" indent="0">
              <a:buFontTx/>
              <a:buNone/>
              <a:defRPr/>
            </a:lvl2pPr>
            <a:lvl3pPr marL="2015886" indent="0">
              <a:buFontTx/>
              <a:buNone/>
              <a:defRPr/>
            </a:lvl3pPr>
            <a:lvl4pPr marL="3023829" indent="0">
              <a:buFontTx/>
              <a:buNone/>
              <a:defRPr/>
            </a:lvl4pPr>
            <a:lvl5pPr marL="4031772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9981346"/>
            <a:ext cx="14844396" cy="3337620"/>
          </a:xfrm>
        </p:spPr>
        <p:txBody>
          <a:bodyPr anchor="t">
            <a:normAutofit/>
          </a:bodyPr>
          <a:lstStyle>
            <a:lvl1pPr marL="0" indent="0" algn="l">
              <a:buNone/>
              <a:defRPr sz="39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1128841" y="1742491"/>
            <a:ext cx="1069460" cy="1289214"/>
          </a:xfrm>
          <a:prstGeom prst="rect">
            <a:avLst/>
          </a:prstGeom>
        </p:spPr>
        <p:txBody>
          <a:bodyPr vert="horz" lIns="201591" tIns="100796" rIns="201591" bIns="100796" rtlCol="0" anchor="ctr">
            <a:noAutofit/>
          </a:bodyPr>
          <a:lstStyle/>
          <a:p>
            <a:pPr lvl="0"/>
            <a:r>
              <a:rPr lang="en-US" sz="1763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779776" y="6363787"/>
            <a:ext cx="1069460" cy="1289214"/>
          </a:xfrm>
          <a:prstGeom prst="rect">
            <a:avLst/>
          </a:prstGeom>
        </p:spPr>
        <p:txBody>
          <a:bodyPr vert="horz" lIns="201591" tIns="100796" rIns="201591" bIns="100796" rtlCol="0" anchor="ctr">
            <a:noAutofit/>
          </a:bodyPr>
          <a:lstStyle/>
          <a:p>
            <a:pPr lvl="0"/>
            <a:r>
              <a:rPr lang="en-US" sz="17637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48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7" y="1343942"/>
            <a:ext cx="14829780" cy="6663714"/>
          </a:xfrm>
        </p:spPr>
        <p:txBody>
          <a:bodyPr anchor="ctr">
            <a:normAutofit/>
          </a:bodyPr>
          <a:lstStyle>
            <a:lvl1pPr algn="l">
              <a:defRPr sz="97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5568" y="8847620"/>
            <a:ext cx="14844398" cy="113372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5291">
                <a:solidFill>
                  <a:schemeClr val="accent1"/>
                </a:solidFill>
              </a:defRPr>
            </a:lvl1pPr>
            <a:lvl2pPr marL="1007943" indent="0">
              <a:buFontTx/>
              <a:buNone/>
              <a:defRPr/>
            </a:lvl2pPr>
            <a:lvl3pPr marL="2015886" indent="0">
              <a:buFontTx/>
              <a:buNone/>
              <a:defRPr/>
            </a:lvl3pPr>
            <a:lvl4pPr marL="3023829" indent="0">
              <a:buFontTx/>
              <a:buNone/>
              <a:defRPr/>
            </a:lvl4pPr>
            <a:lvl5pPr marL="4031772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9981346"/>
            <a:ext cx="14844396" cy="3337620"/>
          </a:xfrm>
        </p:spPr>
        <p:txBody>
          <a:bodyPr anchor="t">
            <a:normAutofit/>
          </a:bodyPr>
          <a:lstStyle>
            <a:lvl1pPr marL="0" indent="0" algn="l">
              <a:buNone/>
              <a:defRPr sz="39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34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37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78193" y="1343944"/>
            <a:ext cx="2288993" cy="11577504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5573" y="1343944"/>
            <a:ext cx="12148785" cy="1157750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12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93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87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2" y="5954415"/>
            <a:ext cx="14844396" cy="4026935"/>
          </a:xfrm>
        </p:spPr>
        <p:txBody>
          <a:bodyPr anchor="b"/>
          <a:lstStyle>
            <a:lvl1pPr algn="l">
              <a:defRPr sz="8818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2" y="9981346"/>
            <a:ext cx="14844396" cy="1896863"/>
          </a:xfrm>
        </p:spPr>
        <p:txBody>
          <a:bodyPr anchor="t"/>
          <a:lstStyle>
            <a:lvl1pPr marL="0" indent="0" algn="l">
              <a:buNone/>
              <a:defRPr sz="440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00794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0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79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5" y="1343942"/>
            <a:ext cx="14844394" cy="29118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5576" y="4763298"/>
            <a:ext cx="7221672" cy="8555665"/>
          </a:xfrm>
        </p:spPr>
        <p:txBody>
          <a:bodyPr>
            <a:normAutofit/>
          </a:bodyPr>
          <a:lstStyle>
            <a:lvl1pPr>
              <a:defRPr sz="3968"/>
            </a:lvl1pPr>
            <a:lvl2pPr>
              <a:defRPr sz="3527"/>
            </a:lvl2pPr>
            <a:lvl3pPr>
              <a:defRPr sz="3086"/>
            </a:lvl3pPr>
            <a:lvl4pPr>
              <a:defRPr sz="2646"/>
            </a:lvl4pPr>
            <a:lvl5pPr>
              <a:defRPr sz="2646"/>
            </a:lvl5pPr>
            <a:lvl6pPr>
              <a:defRPr sz="2646"/>
            </a:lvl6pPr>
            <a:lvl7pPr>
              <a:defRPr sz="2646"/>
            </a:lvl7pPr>
            <a:lvl8pPr>
              <a:defRPr sz="2646"/>
            </a:lvl8pPr>
            <a:lvl9pPr>
              <a:defRPr sz="2646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48295" y="4763302"/>
            <a:ext cx="7221674" cy="8555667"/>
          </a:xfrm>
        </p:spPr>
        <p:txBody>
          <a:bodyPr>
            <a:normAutofit/>
          </a:bodyPr>
          <a:lstStyle>
            <a:lvl1pPr>
              <a:defRPr sz="3968"/>
            </a:lvl1pPr>
            <a:lvl2pPr>
              <a:defRPr sz="3527"/>
            </a:lvl2pPr>
            <a:lvl3pPr>
              <a:defRPr sz="3086"/>
            </a:lvl3pPr>
            <a:lvl4pPr>
              <a:defRPr sz="2646"/>
            </a:lvl4pPr>
            <a:lvl5pPr>
              <a:defRPr sz="2646"/>
            </a:lvl5pPr>
            <a:lvl6pPr>
              <a:defRPr sz="2646"/>
            </a:lvl6pPr>
            <a:lvl7pPr>
              <a:defRPr sz="2646"/>
            </a:lvl7pPr>
            <a:lvl8pPr>
              <a:defRPr sz="2646"/>
            </a:lvl8pPr>
            <a:lvl9pPr>
              <a:defRPr sz="2646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4" y="1343942"/>
            <a:ext cx="14844391" cy="291187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3" y="4764167"/>
            <a:ext cx="7227665" cy="1270444"/>
          </a:xfrm>
        </p:spPr>
        <p:txBody>
          <a:bodyPr anchor="b">
            <a:noAutofit/>
          </a:bodyPr>
          <a:lstStyle>
            <a:lvl1pPr marL="0" indent="0">
              <a:buNone/>
              <a:defRPr sz="5291" b="0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5573" y="6034615"/>
            <a:ext cx="7227665" cy="728435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42299" y="4764167"/>
            <a:ext cx="7227665" cy="1270444"/>
          </a:xfrm>
        </p:spPr>
        <p:txBody>
          <a:bodyPr anchor="b">
            <a:noAutofit/>
          </a:bodyPr>
          <a:lstStyle>
            <a:lvl1pPr marL="0" indent="0">
              <a:buNone/>
              <a:defRPr sz="5291" b="0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42299" y="6034615"/>
            <a:ext cx="7227665" cy="728435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0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3" y="1343942"/>
            <a:ext cx="14844394" cy="29118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10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51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3" y="3303867"/>
            <a:ext cx="6524957" cy="2818544"/>
          </a:xfrm>
        </p:spPr>
        <p:txBody>
          <a:bodyPr anchor="b">
            <a:normAutofit/>
          </a:bodyPr>
          <a:lstStyle>
            <a:lvl1pPr>
              <a:defRPr sz="440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1576" y="1135220"/>
            <a:ext cx="7918389" cy="121837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5573" y="6122410"/>
            <a:ext cx="6524957" cy="5697753"/>
          </a:xfrm>
        </p:spPr>
        <p:txBody>
          <a:bodyPr>
            <a:normAutofit/>
          </a:bodyPr>
          <a:lstStyle>
            <a:lvl1pPr marL="0" indent="0">
              <a:buNone/>
              <a:defRPr sz="3086"/>
            </a:lvl1pPr>
            <a:lvl2pPr marL="755957" indent="0">
              <a:buNone/>
              <a:defRPr sz="2315"/>
            </a:lvl2pPr>
            <a:lvl3pPr marL="1511915" indent="0">
              <a:buNone/>
              <a:defRPr sz="1984"/>
            </a:lvl3pPr>
            <a:lvl4pPr marL="2267872" indent="0">
              <a:buNone/>
              <a:defRPr sz="1653"/>
            </a:lvl4pPr>
            <a:lvl5pPr marL="3023829" indent="0">
              <a:buNone/>
              <a:defRPr sz="1653"/>
            </a:lvl5pPr>
            <a:lvl6pPr marL="3779787" indent="0">
              <a:buNone/>
              <a:defRPr sz="1653"/>
            </a:lvl6pPr>
            <a:lvl7pPr marL="4535744" indent="0">
              <a:buNone/>
              <a:defRPr sz="1653"/>
            </a:lvl7pPr>
            <a:lvl8pPr marL="5291701" indent="0">
              <a:buNone/>
              <a:defRPr sz="1653"/>
            </a:lvl8pPr>
            <a:lvl9pPr marL="6047659" indent="0">
              <a:buNone/>
              <a:defRPr sz="1653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26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73" y="10583545"/>
            <a:ext cx="14844394" cy="1249447"/>
          </a:xfrm>
        </p:spPr>
        <p:txBody>
          <a:bodyPr anchor="b">
            <a:normAutofit/>
          </a:bodyPr>
          <a:lstStyle>
            <a:lvl1pPr algn="l">
              <a:defRPr sz="5291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25573" y="1343942"/>
            <a:ext cx="14844394" cy="8478384"/>
          </a:xfrm>
        </p:spPr>
        <p:txBody>
          <a:bodyPr anchor="t">
            <a:normAutofit/>
          </a:bodyPr>
          <a:lstStyle>
            <a:lvl1pPr marL="0" indent="0" algn="ctr">
              <a:buNone/>
              <a:defRPr sz="3527"/>
            </a:lvl1pPr>
            <a:lvl2pPr marL="1007943" indent="0">
              <a:buNone/>
              <a:defRPr sz="3527"/>
            </a:lvl2pPr>
            <a:lvl3pPr marL="2015886" indent="0">
              <a:buNone/>
              <a:defRPr sz="3527"/>
            </a:lvl3pPr>
            <a:lvl4pPr marL="3023829" indent="0">
              <a:buNone/>
              <a:defRPr sz="3527"/>
            </a:lvl4pPr>
            <a:lvl5pPr marL="4031772" indent="0">
              <a:buNone/>
              <a:defRPr sz="3527"/>
            </a:lvl5pPr>
            <a:lvl6pPr marL="5039716" indent="0">
              <a:buNone/>
              <a:defRPr sz="3527"/>
            </a:lvl6pPr>
            <a:lvl7pPr marL="6047659" indent="0">
              <a:buNone/>
              <a:defRPr sz="3527"/>
            </a:lvl7pPr>
            <a:lvl8pPr marL="7055602" indent="0">
              <a:buNone/>
              <a:defRPr sz="3527"/>
            </a:lvl8pPr>
            <a:lvl9pPr marL="8063545" indent="0">
              <a:buNone/>
              <a:defRPr sz="352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5573" y="11832993"/>
            <a:ext cx="14844394" cy="1485973"/>
          </a:xfrm>
        </p:spPr>
        <p:txBody>
          <a:bodyPr>
            <a:normAutofit/>
          </a:bodyPr>
          <a:lstStyle>
            <a:lvl1pPr marL="0" indent="0">
              <a:buNone/>
              <a:defRPr sz="2646"/>
            </a:lvl1pPr>
            <a:lvl2pPr marL="1007943" indent="0">
              <a:buNone/>
              <a:defRPr sz="2646"/>
            </a:lvl2pPr>
            <a:lvl3pPr marL="2015886" indent="0">
              <a:buNone/>
              <a:defRPr sz="2205"/>
            </a:lvl3pPr>
            <a:lvl4pPr marL="3023829" indent="0">
              <a:buNone/>
              <a:defRPr sz="1984"/>
            </a:lvl4pPr>
            <a:lvl5pPr marL="4031772" indent="0">
              <a:buNone/>
              <a:defRPr sz="1984"/>
            </a:lvl5pPr>
            <a:lvl6pPr marL="5039716" indent="0">
              <a:buNone/>
              <a:defRPr sz="1984"/>
            </a:lvl6pPr>
            <a:lvl7pPr marL="6047659" indent="0">
              <a:buNone/>
              <a:defRPr sz="1984"/>
            </a:lvl7pPr>
            <a:lvl8pPr marL="7055602" indent="0">
              <a:buNone/>
              <a:defRPr sz="1984"/>
            </a:lvl8pPr>
            <a:lvl9pPr marL="8063545" indent="0">
              <a:buNone/>
              <a:defRPr sz="1984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01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9799" y="-18668"/>
            <a:ext cx="21447507" cy="1515668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5574" y="1343942"/>
            <a:ext cx="14844391" cy="2911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573" y="4763302"/>
            <a:ext cx="14844394" cy="8555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40421" y="13318969"/>
            <a:ext cx="1599871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A917-C272-441A-92EE-F01DF0D33BF7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5574" y="13318969"/>
            <a:ext cx="1081101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71144" y="13318969"/>
            <a:ext cx="119882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accent1"/>
                </a:solidFill>
              </a:defRPr>
            </a:lvl1pPr>
          </a:lstStyle>
          <a:p>
            <a:fld id="{F7F739CE-E564-4E5F-BE64-B4D1B45336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80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txStyles>
    <p:titleStyle>
      <a:lvl1pPr algn="l" defTabSz="1007943" rtl="0" eaLnBrk="1" latinLnBrk="0" hangingPunct="1">
        <a:spcBef>
          <a:spcPct val="0"/>
        </a:spcBef>
        <a:buNone/>
        <a:defRPr sz="7937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755957" indent="-755957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9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637908" indent="-629964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52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519858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0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27801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535744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3687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1630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59573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67517" indent="-503972" algn="l" defTabSz="1007943" rtl="0" eaLnBrk="1" latinLnBrk="0" hangingPunct="1">
        <a:spcBef>
          <a:spcPts val="220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64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1007943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5DF817F-EEFC-4802-B3E2-DC57ABFBA72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741280" y="60915"/>
            <a:ext cx="65504" cy="5532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EB12A4A-C604-4FA5-90CD-B1DC4E4DF28B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10741282" y="11338560"/>
            <a:ext cx="65502" cy="3841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1A06923-E9ED-4F38-BAA1-BBA30DDD0A31}"/>
              </a:ext>
            </a:extLst>
          </p:cNvPr>
          <p:cNvSpPr txBox="1"/>
          <p:nvPr/>
        </p:nvSpPr>
        <p:spPr>
          <a:xfrm>
            <a:off x="889961" y="475487"/>
            <a:ext cx="928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Structure du projet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E15483A9-6D96-411B-A731-12E920D1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508" y="1773235"/>
            <a:ext cx="5759819" cy="445050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CA0CE7D-CF1B-4C5E-8072-5B2AD7376CA2}"/>
              </a:ext>
            </a:extLst>
          </p:cNvPr>
          <p:cNvSpPr txBox="1"/>
          <p:nvPr/>
        </p:nvSpPr>
        <p:spPr>
          <a:xfrm>
            <a:off x="12730136" y="475486"/>
            <a:ext cx="641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Utilisation de l’application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71CB567-AC93-49D4-9A5B-316C26CB0F84}"/>
              </a:ext>
            </a:extLst>
          </p:cNvPr>
          <p:cNvSpPr txBox="1"/>
          <p:nvPr/>
        </p:nvSpPr>
        <p:spPr>
          <a:xfrm>
            <a:off x="13750481" y="1289591"/>
            <a:ext cx="539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/>
              <a:t>Gestion des produits</a:t>
            </a:r>
          </a:p>
        </p:txBody>
      </p: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43E54C59-C253-4087-896F-5F1320C82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69611"/>
              </p:ext>
            </p:extLst>
          </p:nvPr>
        </p:nvGraphicFramePr>
        <p:xfrm>
          <a:off x="308550" y="7090627"/>
          <a:ext cx="1520120" cy="3432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20">
                  <a:extLst>
                    <a:ext uri="{9D8B030D-6E8A-4147-A177-3AD203B41FA5}">
                      <a16:colId xmlns:a16="http://schemas.microsoft.com/office/drawing/2014/main" val="4082210562"/>
                    </a:ext>
                  </a:extLst>
                </a:gridCol>
              </a:tblGrid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62223"/>
                  </a:ext>
                </a:extLst>
              </a:tr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55925"/>
                  </a:ext>
                </a:extLst>
              </a:tr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6966"/>
                  </a:ext>
                </a:extLst>
              </a:tr>
            </a:tbl>
          </a:graphicData>
        </a:graphic>
      </p:graphicFrame>
      <p:grpSp>
        <p:nvGrpSpPr>
          <p:cNvPr id="95" name="Groupe 94">
            <a:extLst>
              <a:ext uri="{FF2B5EF4-FFF2-40B4-BE49-F238E27FC236}">
                <a16:creationId xmlns:a16="http://schemas.microsoft.com/office/drawing/2014/main" id="{4DA24D0F-1406-4717-993E-CF048740FCAF}"/>
              </a:ext>
            </a:extLst>
          </p:cNvPr>
          <p:cNvGrpSpPr/>
          <p:nvPr/>
        </p:nvGrpSpPr>
        <p:grpSpPr>
          <a:xfrm>
            <a:off x="235659" y="4904725"/>
            <a:ext cx="5984850" cy="2133984"/>
            <a:chOff x="323163" y="6681780"/>
            <a:chExt cx="5984850" cy="2133984"/>
          </a:xfrm>
        </p:grpSpPr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18225230-BE6E-4816-8F78-FC6C225FFB6D}"/>
                </a:ext>
              </a:extLst>
            </p:cNvPr>
            <p:cNvGrpSpPr/>
            <p:nvPr/>
          </p:nvGrpSpPr>
          <p:grpSpPr>
            <a:xfrm>
              <a:off x="323163" y="6681780"/>
              <a:ext cx="5984850" cy="2133984"/>
              <a:chOff x="323163" y="6681780"/>
              <a:chExt cx="5984850" cy="2133984"/>
            </a:xfrm>
          </p:grpSpPr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3385C04-8F2C-42B3-B854-9AF13CD8059C}"/>
                  </a:ext>
                </a:extLst>
              </p:cNvPr>
              <p:cNvSpPr txBox="1"/>
              <p:nvPr/>
            </p:nvSpPr>
            <p:spPr>
              <a:xfrm>
                <a:off x="619499" y="6681780"/>
                <a:ext cx="53949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u="sng" dirty="0"/>
                  <a:t>Gestion des utilisateurs - Droits</a:t>
                </a:r>
              </a:p>
            </p:txBody>
          </p:sp>
          <p:grpSp>
            <p:nvGrpSpPr>
              <p:cNvPr id="93" name="Groupe 92">
                <a:extLst>
                  <a:ext uri="{FF2B5EF4-FFF2-40B4-BE49-F238E27FC236}">
                    <a16:creationId xmlns:a16="http://schemas.microsoft.com/office/drawing/2014/main" id="{B2B82651-F9A4-4100-A2A8-45ADD8ACC82D}"/>
                  </a:ext>
                </a:extLst>
              </p:cNvPr>
              <p:cNvGrpSpPr/>
              <p:nvPr/>
            </p:nvGrpSpPr>
            <p:grpSpPr>
              <a:xfrm>
                <a:off x="323163" y="7548357"/>
                <a:ext cx="5984850" cy="1267407"/>
                <a:chOff x="323163" y="7548357"/>
                <a:chExt cx="5984850" cy="1267407"/>
              </a:xfrm>
            </p:grpSpPr>
            <p:grpSp>
              <p:nvGrpSpPr>
                <p:cNvPr id="87" name="Groupe 86">
                  <a:extLst>
                    <a:ext uri="{FF2B5EF4-FFF2-40B4-BE49-F238E27FC236}">
                      <a16:creationId xmlns:a16="http://schemas.microsoft.com/office/drawing/2014/main" id="{D99429FD-81C8-433B-A708-C59EFE81B27D}"/>
                    </a:ext>
                  </a:extLst>
                </p:cNvPr>
                <p:cNvGrpSpPr/>
                <p:nvPr/>
              </p:nvGrpSpPr>
              <p:grpSpPr>
                <a:xfrm>
                  <a:off x="4753533" y="7548357"/>
                  <a:ext cx="1554480" cy="1224420"/>
                  <a:chOff x="4753533" y="7548357"/>
                  <a:chExt cx="1554480" cy="1224420"/>
                </a:xfrm>
              </p:grpSpPr>
              <p:sp>
                <p:nvSpPr>
                  <p:cNvPr id="24" name="Ellipse 23">
                    <a:extLst>
                      <a:ext uri="{FF2B5EF4-FFF2-40B4-BE49-F238E27FC236}">
                        <a16:creationId xmlns:a16="http://schemas.microsoft.com/office/drawing/2014/main" id="{D633F458-3F49-4ADA-8FA5-B62131291CFB}"/>
                      </a:ext>
                    </a:extLst>
                  </p:cNvPr>
                  <p:cNvSpPr/>
                  <p:nvPr/>
                </p:nvSpPr>
                <p:spPr>
                  <a:xfrm>
                    <a:off x="4753533" y="7548357"/>
                    <a:ext cx="1554480" cy="122442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38AF0EFB-4C5E-4E7E-8A90-0EFA26958A8C}"/>
                      </a:ext>
                    </a:extLst>
                  </p:cNvPr>
                  <p:cNvSpPr txBox="1"/>
                  <p:nvPr/>
                </p:nvSpPr>
                <p:spPr>
                  <a:xfrm>
                    <a:off x="4753533" y="7879282"/>
                    <a:ext cx="155447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800" dirty="0"/>
                      <a:t>Admin</a:t>
                    </a:r>
                  </a:p>
                </p:txBody>
              </p:sp>
            </p:grpSp>
            <p:grpSp>
              <p:nvGrpSpPr>
                <p:cNvPr id="86" name="Groupe 85">
                  <a:extLst>
                    <a:ext uri="{FF2B5EF4-FFF2-40B4-BE49-F238E27FC236}">
                      <a16:creationId xmlns:a16="http://schemas.microsoft.com/office/drawing/2014/main" id="{6EE306BA-8588-496C-BD16-D342082AD7F2}"/>
                    </a:ext>
                  </a:extLst>
                </p:cNvPr>
                <p:cNvGrpSpPr/>
                <p:nvPr/>
              </p:nvGrpSpPr>
              <p:grpSpPr>
                <a:xfrm>
                  <a:off x="2539737" y="7591344"/>
                  <a:ext cx="1555868" cy="1224420"/>
                  <a:chOff x="2539737" y="7591344"/>
                  <a:chExt cx="1555868" cy="1224420"/>
                </a:xfrm>
              </p:grpSpPr>
              <p:sp>
                <p:nvSpPr>
                  <p:cNvPr id="25" name="Ellipse 24">
                    <a:extLst>
                      <a:ext uri="{FF2B5EF4-FFF2-40B4-BE49-F238E27FC236}">
                        <a16:creationId xmlns:a16="http://schemas.microsoft.com/office/drawing/2014/main" id="{126354DF-C013-4AEA-B486-C8EFD9A637DB}"/>
                      </a:ext>
                    </a:extLst>
                  </p:cNvPr>
                  <p:cNvSpPr/>
                  <p:nvPr/>
                </p:nvSpPr>
                <p:spPr>
                  <a:xfrm>
                    <a:off x="2541125" y="7591344"/>
                    <a:ext cx="1554480" cy="122442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C6A9D79A-95A0-49F9-BB7D-0E2397DD2E17}"/>
                      </a:ext>
                    </a:extLst>
                  </p:cNvPr>
                  <p:cNvSpPr txBox="1"/>
                  <p:nvPr/>
                </p:nvSpPr>
                <p:spPr>
                  <a:xfrm>
                    <a:off x="2539737" y="7898957"/>
                    <a:ext cx="155447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800" dirty="0"/>
                      <a:t>Prof</a:t>
                    </a:r>
                  </a:p>
                </p:txBody>
              </p:sp>
            </p:grpSp>
            <p:grpSp>
              <p:nvGrpSpPr>
                <p:cNvPr id="88" name="Groupe 87">
                  <a:extLst>
                    <a:ext uri="{FF2B5EF4-FFF2-40B4-BE49-F238E27FC236}">
                      <a16:creationId xmlns:a16="http://schemas.microsoft.com/office/drawing/2014/main" id="{0805335F-4258-4943-8F11-4FB26D64EDC1}"/>
                    </a:ext>
                  </a:extLst>
                </p:cNvPr>
                <p:cNvGrpSpPr/>
                <p:nvPr/>
              </p:nvGrpSpPr>
              <p:grpSpPr>
                <a:xfrm>
                  <a:off x="323163" y="7587486"/>
                  <a:ext cx="1557257" cy="1224420"/>
                  <a:chOff x="323163" y="7587486"/>
                  <a:chExt cx="1557257" cy="1224420"/>
                </a:xfrm>
              </p:grpSpPr>
              <p:sp>
                <p:nvSpPr>
                  <p:cNvPr id="26" name="Ellipse 25">
                    <a:extLst>
                      <a:ext uri="{FF2B5EF4-FFF2-40B4-BE49-F238E27FC236}">
                        <a16:creationId xmlns:a16="http://schemas.microsoft.com/office/drawing/2014/main" id="{83E33968-B1D4-487B-AD6E-D418683BC9F8}"/>
                      </a:ext>
                    </a:extLst>
                  </p:cNvPr>
                  <p:cNvSpPr/>
                  <p:nvPr/>
                </p:nvSpPr>
                <p:spPr>
                  <a:xfrm>
                    <a:off x="325941" y="7587486"/>
                    <a:ext cx="1554479" cy="1224420"/>
                  </a:xfrm>
                  <a:prstGeom prst="ellipse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10FB15FB-F988-4AB8-B9C1-8A2D332FC05A}"/>
                      </a:ext>
                    </a:extLst>
                  </p:cNvPr>
                  <p:cNvSpPr txBox="1"/>
                  <p:nvPr/>
                </p:nvSpPr>
                <p:spPr>
                  <a:xfrm>
                    <a:off x="323163" y="7918411"/>
                    <a:ext cx="155447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800" dirty="0"/>
                      <a:t>Etudiant</a:t>
                    </a:r>
                  </a:p>
                </p:txBody>
              </p:sp>
            </p:grpSp>
          </p:grpSp>
        </p:grpSp>
        <p:cxnSp>
          <p:nvCxnSpPr>
            <p:cNvPr id="32" name="Connecteur : en arc 31">
              <a:extLst>
                <a:ext uri="{FF2B5EF4-FFF2-40B4-BE49-F238E27FC236}">
                  <a16:creationId xmlns:a16="http://schemas.microsoft.com/office/drawing/2014/main" id="{DD297679-9E54-4287-8C90-E162B622B7E4}"/>
                </a:ext>
              </a:extLst>
            </p:cNvPr>
            <p:cNvCxnSpPr>
              <a:cxnSpLocks/>
              <a:stCxn id="26" idx="0"/>
              <a:endCxn id="28" idx="1"/>
            </p:cNvCxnSpPr>
            <p:nvPr/>
          </p:nvCxnSpPr>
          <p:spPr>
            <a:xfrm rot="16200000" flipH="1">
              <a:off x="1534918" y="7155748"/>
              <a:ext cx="573081" cy="1436556"/>
            </a:xfrm>
            <a:prstGeom prst="curvedConnector4">
              <a:avLst>
                <a:gd name="adj1" fmla="val -39890"/>
                <a:gd name="adj2" fmla="val 7705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 : en arc 32">
              <a:extLst>
                <a:ext uri="{FF2B5EF4-FFF2-40B4-BE49-F238E27FC236}">
                  <a16:creationId xmlns:a16="http://schemas.microsoft.com/office/drawing/2014/main" id="{3F09D49B-7D05-43BB-A003-73712535CF2B}"/>
                </a:ext>
              </a:extLst>
            </p:cNvPr>
            <p:cNvCxnSpPr>
              <a:cxnSpLocks/>
              <a:stCxn id="25" idx="0"/>
              <a:endCxn id="27" idx="1"/>
            </p:cNvCxnSpPr>
            <p:nvPr/>
          </p:nvCxnSpPr>
          <p:spPr>
            <a:xfrm rot="16200000" flipH="1">
              <a:off x="3761175" y="7148534"/>
              <a:ext cx="549548" cy="1435168"/>
            </a:xfrm>
            <a:prstGeom prst="curvedConnector4">
              <a:avLst>
                <a:gd name="adj1" fmla="val -41598"/>
                <a:gd name="adj2" fmla="val 7707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CC8ECFEE-0569-4545-8BAE-E96BC7574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76525"/>
              </p:ext>
            </p:extLst>
          </p:nvPr>
        </p:nvGraphicFramePr>
        <p:xfrm>
          <a:off x="2542302" y="7058906"/>
          <a:ext cx="1520120" cy="3432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120">
                  <a:extLst>
                    <a:ext uri="{9D8B030D-6E8A-4147-A177-3AD203B41FA5}">
                      <a16:colId xmlns:a16="http://schemas.microsoft.com/office/drawing/2014/main" val="4082210562"/>
                    </a:ext>
                  </a:extLst>
                </a:gridCol>
              </a:tblGrid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62223"/>
                  </a:ext>
                </a:extLst>
              </a:tr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55925"/>
                  </a:ext>
                </a:extLst>
              </a:tr>
              <a:tr h="11442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6966"/>
                  </a:ext>
                </a:extLst>
              </a:tr>
            </a:tbl>
          </a:graphicData>
        </a:graphic>
      </p:graphicFrame>
      <p:graphicFrame>
        <p:nvGraphicFramePr>
          <p:cNvPr id="38" name="Tableau 37">
            <a:extLst>
              <a:ext uri="{FF2B5EF4-FFF2-40B4-BE49-F238E27FC236}">
                <a16:creationId xmlns:a16="http://schemas.microsoft.com/office/drawing/2014/main" id="{2D503EAD-FA75-4A97-9815-06A04991E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92744"/>
              </p:ext>
            </p:extLst>
          </p:nvPr>
        </p:nvGraphicFramePr>
        <p:xfrm>
          <a:off x="4796692" y="7053828"/>
          <a:ext cx="1438934" cy="11170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8934">
                  <a:extLst>
                    <a:ext uri="{9D8B030D-6E8A-4147-A177-3AD203B41FA5}">
                      <a16:colId xmlns:a16="http://schemas.microsoft.com/office/drawing/2014/main" val="3579164638"/>
                    </a:ext>
                  </a:extLst>
                </a:gridCol>
              </a:tblGrid>
              <a:tr h="111708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55757"/>
                  </a:ext>
                </a:extLst>
              </a:tr>
            </a:tbl>
          </a:graphicData>
        </a:graphic>
      </p:graphicFrame>
      <p:grpSp>
        <p:nvGrpSpPr>
          <p:cNvPr id="85" name="Groupe 84">
            <a:extLst>
              <a:ext uri="{FF2B5EF4-FFF2-40B4-BE49-F238E27FC236}">
                <a16:creationId xmlns:a16="http://schemas.microsoft.com/office/drawing/2014/main" id="{10680867-FB8B-47F3-BA70-4AD7406813F9}"/>
              </a:ext>
            </a:extLst>
          </p:cNvPr>
          <p:cNvGrpSpPr/>
          <p:nvPr/>
        </p:nvGrpSpPr>
        <p:grpSpPr>
          <a:xfrm>
            <a:off x="5664337" y="1493134"/>
            <a:ext cx="4715570" cy="3244796"/>
            <a:chOff x="578885" y="1594338"/>
            <a:chExt cx="4715570" cy="3244796"/>
          </a:xfrm>
        </p:grpSpPr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51A2E07E-8317-486D-A510-F0D3B1D8A7A9}"/>
                </a:ext>
              </a:extLst>
            </p:cNvPr>
            <p:cNvSpPr/>
            <p:nvPr/>
          </p:nvSpPr>
          <p:spPr>
            <a:xfrm>
              <a:off x="703385" y="1594348"/>
              <a:ext cx="4591070" cy="32447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000000"/>
                </a:highlight>
              </a:endParaRPr>
            </a:p>
          </p:txBody>
        </p:sp>
        <p:pic>
          <p:nvPicPr>
            <p:cNvPr id="49" name="Image 48" descr="RÃ©sultat de recherche d'images pour &quot;php&quot;">
              <a:extLst>
                <a:ext uri="{FF2B5EF4-FFF2-40B4-BE49-F238E27FC236}">
                  <a16:creationId xmlns:a16="http://schemas.microsoft.com/office/drawing/2014/main" id="{E9AD95B9-D9FB-46EF-95C8-FA21F316804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749" y="2309039"/>
              <a:ext cx="2165350" cy="1082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Image 49" descr="RÃ©sultat de recherche d'images pour &quot;symfony&quot;">
              <a:extLst>
                <a:ext uri="{FF2B5EF4-FFF2-40B4-BE49-F238E27FC236}">
                  <a16:creationId xmlns:a16="http://schemas.microsoft.com/office/drawing/2014/main" id="{C6766A19-9DB5-4449-AC3D-9798E2FA82CA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85" y="3481546"/>
              <a:ext cx="2169160" cy="1156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Image 50" descr="RÃ©sultat de recherche d'images pour &quot;html 5 css js&quot;">
              <a:extLst>
                <a:ext uri="{FF2B5EF4-FFF2-40B4-BE49-F238E27FC236}">
                  <a16:creationId xmlns:a16="http://schemas.microsoft.com/office/drawing/2014/main" id="{80E14B05-F769-4EC7-8CF0-9FED8B746907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717" y="2226223"/>
              <a:ext cx="2327910" cy="13093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Image 51" descr="RÃ©sultat de recherche d'images pour &quot;bootstrap&quot;">
              <a:extLst>
                <a:ext uri="{FF2B5EF4-FFF2-40B4-BE49-F238E27FC236}">
                  <a16:creationId xmlns:a16="http://schemas.microsoft.com/office/drawing/2014/main" id="{7DE92D9C-5A80-46A6-BF83-202B6BDB8A6A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4975" y="3794554"/>
              <a:ext cx="1763395" cy="7835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038AC455-B2E5-40E3-8405-CECEDB92597B}"/>
                </a:ext>
              </a:extLst>
            </p:cNvPr>
            <p:cNvSpPr txBox="1"/>
            <p:nvPr/>
          </p:nvSpPr>
          <p:spPr>
            <a:xfrm>
              <a:off x="855705" y="1594338"/>
              <a:ext cx="4286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u="sng" dirty="0"/>
                <a:t>Technologies utilisées</a:t>
              </a:r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069730A8-025E-4CA1-88FB-BBB907538872}"/>
              </a:ext>
            </a:extLst>
          </p:cNvPr>
          <p:cNvGrpSpPr/>
          <p:nvPr/>
        </p:nvGrpSpPr>
        <p:grpSpPr>
          <a:xfrm>
            <a:off x="308549" y="11399077"/>
            <a:ext cx="10071357" cy="3244786"/>
            <a:chOff x="5707122" y="11692720"/>
            <a:chExt cx="10071357" cy="3244786"/>
          </a:xfrm>
        </p:grpSpPr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F628AAC4-F9DA-4397-B079-95869252F3C6}"/>
                </a:ext>
              </a:extLst>
            </p:cNvPr>
            <p:cNvSpPr/>
            <p:nvPr/>
          </p:nvSpPr>
          <p:spPr>
            <a:xfrm>
              <a:off x="5707122" y="11692720"/>
              <a:ext cx="10071357" cy="32447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highlight>
                  <a:srgbClr val="000000"/>
                </a:highlight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D986D322-6FFE-4CEA-94A7-C5BAB6CC0E01}"/>
                </a:ext>
              </a:extLst>
            </p:cNvPr>
            <p:cNvSpPr txBox="1"/>
            <p:nvPr/>
          </p:nvSpPr>
          <p:spPr>
            <a:xfrm>
              <a:off x="9570942" y="11734600"/>
              <a:ext cx="25417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/>
                <a:t>BDD</a:t>
              </a:r>
            </a:p>
          </p:txBody>
        </p:sp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414F5D9E-5BFC-469D-9913-0E82EB068CFE}"/>
                </a:ext>
              </a:extLst>
            </p:cNvPr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8" r="4667"/>
            <a:stretch/>
          </p:blipFill>
          <p:spPr>
            <a:xfrm>
              <a:off x="5856848" y="13007350"/>
              <a:ext cx="4377799" cy="1662084"/>
            </a:xfrm>
            <a:prstGeom prst="rect">
              <a:avLst/>
            </a:prstGeom>
          </p:spPr>
        </p:pic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41B890EF-91C4-4C4B-92BA-FEBDBD65C504}"/>
              </a:ext>
            </a:extLst>
          </p:cNvPr>
          <p:cNvGrpSpPr/>
          <p:nvPr/>
        </p:nvGrpSpPr>
        <p:grpSpPr>
          <a:xfrm>
            <a:off x="348297" y="1646591"/>
            <a:ext cx="4954668" cy="2890721"/>
            <a:chOff x="4470751" y="11775711"/>
            <a:chExt cx="4954668" cy="2890721"/>
          </a:xfrm>
          <a:solidFill>
            <a:schemeClr val="bg2">
              <a:lumMod val="75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94C9EA-41AB-4565-989C-20E6C6CECD69}"/>
                </a:ext>
              </a:extLst>
            </p:cNvPr>
            <p:cNvSpPr/>
            <p:nvPr/>
          </p:nvSpPr>
          <p:spPr>
            <a:xfrm>
              <a:off x="4470751" y="11775711"/>
              <a:ext cx="4954668" cy="289072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673826EF-96F0-4FB1-8FEC-BDF66547AE31}"/>
                </a:ext>
              </a:extLst>
            </p:cNvPr>
            <p:cNvSpPr txBox="1"/>
            <p:nvPr/>
          </p:nvSpPr>
          <p:spPr>
            <a:xfrm>
              <a:off x="4833901" y="11853199"/>
              <a:ext cx="427914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u="sng" dirty="0"/>
                <a:t>Imprimerie – Pôle </a:t>
              </a:r>
              <a:r>
                <a:rPr lang="fr-FR" sz="2400" u="sng" dirty="0" err="1"/>
                <a:t>Plurimédia</a:t>
              </a:r>
              <a:endParaRPr lang="fr-FR" sz="2400" u="sng" dirty="0"/>
            </a:p>
          </p:txBody>
        </p: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CA813880-C569-42CF-B957-0FAF6E38970D}"/>
                </a:ext>
              </a:extLst>
            </p:cNvPr>
            <p:cNvGrpSpPr/>
            <p:nvPr/>
          </p:nvGrpSpPr>
          <p:grpSpPr>
            <a:xfrm>
              <a:off x="7686010" y="12387084"/>
              <a:ext cx="1580528" cy="994814"/>
              <a:chOff x="7453621" y="12463587"/>
              <a:chExt cx="1580528" cy="994814"/>
            </a:xfrm>
            <a:grpFill/>
          </p:grpSpPr>
          <p:sp>
            <p:nvSpPr>
              <p:cNvPr id="78" name="Rectangle : coins arrondis 77">
                <a:extLst>
                  <a:ext uri="{FF2B5EF4-FFF2-40B4-BE49-F238E27FC236}">
                    <a16:creationId xmlns:a16="http://schemas.microsoft.com/office/drawing/2014/main" id="{8DADBAD4-53DB-4D9D-AAFF-12F17639BD48}"/>
                  </a:ext>
                </a:extLst>
              </p:cNvPr>
              <p:cNvSpPr/>
              <p:nvPr/>
            </p:nvSpPr>
            <p:spPr>
              <a:xfrm>
                <a:off x="7453621" y="12463587"/>
                <a:ext cx="1580528" cy="9948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58D770DC-6079-4F1D-9700-D827408ED8EB}"/>
                  </a:ext>
                </a:extLst>
              </p:cNvPr>
              <p:cNvSpPr txBox="1"/>
              <p:nvPr/>
            </p:nvSpPr>
            <p:spPr>
              <a:xfrm>
                <a:off x="7602278" y="12570092"/>
                <a:ext cx="1283214" cy="83099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Salle Encre </a:t>
                </a:r>
              </a:p>
            </p:txBody>
          </p:sp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4C7C426E-F06F-40E6-AB3D-73F64DF7C18A}"/>
                </a:ext>
              </a:extLst>
            </p:cNvPr>
            <p:cNvGrpSpPr/>
            <p:nvPr/>
          </p:nvGrpSpPr>
          <p:grpSpPr>
            <a:xfrm>
              <a:off x="6157821" y="13548651"/>
              <a:ext cx="1580528" cy="994814"/>
              <a:chOff x="5857965" y="13579175"/>
              <a:chExt cx="1580528" cy="994814"/>
            </a:xfrm>
            <a:grpFill/>
          </p:grpSpPr>
          <p:sp>
            <p:nvSpPr>
              <p:cNvPr id="79" name="Rectangle : coins arrondis 78">
                <a:extLst>
                  <a:ext uri="{FF2B5EF4-FFF2-40B4-BE49-F238E27FC236}">
                    <a16:creationId xmlns:a16="http://schemas.microsoft.com/office/drawing/2014/main" id="{E49E519E-C403-4887-B7DC-240247D38EA1}"/>
                  </a:ext>
                </a:extLst>
              </p:cNvPr>
              <p:cNvSpPr/>
              <p:nvPr/>
            </p:nvSpPr>
            <p:spPr>
              <a:xfrm>
                <a:off x="5857965" y="13579175"/>
                <a:ext cx="1580528" cy="9948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0392EF73-EBA4-44A5-9662-9E8E64AF1CEA}"/>
                  </a:ext>
                </a:extLst>
              </p:cNvPr>
              <p:cNvSpPr txBox="1"/>
              <p:nvPr/>
            </p:nvSpPr>
            <p:spPr>
              <a:xfrm>
                <a:off x="5965916" y="13857127"/>
                <a:ext cx="1364626" cy="46166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Atelier </a:t>
                </a:r>
              </a:p>
            </p:txBody>
          </p: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197906AE-1C0B-4BB8-B9DC-44EFA6CA32BC}"/>
                </a:ext>
              </a:extLst>
            </p:cNvPr>
            <p:cNvGrpSpPr/>
            <p:nvPr/>
          </p:nvGrpSpPr>
          <p:grpSpPr>
            <a:xfrm>
              <a:off x="4685244" y="12398241"/>
              <a:ext cx="1580528" cy="994814"/>
              <a:chOff x="4504191" y="12488184"/>
              <a:chExt cx="1580528" cy="994814"/>
            </a:xfrm>
            <a:grpFill/>
          </p:grpSpPr>
          <p:sp>
            <p:nvSpPr>
              <p:cNvPr id="77" name="Rectangle : coins arrondis 76">
                <a:extLst>
                  <a:ext uri="{FF2B5EF4-FFF2-40B4-BE49-F238E27FC236}">
                    <a16:creationId xmlns:a16="http://schemas.microsoft.com/office/drawing/2014/main" id="{9BB30294-86ED-460E-9D3B-E5B6CFC43520}"/>
                  </a:ext>
                </a:extLst>
              </p:cNvPr>
              <p:cNvSpPr/>
              <p:nvPr/>
            </p:nvSpPr>
            <p:spPr>
              <a:xfrm>
                <a:off x="4504191" y="12488184"/>
                <a:ext cx="1580528" cy="994814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11758A3A-1010-4ABD-9067-4EB96EC56A01}"/>
                  </a:ext>
                </a:extLst>
              </p:cNvPr>
              <p:cNvSpPr txBox="1"/>
              <p:nvPr/>
            </p:nvSpPr>
            <p:spPr>
              <a:xfrm>
                <a:off x="4652848" y="12570091"/>
                <a:ext cx="1283214" cy="83099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Salle papier </a:t>
                </a:r>
              </a:p>
            </p:txBody>
          </p:sp>
        </p:grpSp>
      </p:grpSp>
      <p:pic>
        <p:nvPicPr>
          <p:cNvPr id="91" name="Image 90">
            <a:extLst>
              <a:ext uri="{FF2B5EF4-FFF2-40B4-BE49-F238E27FC236}">
                <a16:creationId xmlns:a16="http://schemas.microsoft.com/office/drawing/2014/main" id="{EC3C7F0F-FB19-430D-897A-BD70F5AAB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08433" y="1797817"/>
            <a:ext cx="3873998" cy="4722662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C5B74F7D-E588-4675-BB40-8A22C35C6FC5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62"/>
          <a:stretch/>
        </p:blipFill>
        <p:spPr>
          <a:xfrm>
            <a:off x="5505272" y="12441396"/>
            <a:ext cx="1430471" cy="1450975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BA231D71-01AD-401E-8730-17BBCFDEA026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1" r="33416" b="21990"/>
          <a:stretch/>
        </p:blipFill>
        <p:spPr>
          <a:xfrm>
            <a:off x="8625533" y="12441396"/>
            <a:ext cx="1434142" cy="1131908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3CBF28C5-86EE-47A4-9E90-FB47CD7DA3CC}"/>
              </a:ext>
            </a:extLst>
          </p:cNvPr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68" b="22735"/>
          <a:stretch/>
        </p:blipFill>
        <p:spPr>
          <a:xfrm>
            <a:off x="6925764" y="13360888"/>
            <a:ext cx="1531579" cy="112109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080508F9-DB29-4EF4-9A36-79730233295F}"/>
              </a:ext>
            </a:extLst>
          </p:cNvPr>
          <p:cNvSpPr txBox="1"/>
          <p:nvPr/>
        </p:nvSpPr>
        <p:spPr>
          <a:xfrm>
            <a:off x="1504079" y="11870036"/>
            <a:ext cx="2541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Old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BFC7D40F-6450-4640-9695-BF7474436A19}"/>
              </a:ext>
            </a:extLst>
          </p:cNvPr>
          <p:cNvSpPr txBox="1"/>
          <p:nvPr/>
        </p:nvSpPr>
        <p:spPr>
          <a:xfrm>
            <a:off x="6576652" y="11811863"/>
            <a:ext cx="2541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Actuelle</a:t>
            </a:r>
          </a:p>
        </p:txBody>
      </p:sp>
      <p:pic>
        <p:nvPicPr>
          <p:cNvPr id="109" name="Image 108">
            <a:extLst>
              <a:ext uri="{FF2B5EF4-FFF2-40B4-BE49-F238E27FC236}">
                <a16:creationId xmlns:a16="http://schemas.microsoft.com/office/drawing/2014/main" id="{A21D5CF8-9EB1-42F3-92C9-837828F378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47162" y="11182817"/>
            <a:ext cx="5206637" cy="3772356"/>
          </a:xfrm>
          <a:prstGeom prst="rect">
            <a:avLst/>
          </a:prstGeom>
        </p:spPr>
      </p:pic>
      <p:grpSp>
        <p:nvGrpSpPr>
          <p:cNvPr id="89" name="Groupe 88">
            <a:extLst>
              <a:ext uri="{FF2B5EF4-FFF2-40B4-BE49-F238E27FC236}">
                <a16:creationId xmlns:a16="http://schemas.microsoft.com/office/drawing/2014/main" id="{B061B7F9-9F19-4F1E-A1F5-2B8D572361EB}"/>
              </a:ext>
            </a:extLst>
          </p:cNvPr>
          <p:cNvGrpSpPr/>
          <p:nvPr/>
        </p:nvGrpSpPr>
        <p:grpSpPr>
          <a:xfrm>
            <a:off x="7626646" y="5592961"/>
            <a:ext cx="6360275" cy="5745599"/>
            <a:chOff x="7626646" y="5592961"/>
            <a:chExt cx="6360275" cy="5745599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229EE5AC-ABE7-4DFD-986F-200C2BC10C4D}"/>
                </a:ext>
              </a:extLst>
            </p:cNvPr>
            <p:cNvSpPr/>
            <p:nvPr/>
          </p:nvSpPr>
          <p:spPr>
            <a:xfrm>
              <a:off x="7626646" y="5592961"/>
              <a:ext cx="6360275" cy="574559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  <a:p>
              <a:pPr algn="ctr"/>
              <a:endParaRPr lang="fr-FR" b="1" dirty="0"/>
            </a:p>
            <a:p>
              <a:pPr algn="ctr"/>
              <a:endParaRPr lang="fr-FR" b="1" dirty="0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A406C76-B2AB-461A-BBD0-DA45BDDC2607}"/>
                </a:ext>
              </a:extLst>
            </p:cNvPr>
            <p:cNvSpPr txBox="1"/>
            <p:nvPr/>
          </p:nvSpPr>
          <p:spPr>
            <a:xfrm>
              <a:off x="9293136" y="10010786"/>
              <a:ext cx="29002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/>
                <a:t>Flavio </a:t>
              </a:r>
              <a:r>
                <a:rPr lang="fr-FR" sz="2800" dirty="0" err="1"/>
                <a:t>Ranchon</a:t>
              </a:r>
              <a:endParaRPr lang="fr-FR" sz="2800" dirty="0"/>
            </a:p>
            <a:p>
              <a:pPr algn="ctr"/>
              <a:r>
                <a:rPr lang="fr-FR" sz="2800" dirty="0"/>
                <a:t>Jaël Vavasseur</a:t>
              </a:r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A8EACDF2-19E6-4A7A-95DB-974084778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42604" y="6974461"/>
              <a:ext cx="2900226" cy="2818401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95F81185-164F-4741-A401-6C5164740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41603" y="6119130"/>
              <a:ext cx="3502228" cy="677168"/>
            </a:xfrm>
            <a:prstGeom prst="rect">
              <a:avLst/>
            </a:prstGeom>
          </p:spPr>
        </p:pic>
      </p:grpSp>
      <p:pic>
        <p:nvPicPr>
          <p:cNvPr id="102" name="Image 101">
            <a:extLst>
              <a:ext uri="{FF2B5EF4-FFF2-40B4-BE49-F238E27FC236}">
                <a16:creationId xmlns:a16="http://schemas.microsoft.com/office/drawing/2014/main" id="{A8FB3516-C8F7-464E-8F6E-ED6FF8B53F96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73" y="7084875"/>
            <a:ext cx="5760720" cy="3809365"/>
          </a:xfrm>
          <a:prstGeom prst="rect">
            <a:avLst/>
          </a:prstGeom>
        </p:spPr>
      </p:pic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CEDDFD67-74E7-4D07-A3E2-4E3F36F302F9}"/>
              </a:ext>
            </a:extLst>
          </p:cNvPr>
          <p:cNvGrpSpPr/>
          <p:nvPr/>
        </p:nvGrpSpPr>
        <p:grpSpPr>
          <a:xfrm>
            <a:off x="16313877" y="9676672"/>
            <a:ext cx="5054892" cy="5442678"/>
            <a:chOff x="0" y="0"/>
            <a:chExt cx="5932968" cy="6273209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739FEE4D-4DF1-4FED-A800-871CF6B40ACF}"/>
                </a:ext>
              </a:extLst>
            </p:cNvPr>
            <p:cNvGrpSpPr/>
            <p:nvPr/>
          </p:nvGrpSpPr>
          <p:grpSpPr>
            <a:xfrm>
              <a:off x="0" y="0"/>
              <a:ext cx="5813883" cy="6210699"/>
              <a:chOff x="0" y="0"/>
              <a:chExt cx="5813883" cy="6210699"/>
            </a:xfrm>
          </p:grpSpPr>
          <p:pic>
            <p:nvPicPr>
              <p:cNvPr id="118" name="Image 117">
                <a:extLst>
                  <a:ext uri="{FF2B5EF4-FFF2-40B4-BE49-F238E27FC236}">
                    <a16:creationId xmlns:a16="http://schemas.microsoft.com/office/drawing/2014/main" id="{7FB1D00D-4FFE-4F2A-85AF-C45D5BD95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63" y="4319034"/>
                <a:ext cx="5760720" cy="1891665"/>
              </a:xfrm>
              <a:prstGeom prst="rect">
                <a:avLst/>
              </a:prstGeom>
            </p:spPr>
          </p:pic>
          <p:pic>
            <p:nvPicPr>
              <p:cNvPr id="119" name="Image 118">
                <a:extLst>
                  <a:ext uri="{FF2B5EF4-FFF2-40B4-BE49-F238E27FC236}">
                    <a16:creationId xmlns:a16="http://schemas.microsoft.com/office/drawing/2014/main" id="{D337BE63-B7A8-4AB0-85F4-14F1C5DE64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218"/>
              <a:stretch/>
            </p:blipFill>
            <p:spPr bwMode="auto">
              <a:xfrm>
                <a:off x="0" y="0"/>
                <a:ext cx="5760720" cy="4316730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6152799-4665-4760-B108-DBAD77CD4EB1}"/>
                </a:ext>
              </a:extLst>
            </p:cNvPr>
            <p:cNvSpPr/>
            <p:nvPr/>
          </p:nvSpPr>
          <p:spPr>
            <a:xfrm>
              <a:off x="5635256" y="5964865"/>
              <a:ext cx="297712" cy="3083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390567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671</TotalTime>
  <Words>35</Words>
  <Application>Microsoft Office PowerPoint</Application>
  <PresentationFormat>Personnalisé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Jael Vavasseur</dc:creator>
  <cp:lastModifiedBy>Jael Vavasseur</cp:lastModifiedBy>
  <cp:revision>21</cp:revision>
  <dcterms:created xsi:type="dcterms:W3CDTF">2019-05-19T21:39:50Z</dcterms:created>
  <dcterms:modified xsi:type="dcterms:W3CDTF">2019-05-24T01:19:38Z</dcterms:modified>
</cp:coreProperties>
</file>