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4" r:id="rId1"/>
  </p:sldMasterIdLst>
  <p:sldIdLst>
    <p:sldId id="257" r:id="rId2"/>
  </p:sldIdLst>
  <p:sldSz cx="21383625" cy="15119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3" d="100"/>
          <a:sy n="53" d="100"/>
        </p:scale>
        <p:origin x="5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9798" y="-18668"/>
            <a:ext cx="21447505" cy="1515668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3945" y="5301107"/>
            <a:ext cx="13626025" cy="3629486"/>
          </a:xfrm>
        </p:spPr>
        <p:txBody>
          <a:bodyPr anchor="b">
            <a:noAutofit/>
          </a:bodyPr>
          <a:lstStyle>
            <a:lvl1pPr algn="r">
              <a:defRPr sz="11905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3945" y="8930590"/>
            <a:ext cx="13626025" cy="2418256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039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047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0556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063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A917-C272-441A-92EE-F01DF0D33BF7}" type="datetimeFigureOut">
              <a:rPr lang="fr-FR" smtClean="0"/>
              <a:t>25/05/2019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39CE-E564-4E5F-BE64-B4D1B45336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123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5575" y="1343942"/>
            <a:ext cx="14844394" cy="7503677"/>
          </a:xfrm>
        </p:spPr>
        <p:txBody>
          <a:bodyPr anchor="ctr">
            <a:normAutofit/>
          </a:bodyPr>
          <a:lstStyle>
            <a:lvl1pPr algn="l">
              <a:defRPr sz="97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5575" y="9855576"/>
            <a:ext cx="14844394" cy="3463389"/>
          </a:xfrm>
        </p:spPr>
        <p:txBody>
          <a:bodyPr anchor="ctr">
            <a:normAutofit/>
          </a:bodyPr>
          <a:lstStyle>
            <a:lvl1pPr marL="0" indent="0" algn="l">
              <a:buNone/>
              <a:defRPr sz="396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07943" indent="0">
              <a:buNone/>
              <a:defRPr sz="3968">
                <a:solidFill>
                  <a:schemeClr val="tx1">
                    <a:tint val="75000"/>
                  </a:schemeClr>
                </a:solidFill>
              </a:defRPr>
            </a:lvl2pPr>
            <a:lvl3pPr marL="2015886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3pPr>
            <a:lvl4pPr marL="3023829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4pPr>
            <a:lvl5pPr marL="4031772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5pPr>
            <a:lvl6pPr marL="5039716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6pPr>
            <a:lvl7pPr marL="6047659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7pPr>
            <a:lvl8pPr marL="7055602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8pPr>
            <a:lvl9pPr marL="8063545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A917-C272-441A-92EE-F01DF0D33BF7}" type="datetimeFigureOut">
              <a:rPr lang="fr-FR" smtClean="0"/>
              <a:t>25/05/2019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39CE-E564-4E5F-BE64-B4D1B45336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418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2101" y="1343942"/>
            <a:ext cx="14200051" cy="6663714"/>
          </a:xfrm>
        </p:spPr>
        <p:txBody>
          <a:bodyPr anchor="ctr">
            <a:normAutofit/>
          </a:bodyPr>
          <a:lstStyle>
            <a:lvl1pPr algn="l">
              <a:defRPr sz="97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74908" y="8007656"/>
            <a:ext cx="12674437" cy="839964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352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007943" indent="0">
              <a:buFontTx/>
              <a:buNone/>
              <a:defRPr/>
            </a:lvl2pPr>
            <a:lvl3pPr marL="2015886" indent="0">
              <a:buFontTx/>
              <a:buNone/>
              <a:defRPr/>
            </a:lvl3pPr>
            <a:lvl4pPr marL="3023829" indent="0">
              <a:buFontTx/>
              <a:buNone/>
              <a:defRPr/>
            </a:lvl4pPr>
            <a:lvl5pPr marL="4031772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5572" y="9855576"/>
            <a:ext cx="14844396" cy="3463389"/>
          </a:xfrm>
        </p:spPr>
        <p:txBody>
          <a:bodyPr anchor="ctr">
            <a:normAutofit/>
          </a:bodyPr>
          <a:lstStyle>
            <a:lvl1pPr marL="0" indent="0" algn="l">
              <a:buNone/>
              <a:defRPr sz="396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07943" indent="0">
              <a:buNone/>
              <a:defRPr sz="3968">
                <a:solidFill>
                  <a:schemeClr val="tx1">
                    <a:tint val="75000"/>
                  </a:schemeClr>
                </a:solidFill>
              </a:defRPr>
            </a:lvl2pPr>
            <a:lvl3pPr marL="2015886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3pPr>
            <a:lvl4pPr marL="3023829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4pPr>
            <a:lvl5pPr marL="4031772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5pPr>
            <a:lvl6pPr marL="5039716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6pPr>
            <a:lvl7pPr marL="6047659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7pPr>
            <a:lvl8pPr marL="7055602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8pPr>
            <a:lvl9pPr marL="8063545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A917-C272-441A-92EE-F01DF0D33BF7}" type="datetimeFigureOut">
              <a:rPr lang="fr-FR" smtClean="0"/>
              <a:t>25/05/2019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39CE-E564-4E5F-BE64-B4D1B45336CF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1128841" y="1742491"/>
            <a:ext cx="1069460" cy="1289214"/>
          </a:xfrm>
          <a:prstGeom prst="rect">
            <a:avLst/>
          </a:prstGeom>
        </p:spPr>
        <p:txBody>
          <a:bodyPr vert="horz" lIns="201591" tIns="100796" rIns="201591" bIns="100796" rtlCol="0" anchor="ctr">
            <a:noAutofit/>
          </a:bodyPr>
          <a:lstStyle/>
          <a:p>
            <a:pPr lvl="0"/>
            <a:r>
              <a:rPr lang="en-US" sz="17637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5779776" y="6363787"/>
            <a:ext cx="1069460" cy="1289214"/>
          </a:xfrm>
          <a:prstGeom prst="rect">
            <a:avLst/>
          </a:prstGeom>
        </p:spPr>
        <p:txBody>
          <a:bodyPr vert="horz" lIns="201591" tIns="100796" rIns="201591" bIns="100796" rtlCol="0" anchor="ctr">
            <a:noAutofit/>
          </a:bodyPr>
          <a:lstStyle/>
          <a:p>
            <a:pPr lvl="0"/>
            <a:r>
              <a:rPr lang="en-US" sz="17637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0227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5572" y="4259318"/>
            <a:ext cx="14844396" cy="5722028"/>
          </a:xfrm>
        </p:spPr>
        <p:txBody>
          <a:bodyPr anchor="b">
            <a:normAutofit/>
          </a:bodyPr>
          <a:lstStyle>
            <a:lvl1pPr algn="l">
              <a:defRPr sz="97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5572" y="9981346"/>
            <a:ext cx="14844396" cy="3337620"/>
          </a:xfrm>
        </p:spPr>
        <p:txBody>
          <a:bodyPr anchor="t">
            <a:normAutofit/>
          </a:bodyPr>
          <a:lstStyle>
            <a:lvl1pPr marL="0" indent="0" algn="l">
              <a:buNone/>
              <a:defRPr sz="396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07943" indent="0">
              <a:buNone/>
              <a:defRPr sz="3968">
                <a:solidFill>
                  <a:schemeClr val="tx1">
                    <a:tint val="75000"/>
                  </a:schemeClr>
                </a:solidFill>
              </a:defRPr>
            </a:lvl2pPr>
            <a:lvl3pPr marL="2015886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3pPr>
            <a:lvl4pPr marL="3023829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4pPr>
            <a:lvl5pPr marL="4031772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5pPr>
            <a:lvl6pPr marL="5039716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6pPr>
            <a:lvl7pPr marL="6047659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7pPr>
            <a:lvl8pPr marL="7055602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8pPr>
            <a:lvl9pPr marL="8063545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A917-C272-441A-92EE-F01DF0D33BF7}" type="datetimeFigureOut">
              <a:rPr lang="fr-FR" smtClean="0"/>
              <a:t>25/05/2019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39CE-E564-4E5F-BE64-B4D1B45336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9534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2101" y="1343942"/>
            <a:ext cx="14200051" cy="6663714"/>
          </a:xfrm>
        </p:spPr>
        <p:txBody>
          <a:bodyPr anchor="ctr">
            <a:normAutofit/>
          </a:bodyPr>
          <a:lstStyle>
            <a:lvl1pPr algn="l">
              <a:defRPr sz="97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25568" y="8847620"/>
            <a:ext cx="14844398" cy="113372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529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07943" indent="0">
              <a:buFontTx/>
              <a:buNone/>
              <a:defRPr/>
            </a:lvl2pPr>
            <a:lvl3pPr marL="2015886" indent="0">
              <a:buFontTx/>
              <a:buNone/>
              <a:defRPr/>
            </a:lvl3pPr>
            <a:lvl4pPr marL="3023829" indent="0">
              <a:buFontTx/>
              <a:buNone/>
              <a:defRPr/>
            </a:lvl4pPr>
            <a:lvl5pPr marL="4031772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5572" y="9981346"/>
            <a:ext cx="14844396" cy="3337620"/>
          </a:xfrm>
        </p:spPr>
        <p:txBody>
          <a:bodyPr anchor="t">
            <a:normAutofit/>
          </a:bodyPr>
          <a:lstStyle>
            <a:lvl1pPr marL="0" indent="0" algn="l">
              <a:buNone/>
              <a:defRPr sz="3968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007943" indent="0">
              <a:buNone/>
              <a:defRPr sz="3968">
                <a:solidFill>
                  <a:schemeClr val="tx1">
                    <a:tint val="75000"/>
                  </a:schemeClr>
                </a:solidFill>
              </a:defRPr>
            </a:lvl2pPr>
            <a:lvl3pPr marL="2015886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3pPr>
            <a:lvl4pPr marL="3023829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4pPr>
            <a:lvl5pPr marL="4031772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5pPr>
            <a:lvl6pPr marL="5039716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6pPr>
            <a:lvl7pPr marL="6047659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7pPr>
            <a:lvl8pPr marL="7055602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8pPr>
            <a:lvl9pPr marL="8063545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A917-C272-441A-92EE-F01DF0D33BF7}" type="datetimeFigureOut">
              <a:rPr lang="fr-FR" smtClean="0"/>
              <a:t>25/05/2019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39CE-E564-4E5F-BE64-B4D1B45336CF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1128841" y="1742491"/>
            <a:ext cx="1069460" cy="1289214"/>
          </a:xfrm>
          <a:prstGeom prst="rect">
            <a:avLst/>
          </a:prstGeom>
        </p:spPr>
        <p:txBody>
          <a:bodyPr vert="horz" lIns="201591" tIns="100796" rIns="201591" bIns="100796" rtlCol="0" anchor="ctr">
            <a:noAutofit/>
          </a:bodyPr>
          <a:lstStyle/>
          <a:p>
            <a:pPr lvl="0"/>
            <a:r>
              <a:rPr lang="en-US" sz="17637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5779776" y="6363787"/>
            <a:ext cx="1069460" cy="1289214"/>
          </a:xfrm>
          <a:prstGeom prst="rect">
            <a:avLst/>
          </a:prstGeom>
        </p:spPr>
        <p:txBody>
          <a:bodyPr vert="horz" lIns="201591" tIns="100796" rIns="201591" bIns="100796" rtlCol="0" anchor="ctr">
            <a:noAutofit/>
          </a:bodyPr>
          <a:lstStyle/>
          <a:p>
            <a:pPr lvl="0"/>
            <a:r>
              <a:rPr lang="en-US" sz="17637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7481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187" y="1343942"/>
            <a:ext cx="14829780" cy="6663714"/>
          </a:xfrm>
        </p:spPr>
        <p:txBody>
          <a:bodyPr anchor="ctr">
            <a:normAutofit/>
          </a:bodyPr>
          <a:lstStyle>
            <a:lvl1pPr algn="l">
              <a:defRPr sz="97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25568" y="8847620"/>
            <a:ext cx="14844398" cy="113372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5291">
                <a:solidFill>
                  <a:schemeClr val="accent1"/>
                </a:solidFill>
              </a:defRPr>
            </a:lvl1pPr>
            <a:lvl2pPr marL="1007943" indent="0">
              <a:buFontTx/>
              <a:buNone/>
              <a:defRPr/>
            </a:lvl2pPr>
            <a:lvl3pPr marL="2015886" indent="0">
              <a:buFontTx/>
              <a:buNone/>
              <a:defRPr/>
            </a:lvl3pPr>
            <a:lvl4pPr marL="3023829" indent="0">
              <a:buFontTx/>
              <a:buNone/>
              <a:defRPr/>
            </a:lvl4pPr>
            <a:lvl5pPr marL="4031772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5572" y="9981346"/>
            <a:ext cx="14844396" cy="3337620"/>
          </a:xfrm>
        </p:spPr>
        <p:txBody>
          <a:bodyPr anchor="t">
            <a:normAutofit/>
          </a:bodyPr>
          <a:lstStyle>
            <a:lvl1pPr marL="0" indent="0" algn="l">
              <a:buNone/>
              <a:defRPr sz="3968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007943" indent="0">
              <a:buNone/>
              <a:defRPr sz="3968">
                <a:solidFill>
                  <a:schemeClr val="tx1">
                    <a:tint val="75000"/>
                  </a:schemeClr>
                </a:solidFill>
              </a:defRPr>
            </a:lvl2pPr>
            <a:lvl3pPr marL="2015886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3pPr>
            <a:lvl4pPr marL="3023829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4pPr>
            <a:lvl5pPr marL="4031772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5pPr>
            <a:lvl6pPr marL="5039716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6pPr>
            <a:lvl7pPr marL="6047659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7pPr>
            <a:lvl8pPr marL="7055602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8pPr>
            <a:lvl9pPr marL="8063545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A917-C272-441A-92EE-F01DF0D33BF7}" type="datetimeFigureOut">
              <a:rPr lang="fr-FR" smtClean="0"/>
              <a:t>25/05/2019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39CE-E564-4E5F-BE64-B4D1B45336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9348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A917-C272-441A-92EE-F01DF0D33BF7}" type="datetimeFigureOut">
              <a:rPr lang="fr-FR" smtClean="0"/>
              <a:t>25/05/2019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39CE-E564-4E5F-BE64-B4D1B45336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137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78193" y="1343944"/>
            <a:ext cx="2288993" cy="11577504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25573" y="1343944"/>
            <a:ext cx="12148785" cy="1157750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A917-C272-441A-92EE-F01DF0D33BF7}" type="datetimeFigureOut">
              <a:rPr lang="fr-FR" smtClean="0"/>
              <a:t>25/05/2019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39CE-E564-4E5F-BE64-B4D1B45336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4122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793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A917-C272-441A-92EE-F01DF0D33BF7}" type="datetimeFigureOut">
              <a:rPr lang="fr-FR" smtClean="0"/>
              <a:t>25/05/2019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39CE-E564-4E5F-BE64-B4D1B45336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6877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5572" y="5954415"/>
            <a:ext cx="14844396" cy="4026935"/>
          </a:xfrm>
        </p:spPr>
        <p:txBody>
          <a:bodyPr anchor="b"/>
          <a:lstStyle>
            <a:lvl1pPr algn="l">
              <a:defRPr sz="8818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5572" y="9981346"/>
            <a:ext cx="14844396" cy="1896863"/>
          </a:xfrm>
        </p:spPr>
        <p:txBody>
          <a:bodyPr anchor="t"/>
          <a:lstStyle>
            <a:lvl1pPr marL="0" indent="0" algn="l">
              <a:buNone/>
              <a:defRPr sz="440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007943" indent="0">
              <a:buNone/>
              <a:defRPr sz="3968">
                <a:solidFill>
                  <a:schemeClr val="tx1">
                    <a:tint val="75000"/>
                  </a:schemeClr>
                </a:solidFill>
              </a:defRPr>
            </a:lvl2pPr>
            <a:lvl3pPr marL="2015886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3pPr>
            <a:lvl4pPr marL="3023829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4pPr>
            <a:lvl5pPr marL="4031772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5pPr>
            <a:lvl6pPr marL="5039716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6pPr>
            <a:lvl7pPr marL="6047659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7pPr>
            <a:lvl8pPr marL="7055602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8pPr>
            <a:lvl9pPr marL="8063545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A917-C272-441A-92EE-F01DF0D33BF7}" type="datetimeFigureOut">
              <a:rPr lang="fr-FR" smtClean="0"/>
              <a:t>25/05/2019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39CE-E564-4E5F-BE64-B4D1B45336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1798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5575" y="1343942"/>
            <a:ext cx="14844394" cy="291187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5576" y="4763298"/>
            <a:ext cx="7221672" cy="8555665"/>
          </a:xfrm>
        </p:spPr>
        <p:txBody>
          <a:bodyPr>
            <a:normAutofit/>
          </a:bodyPr>
          <a:lstStyle>
            <a:lvl1pPr>
              <a:defRPr sz="3968"/>
            </a:lvl1pPr>
            <a:lvl2pPr>
              <a:defRPr sz="3527"/>
            </a:lvl2pPr>
            <a:lvl3pPr>
              <a:defRPr sz="3086"/>
            </a:lvl3pPr>
            <a:lvl4pPr>
              <a:defRPr sz="2646"/>
            </a:lvl4pPr>
            <a:lvl5pPr>
              <a:defRPr sz="2646"/>
            </a:lvl5pPr>
            <a:lvl6pPr>
              <a:defRPr sz="2646"/>
            </a:lvl6pPr>
            <a:lvl7pPr>
              <a:defRPr sz="2646"/>
            </a:lvl7pPr>
            <a:lvl8pPr>
              <a:defRPr sz="2646"/>
            </a:lvl8pPr>
            <a:lvl9pPr>
              <a:defRPr sz="2646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48295" y="4763302"/>
            <a:ext cx="7221674" cy="8555667"/>
          </a:xfrm>
        </p:spPr>
        <p:txBody>
          <a:bodyPr>
            <a:normAutofit/>
          </a:bodyPr>
          <a:lstStyle>
            <a:lvl1pPr>
              <a:defRPr sz="3968"/>
            </a:lvl1pPr>
            <a:lvl2pPr>
              <a:defRPr sz="3527"/>
            </a:lvl2pPr>
            <a:lvl3pPr>
              <a:defRPr sz="3086"/>
            </a:lvl3pPr>
            <a:lvl4pPr>
              <a:defRPr sz="2646"/>
            </a:lvl4pPr>
            <a:lvl5pPr>
              <a:defRPr sz="2646"/>
            </a:lvl5pPr>
            <a:lvl6pPr>
              <a:defRPr sz="2646"/>
            </a:lvl6pPr>
            <a:lvl7pPr>
              <a:defRPr sz="2646"/>
            </a:lvl7pPr>
            <a:lvl8pPr>
              <a:defRPr sz="2646"/>
            </a:lvl8pPr>
            <a:lvl9pPr>
              <a:defRPr sz="2646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A917-C272-441A-92EE-F01DF0D33BF7}" type="datetimeFigureOut">
              <a:rPr lang="fr-FR" smtClean="0"/>
              <a:t>25/05/2019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39CE-E564-4E5F-BE64-B4D1B45336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5900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5574" y="1343942"/>
            <a:ext cx="14844391" cy="2911875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5573" y="4764167"/>
            <a:ext cx="7227665" cy="1270444"/>
          </a:xfrm>
        </p:spPr>
        <p:txBody>
          <a:bodyPr anchor="b">
            <a:noAutofit/>
          </a:bodyPr>
          <a:lstStyle>
            <a:lvl1pPr marL="0" indent="0">
              <a:buNone/>
              <a:defRPr sz="5291" b="0"/>
            </a:lvl1pPr>
            <a:lvl2pPr marL="1007943" indent="0">
              <a:buNone/>
              <a:defRPr sz="4409" b="1"/>
            </a:lvl2pPr>
            <a:lvl3pPr marL="2015886" indent="0">
              <a:buNone/>
              <a:defRPr sz="3968" b="1"/>
            </a:lvl3pPr>
            <a:lvl4pPr marL="3023829" indent="0">
              <a:buNone/>
              <a:defRPr sz="3527" b="1"/>
            </a:lvl4pPr>
            <a:lvl5pPr marL="4031772" indent="0">
              <a:buNone/>
              <a:defRPr sz="3527" b="1"/>
            </a:lvl5pPr>
            <a:lvl6pPr marL="5039716" indent="0">
              <a:buNone/>
              <a:defRPr sz="3527" b="1"/>
            </a:lvl6pPr>
            <a:lvl7pPr marL="6047659" indent="0">
              <a:buNone/>
              <a:defRPr sz="3527" b="1"/>
            </a:lvl7pPr>
            <a:lvl8pPr marL="7055602" indent="0">
              <a:buNone/>
              <a:defRPr sz="3527" b="1"/>
            </a:lvl8pPr>
            <a:lvl9pPr marL="8063545" indent="0">
              <a:buNone/>
              <a:defRPr sz="3527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25573" y="6034615"/>
            <a:ext cx="7227665" cy="728435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042299" y="4764167"/>
            <a:ext cx="7227665" cy="1270444"/>
          </a:xfrm>
        </p:spPr>
        <p:txBody>
          <a:bodyPr anchor="b">
            <a:noAutofit/>
          </a:bodyPr>
          <a:lstStyle>
            <a:lvl1pPr marL="0" indent="0">
              <a:buNone/>
              <a:defRPr sz="5291" b="0"/>
            </a:lvl1pPr>
            <a:lvl2pPr marL="1007943" indent="0">
              <a:buNone/>
              <a:defRPr sz="4409" b="1"/>
            </a:lvl2pPr>
            <a:lvl3pPr marL="2015886" indent="0">
              <a:buNone/>
              <a:defRPr sz="3968" b="1"/>
            </a:lvl3pPr>
            <a:lvl4pPr marL="3023829" indent="0">
              <a:buNone/>
              <a:defRPr sz="3527" b="1"/>
            </a:lvl4pPr>
            <a:lvl5pPr marL="4031772" indent="0">
              <a:buNone/>
              <a:defRPr sz="3527" b="1"/>
            </a:lvl5pPr>
            <a:lvl6pPr marL="5039716" indent="0">
              <a:buNone/>
              <a:defRPr sz="3527" b="1"/>
            </a:lvl6pPr>
            <a:lvl7pPr marL="6047659" indent="0">
              <a:buNone/>
              <a:defRPr sz="3527" b="1"/>
            </a:lvl7pPr>
            <a:lvl8pPr marL="7055602" indent="0">
              <a:buNone/>
              <a:defRPr sz="3527" b="1"/>
            </a:lvl8pPr>
            <a:lvl9pPr marL="8063545" indent="0">
              <a:buNone/>
              <a:defRPr sz="3527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042299" y="6034615"/>
            <a:ext cx="7227665" cy="728435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A917-C272-441A-92EE-F01DF0D33BF7}" type="datetimeFigureOut">
              <a:rPr lang="fr-FR" smtClean="0"/>
              <a:t>25/05/2019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39CE-E564-4E5F-BE64-B4D1B45336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200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5573" y="1343942"/>
            <a:ext cx="14844394" cy="291187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A917-C272-441A-92EE-F01DF0D33BF7}" type="datetimeFigureOut">
              <a:rPr lang="fr-FR" smtClean="0"/>
              <a:t>25/05/2019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39CE-E564-4E5F-BE64-B4D1B45336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8101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A917-C272-441A-92EE-F01DF0D33BF7}" type="datetimeFigureOut">
              <a:rPr lang="fr-FR" smtClean="0"/>
              <a:t>25/05/2019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39CE-E564-4E5F-BE64-B4D1B45336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1510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5573" y="3303867"/>
            <a:ext cx="6524957" cy="2818544"/>
          </a:xfrm>
        </p:spPr>
        <p:txBody>
          <a:bodyPr anchor="b">
            <a:normAutofit/>
          </a:bodyPr>
          <a:lstStyle>
            <a:lvl1pPr>
              <a:defRPr sz="440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1576" y="1135220"/>
            <a:ext cx="7918389" cy="1218374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25573" y="6122410"/>
            <a:ext cx="6524957" cy="5697753"/>
          </a:xfrm>
        </p:spPr>
        <p:txBody>
          <a:bodyPr>
            <a:normAutofit/>
          </a:bodyPr>
          <a:lstStyle>
            <a:lvl1pPr marL="0" indent="0">
              <a:buNone/>
              <a:defRPr sz="3086"/>
            </a:lvl1pPr>
            <a:lvl2pPr marL="755957" indent="0">
              <a:buNone/>
              <a:defRPr sz="2315"/>
            </a:lvl2pPr>
            <a:lvl3pPr marL="1511915" indent="0">
              <a:buNone/>
              <a:defRPr sz="1984"/>
            </a:lvl3pPr>
            <a:lvl4pPr marL="2267872" indent="0">
              <a:buNone/>
              <a:defRPr sz="1653"/>
            </a:lvl4pPr>
            <a:lvl5pPr marL="3023829" indent="0">
              <a:buNone/>
              <a:defRPr sz="1653"/>
            </a:lvl5pPr>
            <a:lvl6pPr marL="3779787" indent="0">
              <a:buNone/>
              <a:defRPr sz="1653"/>
            </a:lvl6pPr>
            <a:lvl7pPr marL="4535744" indent="0">
              <a:buNone/>
              <a:defRPr sz="1653"/>
            </a:lvl7pPr>
            <a:lvl8pPr marL="5291701" indent="0">
              <a:buNone/>
              <a:defRPr sz="1653"/>
            </a:lvl8pPr>
            <a:lvl9pPr marL="6047659" indent="0">
              <a:buNone/>
              <a:defRPr sz="1653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A917-C272-441A-92EE-F01DF0D33BF7}" type="datetimeFigureOut">
              <a:rPr lang="fr-FR" smtClean="0"/>
              <a:t>25/05/2019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39CE-E564-4E5F-BE64-B4D1B45336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26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5573" y="10583545"/>
            <a:ext cx="14844394" cy="1249447"/>
          </a:xfrm>
        </p:spPr>
        <p:txBody>
          <a:bodyPr anchor="b">
            <a:normAutofit/>
          </a:bodyPr>
          <a:lstStyle>
            <a:lvl1pPr algn="l">
              <a:defRPr sz="5291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25573" y="1343942"/>
            <a:ext cx="14844394" cy="8478384"/>
          </a:xfrm>
        </p:spPr>
        <p:txBody>
          <a:bodyPr anchor="t">
            <a:normAutofit/>
          </a:bodyPr>
          <a:lstStyle>
            <a:lvl1pPr marL="0" indent="0" algn="ctr">
              <a:buNone/>
              <a:defRPr sz="3527"/>
            </a:lvl1pPr>
            <a:lvl2pPr marL="1007943" indent="0">
              <a:buNone/>
              <a:defRPr sz="3527"/>
            </a:lvl2pPr>
            <a:lvl3pPr marL="2015886" indent="0">
              <a:buNone/>
              <a:defRPr sz="3527"/>
            </a:lvl3pPr>
            <a:lvl4pPr marL="3023829" indent="0">
              <a:buNone/>
              <a:defRPr sz="3527"/>
            </a:lvl4pPr>
            <a:lvl5pPr marL="4031772" indent="0">
              <a:buNone/>
              <a:defRPr sz="3527"/>
            </a:lvl5pPr>
            <a:lvl6pPr marL="5039716" indent="0">
              <a:buNone/>
              <a:defRPr sz="3527"/>
            </a:lvl6pPr>
            <a:lvl7pPr marL="6047659" indent="0">
              <a:buNone/>
              <a:defRPr sz="3527"/>
            </a:lvl7pPr>
            <a:lvl8pPr marL="7055602" indent="0">
              <a:buNone/>
              <a:defRPr sz="3527"/>
            </a:lvl8pPr>
            <a:lvl9pPr marL="8063545" indent="0">
              <a:buNone/>
              <a:defRPr sz="3527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25573" y="11832993"/>
            <a:ext cx="14844394" cy="1485973"/>
          </a:xfrm>
        </p:spPr>
        <p:txBody>
          <a:bodyPr>
            <a:normAutofit/>
          </a:bodyPr>
          <a:lstStyle>
            <a:lvl1pPr marL="0" indent="0">
              <a:buNone/>
              <a:defRPr sz="2646"/>
            </a:lvl1pPr>
            <a:lvl2pPr marL="1007943" indent="0">
              <a:buNone/>
              <a:defRPr sz="2646"/>
            </a:lvl2pPr>
            <a:lvl3pPr marL="2015886" indent="0">
              <a:buNone/>
              <a:defRPr sz="2205"/>
            </a:lvl3pPr>
            <a:lvl4pPr marL="3023829" indent="0">
              <a:buNone/>
              <a:defRPr sz="1984"/>
            </a:lvl4pPr>
            <a:lvl5pPr marL="4031772" indent="0">
              <a:buNone/>
              <a:defRPr sz="1984"/>
            </a:lvl5pPr>
            <a:lvl6pPr marL="5039716" indent="0">
              <a:buNone/>
              <a:defRPr sz="1984"/>
            </a:lvl6pPr>
            <a:lvl7pPr marL="6047659" indent="0">
              <a:buNone/>
              <a:defRPr sz="1984"/>
            </a:lvl7pPr>
            <a:lvl8pPr marL="7055602" indent="0">
              <a:buNone/>
              <a:defRPr sz="1984"/>
            </a:lvl8pPr>
            <a:lvl9pPr marL="8063545" indent="0">
              <a:buNone/>
              <a:defRPr sz="1984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A917-C272-441A-92EE-F01DF0D33BF7}" type="datetimeFigureOut">
              <a:rPr lang="fr-FR" smtClean="0"/>
              <a:t>25/05/2019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39CE-E564-4E5F-BE64-B4D1B45336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012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9799" y="-18668"/>
            <a:ext cx="21447507" cy="1515668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25574" y="1343942"/>
            <a:ext cx="14844391" cy="29118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5573" y="4763302"/>
            <a:ext cx="14844394" cy="8555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640421" y="13318969"/>
            <a:ext cx="1599871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0A917-C272-441A-92EE-F01DF0D33BF7}" type="datetimeFigureOut">
              <a:rPr lang="fr-FR" smtClean="0"/>
              <a:t>25/05/2019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5574" y="13318969"/>
            <a:ext cx="10811015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071144" y="13318969"/>
            <a:ext cx="1198825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4">
                <a:solidFill>
                  <a:schemeClr val="accent1"/>
                </a:solidFill>
              </a:defRPr>
            </a:lvl1pPr>
          </a:lstStyle>
          <a:p>
            <a:fld id="{F7F739CE-E564-4E5F-BE64-B4D1B45336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880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  <p:sldLayoutId id="2147483867" r:id="rId13"/>
    <p:sldLayoutId id="2147483868" r:id="rId14"/>
    <p:sldLayoutId id="2147483869" r:id="rId15"/>
    <p:sldLayoutId id="2147483870" r:id="rId16"/>
  </p:sldLayoutIdLst>
  <p:txStyles>
    <p:titleStyle>
      <a:lvl1pPr algn="l" defTabSz="1007943" rtl="0" eaLnBrk="1" latinLnBrk="0" hangingPunct="1">
        <a:spcBef>
          <a:spcPct val="0"/>
        </a:spcBef>
        <a:buNone/>
        <a:defRPr sz="7937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755957" indent="-755957" algn="l" defTabSz="1007943" rtl="0" eaLnBrk="1" latinLnBrk="0" hangingPunct="1">
        <a:spcBef>
          <a:spcPts val="220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96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637908" indent="-629964" algn="l" defTabSz="1007943" rtl="0" eaLnBrk="1" latinLnBrk="0" hangingPunct="1">
        <a:spcBef>
          <a:spcPts val="220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52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2519858" indent="-503972" algn="l" defTabSz="1007943" rtl="0" eaLnBrk="1" latinLnBrk="0" hangingPunct="1">
        <a:spcBef>
          <a:spcPts val="220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08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3527801" indent="-503972" algn="l" defTabSz="1007943" rtl="0" eaLnBrk="1" latinLnBrk="0" hangingPunct="1">
        <a:spcBef>
          <a:spcPts val="220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64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4535744" indent="-503972" algn="l" defTabSz="1007943" rtl="0" eaLnBrk="1" latinLnBrk="0" hangingPunct="1">
        <a:spcBef>
          <a:spcPts val="220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64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5543687" indent="-503972" algn="l" defTabSz="1007943" rtl="0" eaLnBrk="1" latinLnBrk="0" hangingPunct="1">
        <a:spcBef>
          <a:spcPts val="220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64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6551630" indent="-503972" algn="l" defTabSz="1007943" rtl="0" eaLnBrk="1" latinLnBrk="0" hangingPunct="1">
        <a:spcBef>
          <a:spcPts val="220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64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7559573" indent="-503972" algn="l" defTabSz="1007943" rtl="0" eaLnBrk="1" latinLnBrk="0" hangingPunct="1">
        <a:spcBef>
          <a:spcPts val="220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64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8567517" indent="-503972" algn="l" defTabSz="1007943" rtl="0" eaLnBrk="1" latinLnBrk="0" hangingPunct="1">
        <a:spcBef>
          <a:spcPts val="220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64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1pPr>
      <a:lvl2pPr marL="1007943" algn="l" defTabSz="1007943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2015886" algn="l" defTabSz="1007943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3pPr>
      <a:lvl4pPr marL="3023829" algn="l" defTabSz="1007943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031772" algn="l" defTabSz="1007943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039716" algn="l" defTabSz="1007943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047659" algn="l" defTabSz="1007943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055602" algn="l" defTabSz="1007943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063545" algn="l" defTabSz="1007943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8E668C8-9A2A-42A9-9576-A9563C30BEA2}"/>
              </a:ext>
            </a:extLst>
          </p:cNvPr>
          <p:cNvSpPr txBox="1"/>
          <p:nvPr/>
        </p:nvSpPr>
        <p:spPr>
          <a:xfrm>
            <a:off x="4717381" y="331466"/>
            <a:ext cx="99629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err="1">
                <a:solidFill>
                  <a:schemeClr val="bg1">
                    <a:lumMod val="6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Profan</a:t>
            </a:r>
            <a:r>
              <a:rPr lang="fr-FR" sz="3600" dirty="0">
                <a:solidFill>
                  <a:schemeClr val="bg1">
                    <a:lumMod val="6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sujet 1</a:t>
            </a:r>
          </a:p>
          <a:p>
            <a:pPr algn="ctr"/>
            <a:r>
              <a:rPr lang="fr-FR" sz="3600" dirty="0">
                <a:solidFill>
                  <a:schemeClr val="bg1">
                    <a:lumMod val="6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Amélioration de la gestion de stock</a:t>
            </a:r>
          </a:p>
          <a:p>
            <a:pPr algn="ctr"/>
            <a:r>
              <a:rPr lang="fr-FR" sz="4000" i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Application web </a:t>
            </a:r>
            <a:r>
              <a:rPr lang="fr-FR" sz="4000" i="1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Gestock</a:t>
            </a:r>
            <a:endParaRPr lang="fr-FR" sz="4000" i="1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8A1A542-F62D-4BFD-934A-128DF49D0743}"/>
              </a:ext>
            </a:extLst>
          </p:cNvPr>
          <p:cNvSpPr txBox="1"/>
          <p:nvPr/>
        </p:nvSpPr>
        <p:spPr>
          <a:xfrm>
            <a:off x="662824" y="3238470"/>
            <a:ext cx="550362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Calibri" panose="020F0502020204030204" pitchFamily="34" charset="0"/>
                <a:cs typeface="Calibri" panose="020F0502020204030204" pitchFamily="34" charset="0"/>
              </a:rPr>
              <a:t>1. Contexte</a:t>
            </a:r>
          </a:p>
          <a:p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	L’imprimerie du pôle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Plurimédia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du lycée La Fayette a besoin de connaître l’état de ses stocks en temps réel, c’est-à-dire la quantité de papier, d’encre ou de produits divers liés à l’utilisation des machines, disponible à tout moment ainsi que l’emplacement de tout ces produits.</a:t>
            </a: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CE1361F7-66AC-418A-B9A7-D9E3C33994B1}"/>
              </a:ext>
            </a:extLst>
          </p:cNvPr>
          <p:cNvGrpSpPr/>
          <p:nvPr/>
        </p:nvGrpSpPr>
        <p:grpSpPr>
          <a:xfrm>
            <a:off x="530955" y="171358"/>
            <a:ext cx="2900226" cy="2847015"/>
            <a:chOff x="1528646" y="228619"/>
            <a:chExt cx="2900226" cy="2847015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C2D5D6EE-C124-458C-A87D-7C611F9FF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8646" y="257233"/>
              <a:ext cx="2900226" cy="2818401"/>
            </a:xfrm>
            <a:prstGeom prst="rect">
              <a:avLst/>
            </a:prstGeom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D6EB0593-E684-458D-81F1-33A87A5BF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90169" y="228619"/>
              <a:ext cx="2552722" cy="493577"/>
            </a:xfrm>
            <a:prstGeom prst="rect">
              <a:avLst/>
            </a:prstGeom>
          </p:spPr>
        </p:pic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DF4DCBF4-9F10-410A-8EE3-DF144B60C147}"/>
              </a:ext>
            </a:extLst>
          </p:cNvPr>
          <p:cNvGrpSpPr/>
          <p:nvPr/>
        </p:nvGrpSpPr>
        <p:grpSpPr>
          <a:xfrm>
            <a:off x="937302" y="5593904"/>
            <a:ext cx="4954668" cy="2890721"/>
            <a:chOff x="4470751" y="11775711"/>
            <a:chExt cx="4954668" cy="2890721"/>
          </a:xfrm>
          <a:solidFill>
            <a:schemeClr val="bg2">
              <a:lumMod val="75000"/>
            </a:schemeClr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05F8968-1B98-4E47-9434-A56C35569C19}"/>
                </a:ext>
              </a:extLst>
            </p:cNvPr>
            <p:cNvSpPr/>
            <p:nvPr/>
          </p:nvSpPr>
          <p:spPr>
            <a:xfrm>
              <a:off x="4470751" y="11775711"/>
              <a:ext cx="4954668" cy="28907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F537EBBC-0EBD-4E92-A5AE-2FBBD8428A03}"/>
                </a:ext>
              </a:extLst>
            </p:cNvPr>
            <p:cNvSpPr txBox="1"/>
            <p:nvPr/>
          </p:nvSpPr>
          <p:spPr>
            <a:xfrm>
              <a:off x="4833901" y="11853199"/>
              <a:ext cx="427914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u="sng" dirty="0"/>
                <a:t>Imprimerie – Pôle </a:t>
              </a:r>
              <a:r>
                <a:rPr lang="fr-FR" sz="2400" u="sng" dirty="0" err="1"/>
                <a:t>Plurimédia</a:t>
              </a:r>
              <a:endParaRPr lang="fr-FR" sz="2400" u="sng" dirty="0"/>
            </a:p>
          </p:txBody>
        </p: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007D29E6-C4CB-45E6-A9CE-F344B0502D85}"/>
                </a:ext>
              </a:extLst>
            </p:cNvPr>
            <p:cNvGrpSpPr/>
            <p:nvPr/>
          </p:nvGrpSpPr>
          <p:grpSpPr>
            <a:xfrm>
              <a:off x="7686010" y="12387084"/>
              <a:ext cx="1580528" cy="994814"/>
              <a:chOff x="7453621" y="12463587"/>
              <a:chExt cx="1580528" cy="994814"/>
            </a:xfrm>
            <a:grpFill/>
          </p:grpSpPr>
          <p:sp>
            <p:nvSpPr>
              <p:cNvPr id="18" name="Rectangle : coins arrondis 17">
                <a:extLst>
                  <a:ext uri="{FF2B5EF4-FFF2-40B4-BE49-F238E27FC236}">
                    <a16:creationId xmlns:a16="http://schemas.microsoft.com/office/drawing/2014/main" id="{46469D87-9D4E-46FF-AE09-782239608866}"/>
                  </a:ext>
                </a:extLst>
              </p:cNvPr>
              <p:cNvSpPr/>
              <p:nvPr/>
            </p:nvSpPr>
            <p:spPr>
              <a:xfrm>
                <a:off x="7453621" y="12463587"/>
                <a:ext cx="1580528" cy="9948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A2D8681-46F2-47F3-B6EA-3C2239E3CD26}"/>
                  </a:ext>
                </a:extLst>
              </p:cNvPr>
              <p:cNvSpPr txBox="1"/>
              <p:nvPr/>
            </p:nvSpPr>
            <p:spPr>
              <a:xfrm>
                <a:off x="7602278" y="12570092"/>
                <a:ext cx="1283214" cy="830997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b="1" dirty="0">
                    <a:solidFill>
                      <a:schemeClr val="bg1"/>
                    </a:solidFill>
                  </a:rPr>
                  <a:t>Salle Encre </a:t>
                </a:r>
              </a:p>
            </p:txBody>
          </p:sp>
        </p:grp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7C90C884-0AC7-4E1C-8D81-4FB91F219231}"/>
                </a:ext>
              </a:extLst>
            </p:cNvPr>
            <p:cNvGrpSpPr/>
            <p:nvPr/>
          </p:nvGrpSpPr>
          <p:grpSpPr>
            <a:xfrm>
              <a:off x="6157821" y="13548651"/>
              <a:ext cx="1580528" cy="994814"/>
              <a:chOff x="5857965" y="13579175"/>
              <a:chExt cx="1580528" cy="994814"/>
            </a:xfrm>
            <a:grpFill/>
          </p:grpSpPr>
          <p:sp>
            <p:nvSpPr>
              <p:cNvPr id="16" name="Rectangle : coins arrondis 15">
                <a:extLst>
                  <a:ext uri="{FF2B5EF4-FFF2-40B4-BE49-F238E27FC236}">
                    <a16:creationId xmlns:a16="http://schemas.microsoft.com/office/drawing/2014/main" id="{86695427-2133-4622-9DD5-DA9A556AB058}"/>
                  </a:ext>
                </a:extLst>
              </p:cNvPr>
              <p:cNvSpPr/>
              <p:nvPr/>
            </p:nvSpPr>
            <p:spPr>
              <a:xfrm>
                <a:off x="5857965" y="13579175"/>
                <a:ext cx="1580528" cy="9948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8E138C72-F7C0-4036-AA44-11E43D40E1D9}"/>
                  </a:ext>
                </a:extLst>
              </p:cNvPr>
              <p:cNvSpPr txBox="1"/>
              <p:nvPr/>
            </p:nvSpPr>
            <p:spPr>
              <a:xfrm>
                <a:off x="5965916" y="13857127"/>
                <a:ext cx="1364626" cy="46166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b="1" dirty="0">
                    <a:solidFill>
                      <a:schemeClr val="bg1"/>
                    </a:solidFill>
                  </a:rPr>
                  <a:t>Atelier </a:t>
                </a:r>
              </a:p>
            </p:txBody>
          </p:sp>
        </p:grpSp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E00C99CC-087C-47C0-B523-56ECEC79F780}"/>
                </a:ext>
              </a:extLst>
            </p:cNvPr>
            <p:cNvGrpSpPr/>
            <p:nvPr/>
          </p:nvGrpSpPr>
          <p:grpSpPr>
            <a:xfrm>
              <a:off x="4685244" y="12398241"/>
              <a:ext cx="1580528" cy="994814"/>
              <a:chOff x="4504191" y="12488184"/>
              <a:chExt cx="1580528" cy="994814"/>
            </a:xfrm>
            <a:grpFill/>
          </p:grpSpPr>
          <p:sp>
            <p:nvSpPr>
              <p:cNvPr id="14" name="Rectangle : coins arrondis 13">
                <a:extLst>
                  <a:ext uri="{FF2B5EF4-FFF2-40B4-BE49-F238E27FC236}">
                    <a16:creationId xmlns:a16="http://schemas.microsoft.com/office/drawing/2014/main" id="{9C48CB7E-6698-4430-9FDF-2E12F0F1EE40}"/>
                  </a:ext>
                </a:extLst>
              </p:cNvPr>
              <p:cNvSpPr/>
              <p:nvPr/>
            </p:nvSpPr>
            <p:spPr>
              <a:xfrm>
                <a:off x="4504191" y="12488184"/>
                <a:ext cx="1580528" cy="9948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280DF8F9-23B2-47BA-AA2F-879E42AAB357}"/>
                  </a:ext>
                </a:extLst>
              </p:cNvPr>
              <p:cNvSpPr txBox="1"/>
              <p:nvPr/>
            </p:nvSpPr>
            <p:spPr>
              <a:xfrm>
                <a:off x="4652848" y="12570091"/>
                <a:ext cx="1283214" cy="830997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b="1" dirty="0">
                    <a:solidFill>
                      <a:schemeClr val="bg1"/>
                    </a:solidFill>
                  </a:rPr>
                  <a:t>Salle papier </a:t>
                </a:r>
              </a:p>
            </p:txBody>
          </p:sp>
        </p:grp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749A2ADB-1C53-45B2-B470-A627D1CD1C95}"/>
              </a:ext>
            </a:extLst>
          </p:cNvPr>
          <p:cNvGrpSpPr/>
          <p:nvPr/>
        </p:nvGrpSpPr>
        <p:grpSpPr>
          <a:xfrm>
            <a:off x="1056851" y="11426608"/>
            <a:ext cx="4715570" cy="3244796"/>
            <a:chOff x="578885" y="1594338"/>
            <a:chExt cx="4715570" cy="3244796"/>
          </a:xfrm>
        </p:grpSpPr>
        <p:sp>
          <p:nvSpPr>
            <p:cNvPr id="21" name="Rectangle : coins arrondis 20">
              <a:extLst>
                <a:ext uri="{FF2B5EF4-FFF2-40B4-BE49-F238E27FC236}">
                  <a16:creationId xmlns:a16="http://schemas.microsoft.com/office/drawing/2014/main" id="{10C1986C-E7A3-4C55-94F3-B0B748FC81AD}"/>
                </a:ext>
              </a:extLst>
            </p:cNvPr>
            <p:cNvSpPr/>
            <p:nvPr/>
          </p:nvSpPr>
          <p:spPr>
            <a:xfrm>
              <a:off x="703385" y="1594348"/>
              <a:ext cx="4591070" cy="32447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highlight>
                  <a:srgbClr val="000000"/>
                </a:highlight>
              </a:endParaRPr>
            </a:p>
          </p:txBody>
        </p:sp>
        <p:pic>
          <p:nvPicPr>
            <p:cNvPr id="22" name="Image 21" descr="RÃ©sultat de recherche d'images pour &quot;php&quot;">
              <a:extLst>
                <a:ext uri="{FF2B5EF4-FFF2-40B4-BE49-F238E27FC236}">
                  <a16:creationId xmlns:a16="http://schemas.microsoft.com/office/drawing/2014/main" id="{7D27AA16-EF59-4840-AA34-7F3A401C0E80}"/>
                </a:ext>
              </a:extLst>
            </p:cNvPr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749" y="2309039"/>
              <a:ext cx="2165350" cy="10820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Image 22" descr="RÃ©sultat de recherche d'images pour &quot;symfony&quot;">
              <a:extLst>
                <a:ext uri="{FF2B5EF4-FFF2-40B4-BE49-F238E27FC236}">
                  <a16:creationId xmlns:a16="http://schemas.microsoft.com/office/drawing/2014/main" id="{55ECDD03-A0B8-48A6-B503-0EF26B034C10}"/>
                </a:ext>
              </a:extLst>
            </p:cNvPr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885" y="3481546"/>
              <a:ext cx="2169160" cy="11569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Image 23" descr="RÃ©sultat de recherche d'images pour &quot;html 5 css js&quot;">
              <a:extLst>
                <a:ext uri="{FF2B5EF4-FFF2-40B4-BE49-F238E27FC236}">
                  <a16:creationId xmlns:a16="http://schemas.microsoft.com/office/drawing/2014/main" id="{C6C3393F-C373-447A-A29E-1BF535FF3436}"/>
                </a:ext>
              </a:extLst>
            </p:cNvPr>
            <p:cNvPicPr/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2717" y="2226223"/>
              <a:ext cx="2327910" cy="13093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Image 24" descr="RÃ©sultat de recherche d'images pour &quot;bootstrap&quot;">
              <a:extLst>
                <a:ext uri="{FF2B5EF4-FFF2-40B4-BE49-F238E27FC236}">
                  <a16:creationId xmlns:a16="http://schemas.microsoft.com/office/drawing/2014/main" id="{CBDD4BEF-D68A-48AC-8876-E37B60230313}"/>
                </a:ext>
              </a:extLst>
            </p:cNvPr>
            <p:cNvPicPr/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4975" y="3794554"/>
              <a:ext cx="1763395" cy="7835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7B0604F4-194B-42FB-BAA2-E7D3329A48F7}"/>
                </a:ext>
              </a:extLst>
            </p:cNvPr>
            <p:cNvSpPr txBox="1"/>
            <p:nvPr/>
          </p:nvSpPr>
          <p:spPr>
            <a:xfrm>
              <a:off x="855705" y="1594338"/>
              <a:ext cx="42864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u="sng" dirty="0"/>
                <a:t>Technologies utilisées</a:t>
              </a:r>
            </a:p>
          </p:txBody>
        </p:sp>
      </p:grpSp>
      <p:sp>
        <p:nvSpPr>
          <p:cNvPr id="28" name="ZoneTexte 27">
            <a:extLst>
              <a:ext uri="{FF2B5EF4-FFF2-40B4-BE49-F238E27FC236}">
                <a16:creationId xmlns:a16="http://schemas.microsoft.com/office/drawing/2014/main" id="{815C0758-EB57-487F-A85E-CEE8DCCE3B40}"/>
              </a:ext>
            </a:extLst>
          </p:cNvPr>
          <p:cNvSpPr txBox="1"/>
          <p:nvPr/>
        </p:nvSpPr>
        <p:spPr>
          <a:xfrm>
            <a:off x="662824" y="8660505"/>
            <a:ext cx="550362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Calibri" panose="020F0502020204030204" pitchFamily="34" charset="0"/>
                <a:cs typeface="Calibri" panose="020F0502020204030204" pitchFamily="34" charset="0"/>
              </a:rPr>
              <a:t>2. Conception</a:t>
            </a:r>
          </a:p>
          <a:p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	La solution doit pouvoir être disponible depuis n’importe quel appareil et depuis n’importe où. Nous avons donc opté pour une application web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Php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avec utilisation du Framework Symfony, un Framework très puissant et très utilisé. La gestion du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front-end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(Html,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Css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, JS) est assurée par le Framework Bootstrap.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86D62951-3D07-437C-B02C-D785FA67900A}"/>
              </a:ext>
            </a:extLst>
          </p:cNvPr>
          <p:cNvSpPr txBox="1"/>
          <p:nvPr/>
        </p:nvSpPr>
        <p:spPr>
          <a:xfrm>
            <a:off x="7202537" y="2428020"/>
            <a:ext cx="578512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Calibri" panose="020F0502020204030204" pitchFamily="34" charset="0"/>
                <a:cs typeface="Calibri" panose="020F0502020204030204" pitchFamily="34" charset="0"/>
              </a:rPr>
              <a:t>3. La base de données</a:t>
            </a:r>
          </a:p>
          <a:p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	Nous avons du élaborer une structure de données pour concevoir notre base de données. Nous avons séparé dans un premier temps 3 types de produits, le papier, les encres et les autres. 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04096620-DD58-45B8-87C9-E4C58D7702C8}"/>
              </a:ext>
            </a:extLst>
          </p:cNvPr>
          <p:cNvSpPr txBox="1"/>
          <p:nvPr/>
        </p:nvSpPr>
        <p:spPr>
          <a:xfrm>
            <a:off x="7160332" y="9241394"/>
            <a:ext cx="582283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Calibri" panose="020F0502020204030204" pitchFamily="34" charset="0"/>
                <a:cs typeface="Calibri" panose="020F0502020204030204" pitchFamily="34" charset="0"/>
              </a:rPr>
              <a:t>4. Les droits</a:t>
            </a:r>
          </a:p>
          <a:p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Il existe 3 types de comptes utilisateurs possédant les droits nécessaires à leur utilisation dans l’imprimerie: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Administrateur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Professeur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Etudiant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938FE817-A0CB-4537-8BF5-F0C5DE085F93}"/>
              </a:ext>
            </a:extLst>
          </p:cNvPr>
          <p:cNvSpPr txBox="1"/>
          <p:nvPr/>
        </p:nvSpPr>
        <p:spPr>
          <a:xfrm>
            <a:off x="7152537" y="11674555"/>
            <a:ext cx="6165991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Calibri" panose="020F0502020204030204" pitchFamily="34" charset="0"/>
                <a:cs typeface="Calibri" panose="020F0502020204030204" pitchFamily="34" charset="0"/>
              </a:rPr>
              <a:t>5. Résultat</a:t>
            </a:r>
          </a:p>
          <a:p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	Notre application web comporte plusieurs pages ayant des fonctions pour effectuer chacun des points précisés dans le cahier des charges voire plus. </a:t>
            </a:r>
          </a:p>
          <a:p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Accueil : Historique des modifications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Stock : Accès à la liste des produits en stock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Tutoriel : Documentation du 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Utilisateurs : Gestion des utilisateurs</a:t>
            </a:r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A1A89E08-B875-44C8-AF9A-14B5D3A446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8506" y="516037"/>
            <a:ext cx="6058613" cy="3367191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B64210FD-C202-434A-BC9A-AD5CF2E459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9622" y="4062198"/>
            <a:ext cx="6007497" cy="4111797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9D69D4DA-B551-4BE7-BBF0-A346862D5F1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9622" y="8364252"/>
            <a:ext cx="6058209" cy="2533335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5399CCA3-D8CD-4538-8A06-5F41FA992006}"/>
              </a:ext>
            </a:extLst>
          </p:cNvPr>
          <p:cNvSpPr txBox="1"/>
          <p:nvPr/>
        </p:nvSpPr>
        <p:spPr>
          <a:xfrm>
            <a:off x="19184112" y="14218713"/>
            <a:ext cx="3061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Flavio </a:t>
            </a:r>
            <a:r>
              <a:rPr lang="fr-F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Ranchon</a:t>
            </a:r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Jaël Vavasseur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C6EF8CAB-8572-4468-B2A0-FA2C0DAA16AD}"/>
              </a:ext>
            </a:extLst>
          </p:cNvPr>
          <p:cNvGrpSpPr/>
          <p:nvPr/>
        </p:nvGrpSpPr>
        <p:grpSpPr>
          <a:xfrm>
            <a:off x="14512266" y="11495121"/>
            <a:ext cx="6562208" cy="2288246"/>
            <a:chOff x="7160332" y="12294168"/>
            <a:chExt cx="6562208" cy="2288246"/>
          </a:xfrm>
        </p:grpSpPr>
        <p:pic>
          <p:nvPicPr>
            <p:cNvPr id="1026" name="Picture 2" descr="RÃ©sultat de recherche d'images pour &quot;code barres&quot;">
              <a:extLst>
                <a:ext uri="{FF2B5EF4-FFF2-40B4-BE49-F238E27FC236}">
                  <a16:creationId xmlns:a16="http://schemas.microsoft.com/office/drawing/2014/main" id="{AAD8237E-1321-4D41-AE95-46E2B2C1A6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90432" y="12962276"/>
              <a:ext cx="2232108" cy="1620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44A01F0A-B6AF-4D9E-A5F3-D65F56EC4D58}"/>
                </a:ext>
              </a:extLst>
            </p:cNvPr>
            <p:cNvSpPr txBox="1"/>
            <p:nvPr/>
          </p:nvSpPr>
          <p:spPr>
            <a:xfrm>
              <a:off x="7160332" y="12294168"/>
              <a:ext cx="4330100" cy="2185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b="1" dirty="0">
                  <a:latin typeface="Calibri" panose="020F0502020204030204" pitchFamily="34" charset="0"/>
                  <a:cs typeface="Calibri" panose="020F0502020204030204" pitchFamily="34" charset="0"/>
                </a:rPr>
                <a:t>6. La fonction Scanner</a:t>
              </a:r>
            </a:p>
            <a:p>
              <a:endParaRPr lang="fr-F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just"/>
              <a:r>
                <a:rPr lang="fr-FR" dirty="0">
                  <a:latin typeface="Calibri" panose="020F0502020204030204" pitchFamily="34" charset="0"/>
                  <a:cs typeface="Calibri" panose="020F0502020204030204" pitchFamily="34" charset="0"/>
                </a:rPr>
                <a:t>	Nous avons développé une fonction qui permet, quand c’est possible, d’ouvrir la caméra et de scanner un code-barres pour soit rechercher une produit, soit pour l’ajouter au Stock</a:t>
              </a:r>
            </a:p>
          </p:txBody>
        </p:sp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D0BF1029-595B-465A-BDBC-9E21940A4598}"/>
                </a:ext>
              </a:extLst>
            </p:cNvPr>
            <p:cNvSpPr txBox="1"/>
            <p:nvPr/>
          </p:nvSpPr>
          <p:spPr>
            <a:xfrm>
              <a:off x="11670528" y="12650407"/>
              <a:ext cx="18719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i="1" dirty="0">
                  <a:solidFill>
                    <a:schemeClr val="bg1">
                      <a:lumMod val="65000"/>
                    </a:schemeClr>
                  </a:solidFill>
                </a:rPr>
                <a:t>Un essai?</a:t>
              </a:r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6B38691D-3684-4711-8F8C-8E3F6E5E9788}"/>
              </a:ext>
            </a:extLst>
          </p:cNvPr>
          <p:cNvGrpSpPr/>
          <p:nvPr/>
        </p:nvGrpSpPr>
        <p:grpSpPr>
          <a:xfrm>
            <a:off x="7425241" y="4417423"/>
            <a:ext cx="5557929" cy="4709018"/>
            <a:chOff x="7425241" y="5386687"/>
            <a:chExt cx="5557929" cy="4709018"/>
          </a:xfrm>
        </p:grpSpPr>
        <p:pic>
          <p:nvPicPr>
            <p:cNvPr id="48" name="Image 47">
              <a:extLst>
                <a:ext uri="{FF2B5EF4-FFF2-40B4-BE49-F238E27FC236}">
                  <a16:creationId xmlns:a16="http://schemas.microsoft.com/office/drawing/2014/main" id="{97F171C5-E990-473F-8296-2761BF0BB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813406" y="5553145"/>
              <a:ext cx="3169764" cy="3903768"/>
            </a:xfrm>
            <a:prstGeom prst="rect">
              <a:avLst/>
            </a:prstGeom>
          </p:spPr>
        </p:pic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0D140CC3-FC2D-4866-AEE2-AF6FCFDE9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425241" y="5386687"/>
              <a:ext cx="1954806" cy="4401241"/>
            </a:xfrm>
            <a:prstGeom prst="rect">
              <a:avLst/>
            </a:prstGeom>
          </p:spPr>
        </p:pic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310E9D1C-A699-41F6-B2A3-A1948D9B8DA3}"/>
                </a:ext>
              </a:extLst>
            </p:cNvPr>
            <p:cNvSpPr txBox="1"/>
            <p:nvPr/>
          </p:nvSpPr>
          <p:spPr>
            <a:xfrm>
              <a:off x="7468007" y="9787928"/>
              <a:ext cx="18719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i="1" dirty="0">
                  <a:solidFill>
                    <a:schemeClr val="bg1">
                      <a:lumMod val="65000"/>
                    </a:schemeClr>
                  </a:solidFill>
                </a:rPr>
                <a:t>Ancienne structure</a:t>
              </a:r>
            </a:p>
          </p:txBody>
        </p: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49BC98D7-32D9-408A-BD03-4ABCA44E1FDB}"/>
                </a:ext>
              </a:extLst>
            </p:cNvPr>
            <p:cNvSpPr txBox="1"/>
            <p:nvPr/>
          </p:nvSpPr>
          <p:spPr>
            <a:xfrm>
              <a:off x="10462330" y="9513188"/>
              <a:ext cx="18719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i="1" dirty="0">
                  <a:solidFill>
                    <a:schemeClr val="bg1">
                      <a:lumMod val="65000"/>
                    </a:schemeClr>
                  </a:solidFill>
                </a:rPr>
                <a:t>Nouvelle structure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11183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1517</TotalTime>
  <Words>78</Words>
  <Application>Microsoft Office PowerPoint</Application>
  <PresentationFormat>Personnalisé</PresentationFormat>
  <Paragraphs>39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Lucida Sans Unicode</vt:lpstr>
      <vt:lpstr>Trebuchet MS</vt:lpstr>
      <vt:lpstr>Wingdings 3</vt:lpstr>
      <vt:lpstr>Facette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Jael Vavasseur</dc:creator>
  <cp:lastModifiedBy>Jael Vavasseur</cp:lastModifiedBy>
  <cp:revision>52</cp:revision>
  <dcterms:created xsi:type="dcterms:W3CDTF">2019-05-19T21:39:50Z</dcterms:created>
  <dcterms:modified xsi:type="dcterms:W3CDTF">2019-05-25T16:57:43Z</dcterms:modified>
</cp:coreProperties>
</file>