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1"/>
  </p:sldMasterIdLst>
  <p:sldIdLst>
    <p:sldId id="257" r:id="rId2"/>
  </p:sldIdLst>
  <p:sldSz cx="21383625" cy="151193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3" d="100"/>
          <a:sy n="53" d="100"/>
        </p:scale>
        <p:origin x="55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9798" y="-18668"/>
            <a:ext cx="21447505" cy="1515668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643945" y="5301107"/>
            <a:ext cx="13626025" cy="3629486"/>
          </a:xfrm>
        </p:spPr>
        <p:txBody>
          <a:bodyPr anchor="b">
            <a:noAutofit/>
          </a:bodyPr>
          <a:lstStyle>
            <a:lvl1pPr algn="r">
              <a:defRPr sz="11905">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2643945" y="8930590"/>
            <a:ext cx="13626025" cy="2418256"/>
          </a:xfrm>
        </p:spPr>
        <p:txBody>
          <a:bodyPr anchor="t"/>
          <a:lstStyle>
            <a:lvl1pPr marL="0" indent="0" algn="r">
              <a:buNone/>
              <a:defRPr>
                <a:solidFill>
                  <a:schemeClr val="tx1">
                    <a:lumMod val="50000"/>
                    <a:lumOff val="50000"/>
                  </a:schemeClr>
                </a:solidFill>
              </a:defRPr>
            </a:lvl1pPr>
            <a:lvl2pPr marL="1007943" indent="0" algn="ctr">
              <a:buNone/>
              <a:defRPr>
                <a:solidFill>
                  <a:schemeClr val="tx1">
                    <a:tint val="75000"/>
                  </a:schemeClr>
                </a:solidFill>
              </a:defRPr>
            </a:lvl2pPr>
            <a:lvl3pPr marL="2015886" indent="0" algn="ctr">
              <a:buNone/>
              <a:defRPr>
                <a:solidFill>
                  <a:schemeClr val="tx1">
                    <a:tint val="75000"/>
                  </a:schemeClr>
                </a:solidFill>
              </a:defRPr>
            </a:lvl3pPr>
            <a:lvl4pPr marL="3023829" indent="0" algn="ctr">
              <a:buNone/>
              <a:defRPr>
                <a:solidFill>
                  <a:schemeClr val="tx1">
                    <a:tint val="75000"/>
                  </a:schemeClr>
                </a:solidFill>
              </a:defRPr>
            </a:lvl4pPr>
            <a:lvl5pPr marL="4031772" indent="0" algn="ctr">
              <a:buNone/>
              <a:defRPr>
                <a:solidFill>
                  <a:schemeClr val="tx1">
                    <a:tint val="75000"/>
                  </a:schemeClr>
                </a:solidFill>
              </a:defRPr>
            </a:lvl5pPr>
            <a:lvl6pPr marL="5039716" indent="0" algn="ctr">
              <a:buNone/>
              <a:defRPr>
                <a:solidFill>
                  <a:schemeClr val="tx1">
                    <a:tint val="75000"/>
                  </a:schemeClr>
                </a:solidFill>
              </a:defRPr>
            </a:lvl6pPr>
            <a:lvl7pPr marL="6047659" indent="0" algn="ctr">
              <a:buNone/>
              <a:defRPr>
                <a:solidFill>
                  <a:schemeClr val="tx1">
                    <a:tint val="75000"/>
                  </a:schemeClr>
                </a:solidFill>
              </a:defRPr>
            </a:lvl7pPr>
            <a:lvl8pPr marL="7055602" indent="0" algn="ctr">
              <a:buNone/>
              <a:defRPr>
                <a:solidFill>
                  <a:schemeClr val="tx1">
                    <a:tint val="75000"/>
                  </a:schemeClr>
                </a:solidFill>
              </a:defRPr>
            </a:lvl8pPr>
            <a:lvl9pPr marL="8063545"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DD0A917-C272-441A-92EE-F01DF0D33BF7}" type="datetimeFigureOut">
              <a:rPr lang="fr-FR" smtClean="0"/>
              <a:t>25/05/2019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1721123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425575" y="1343942"/>
            <a:ext cx="14844394" cy="7503677"/>
          </a:xfrm>
        </p:spPr>
        <p:txBody>
          <a:bodyPr anchor="ctr">
            <a:normAutofit/>
          </a:bodyPr>
          <a:lstStyle>
            <a:lvl1pPr algn="l">
              <a:defRPr sz="9700" b="0" cap="none"/>
            </a:lvl1pPr>
          </a:lstStyle>
          <a:p>
            <a:r>
              <a:rPr lang="fr-FR"/>
              <a:t>Modifiez le style du titre</a:t>
            </a:r>
            <a:endParaRPr lang="en-US" dirty="0"/>
          </a:p>
        </p:txBody>
      </p:sp>
      <p:sp>
        <p:nvSpPr>
          <p:cNvPr id="3" name="Text Placeholder 2"/>
          <p:cNvSpPr>
            <a:spLocks noGrp="1"/>
          </p:cNvSpPr>
          <p:nvPr>
            <p:ph type="body" idx="1"/>
          </p:nvPr>
        </p:nvSpPr>
        <p:spPr>
          <a:xfrm>
            <a:off x="1425575" y="9855576"/>
            <a:ext cx="14844394" cy="3463389"/>
          </a:xfrm>
        </p:spPr>
        <p:txBody>
          <a:bodyPr anchor="ctr">
            <a:normAutofit/>
          </a:bodyPr>
          <a:lstStyle>
            <a:lvl1pPr marL="0" indent="0" algn="l">
              <a:buNone/>
              <a:defRPr sz="3968">
                <a:solidFill>
                  <a:schemeClr val="tx1">
                    <a:lumMod val="75000"/>
                    <a:lumOff val="25000"/>
                  </a:schemeClr>
                </a:solidFill>
              </a:defRPr>
            </a:lvl1pPr>
            <a:lvl2pPr marL="1007943" indent="0">
              <a:buNone/>
              <a:defRPr sz="3968">
                <a:solidFill>
                  <a:schemeClr val="tx1">
                    <a:tint val="75000"/>
                  </a:schemeClr>
                </a:solidFill>
              </a:defRPr>
            </a:lvl2pPr>
            <a:lvl3pPr marL="2015886" indent="0">
              <a:buNone/>
              <a:defRPr sz="3527">
                <a:solidFill>
                  <a:schemeClr val="tx1">
                    <a:tint val="75000"/>
                  </a:schemeClr>
                </a:solidFill>
              </a:defRPr>
            </a:lvl3pPr>
            <a:lvl4pPr marL="3023829" indent="0">
              <a:buNone/>
              <a:defRPr sz="3086">
                <a:solidFill>
                  <a:schemeClr val="tx1">
                    <a:tint val="75000"/>
                  </a:schemeClr>
                </a:solidFill>
              </a:defRPr>
            </a:lvl4pPr>
            <a:lvl5pPr marL="4031772" indent="0">
              <a:buNone/>
              <a:defRPr sz="3086">
                <a:solidFill>
                  <a:schemeClr val="tx1">
                    <a:tint val="75000"/>
                  </a:schemeClr>
                </a:solidFill>
              </a:defRPr>
            </a:lvl5pPr>
            <a:lvl6pPr marL="5039716" indent="0">
              <a:buNone/>
              <a:defRPr sz="3086">
                <a:solidFill>
                  <a:schemeClr val="tx1">
                    <a:tint val="75000"/>
                  </a:schemeClr>
                </a:solidFill>
              </a:defRPr>
            </a:lvl6pPr>
            <a:lvl7pPr marL="6047659" indent="0">
              <a:buNone/>
              <a:defRPr sz="3086">
                <a:solidFill>
                  <a:schemeClr val="tx1">
                    <a:tint val="75000"/>
                  </a:schemeClr>
                </a:solidFill>
              </a:defRPr>
            </a:lvl7pPr>
            <a:lvl8pPr marL="7055602" indent="0">
              <a:buNone/>
              <a:defRPr sz="3086">
                <a:solidFill>
                  <a:schemeClr val="tx1">
                    <a:tint val="75000"/>
                  </a:schemeClr>
                </a:solidFill>
              </a:defRPr>
            </a:lvl8pPr>
            <a:lvl9pPr marL="8063545" indent="0">
              <a:buNone/>
              <a:defRPr sz="3086">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DD0A917-C272-441A-92EE-F01DF0D33BF7}" type="datetimeFigureOut">
              <a:rPr lang="fr-FR" smtClean="0"/>
              <a:t>25/05/2019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1984188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812101" y="1343942"/>
            <a:ext cx="14200051" cy="6663714"/>
          </a:xfrm>
        </p:spPr>
        <p:txBody>
          <a:bodyPr anchor="ctr">
            <a:normAutofit/>
          </a:bodyPr>
          <a:lstStyle>
            <a:lvl1pPr algn="l">
              <a:defRPr sz="9700" b="0" cap="none"/>
            </a:lvl1pPr>
          </a:lstStyle>
          <a:p>
            <a:r>
              <a:rPr lang="fr-FR"/>
              <a:t>Modifiez le style du titre</a:t>
            </a:r>
            <a:endParaRPr lang="en-US" dirty="0"/>
          </a:p>
        </p:txBody>
      </p:sp>
      <p:sp>
        <p:nvSpPr>
          <p:cNvPr id="23" name="Text Placeholder 9"/>
          <p:cNvSpPr>
            <a:spLocks noGrp="1"/>
          </p:cNvSpPr>
          <p:nvPr>
            <p:ph type="body" sz="quarter" idx="13"/>
          </p:nvPr>
        </p:nvSpPr>
        <p:spPr>
          <a:xfrm>
            <a:off x="2574908" y="8007656"/>
            <a:ext cx="12674437" cy="839964"/>
          </a:xfrm>
        </p:spPr>
        <p:txBody>
          <a:bodyPr anchor="ctr">
            <a:noAutofit/>
          </a:bodyPr>
          <a:lstStyle>
            <a:lvl1pPr marL="0" indent="0">
              <a:buFontTx/>
              <a:buNone/>
              <a:defRPr sz="3527">
                <a:solidFill>
                  <a:schemeClr val="tx1">
                    <a:lumMod val="50000"/>
                    <a:lumOff val="50000"/>
                  </a:schemeClr>
                </a:solidFill>
              </a:defRPr>
            </a:lvl1pPr>
            <a:lvl2pPr marL="1007943" indent="0">
              <a:buFontTx/>
              <a:buNone/>
              <a:defRPr/>
            </a:lvl2pPr>
            <a:lvl3pPr marL="2015886" indent="0">
              <a:buFontTx/>
              <a:buNone/>
              <a:defRPr/>
            </a:lvl3pPr>
            <a:lvl4pPr marL="3023829" indent="0">
              <a:buFontTx/>
              <a:buNone/>
              <a:defRPr/>
            </a:lvl4pPr>
            <a:lvl5pPr marL="4031772"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1425572" y="9855576"/>
            <a:ext cx="14844396" cy="3463389"/>
          </a:xfrm>
        </p:spPr>
        <p:txBody>
          <a:bodyPr anchor="ctr">
            <a:normAutofit/>
          </a:bodyPr>
          <a:lstStyle>
            <a:lvl1pPr marL="0" indent="0" algn="l">
              <a:buNone/>
              <a:defRPr sz="3968">
                <a:solidFill>
                  <a:schemeClr val="tx1">
                    <a:lumMod val="75000"/>
                    <a:lumOff val="25000"/>
                  </a:schemeClr>
                </a:solidFill>
              </a:defRPr>
            </a:lvl1pPr>
            <a:lvl2pPr marL="1007943" indent="0">
              <a:buNone/>
              <a:defRPr sz="3968">
                <a:solidFill>
                  <a:schemeClr val="tx1">
                    <a:tint val="75000"/>
                  </a:schemeClr>
                </a:solidFill>
              </a:defRPr>
            </a:lvl2pPr>
            <a:lvl3pPr marL="2015886" indent="0">
              <a:buNone/>
              <a:defRPr sz="3527">
                <a:solidFill>
                  <a:schemeClr val="tx1">
                    <a:tint val="75000"/>
                  </a:schemeClr>
                </a:solidFill>
              </a:defRPr>
            </a:lvl3pPr>
            <a:lvl4pPr marL="3023829" indent="0">
              <a:buNone/>
              <a:defRPr sz="3086">
                <a:solidFill>
                  <a:schemeClr val="tx1">
                    <a:tint val="75000"/>
                  </a:schemeClr>
                </a:solidFill>
              </a:defRPr>
            </a:lvl4pPr>
            <a:lvl5pPr marL="4031772" indent="0">
              <a:buNone/>
              <a:defRPr sz="3086">
                <a:solidFill>
                  <a:schemeClr val="tx1">
                    <a:tint val="75000"/>
                  </a:schemeClr>
                </a:solidFill>
              </a:defRPr>
            </a:lvl5pPr>
            <a:lvl6pPr marL="5039716" indent="0">
              <a:buNone/>
              <a:defRPr sz="3086">
                <a:solidFill>
                  <a:schemeClr val="tx1">
                    <a:tint val="75000"/>
                  </a:schemeClr>
                </a:solidFill>
              </a:defRPr>
            </a:lvl6pPr>
            <a:lvl7pPr marL="6047659" indent="0">
              <a:buNone/>
              <a:defRPr sz="3086">
                <a:solidFill>
                  <a:schemeClr val="tx1">
                    <a:tint val="75000"/>
                  </a:schemeClr>
                </a:solidFill>
              </a:defRPr>
            </a:lvl7pPr>
            <a:lvl8pPr marL="7055602" indent="0">
              <a:buNone/>
              <a:defRPr sz="3086">
                <a:solidFill>
                  <a:schemeClr val="tx1">
                    <a:tint val="75000"/>
                  </a:schemeClr>
                </a:solidFill>
              </a:defRPr>
            </a:lvl8pPr>
            <a:lvl9pPr marL="8063545" indent="0">
              <a:buNone/>
              <a:defRPr sz="3086">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DD0A917-C272-441A-92EE-F01DF0D33BF7}" type="datetimeFigureOut">
              <a:rPr lang="fr-FR" smtClean="0"/>
              <a:t>25/05/2019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7F739CE-E564-4E5F-BE64-B4D1B45336CF}" type="slidenum">
              <a:rPr lang="fr-FR" smtClean="0"/>
              <a:t>‹N°›</a:t>
            </a:fld>
            <a:endParaRPr lang="fr-FR"/>
          </a:p>
        </p:txBody>
      </p:sp>
      <p:sp>
        <p:nvSpPr>
          <p:cNvPr id="24" name="TextBox 23"/>
          <p:cNvSpPr txBox="1"/>
          <p:nvPr/>
        </p:nvSpPr>
        <p:spPr>
          <a:xfrm>
            <a:off x="1128841" y="1742491"/>
            <a:ext cx="1069460" cy="1289214"/>
          </a:xfrm>
          <a:prstGeom prst="rect">
            <a:avLst/>
          </a:prstGeom>
        </p:spPr>
        <p:txBody>
          <a:bodyPr vert="horz" lIns="201591" tIns="100796" rIns="201591" bIns="100796" rtlCol="0" anchor="ctr">
            <a:noAutofit/>
          </a:bodyPr>
          <a:lstStyle/>
          <a:p>
            <a:pPr lvl="0"/>
            <a:r>
              <a:rPr lang="en-US" sz="17637"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5779776" y="6363787"/>
            <a:ext cx="1069460" cy="1289214"/>
          </a:xfrm>
          <a:prstGeom prst="rect">
            <a:avLst/>
          </a:prstGeom>
        </p:spPr>
        <p:txBody>
          <a:bodyPr vert="horz" lIns="201591" tIns="100796" rIns="201591" bIns="100796" rtlCol="0" anchor="ctr">
            <a:noAutofit/>
          </a:bodyPr>
          <a:lstStyle/>
          <a:p>
            <a:pPr lvl="0"/>
            <a:r>
              <a:rPr lang="en-US" sz="17637"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00227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425572" y="4259318"/>
            <a:ext cx="14844396" cy="5722028"/>
          </a:xfrm>
        </p:spPr>
        <p:txBody>
          <a:bodyPr anchor="b">
            <a:normAutofit/>
          </a:bodyPr>
          <a:lstStyle>
            <a:lvl1pPr algn="l">
              <a:defRPr sz="9700" b="0" cap="none"/>
            </a:lvl1pPr>
          </a:lstStyle>
          <a:p>
            <a:r>
              <a:rPr lang="fr-FR"/>
              <a:t>Modifiez le style du titre</a:t>
            </a:r>
            <a:endParaRPr lang="en-US" dirty="0"/>
          </a:p>
        </p:txBody>
      </p:sp>
      <p:sp>
        <p:nvSpPr>
          <p:cNvPr id="3" name="Text Placeholder 2"/>
          <p:cNvSpPr>
            <a:spLocks noGrp="1"/>
          </p:cNvSpPr>
          <p:nvPr>
            <p:ph type="body" idx="1"/>
          </p:nvPr>
        </p:nvSpPr>
        <p:spPr>
          <a:xfrm>
            <a:off x="1425572" y="9981346"/>
            <a:ext cx="14844396" cy="3337620"/>
          </a:xfrm>
        </p:spPr>
        <p:txBody>
          <a:bodyPr anchor="t">
            <a:normAutofit/>
          </a:bodyPr>
          <a:lstStyle>
            <a:lvl1pPr marL="0" indent="0" algn="l">
              <a:buNone/>
              <a:defRPr sz="3968">
                <a:solidFill>
                  <a:schemeClr val="tx1">
                    <a:lumMod val="75000"/>
                    <a:lumOff val="25000"/>
                  </a:schemeClr>
                </a:solidFill>
              </a:defRPr>
            </a:lvl1pPr>
            <a:lvl2pPr marL="1007943" indent="0">
              <a:buNone/>
              <a:defRPr sz="3968">
                <a:solidFill>
                  <a:schemeClr val="tx1">
                    <a:tint val="75000"/>
                  </a:schemeClr>
                </a:solidFill>
              </a:defRPr>
            </a:lvl2pPr>
            <a:lvl3pPr marL="2015886" indent="0">
              <a:buNone/>
              <a:defRPr sz="3527">
                <a:solidFill>
                  <a:schemeClr val="tx1">
                    <a:tint val="75000"/>
                  </a:schemeClr>
                </a:solidFill>
              </a:defRPr>
            </a:lvl3pPr>
            <a:lvl4pPr marL="3023829" indent="0">
              <a:buNone/>
              <a:defRPr sz="3086">
                <a:solidFill>
                  <a:schemeClr val="tx1">
                    <a:tint val="75000"/>
                  </a:schemeClr>
                </a:solidFill>
              </a:defRPr>
            </a:lvl4pPr>
            <a:lvl5pPr marL="4031772" indent="0">
              <a:buNone/>
              <a:defRPr sz="3086">
                <a:solidFill>
                  <a:schemeClr val="tx1">
                    <a:tint val="75000"/>
                  </a:schemeClr>
                </a:solidFill>
              </a:defRPr>
            </a:lvl5pPr>
            <a:lvl6pPr marL="5039716" indent="0">
              <a:buNone/>
              <a:defRPr sz="3086">
                <a:solidFill>
                  <a:schemeClr val="tx1">
                    <a:tint val="75000"/>
                  </a:schemeClr>
                </a:solidFill>
              </a:defRPr>
            </a:lvl6pPr>
            <a:lvl7pPr marL="6047659" indent="0">
              <a:buNone/>
              <a:defRPr sz="3086">
                <a:solidFill>
                  <a:schemeClr val="tx1">
                    <a:tint val="75000"/>
                  </a:schemeClr>
                </a:solidFill>
              </a:defRPr>
            </a:lvl7pPr>
            <a:lvl8pPr marL="7055602" indent="0">
              <a:buNone/>
              <a:defRPr sz="3086">
                <a:solidFill>
                  <a:schemeClr val="tx1">
                    <a:tint val="75000"/>
                  </a:schemeClr>
                </a:solidFill>
              </a:defRPr>
            </a:lvl8pPr>
            <a:lvl9pPr marL="8063545" indent="0">
              <a:buNone/>
              <a:defRPr sz="3086">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DD0A917-C272-441A-92EE-F01DF0D33BF7}" type="datetimeFigureOut">
              <a:rPr lang="fr-FR" smtClean="0"/>
              <a:t>25/05/2019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3949534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812101" y="1343942"/>
            <a:ext cx="14200051" cy="6663714"/>
          </a:xfrm>
        </p:spPr>
        <p:txBody>
          <a:bodyPr anchor="ctr">
            <a:normAutofit/>
          </a:bodyPr>
          <a:lstStyle>
            <a:lvl1pPr algn="l">
              <a:defRPr sz="9700" b="0" cap="none"/>
            </a:lvl1pPr>
          </a:lstStyle>
          <a:p>
            <a:r>
              <a:rPr lang="fr-FR"/>
              <a:t>Modifiez le style du titre</a:t>
            </a:r>
            <a:endParaRPr lang="en-US" dirty="0"/>
          </a:p>
        </p:txBody>
      </p:sp>
      <p:sp>
        <p:nvSpPr>
          <p:cNvPr id="23" name="Text Placeholder 9"/>
          <p:cNvSpPr>
            <a:spLocks noGrp="1"/>
          </p:cNvSpPr>
          <p:nvPr>
            <p:ph type="body" sz="quarter" idx="13"/>
          </p:nvPr>
        </p:nvSpPr>
        <p:spPr>
          <a:xfrm>
            <a:off x="1425568" y="8847620"/>
            <a:ext cx="14844398" cy="1133726"/>
          </a:xfrm>
        </p:spPr>
        <p:txBody>
          <a:bodyPr anchor="b">
            <a:noAutofit/>
          </a:bodyPr>
          <a:lstStyle>
            <a:lvl1pPr marL="0" indent="0">
              <a:buFontTx/>
              <a:buNone/>
              <a:defRPr sz="5291">
                <a:solidFill>
                  <a:schemeClr val="tx1">
                    <a:lumMod val="75000"/>
                    <a:lumOff val="25000"/>
                  </a:schemeClr>
                </a:solidFill>
              </a:defRPr>
            </a:lvl1pPr>
            <a:lvl2pPr marL="1007943" indent="0">
              <a:buFontTx/>
              <a:buNone/>
              <a:defRPr/>
            </a:lvl2pPr>
            <a:lvl3pPr marL="2015886" indent="0">
              <a:buFontTx/>
              <a:buNone/>
              <a:defRPr/>
            </a:lvl3pPr>
            <a:lvl4pPr marL="3023829" indent="0">
              <a:buFontTx/>
              <a:buNone/>
              <a:defRPr/>
            </a:lvl4pPr>
            <a:lvl5pPr marL="4031772"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1425572" y="9981346"/>
            <a:ext cx="14844396" cy="3337620"/>
          </a:xfrm>
        </p:spPr>
        <p:txBody>
          <a:bodyPr anchor="t">
            <a:normAutofit/>
          </a:bodyPr>
          <a:lstStyle>
            <a:lvl1pPr marL="0" indent="0" algn="l">
              <a:buNone/>
              <a:defRPr sz="3968">
                <a:solidFill>
                  <a:schemeClr val="tx1">
                    <a:lumMod val="50000"/>
                    <a:lumOff val="50000"/>
                  </a:schemeClr>
                </a:solidFill>
              </a:defRPr>
            </a:lvl1pPr>
            <a:lvl2pPr marL="1007943" indent="0">
              <a:buNone/>
              <a:defRPr sz="3968">
                <a:solidFill>
                  <a:schemeClr val="tx1">
                    <a:tint val="75000"/>
                  </a:schemeClr>
                </a:solidFill>
              </a:defRPr>
            </a:lvl2pPr>
            <a:lvl3pPr marL="2015886" indent="0">
              <a:buNone/>
              <a:defRPr sz="3527">
                <a:solidFill>
                  <a:schemeClr val="tx1">
                    <a:tint val="75000"/>
                  </a:schemeClr>
                </a:solidFill>
              </a:defRPr>
            </a:lvl3pPr>
            <a:lvl4pPr marL="3023829" indent="0">
              <a:buNone/>
              <a:defRPr sz="3086">
                <a:solidFill>
                  <a:schemeClr val="tx1">
                    <a:tint val="75000"/>
                  </a:schemeClr>
                </a:solidFill>
              </a:defRPr>
            </a:lvl4pPr>
            <a:lvl5pPr marL="4031772" indent="0">
              <a:buNone/>
              <a:defRPr sz="3086">
                <a:solidFill>
                  <a:schemeClr val="tx1">
                    <a:tint val="75000"/>
                  </a:schemeClr>
                </a:solidFill>
              </a:defRPr>
            </a:lvl5pPr>
            <a:lvl6pPr marL="5039716" indent="0">
              <a:buNone/>
              <a:defRPr sz="3086">
                <a:solidFill>
                  <a:schemeClr val="tx1">
                    <a:tint val="75000"/>
                  </a:schemeClr>
                </a:solidFill>
              </a:defRPr>
            </a:lvl6pPr>
            <a:lvl7pPr marL="6047659" indent="0">
              <a:buNone/>
              <a:defRPr sz="3086">
                <a:solidFill>
                  <a:schemeClr val="tx1">
                    <a:tint val="75000"/>
                  </a:schemeClr>
                </a:solidFill>
              </a:defRPr>
            </a:lvl7pPr>
            <a:lvl8pPr marL="7055602" indent="0">
              <a:buNone/>
              <a:defRPr sz="3086">
                <a:solidFill>
                  <a:schemeClr val="tx1">
                    <a:tint val="75000"/>
                  </a:schemeClr>
                </a:solidFill>
              </a:defRPr>
            </a:lvl8pPr>
            <a:lvl9pPr marL="8063545" indent="0">
              <a:buNone/>
              <a:defRPr sz="3086">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DD0A917-C272-441A-92EE-F01DF0D33BF7}" type="datetimeFigureOut">
              <a:rPr lang="fr-FR" smtClean="0"/>
              <a:t>25/05/2019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7F739CE-E564-4E5F-BE64-B4D1B45336CF}" type="slidenum">
              <a:rPr lang="fr-FR" smtClean="0"/>
              <a:t>‹N°›</a:t>
            </a:fld>
            <a:endParaRPr lang="fr-FR"/>
          </a:p>
        </p:txBody>
      </p:sp>
      <p:sp>
        <p:nvSpPr>
          <p:cNvPr id="24" name="TextBox 23"/>
          <p:cNvSpPr txBox="1"/>
          <p:nvPr/>
        </p:nvSpPr>
        <p:spPr>
          <a:xfrm>
            <a:off x="1128841" y="1742491"/>
            <a:ext cx="1069460" cy="1289214"/>
          </a:xfrm>
          <a:prstGeom prst="rect">
            <a:avLst/>
          </a:prstGeom>
        </p:spPr>
        <p:txBody>
          <a:bodyPr vert="horz" lIns="201591" tIns="100796" rIns="201591" bIns="100796" rtlCol="0" anchor="ctr">
            <a:noAutofit/>
          </a:bodyPr>
          <a:lstStyle/>
          <a:p>
            <a:pPr lvl="0"/>
            <a:r>
              <a:rPr lang="en-US" sz="17637"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5779776" y="6363787"/>
            <a:ext cx="1069460" cy="1289214"/>
          </a:xfrm>
          <a:prstGeom prst="rect">
            <a:avLst/>
          </a:prstGeom>
        </p:spPr>
        <p:txBody>
          <a:bodyPr vert="horz" lIns="201591" tIns="100796" rIns="201591" bIns="100796" rtlCol="0" anchor="ctr">
            <a:noAutofit/>
          </a:bodyPr>
          <a:lstStyle/>
          <a:p>
            <a:pPr lvl="0"/>
            <a:r>
              <a:rPr lang="en-US" sz="17637"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37481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440187" y="1343942"/>
            <a:ext cx="14829780" cy="6663714"/>
          </a:xfrm>
        </p:spPr>
        <p:txBody>
          <a:bodyPr anchor="ctr">
            <a:normAutofit/>
          </a:bodyPr>
          <a:lstStyle>
            <a:lvl1pPr algn="l">
              <a:defRPr sz="9700" b="0" cap="none"/>
            </a:lvl1pPr>
          </a:lstStyle>
          <a:p>
            <a:r>
              <a:rPr lang="fr-FR"/>
              <a:t>Modifiez le style du titre</a:t>
            </a:r>
            <a:endParaRPr lang="en-US" dirty="0"/>
          </a:p>
        </p:txBody>
      </p:sp>
      <p:sp>
        <p:nvSpPr>
          <p:cNvPr id="23" name="Text Placeholder 9"/>
          <p:cNvSpPr>
            <a:spLocks noGrp="1"/>
          </p:cNvSpPr>
          <p:nvPr>
            <p:ph type="body" sz="quarter" idx="13"/>
          </p:nvPr>
        </p:nvSpPr>
        <p:spPr>
          <a:xfrm>
            <a:off x="1425568" y="8847620"/>
            <a:ext cx="14844398" cy="1133726"/>
          </a:xfrm>
        </p:spPr>
        <p:txBody>
          <a:bodyPr anchor="b">
            <a:noAutofit/>
          </a:bodyPr>
          <a:lstStyle>
            <a:lvl1pPr marL="0" indent="0">
              <a:buFontTx/>
              <a:buNone/>
              <a:defRPr sz="5291">
                <a:solidFill>
                  <a:schemeClr val="accent1"/>
                </a:solidFill>
              </a:defRPr>
            </a:lvl1pPr>
            <a:lvl2pPr marL="1007943" indent="0">
              <a:buFontTx/>
              <a:buNone/>
              <a:defRPr/>
            </a:lvl2pPr>
            <a:lvl3pPr marL="2015886" indent="0">
              <a:buFontTx/>
              <a:buNone/>
              <a:defRPr/>
            </a:lvl3pPr>
            <a:lvl4pPr marL="3023829" indent="0">
              <a:buFontTx/>
              <a:buNone/>
              <a:defRPr/>
            </a:lvl4pPr>
            <a:lvl5pPr marL="4031772"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1425572" y="9981346"/>
            <a:ext cx="14844396" cy="3337620"/>
          </a:xfrm>
        </p:spPr>
        <p:txBody>
          <a:bodyPr anchor="t">
            <a:normAutofit/>
          </a:bodyPr>
          <a:lstStyle>
            <a:lvl1pPr marL="0" indent="0" algn="l">
              <a:buNone/>
              <a:defRPr sz="3968">
                <a:solidFill>
                  <a:schemeClr val="tx1">
                    <a:lumMod val="50000"/>
                    <a:lumOff val="50000"/>
                  </a:schemeClr>
                </a:solidFill>
              </a:defRPr>
            </a:lvl1pPr>
            <a:lvl2pPr marL="1007943" indent="0">
              <a:buNone/>
              <a:defRPr sz="3968">
                <a:solidFill>
                  <a:schemeClr val="tx1">
                    <a:tint val="75000"/>
                  </a:schemeClr>
                </a:solidFill>
              </a:defRPr>
            </a:lvl2pPr>
            <a:lvl3pPr marL="2015886" indent="0">
              <a:buNone/>
              <a:defRPr sz="3527">
                <a:solidFill>
                  <a:schemeClr val="tx1">
                    <a:tint val="75000"/>
                  </a:schemeClr>
                </a:solidFill>
              </a:defRPr>
            </a:lvl3pPr>
            <a:lvl4pPr marL="3023829" indent="0">
              <a:buNone/>
              <a:defRPr sz="3086">
                <a:solidFill>
                  <a:schemeClr val="tx1">
                    <a:tint val="75000"/>
                  </a:schemeClr>
                </a:solidFill>
              </a:defRPr>
            </a:lvl4pPr>
            <a:lvl5pPr marL="4031772" indent="0">
              <a:buNone/>
              <a:defRPr sz="3086">
                <a:solidFill>
                  <a:schemeClr val="tx1">
                    <a:tint val="75000"/>
                  </a:schemeClr>
                </a:solidFill>
              </a:defRPr>
            </a:lvl5pPr>
            <a:lvl6pPr marL="5039716" indent="0">
              <a:buNone/>
              <a:defRPr sz="3086">
                <a:solidFill>
                  <a:schemeClr val="tx1">
                    <a:tint val="75000"/>
                  </a:schemeClr>
                </a:solidFill>
              </a:defRPr>
            </a:lvl6pPr>
            <a:lvl7pPr marL="6047659" indent="0">
              <a:buNone/>
              <a:defRPr sz="3086">
                <a:solidFill>
                  <a:schemeClr val="tx1">
                    <a:tint val="75000"/>
                  </a:schemeClr>
                </a:solidFill>
              </a:defRPr>
            </a:lvl7pPr>
            <a:lvl8pPr marL="7055602" indent="0">
              <a:buNone/>
              <a:defRPr sz="3086">
                <a:solidFill>
                  <a:schemeClr val="tx1">
                    <a:tint val="75000"/>
                  </a:schemeClr>
                </a:solidFill>
              </a:defRPr>
            </a:lvl8pPr>
            <a:lvl9pPr marL="8063545" indent="0">
              <a:buNone/>
              <a:defRPr sz="3086">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DD0A917-C272-441A-92EE-F01DF0D33BF7}" type="datetimeFigureOut">
              <a:rPr lang="fr-FR" smtClean="0"/>
              <a:t>25/05/2019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14193487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DD0A917-C272-441A-92EE-F01DF0D33BF7}" type="datetimeFigureOut">
              <a:rPr lang="fr-FR" smtClean="0"/>
              <a:t>25/05/2019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331137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78193" y="1343944"/>
            <a:ext cx="2288993" cy="11577504"/>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1425573" y="1343944"/>
            <a:ext cx="12148785" cy="11577504"/>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DD0A917-C272-441A-92EE-F01DF0D33BF7}" type="datetimeFigureOut">
              <a:rPr lang="fr-FR" smtClean="0"/>
              <a:t>25/05/2019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2194122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7937"/>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DD0A917-C272-441A-92EE-F01DF0D33BF7}" type="datetimeFigureOut">
              <a:rPr lang="fr-FR" smtClean="0"/>
              <a:t>25/05/2019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3936877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25572" y="5954415"/>
            <a:ext cx="14844396" cy="4026935"/>
          </a:xfrm>
        </p:spPr>
        <p:txBody>
          <a:bodyPr anchor="b"/>
          <a:lstStyle>
            <a:lvl1pPr algn="l">
              <a:defRPr sz="8818" b="0" cap="none"/>
            </a:lvl1pPr>
          </a:lstStyle>
          <a:p>
            <a:r>
              <a:rPr lang="fr-FR"/>
              <a:t>Modifiez le style du titre</a:t>
            </a:r>
            <a:endParaRPr lang="en-US" dirty="0"/>
          </a:p>
        </p:txBody>
      </p:sp>
      <p:sp>
        <p:nvSpPr>
          <p:cNvPr id="3" name="Text Placeholder 2"/>
          <p:cNvSpPr>
            <a:spLocks noGrp="1"/>
          </p:cNvSpPr>
          <p:nvPr>
            <p:ph type="body" idx="1"/>
          </p:nvPr>
        </p:nvSpPr>
        <p:spPr>
          <a:xfrm>
            <a:off x="1425572" y="9981346"/>
            <a:ext cx="14844396" cy="1896863"/>
          </a:xfrm>
        </p:spPr>
        <p:txBody>
          <a:bodyPr anchor="t"/>
          <a:lstStyle>
            <a:lvl1pPr marL="0" indent="0" algn="l">
              <a:buNone/>
              <a:defRPr sz="4409">
                <a:solidFill>
                  <a:schemeClr val="tx1">
                    <a:lumMod val="50000"/>
                    <a:lumOff val="50000"/>
                  </a:schemeClr>
                </a:solidFill>
              </a:defRPr>
            </a:lvl1pPr>
            <a:lvl2pPr marL="1007943" indent="0">
              <a:buNone/>
              <a:defRPr sz="3968">
                <a:solidFill>
                  <a:schemeClr val="tx1">
                    <a:tint val="75000"/>
                  </a:schemeClr>
                </a:solidFill>
              </a:defRPr>
            </a:lvl2pPr>
            <a:lvl3pPr marL="2015886" indent="0">
              <a:buNone/>
              <a:defRPr sz="3527">
                <a:solidFill>
                  <a:schemeClr val="tx1">
                    <a:tint val="75000"/>
                  </a:schemeClr>
                </a:solidFill>
              </a:defRPr>
            </a:lvl3pPr>
            <a:lvl4pPr marL="3023829" indent="0">
              <a:buNone/>
              <a:defRPr sz="3086">
                <a:solidFill>
                  <a:schemeClr val="tx1">
                    <a:tint val="75000"/>
                  </a:schemeClr>
                </a:solidFill>
              </a:defRPr>
            </a:lvl4pPr>
            <a:lvl5pPr marL="4031772" indent="0">
              <a:buNone/>
              <a:defRPr sz="3086">
                <a:solidFill>
                  <a:schemeClr val="tx1">
                    <a:tint val="75000"/>
                  </a:schemeClr>
                </a:solidFill>
              </a:defRPr>
            </a:lvl5pPr>
            <a:lvl6pPr marL="5039716" indent="0">
              <a:buNone/>
              <a:defRPr sz="3086">
                <a:solidFill>
                  <a:schemeClr val="tx1">
                    <a:tint val="75000"/>
                  </a:schemeClr>
                </a:solidFill>
              </a:defRPr>
            </a:lvl6pPr>
            <a:lvl7pPr marL="6047659" indent="0">
              <a:buNone/>
              <a:defRPr sz="3086">
                <a:solidFill>
                  <a:schemeClr val="tx1">
                    <a:tint val="75000"/>
                  </a:schemeClr>
                </a:solidFill>
              </a:defRPr>
            </a:lvl7pPr>
            <a:lvl8pPr marL="7055602" indent="0">
              <a:buNone/>
              <a:defRPr sz="3086">
                <a:solidFill>
                  <a:schemeClr val="tx1">
                    <a:tint val="75000"/>
                  </a:schemeClr>
                </a:solidFill>
              </a:defRPr>
            </a:lvl8pPr>
            <a:lvl9pPr marL="8063545" indent="0">
              <a:buNone/>
              <a:defRPr sz="3086">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DD0A917-C272-441A-92EE-F01DF0D33BF7}" type="datetimeFigureOut">
              <a:rPr lang="fr-FR" smtClean="0"/>
              <a:t>25/05/2019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361179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25575" y="1343942"/>
            <a:ext cx="14844394" cy="2911875"/>
          </a:xfrm>
        </p:spPr>
        <p:txBody>
          <a:bodyPr/>
          <a:lstStyle/>
          <a:p>
            <a:r>
              <a:rPr lang="fr-FR"/>
              <a:t>Modifiez le style du titre</a:t>
            </a:r>
            <a:endParaRPr lang="en-US" dirty="0"/>
          </a:p>
        </p:txBody>
      </p:sp>
      <p:sp>
        <p:nvSpPr>
          <p:cNvPr id="3" name="Content Placeholder 2"/>
          <p:cNvSpPr>
            <a:spLocks noGrp="1"/>
          </p:cNvSpPr>
          <p:nvPr>
            <p:ph sz="half" idx="1"/>
          </p:nvPr>
        </p:nvSpPr>
        <p:spPr>
          <a:xfrm>
            <a:off x="1425576" y="4763298"/>
            <a:ext cx="7221672" cy="8555665"/>
          </a:xfrm>
        </p:spPr>
        <p:txBody>
          <a:bodyPr>
            <a:normAutofit/>
          </a:bodyPr>
          <a:lstStyle>
            <a:lvl1pPr>
              <a:defRPr sz="3968"/>
            </a:lvl1pPr>
            <a:lvl2pPr>
              <a:defRPr sz="3527"/>
            </a:lvl2pPr>
            <a:lvl3pPr>
              <a:defRPr sz="3086"/>
            </a:lvl3pPr>
            <a:lvl4pPr>
              <a:defRPr sz="2646"/>
            </a:lvl4pPr>
            <a:lvl5pPr>
              <a:defRPr sz="2646"/>
            </a:lvl5pPr>
            <a:lvl6pPr>
              <a:defRPr sz="2646"/>
            </a:lvl6pPr>
            <a:lvl7pPr>
              <a:defRPr sz="2646"/>
            </a:lvl7pPr>
            <a:lvl8pPr>
              <a:defRPr sz="2646"/>
            </a:lvl8pPr>
            <a:lvl9pPr>
              <a:defRPr sz="2646"/>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9048295" y="4763302"/>
            <a:ext cx="7221674" cy="8555667"/>
          </a:xfrm>
        </p:spPr>
        <p:txBody>
          <a:bodyPr>
            <a:normAutofit/>
          </a:bodyPr>
          <a:lstStyle>
            <a:lvl1pPr>
              <a:defRPr sz="3968"/>
            </a:lvl1pPr>
            <a:lvl2pPr>
              <a:defRPr sz="3527"/>
            </a:lvl2pPr>
            <a:lvl3pPr>
              <a:defRPr sz="3086"/>
            </a:lvl3pPr>
            <a:lvl4pPr>
              <a:defRPr sz="2646"/>
            </a:lvl4pPr>
            <a:lvl5pPr>
              <a:defRPr sz="2646"/>
            </a:lvl5pPr>
            <a:lvl6pPr>
              <a:defRPr sz="2646"/>
            </a:lvl6pPr>
            <a:lvl7pPr>
              <a:defRPr sz="2646"/>
            </a:lvl7pPr>
            <a:lvl8pPr>
              <a:defRPr sz="2646"/>
            </a:lvl8pPr>
            <a:lvl9pPr>
              <a:defRPr sz="2646"/>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DD0A917-C272-441A-92EE-F01DF0D33BF7}" type="datetimeFigureOut">
              <a:rPr lang="fr-FR" smtClean="0"/>
              <a:t>25/05/2019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2515900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25574" y="1343942"/>
            <a:ext cx="14844391" cy="2911875"/>
          </a:xfrm>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425573" y="4764167"/>
            <a:ext cx="7227665" cy="1270444"/>
          </a:xfrm>
        </p:spPr>
        <p:txBody>
          <a:bodyPr anchor="b">
            <a:noAutofit/>
          </a:bodyPr>
          <a:lstStyle>
            <a:lvl1pPr marL="0" indent="0">
              <a:buNone/>
              <a:defRPr sz="5291" b="0"/>
            </a:lvl1pPr>
            <a:lvl2pPr marL="1007943" indent="0">
              <a:buNone/>
              <a:defRPr sz="4409" b="1"/>
            </a:lvl2pPr>
            <a:lvl3pPr marL="2015886" indent="0">
              <a:buNone/>
              <a:defRPr sz="3968" b="1"/>
            </a:lvl3pPr>
            <a:lvl4pPr marL="3023829" indent="0">
              <a:buNone/>
              <a:defRPr sz="3527" b="1"/>
            </a:lvl4pPr>
            <a:lvl5pPr marL="4031772" indent="0">
              <a:buNone/>
              <a:defRPr sz="3527" b="1"/>
            </a:lvl5pPr>
            <a:lvl6pPr marL="5039716" indent="0">
              <a:buNone/>
              <a:defRPr sz="3527" b="1"/>
            </a:lvl6pPr>
            <a:lvl7pPr marL="6047659" indent="0">
              <a:buNone/>
              <a:defRPr sz="3527" b="1"/>
            </a:lvl7pPr>
            <a:lvl8pPr marL="7055602" indent="0">
              <a:buNone/>
              <a:defRPr sz="3527" b="1"/>
            </a:lvl8pPr>
            <a:lvl9pPr marL="8063545" indent="0">
              <a:buNone/>
              <a:defRPr sz="3527" b="1"/>
            </a:lvl9pPr>
          </a:lstStyle>
          <a:p>
            <a:pPr lvl="0"/>
            <a:r>
              <a:rPr lang="fr-FR"/>
              <a:t>Modifier les styles du texte du masque</a:t>
            </a:r>
          </a:p>
        </p:txBody>
      </p:sp>
      <p:sp>
        <p:nvSpPr>
          <p:cNvPr id="4" name="Content Placeholder 3"/>
          <p:cNvSpPr>
            <a:spLocks noGrp="1"/>
          </p:cNvSpPr>
          <p:nvPr>
            <p:ph sz="half" idx="2"/>
          </p:nvPr>
        </p:nvSpPr>
        <p:spPr>
          <a:xfrm>
            <a:off x="1425573" y="6034615"/>
            <a:ext cx="7227665" cy="7284354"/>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9042299" y="4764167"/>
            <a:ext cx="7227665" cy="1270444"/>
          </a:xfrm>
        </p:spPr>
        <p:txBody>
          <a:bodyPr anchor="b">
            <a:noAutofit/>
          </a:bodyPr>
          <a:lstStyle>
            <a:lvl1pPr marL="0" indent="0">
              <a:buNone/>
              <a:defRPr sz="5291" b="0"/>
            </a:lvl1pPr>
            <a:lvl2pPr marL="1007943" indent="0">
              <a:buNone/>
              <a:defRPr sz="4409" b="1"/>
            </a:lvl2pPr>
            <a:lvl3pPr marL="2015886" indent="0">
              <a:buNone/>
              <a:defRPr sz="3968" b="1"/>
            </a:lvl3pPr>
            <a:lvl4pPr marL="3023829" indent="0">
              <a:buNone/>
              <a:defRPr sz="3527" b="1"/>
            </a:lvl4pPr>
            <a:lvl5pPr marL="4031772" indent="0">
              <a:buNone/>
              <a:defRPr sz="3527" b="1"/>
            </a:lvl5pPr>
            <a:lvl6pPr marL="5039716" indent="0">
              <a:buNone/>
              <a:defRPr sz="3527" b="1"/>
            </a:lvl6pPr>
            <a:lvl7pPr marL="6047659" indent="0">
              <a:buNone/>
              <a:defRPr sz="3527" b="1"/>
            </a:lvl7pPr>
            <a:lvl8pPr marL="7055602" indent="0">
              <a:buNone/>
              <a:defRPr sz="3527" b="1"/>
            </a:lvl8pPr>
            <a:lvl9pPr marL="8063545" indent="0">
              <a:buNone/>
              <a:defRPr sz="3527" b="1"/>
            </a:lvl9pPr>
          </a:lstStyle>
          <a:p>
            <a:pPr lvl="0"/>
            <a:r>
              <a:rPr lang="fr-FR"/>
              <a:t>Modifier les styles du texte du masque</a:t>
            </a:r>
          </a:p>
        </p:txBody>
      </p:sp>
      <p:sp>
        <p:nvSpPr>
          <p:cNvPr id="6" name="Content Placeholder 5"/>
          <p:cNvSpPr>
            <a:spLocks noGrp="1"/>
          </p:cNvSpPr>
          <p:nvPr>
            <p:ph sz="quarter" idx="4"/>
          </p:nvPr>
        </p:nvSpPr>
        <p:spPr>
          <a:xfrm>
            <a:off x="9042299" y="6034615"/>
            <a:ext cx="7227665" cy="7284354"/>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DD0A917-C272-441A-92EE-F01DF0D33BF7}" type="datetimeFigureOut">
              <a:rPr lang="fr-FR" smtClean="0"/>
              <a:t>25/05/2019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1242004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1425573" y="1343942"/>
            <a:ext cx="14844394" cy="2911875"/>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DD0A917-C272-441A-92EE-F01DF0D33BF7}" type="datetimeFigureOut">
              <a:rPr lang="fr-FR" smtClean="0"/>
              <a:t>25/05/2019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2168101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D0A917-C272-441A-92EE-F01DF0D33BF7}" type="datetimeFigureOut">
              <a:rPr lang="fr-FR" smtClean="0"/>
              <a:t>25/05/2019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406151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25573" y="3303867"/>
            <a:ext cx="6524957" cy="2818544"/>
          </a:xfrm>
        </p:spPr>
        <p:txBody>
          <a:bodyPr anchor="b">
            <a:normAutofit/>
          </a:bodyPr>
          <a:lstStyle>
            <a:lvl1pPr>
              <a:defRPr sz="4409"/>
            </a:lvl1pPr>
          </a:lstStyle>
          <a:p>
            <a:r>
              <a:rPr lang="fr-FR"/>
              <a:t>Modifiez le style du titre</a:t>
            </a:r>
            <a:endParaRPr lang="en-US" dirty="0"/>
          </a:p>
        </p:txBody>
      </p:sp>
      <p:sp>
        <p:nvSpPr>
          <p:cNvPr id="3" name="Content Placeholder 2"/>
          <p:cNvSpPr>
            <a:spLocks noGrp="1"/>
          </p:cNvSpPr>
          <p:nvPr>
            <p:ph idx="1"/>
          </p:nvPr>
        </p:nvSpPr>
        <p:spPr>
          <a:xfrm>
            <a:off x="8351576" y="1135220"/>
            <a:ext cx="7918389" cy="1218374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25573" y="6122410"/>
            <a:ext cx="6524957" cy="5697753"/>
          </a:xfrm>
        </p:spPr>
        <p:txBody>
          <a:bodyPr>
            <a:normAutofit/>
          </a:bodyPr>
          <a:lstStyle>
            <a:lvl1pPr marL="0" indent="0">
              <a:buNone/>
              <a:defRPr sz="3086"/>
            </a:lvl1pPr>
            <a:lvl2pPr marL="755957" indent="0">
              <a:buNone/>
              <a:defRPr sz="2315"/>
            </a:lvl2pPr>
            <a:lvl3pPr marL="1511915" indent="0">
              <a:buNone/>
              <a:defRPr sz="1984"/>
            </a:lvl3pPr>
            <a:lvl4pPr marL="2267872" indent="0">
              <a:buNone/>
              <a:defRPr sz="1653"/>
            </a:lvl4pPr>
            <a:lvl5pPr marL="3023829" indent="0">
              <a:buNone/>
              <a:defRPr sz="1653"/>
            </a:lvl5pPr>
            <a:lvl6pPr marL="3779787" indent="0">
              <a:buNone/>
              <a:defRPr sz="1653"/>
            </a:lvl6pPr>
            <a:lvl7pPr marL="4535744" indent="0">
              <a:buNone/>
              <a:defRPr sz="1653"/>
            </a:lvl7pPr>
            <a:lvl8pPr marL="5291701" indent="0">
              <a:buNone/>
              <a:defRPr sz="1653"/>
            </a:lvl8pPr>
            <a:lvl9pPr marL="6047659" indent="0">
              <a:buNone/>
              <a:defRPr sz="1653"/>
            </a:lvl9pPr>
          </a:lstStyle>
          <a:p>
            <a:pPr lvl="0"/>
            <a:r>
              <a:rPr lang="fr-FR"/>
              <a:t>Modifier les styles du texte du masque</a:t>
            </a:r>
          </a:p>
        </p:txBody>
      </p:sp>
      <p:sp>
        <p:nvSpPr>
          <p:cNvPr id="5" name="Date Placeholder 4"/>
          <p:cNvSpPr>
            <a:spLocks noGrp="1"/>
          </p:cNvSpPr>
          <p:nvPr>
            <p:ph type="dt" sz="half" idx="10"/>
          </p:nvPr>
        </p:nvSpPr>
        <p:spPr/>
        <p:txBody>
          <a:bodyPr/>
          <a:lstStyle/>
          <a:p>
            <a:fld id="{4DD0A917-C272-441A-92EE-F01DF0D33BF7}" type="datetimeFigureOut">
              <a:rPr lang="fr-FR" smtClean="0"/>
              <a:t>25/05/2019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2945268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25573" y="10583545"/>
            <a:ext cx="14844394" cy="1249447"/>
          </a:xfrm>
        </p:spPr>
        <p:txBody>
          <a:bodyPr anchor="b">
            <a:normAutofit/>
          </a:bodyPr>
          <a:lstStyle>
            <a:lvl1pPr algn="l">
              <a:defRPr sz="5291" b="0"/>
            </a:lvl1pPr>
          </a:lstStyle>
          <a:p>
            <a:r>
              <a:rPr lang="fr-FR"/>
              <a:t>Modifiez le style du titre</a:t>
            </a:r>
            <a:endParaRPr lang="en-US" dirty="0"/>
          </a:p>
        </p:txBody>
      </p:sp>
      <p:sp>
        <p:nvSpPr>
          <p:cNvPr id="3" name="Picture Placeholder 2"/>
          <p:cNvSpPr>
            <a:spLocks noGrp="1" noChangeAspect="1"/>
          </p:cNvSpPr>
          <p:nvPr>
            <p:ph type="pic" idx="1"/>
          </p:nvPr>
        </p:nvSpPr>
        <p:spPr>
          <a:xfrm>
            <a:off x="1425573" y="1343942"/>
            <a:ext cx="14844394" cy="8478384"/>
          </a:xfrm>
        </p:spPr>
        <p:txBody>
          <a:bodyPr anchor="t">
            <a:normAutofit/>
          </a:bodyPr>
          <a:lstStyle>
            <a:lvl1pPr marL="0" indent="0" algn="ctr">
              <a:buNone/>
              <a:defRPr sz="3527"/>
            </a:lvl1pPr>
            <a:lvl2pPr marL="1007943" indent="0">
              <a:buNone/>
              <a:defRPr sz="3527"/>
            </a:lvl2pPr>
            <a:lvl3pPr marL="2015886" indent="0">
              <a:buNone/>
              <a:defRPr sz="3527"/>
            </a:lvl3pPr>
            <a:lvl4pPr marL="3023829" indent="0">
              <a:buNone/>
              <a:defRPr sz="3527"/>
            </a:lvl4pPr>
            <a:lvl5pPr marL="4031772" indent="0">
              <a:buNone/>
              <a:defRPr sz="3527"/>
            </a:lvl5pPr>
            <a:lvl6pPr marL="5039716" indent="0">
              <a:buNone/>
              <a:defRPr sz="3527"/>
            </a:lvl6pPr>
            <a:lvl7pPr marL="6047659" indent="0">
              <a:buNone/>
              <a:defRPr sz="3527"/>
            </a:lvl7pPr>
            <a:lvl8pPr marL="7055602" indent="0">
              <a:buNone/>
              <a:defRPr sz="3527"/>
            </a:lvl8pPr>
            <a:lvl9pPr marL="8063545" indent="0">
              <a:buNone/>
              <a:defRPr sz="3527"/>
            </a:lvl9pPr>
          </a:lstStyle>
          <a:p>
            <a:r>
              <a:rPr lang="fr-FR"/>
              <a:t>Cliquez sur l'icône pour ajouter une image</a:t>
            </a:r>
            <a:endParaRPr lang="en-US" dirty="0"/>
          </a:p>
        </p:txBody>
      </p:sp>
      <p:sp>
        <p:nvSpPr>
          <p:cNvPr id="4" name="Text Placeholder 3"/>
          <p:cNvSpPr>
            <a:spLocks noGrp="1"/>
          </p:cNvSpPr>
          <p:nvPr>
            <p:ph type="body" sz="half" idx="2"/>
          </p:nvPr>
        </p:nvSpPr>
        <p:spPr>
          <a:xfrm>
            <a:off x="1425573" y="11832993"/>
            <a:ext cx="14844394" cy="1485973"/>
          </a:xfrm>
        </p:spPr>
        <p:txBody>
          <a:bodyPr>
            <a:normAutofit/>
          </a:bodyPr>
          <a:lstStyle>
            <a:lvl1pPr marL="0" indent="0">
              <a:buNone/>
              <a:defRPr sz="2646"/>
            </a:lvl1pPr>
            <a:lvl2pPr marL="1007943" indent="0">
              <a:buNone/>
              <a:defRPr sz="2646"/>
            </a:lvl2pPr>
            <a:lvl3pPr marL="2015886" indent="0">
              <a:buNone/>
              <a:defRPr sz="2205"/>
            </a:lvl3pPr>
            <a:lvl4pPr marL="3023829" indent="0">
              <a:buNone/>
              <a:defRPr sz="1984"/>
            </a:lvl4pPr>
            <a:lvl5pPr marL="4031772" indent="0">
              <a:buNone/>
              <a:defRPr sz="1984"/>
            </a:lvl5pPr>
            <a:lvl6pPr marL="5039716" indent="0">
              <a:buNone/>
              <a:defRPr sz="1984"/>
            </a:lvl6pPr>
            <a:lvl7pPr marL="6047659" indent="0">
              <a:buNone/>
              <a:defRPr sz="1984"/>
            </a:lvl7pPr>
            <a:lvl8pPr marL="7055602" indent="0">
              <a:buNone/>
              <a:defRPr sz="1984"/>
            </a:lvl8pPr>
            <a:lvl9pPr marL="8063545" indent="0">
              <a:buNone/>
              <a:defRPr sz="1984"/>
            </a:lvl9pPr>
          </a:lstStyle>
          <a:p>
            <a:pPr lvl="0"/>
            <a:r>
              <a:rPr lang="fr-FR"/>
              <a:t>Modifier les styles du texte du masque</a:t>
            </a:r>
          </a:p>
        </p:txBody>
      </p:sp>
      <p:sp>
        <p:nvSpPr>
          <p:cNvPr id="5" name="Date Placeholder 4"/>
          <p:cNvSpPr>
            <a:spLocks noGrp="1"/>
          </p:cNvSpPr>
          <p:nvPr>
            <p:ph type="dt" sz="half" idx="10"/>
          </p:nvPr>
        </p:nvSpPr>
        <p:spPr/>
        <p:txBody>
          <a:bodyPr/>
          <a:lstStyle/>
          <a:p>
            <a:fld id="{4DD0A917-C272-441A-92EE-F01DF0D33BF7}" type="datetimeFigureOut">
              <a:rPr lang="fr-FR" smtClean="0"/>
              <a:t>25/05/2019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2170012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19799" y="-18668"/>
            <a:ext cx="21447507" cy="1515668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425574" y="1343942"/>
            <a:ext cx="14844391" cy="291187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25573" y="4763302"/>
            <a:ext cx="14844394" cy="8555667"/>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2640421" y="13318969"/>
            <a:ext cx="1599871" cy="804965"/>
          </a:xfrm>
          <a:prstGeom prst="rect">
            <a:avLst/>
          </a:prstGeom>
        </p:spPr>
        <p:txBody>
          <a:bodyPr vert="horz" lIns="91440" tIns="45720" rIns="91440" bIns="45720" rtlCol="0" anchor="ctr"/>
          <a:lstStyle>
            <a:lvl1pPr algn="r">
              <a:defRPr sz="1984">
                <a:solidFill>
                  <a:schemeClr val="tx1">
                    <a:tint val="75000"/>
                  </a:schemeClr>
                </a:solidFill>
              </a:defRPr>
            </a:lvl1pPr>
          </a:lstStyle>
          <a:p>
            <a:fld id="{4DD0A917-C272-441A-92EE-F01DF0D33BF7}" type="datetimeFigureOut">
              <a:rPr lang="fr-FR" smtClean="0"/>
              <a:t>25/05/2019</a:t>
            </a:fld>
            <a:endParaRPr lang="fr-FR"/>
          </a:p>
        </p:txBody>
      </p:sp>
      <p:sp>
        <p:nvSpPr>
          <p:cNvPr id="5" name="Footer Placeholder 4"/>
          <p:cNvSpPr>
            <a:spLocks noGrp="1"/>
          </p:cNvSpPr>
          <p:nvPr>
            <p:ph type="ftr" sz="quarter" idx="3"/>
          </p:nvPr>
        </p:nvSpPr>
        <p:spPr>
          <a:xfrm>
            <a:off x="1425574" y="13318969"/>
            <a:ext cx="10811015" cy="804965"/>
          </a:xfrm>
          <a:prstGeom prst="rect">
            <a:avLst/>
          </a:prstGeom>
        </p:spPr>
        <p:txBody>
          <a:bodyPr vert="horz" lIns="91440" tIns="45720" rIns="91440" bIns="45720" rtlCol="0" anchor="ctr"/>
          <a:lstStyle>
            <a:lvl1pPr algn="l">
              <a:defRPr sz="1984">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5071144" y="13318969"/>
            <a:ext cx="1198825" cy="804965"/>
          </a:xfrm>
          <a:prstGeom prst="rect">
            <a:avLst/>
          </a:prstGeom>
        </p:spPr>
        <p:txBody>
          <a:bodyPr vert="horz" lIns="91440" tIns="45720" rIns="91440" bIns="45720" rtlCol="0" anchor="ctr"/>
          <a:lstStyle>
            <a:lvl1pPr algn="r">
              <a:defRPr sz="1984">
                <a:solidFill>
                  <a:schemeClr val="accent1"/>
                </a:solidFill>
              </a:defRPr>
            </a:lvl1pPr>
          </a:lstStyle>
          <a:p>
            <a:fld id="{F7F739CE-E564-4E5F-BE64-B4D1B45336CF}" type="slidenum">
              <a:rPr lang="fr-FR" smtClean="0"/>
              <a:t>‹N°›</a:t>
            </a:fld>
            <a:endParaRPr lang="fr-FR"/>
          </a:p>
        </p:txBody>
      </p:sp>
    </p:spTree>
    <p:extLst>
      <p:ext uri="{BB962C8B-B14F-4D97-AF65-F5344CB8AC3E}">
        <p14:creationId xmlns:p14="http://schemas.microsoft.com/office/powerpoint/2010/main" val="1228809855"/>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Lst>
  <p:txStyles>
    <p:titleStyle>
      <a:lvl1pPr algn="l" defTabSz="1007943" rtl="0" eaLnBrk="1" latinLnBrk="0" hangingPunct="1">
        <a:spcBef>
          <a:spcPct val="0"/>
        </a:spcBef>
        <a:buNone/>
        <a:defRPr sz="7937"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755957" indent="-755957" algn="l" defTabSz="1007943" rtl="0" eaLnBrk="1" latinLnBrk="0" hangingPunct="1">
        <a:spcBef>
          <a:spcPts val="2205"/>
        </a:spcBef>
        <a:spcAft>
          <a:spcPts val="0"/>
        </a:spcAft>
        <a:buClr>
          <a:schemeClr val="accent1"/>
        </a:buClr>
        <a:buSzPct val="80000"/>
        <a:buFont typeface="Wingdings 3" charset="2"/>
        <a:buChar char=""/>
        <a:defRPr sz="3968" kern="1200">
          <a:solidFill>
            <a:schemeClr val="tx1">
              <a:lumMod val="75000"/>
              <a:lumOff val="25000"/>
            </a:schemeClr>
          </a:solidFill>
          <a:latin typeface="+mn-lt"/>
          <a:ea typeface="+mn-ea"/>
          <a:cs typeface="+mn-cs"/>
        </a:defRPr>
      </a:lvl1pPr>
      <a:lvl2pPr marL="1637908" indent="-629964" algn="l" defTabSz="1007943" rtl="0" eaLnBrk="1" latinLnBrk="0" hangingPunct="1">
        <a:spcBef>
          <a:spcPts val="2205"/>
        </a:spcBef>
        <a:spcAft>
          <a:spcPts val="0"/>
        </a:spcAft>
        <a:buClr>
          <a:schemeClr val="accent1"/>
        </a:buClr>
        <a:buSzPct val="80000"/>
        <a:buFont typeface="Wingdings 3" charset="2"/>
        <a:buChar char=""/>
        <a:defRPr sz="3527" kern="1200">
          <a:solidFill>
            <a:schemeClr val="tx1">
              <a:lumMod val="75000"/>
              <a:lumOff val="25000"/>
            </a:schemeClr>
          </a:solidFill>
          <a:latin typeface="+mn-lt"/>
          <a:ea typeface="+mn-ea"/>
          <a:cs typeface="+mn-cs"/>
        </a:defRPr>
      </a:lvl2pPr>
      <a:lvl3pPr marL="2519858" indent="-503972" algn="l" defTabSz="1007943" rtl="0" eaLnBrk="1" latinLnBrk="0" hangingPunct="1">
        <a:spcBef>
          <a:spcPts val="2205"/>
        </a:spcBef>
        <a:spcAft>
          <a:spcPts val="0"/>
        </a:spcAft>
        <a:buClr>
          <a:schemeClr val="accent1"/>
        </a:buClr>
        <a:buSzPct val="80000"/>
        <a:buFont typeface="Wingdings 3" charset="2"/>
        <a:buChar char=""/>
        <a:defRPr sz="3086" kern="1200">
          <a:solidFill>
            <a:schemeClr val="tx1">
              <a:lumMod val="75000"/>
              <a:lumOff val="25000"/>
            </a:schemeClr>
          </a:solidFill>
          <a:latin typeface="+mn-lt"/>
          <a:ea typeface="+mn-ea"/>
          <a:cs typeface="+mn-cs"/>
        </a:defRPr>
      </a:lvl3pPr>
      <a:lvl4pPr marL="3527801" indent="-503972" algn="l" defTabSz="1007943" rtl="0" eaLnBrk="1" latinLnBrk="0" hangingPunct="1">
        <a:spcBef>
          <a:spcPts val="2205"/>
        </a:spcBef>
        <a:spcAft>
          <a:spcPts val="0"/>
        </a:spcAft>
        <a:buClr>
          <a:schemeClr val="accent1"/>
        </a:buClr>
        <a:buSzPct val="80000"/>
        <a:buFont typeface="Wingdings 3" charset="2"/>
        <a:buChar char=""/>
        <a:defRPr sz="2646" kern="1200">
          <a:solidFill>
            <a:schemeClr val="tx1">
              <a:lumMod val="75000"/>
              <a:lumOff val="25000"/>
            </a:schemeClr>
          </a:solidFill>
          <a:latin typeface="+mn-lt"/>
          <a:ea typeface="+mn-ea"/>
          <a:cs typeface="+mn-cs"/>
        </a:defRPr>
      </a:lvl4pPr>
      <a:lvl5pPr marL="4535744" indent="-503972" algn="l" defTabSz="1007943" rtl="0" eaLnBrk="1" latinLnBrk="0" hangingPunct="1">
        <a:spcBef>
          <a:spcPts val="2205"/>
        </a:spcBef>
        <a:spcAft>
          <a:spcPts val="0"/>
        </a:spcAft>
        <a:buClr>
          <a:schemeClr val="accent1"/>
        </a:buClr>
        <a:buSzPct val="80000"/>
        <a:buFont typeface="Wingdings 3" charset="2"/>
        <a:buChar char=""/>
        <a:defRPr sz="2646" kern="1200">
          <a:solidFill>
            <a:schemeClr val="tx1">
              <a:lumMod val="75000"/>
              <a:lumOff val="25000"/>
            </a:schemeClr>
          </a:solidFill>
          <a:latin typeface="+mn-lt"/>
          <a:ea typeface="+mn-ea"/>
          <a:cs typeface="+mn-cs"/>
        </a:defRPr>
      </a:lvl5pPr>
      <a:lvl6pPr marL="5543687" indent="-503972" algn="l" defTabSz="1007943" rtl="0" eaLnBrk="1" latinLnBrk="0" hangingPunct="1">
        <a:spcBef>
          <a:spcPts val="2205"/>
        </a:spcBef>
        <a:spcAft>
          <a:spcPts val="0"/>
        </a:spcAft>
        <a:buClr>
          <a:schemeClr val="accent1"/>
        </a:buClr>
        <a:buSzPct val="80000"/>
        <a:buFont typeface="Wingdings 3" charset="2"/>
        <a:buChar char=""/>
        <a:defRPr sz="2646" kern="1200">
          <a:solidFill>
            <a:schemeClr val="tx1">
              <a:lumMod val="75000"/>
              <a:lumOff val="25000"/>
            </a:schemeClr>
          </a:solidFill>
          <a:latin typeface="+mn-lt"/>
          <a:ea typeface="+mn-ea"/>
          <a:cs typeface="+mn-cs"/>
        </a:defRPr>
      </a:lvl6pPr>
      <a:lvl7pPr marL="6551630" indent="-503972" algn="l" defTabSz="1007943" rtl="0" eaLnBrk="1" latinLnBrk="0" hangingPunct="1">
        <a:spcBef>
          <a:spcPts val="2205"/>
        </a:spcBef>
        <a:spcAft>
          <a:spcPts val="0"/>
        </a:spcAft>
        <a:buClr>
          <a:schemeClr val="accent1"/>
        </a:buClr>
        <a:buSzPct val="80000"/>
        <a:buFont typeface="Wingdings 3" charset="2"/>
        <a:buChar char=""/>
        <a:defRPr sz="2646" kern="1200">
          <a:solidFill>
            <a:schemeClr val="tx1">
              <a:lumMod val="75000"/>
              <a:lumOff val="25000"/>
            </a:schemeClr>
          </a:solidFill>
          <a:latin typeface="+mn-lt"/>
          <a:ea typeface="+mn-ea"/>
          <a:cs typeface="+mn-cs"/>
        </a:defRPr>
      </a:lvl7pPr>
      <a:lvl8pPr marL="7559573" indent="-503972" algn="l" defTabSz="1007943" rtl="0" eaLnBrk="1" latinLnBrk="0" hangingPunct="1">
        <a:spcBef>
          <a:spcPts val="2205"/>
        </a:spcBef>
        <a:spcAft>
          <a:spcPts val="0"/>
        </a:spcAft>
        <a:buClr>
          <a:schemeClr val="accent1"/>
        </a:buClr>
        <a:buSzPct val="80000"/>
        <a:buFont typeface="Wingdings 3" charset="2"/>
        <a:buChar char=""/>
        <a:defRPr sz="2646" kern="1200">
          <a:solidFill>
            <a:schemeClr val="tx1">
              <a:lumMod val="75000"/>
              <a:lumOff val="25000"/>
            </a:schemeClr>
          </a:solidFill>
          <a:latin typeface="+mn-lt"/>
          <a:ea typeface="+mn-ea"/>
          <a:cs typeface="+mn-cs"/>
        </a:defRPr>
      </a:lvl8pPr>
      <a:lvl9pPr marL="8567517" indent="-503972" algn="l" defTabSz="1007943" rtl="0" eaLnBrk="1" latinLnBrk="0" hangingPunct="1">
        <a:spcBef>
          <a:spcPts val="2205"/>
        </a:spcBef>
        <a:spcAft>
          <a:spcPts val="0"/>
        </a:spcAft>
        <a:buClr>
          <a:schemeClr val="accent1"/>
        </a:buClr>
        <a:buSzPct val="80000"/>
        <a:buFont typeface="Wingdings 3" charset="2"/>
        <a:buChar char=""/>
        <a:defRPr sz="2646" kern="1200">
          <a:solidFill>
            <a:schemeClr val="tx1">
              <a:lumMod val="75000"/>
              <a:lumOff val="25000"/>
            </a:schemeClr>
          </a:solidFill>
          <a:latin typeface="+mn-lt"/>
          <a:ea typeface="+mn-ea"/>
          <a:cs typeface="+mn-cs"/>
        </a:defRPr>
      </a:lvl9pPr>
    </p:bodyStyle>
    <p:otherStyle>
      <a:defPPr>
        <a:defRPr lang="en-US"/>
      </a:defPPr>
      <a:lvl1pPr marL="0" algn="l" defTabSz="1007943" rtl="0" eaLnBrk="1" latinLnBrk="0" hangingPunct="1">
        <a:defRPr sz="3968" kern="1200">
          <a:solidFill>
            <a:schemeClr val="tx1"/>
          </a:solidFill>
          <a:latin typeface="+mn-lt"/>
          <a:ea typeface="+mn-ea"/>
          <a:cs typeface="+mn-cs"/>
        </a:defRPr>
      </a:lvl1pPr>
      <a:lvl2pPr marL="1007943" algn="l" defTabSz="1007943" rtl="0" eaLnBrk="1" latinLnBrk="0" hangingPunct="1">
        <a:defRPr sz="3968" kern="1200">
          <a:solidFill>
            <a:schemeClr val="tx1"/>
          </a:solidFill>
          <a:latin typeface="+mn-lt"/>
          <a:ea typeface="+mn-ea"/>
          <a:cs typeface="+mn-cs"/>
        </a:defRPr>
      </a:lvl2pPr>
      <a:lvl3pPr marL="2015886" algn="l" defTabSz="1007943" rtl="0" eaLnBrk="1" latinLnBrk="0" hangingPunct="1">
        <a:defRPr sz="3968" kern="1200">
          <a:solidFill>
            <a:schemeClr val="tx1"/>
          </a:solidFill>
          <a:latin typeface="+mn-lt"/>
          <a:ea typeface="+mn-ea"/>
          <a:cs typeface="+mn-cs"/>
        </a:defRPr>
      </a:lvl3pPr>
      <a:lvl4pPr marL="3023829" algn="l" defTabSz="1007943" rtl="0" eaLnBrk="1" latinLnBrk="0" hangingPunct="1">
        <a:defRPr sz="3968" kern="1200">
          <a:solidFill>
            <a:schemeClr val="tx1"/>
          </a:solidFill>
          <a:latin typeface="+mn-lt"/>
          <a:ea typeface="+mn-ea"/>
          <a:cs typeface="+mn-cs"/>
        </a:defRPr>
      </a:lvl4pPr>
      <a:lvl5pPr marL="4031772" algn="l" defTabSz="1007943" rtl="0" eaLnBrk="1" latinLnBrk="0" hangingPunct="1">
        <a:defRPr sz="3968" kern="1200">
          <a:solidFill>
            <a:schemeClr val="tx1"/>
          </a:solidFill>
          <a:latin typeface="+mn-lt"/>
          <a:ea typeface="+mn-ea"/>
          <a:cs typeface="+mn-cs"/>
        </a:defRPr>
      </a:lvl5pPr>
      <a:lvl6pPr marL="5039716" algn="l" defTabSz="1007943" rtl="0" eaLnBrk="1" latinLnBrk="0" hangingPunct="1">
        <a:defRPr sz="3968" kern="1200">
          <a:solidFill>
            <a:schemeClr val="tx1"/>
          </a:solidFill>
          <a:latin typeface="+mn-lt"/>
          <a:ea typeface="+mn-ea"/>
          <a:cs typeface="+mn-cs"/>
        </a:defRPr>
      </a:lvl6pPr>
      <a:lvl7pPr marL="6047659" algn="l" defTabSz="1007943" rtl="0" eaLnBrk="1" latinLnBrk="0" hangingPunct="1">
        <a:defRPr sz="3968" kern="1200">
          <a:solidFill>
            <a:schemeClr val="tx1"/>
          </a:solidFill>
          <a:latin typeface="+mn-lt"/>
          <a:ea typeface="+mn-ea"/>
          <a:cs typeface="+mn-cs"/>
        </a:defRPr>
      </a:lvl7pPr>
      <a:lvl8pPr marL="7055602" algn="l" defTabSz="1007943" rtl="0" eaLnBrk="1" latinLnBrk="0" hangingPunct="1">
        <a:defRPr sz="3968" kern="1200">
          <a:solidFill>
            <a:schemeClr val="tx1"/>
          </a:solidFill>
          <a:latin typeface="+mn-lt"/>
          <a:ea typeface="+mn-ea"/>
          <a:cs typeface="+mn-cs"/>
        </a:defRPr>
      </a:lvl8pPr>
      <a:lvl9pPr marL="8063545" algn="l" defTabSz="1007943" rtl="0" eaLnBrk="1" latinLnBrk="0" hangingPunct="1">
        <a:defRPr sz="39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8E668C8-9A2A-42A9-9576-A9563C30BEA2}"/>
              </a:ext>
            </a:extLst>
          </p:cNvPr>
          <p:cNvSpPr txBox="1"/>
          <p:nvPr/>
        </p:nvSpPr>
        <p:spPr>
          <a:xfrm>
            <a:off x="4717381" y="331466"/>
            <a:ext cx="9962936" cy="1815882"/>
          </a:xfrm>
          <a:prstGeom prst="rect">
            <a:avLst/>
          </a:prstGeom>
          <a:noFill/>
        </p:spPr>
        <p:txBody>
          <a:bodyPr wrap="square" rtlCol="0">
            <a:spAutoFit/>
          </a:bodyPr>
          <a:lstStyle/>
          <a:p>
            <a:pPr algn="ctr"/>
            <a:r>
              <a:rPr lang="fr-FR" sz="3600" dirty="0" err="1">
                <a:solidFill>
                  <a:schemeClr val="bg1">
                    <a:lumMod val="65000"/>
                  </a:schemeClr>
                </a:solidFill>
                <a:latin typeface="Lucida Sans Unicode" panose="020B0602030504020204" pitchFamily="34" charset="0"/>
                <a:cs typeface="Lucida Sans Unicode" panose="020B0602030504020204" pitchFamily="34" charset="0"/>
              </a:rPr>
              <a:t>Profan</a:t>
            </a:r>
            <a:r>
              <a:rPr lang="fr-FR" sz="3600" dirty="0">
                <a:solidFill>
                  <a:schemeClr val="bg1">
                    <a:lumMod val="65000"/>
                  </a:schemeClr>
                </a:solidFill>
                <a:latin typeface="Lucida Sans Unicode" panose="020B0602030504020204" pitchFamily="34" charset="0"/>
                <a:cs typeface="Lucida Sans Unicode" panose="020B0602030504020204" pitchFamily="34" charset="0"/>
              </a:rPr>
              <a:t> sujet 1</a:t>
            </a:r>
          </a:p>
          <a:p>
            <a:pPr algn="ctr"/>
            <a:r>
              <a:rPr lang="fr-FR" sz="3600" dirty="0">
                <a:solidFill>
                  <a:schemeClr val="bg1">
                    <a:lumMod val="65000"/>
                  </a:schemeClr>
                </a:solidFill>
                <a:latin typeface="Lucida Sans Unicode" panose="020B0602030504020204" pitchFamily="34" charset="0"/>
                <a:cs typeface="Lucida Sans Unicode" panose="020B0602030504020204" pitchFamily="34" charset="0"/>
              </a:rPr>
              <a:t>Amélioration de la gestion de stock</a:t>
            </a:r>
          </a:p>
          <a:p>
            <a:pPr algn="ctr"/>
            <a:r>
              <a:rPr lang="fr-FR" sz="4000" i="1" dirty="0">
                <a:latin typeface="Lucida Sans Unicode" panose="020B0602030504020204" pitchFamily="34" charset="0"/>
                <a:cs typeface="Lucida Sans Unicode" panose="020B0602030504020204" pitchFamily="34" charset="0"/>
              </a:rPr>
              <a:t>Application web </a:t>
            </a:r>
            <a:r>
              <a:rPr lang="fr-FR" sz="4000" i="1" dirty="0" err="1">
                <a:latin typeface="Lucida Sans Unicode" panose="020B0602030504020204" pitchFamily="34" charset="0"/>
                <a:cs typeface="Lucida Sans Unicode" panose="020B0602030504020204" pitchFamily="34" charset="0"/>
              </a:rPr>
              <a:t>Gestock</a:t>
            </a:r>
            <a:endParaRPr lang="fr-FR" sz="4000" i="1" dirty="0">
              <a:latin typeface="Lucida Sans Unicode" panose="020B0602030504020204" pitchFamily="34" charset="0"/>
              <a:cs typeface="Lucida Sans Unicode" panose="020B0602030504020204" pitchFamily="34" charset="0"/>
            </a:endParaRPr>
          </a:p>
        </p:txBody>
      </p:sp>
      <p:sp>
        <p:nvSpPr>
          <p:cNvPr id="5" name="ZoneTexte 4">
            <a:extLst>
              <a:ext uri="{FF2B5EF4-FFF2-40B4-BE49-F238E27FC236}">
                <a16:creationId xmlns:a16="http://schemas.microsoft.com/office/drawing/2014/main" id="{F8A1A542-F62D-4BFD-934A-128DF49D0743}"/>
              </a:ext>
            </a:extLst>
          </p:cNvPr>
          <p:cNvSpPr txBox="1"/>
          <p:nvPr/>
        </p:nvSpPr>
        <p:spPr>
          <a:xfrm>
            <a:off x="662824" y="3238470"/>
            <a:ext cx="5503624" cy="2185214"/>
          </a:xfrm>
          <a:prstGeom prst="rect">
            <a:avLst/>
          </a:prstGeom>
          <a:noFill/>
        </p:spPr>
        <p:txBody>
          <a:bodyPr wrap="square" rtlCol="0">
            <a:spAutoFit/>
          </a:bodyPr>
          <a:lstStyle/>
          <a:p>
            <a:r>
              <a:rPr lang="fr-FR" sz="2800" b="1" dirty="0">
                <a:latin typeface="Calibri" panose="020F0502020204030204" pitchFamily="34" charset="0"/>
                <a:cs typeface="Calibri" panose="020F0502020204030204" pitchFamily="34" charset="0"/>
              </a:rPr>
              <a:t>1. Contexte</a:t>
            </a:r>
          </a:p>
          <a:p>
            <a:endParaRPr lang="fr-FR" dirty="0">
              <a:latin typeface="Calibri" panose="020F0502020204030204" pitchFamily="34" charset="0"/>
              <a:cs typeface="Calibri" panose="020F0502020204030204" pitchFamily="34" charset="0"/>
            </a:endParaRPr>
          </a:p>
          <a:p>
            <a:pPr algn="just"/>
            <a:r>
              <a:rPr lang="fr-FR" dirty="0">
                <a:latin typeface="Calibri" panose="020F0502020204030204" pitchFamily="34" charset="0"/>
                <a:cs typeface="Calibri" panose="020F0502020204030204" pitchFamily="34" charset="0"/>
              </a:rPr>
              <a:t>	L’imprimerie du pôle </a:t>
            </a:r>
            <a:r>
              <a:rPr lang="fr-FR" dirty="0" err="1">
                <a:latin typeface="Calibri" panose="020F0502020204030204" pitchFamily="34" charset="0"/>
                <a:cs typeface="Calibri" panose="020F0502020204030204" pitchFamily="34" charset="0"/>
              </a:rPr>
              <a:t>Plurimédia</a:t>
            </a:r>
            <a:r>
              <a:rPr lang="fr-FR" dirty="0">
                <a:latin typeface="Calibri" panose="020F0502020204030204" pitchFamily="34" charset="0"/>
                <a:cs typeface="Calibri" panose="020F0502020204030204" pitchFamily="34" charset="0"/>
              </a:rPr>
              <a:t> du lycée La Fayette a besoin de connaître l’état de ses stocks en temps réel, c’est-à-dire la quantité de papier, d’encre ou de produits divers liés à l’utilisation des machines, disponible à tout moment ainsi que l’emplacement de tout ces produits.</a:t>
            </a:r>
          </a:p>
        </p:txBody>
      </p:sp>
      <p:grpSp>
        <p:nvGrpSpPr>
          <p:cNvPr id="50" name="Groupe 49">
            <a:extLst>
              <a:ext uri="{FF2B5EF4-FFF2-40B4-BE49-F238E27FC236}">
                <a16:creationId xmlns:a16="http://schemas.microsoft.com/office/drawing/2014/main" id="{CE1361F7-66AC-418A-B9A7-D9E3C33994B1}"/>
              </a:ext>
            </a:extLst>
          </p:cNvPr>
          <p:cNvGrpSpPr/>
          <p:nvPr/>
        </p:nvGrpSpPr>
        <p:grpSpPr>
          <a:xfrm>
            <a:off x="530955" y="171358"/>
            <a:ext cx="2900226" cy="2847015"/>
            <a:chOff x="1528646" y="228619"/>
            <a:chExt cx="2900226" cy="2847015"/>
          </a:xfrm>
        </p:grpSpPr>
        <p:pic>
          <p:nvPicPr>
            <p:cNvPr id="6" name="Image 5">
              <a:extLst>
                <a:ext uri="{FF2B5EF4-FFF2-40B4-BE49-F238E27FC236}">
                  <a16:creationId xmlns:a16="http://schemas.microsoft.com/office/drawing/2014/main" id="{C2D5D6EE-C124-458C-A87D-7C611F9FF287}"/>
                </a:ext>
              </a:extLst>
            </p:cNvPr>
            <p:cNvPicPr>
              <a:picLocks noChangeAspect="1"/>
            </p:cNvPicPr>
            <p:nvPr/>
          </p:nvPicPr>
          <p:blipFill>
            <a:blip r:embed="rId2"/>
            <a:stretch>
              <a:fillRect/>
            </a:stretch>
          </p:blipFill>
          <p:spPr>
            <a:xfrm>
              <a:off x="1528646" y="257233"/>
              <a:ext cx="2900226" cy="2818401"/>
            </a:xfrm>
            <a:prstGeom prst="rect">
              <a:avLst/>
            </a:prstGeom>
          </p:spPr>
        </p:pic>
        <p:pic>
          <p:nvPicPr>
            <p:cNvPr id="7" name="Image 6">
              <a:extLst>
                <a:ext uri="{FF2B5EF4-FFF2-40B4-BE49-F238E27FC236}">
                  <a16:creationId xmlns:a16="http://schemas.microsoft.com/office/drawing/2014/main" id="{D6EB0593-E684-458D-81F1-33A87A5BF3F5}"/>
                </a:ext>
              </a:extLst>
            </p:cNvPr>
            <p:cNvPicPr>
              <a:picLocks noChangeAspect="1"/>
            </p:cNvPicPr>
            <p:nvPr/>
          </p:nvPicPr>
          <p:blipFill>
            <a:blip r:embed="rId3"/>
            <a:stretch>
              <a:fillRect/>
            </a:stretch>
          </p:blipFill>
          <p:spPr>
            <a:xfrm>
              <a:off x="1690169" y="228619"/>
              <a:ext cx="2552722" cy="493577"/>
            </a:xfrm>
            <a:prstGeom prst="rect">
              <a:avLst/>
            </a:prstGeom>
          </p:spPr>
        </p:pic>
      </p:grpSp>
      <p:grpSp>
        <p:nvGrpSpPr>
          <p:cNvPr id="8" name="Groupe 7">
            <a:extLst>
              <a:ext uri="{FF2B5EF4-FFF2-40B4-BE49-F238E27FC236}">
                <a16:creationId xmlns:a16="http://schemas.microsoft.com/office/drawing/2014/main" id="{DF4DCBF4-9F10-410A-8EE3-DF144B60C147}"/>
              </a:ext>
            </a:extLst>
          </p:cNvPr>
          <p:cNvGrpSpPr/>
          <p:nvPr/>
        </p:nvGrpSpPr>
        <p:grpSpPr>
          <a:xfrm>
            <a:off x="937302" y="5593904"/>
            <a:ext cx="4954668" cy="2890721"/>
            <a:chOff x="4470751" y="11775711"/>
            <a:chExt cx="4954668" cy="2890721"/>
          </a:xfrm>
          <a:solidFill>
            <a:schemeClr val="bg2">
              <a:lumMod val="75000"/>
            </a:schemeClr>
          </a:solidFill>
        </p:grpSpPr>
        <p:sp>
          <p:nvSpPr>
            <p:cNvPr id="9" name="Rectangle 8">
              <a:extLst>
                <a:ext uri="{FF2B5EF4-FFF2-40B4-BE49-F238E27FC236}">
                  <a16:creationId xmlns:a16="http://schemas.microsoft.com/office/drawing/2014/main" id="{505F8968-1B98-4E47-9434-A56C35569C19}"/>
                </a:ext>
              </a:extLst>
            </p:cNvPr>
            <p:cNvSpPr/>
            <p:nvPr/>
          </p:nvSpPr>
          <p:spPr>
            <a:xfrm>
              <a:off x="4470751" y="11775711"/>
              <a:ext cx="4954668" cy="289072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0" name="ZoneTexte 9">
              <a:extLst>
                <a:ext uri="{FF2B5EF4-FFF2-40B4-BE49-F238E27FC236}">
                  <a16:creationId xmlns:a16="http://schemas.microsoft.com/office/drawing/2014/main" id="{F537EBBC-0EBD-4E92-A5AE-2FBBD8428A03}"/>
                </a:ext>
              </a:extLst>
            </p:cNvPr>
            <p:cNvSpPr txBox="1"/>
            <p:nvPr/>
          </p:nvSpPr>
          <p:spPr>
            <a:xfrm>
              <a:off x="4833901" y="11853199"/>
              <a:ext cx="4279140" cy="461665"/>
            </a:xfrm>
            <a:prstGeom prst="rect">
              <a:avLst/>
            </a:prstGeom>
            <a:solidFill>
              <a:schemeClr val="bg1"/>
            </a:solidFill>
          </p:spPr>
          <p:txBody>
            <a:bodyPr wrap="square" rtlCol="0">
              <a:spAutoFit/>
            </a:bodyPr>
            <a:lstStyle/>
            <a:p>
              <a:pPr algn="ctr"/>
              <a:r>
                <a:rPr lang="fr-FR" sz="2400" u="sng" dirty="0"/>
                <a:t>Imprimerie – Pôle </a:t>
              </a:r>
              <a:r>
                <a:rPr lang="fr-FR" sz="2400" u="sng" dirty="0" err="1"/>
                <a:t>Plurimédia</a:t>
              </a:r>
              <a:endParaRPr lang="fr-FR" sz="2400" u="sng" dirty="0"/>
            </a:p>
          </p:txBody>
        </p:sp>
        <p:grpSp>
          <p:nvGrpSpPr>
            <p:cNvPr id="11" name="Groupe 10">
              <a:extLst>
                <a:ext uri="{FF2B5EF4-FFF2-40B4-BE49-F238E27FC236}">
                  <a16:creationId xmlns:a16="http://schemas.microsoft.com/office/drawing/2014/main" id="{007D29E6-C4CB-45E6-A9CE-F344B0502D85}"/>
                </a:ext>
              </a:extLst>
            </p:cNvPr>
            <p:cNvGrpSpPr/>
            <p:nvPr/>
          </p:nvGrpSpPr>
          <p:grpSpPr>
            <a:xfrm>
              <a:off x="7686010" y="12387084"/>
              <a:ext cx="1580528" cy="994814"/>
              <a:chOff x="7453621" y="12463587"/>
              <a:chExt cx="1580528" cy="994814"/>
            </a:xfrm>
            <a:grpFill/>
          </p:grpSpPr>
          <p:sp>
            <p:nvSpPr>
              <p:cNvPr id="18" name="Rectangle : coins arrondis 17">
                <a:extLst>
                  <a:ext uri="{FF2B5EF4-FFF2-40B4-BE49-F238E27FC236}">
                    <a16:creationId xmlns:a16="http://schemas.microsoft.com/office/drawing/2014/main" id="{46469D87-9D4E-46FF-AE09-782239608866}"/>
                  </a:ext>
                </a:extLst>
              </p:cNvPr>
              <p:cNvSpPr/>
              <p:nvPr/>
            </p:nvSpPr>
            <p:spPr>
              <a:xfrm>
                <a:off x="7453621" y="12463587"/>
                <a:ext cx="1580528" cy="99481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ZoneTexte 18">
                <a:extLst>
                  <a:ext uri="{FF2B5EF4-FFF2-40B4-BE49-F238E27FC236}">
                    <a16:creationId xmlns:a16="http://schemas.microsoft.com/office/drawing/2014/main" id="{8A2D8681-46F2-47F3-B6EA-3C2239E3CD26}"/>
                  </a:ext>
                </a:extLst>
              </p:cNvPr>
              <p:cNvSpPr txBox="1"/>
              <p:nvPr/>
            </p:nvSpPr>
            <p:spPr>
              <a:xfrm>
                <a:off x="7602278" y="12570092"/>
                <a:ext cx="1283214" cy="830997"/>
              </a:xfrm>
              <a:prstGeom prst="rect">
                <a:avLst/>
              </a:prstGeom>
              <a:solidFill>
                <a:schemeClr val="accent1">
                  <a:lumMod val="50000"/>
                </a:schemeClr>
              </a:solidFill>
            </p:spPr>
            <p:txBody>
              <a:bodyPr wrap="square" rtlCol="0">
                <a:spAutoFit/>
              </a:bodyPr>
              <a:lstStyle/>
              <a:p>
                <a:pPr algn="ctr"/>
                <a:r>
                  <a:rPr lang="fr-FR" sz="2400" b="1" dirty="0">
                    <a:solidFill>
                      <a:schemeClr val="bg1"/>
                    </a:solidFill>
                  </a:rPr>
                  <a:t>Salle Encre </a:t>
                </a:r>
              </a:p>
            </p:txBody>
          </p:sp>
        </p:grpSp>
        <p:grpSp>
          <p:nvGrpSpPr>
            <p:cNvPr id="12" name="Groupe 11">
              <a:extLst>
                <a:ext uri="{FF2B5EF4-FFF2-40B4-BE49-F238E27FC236}">
                  <a16:creationId xmlns:a16="http://schemas.microsoft.com/office/drawing/2014/main" id="{7C90C884-0AC7-4E1C-8D81-4FB91F219231}"/>
                </a:ext>
              </a:extLst>
            </p:cNvPr>
            <p:cNvGrpSpPr/>
            <p:nvPr/>
          </p:nvGrpSpPr>
          <p:grpSpPr>
            <a:xfrm>
              <a:off x="6157821" y="13548651"/>
              <a:ext cx="1580528" cy="994814"/>
              <a:chOff x="5857965" y="13579175"/>
              <a:chExt cx="1580528" cy="994814"/>
            </a:xfrm>
            <a:grpFill/>
          </p:grpSpPr>
          <p:sp>
            <p:nvSpPr>
              <p:cNvPr id="16" name="Rectangle : coins arrondis 15">
                <a:extLst>
                  <a:ext uri="{FF2B5EF4-FFF2-40B4-BE49-F238E27FC236}">
                    <a16:creationId xmlns:a16="http://schemas.microsoft.com/office/drawing/2014/main" id="{86695427-2133-4622-9DD5-DA9A556AB058}"/>
                  </a:ext>
                </a:extLst>
              </p:cNvPr>
              <p:cNvSpPr/>
              <p:nvPr/>
            </p:nvSpPr>
            <p:spPr>
              <a:xfrm>
                <a:off x="5857965" y="13579175"/>
                <a:ext cx="1580528" cy="99481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ZoneTexte 16">
                <a:extLst>
                  <a:ext uri="{FF2B5EF4-FFF2-40B4-BE49-F238E27FC236}">
                    <a16:creationId xmlns:a16="http://schemas.microsoft.com/office/drawing/2014/main" id="{8E138C72-F7C0-4036-AA44-11E43D40E1D9}"/>
                  </a:ext>
                </a:extLst>
              </p:cNvPr>
              <p:cNvSpPr txBox="1"/>
              <p:nvPr/>
            </p:nvSpPr>
            <p:spPr>
              <a:xfrm>
                <a:off x="5965916" y="13857127"/>
                <a:ext cx="1364626" cy="461665"/>
              </a:xfrm>
              <a:prstGeom prst="rect">
                <a:avLst/>
              </a:prstGeom>
              <a:solidFill>
                <a:schemeClr val="accent1">
                  <a:lumMod val="50000"/>
                </a:schemeClr>
              </a:solidFill>
            </p:spPr>
            <p:txBody>
              <a:bodyPr wrap="square" rtlCol="0">
                <a:spAutoFit/>
              </a:bodyPr>
              <a:lstStyle/>
              <a:p>
                <a:pPr algn="ctr"/>
                <a:r>
                  <a:rPr lang="fr-FR" sz="2400" b="1" dirty="0">
                    <a:solidFill>
                      <a:schemeClr val="bg1"/>
                    </a:solidFill>
                  </a:rPr>
                  <a:t>Atelier </a:t>
                </a:r>
              </a:p>
            </p:txBody>
          </p:sp>
        </p:grpSp>
        <p:grpSp>
          <p:nvGrpSpPr>
            <p:cNvPr id="13" name="Groupe 12">
              <a:extLst>
                <a:ext uri="{FF2B5EF4-FFF2-40B4-BE49-F238E27FC236}">
                  <a16:creationId xmlns:a16="http://schemas.microsoft.com/office/drawing/2014/main" id="{E00C99CC-087C-47C0-B523-56ECEC79F780}"/>
                </a:ext>
              </a:extLst>
            </p:cNvPr>
            <p:cNvGrpSpPr/>
            <p:nvPr/>
          </p:nvGrpSpPr>
          <p:grpSpPr>
            <a:xfrm>
              <a:off x="4685244" y="12398241"/>
              <a:ext cx="1580528" cy="994814"/>
              <a:chOff x="4504191" y="12488184"/>
              <a:chExt cx="1580528" cy="994814"/>
            </a:xfrm>
            <a:grpFill/>
          </p:grpSpPr>
          <p:sp>
            <p:nvSpPr>
              <p:cNvPr id="14" name="Rectangle : coins arrondis 13">
                <a:extLst>
                  <a:ext uri="{FF2B5EF4-FFF2-40B4-BE49-F238E27FC236}">
                    <a16:creationId xmlns:a16="http://schemas.microsoft.com/office/drawing/2014/main" id="{9C48CB7E-6698-4430-9FDF-2E12F0F1EE40}"/>
                  </a:ext>
                </a:extLst>
              </p:cNvPr>
              <p:cNvSpPr/>
              <p:nvPr/>
            </p:nvSpPr>
            <p:spPr>
              <a:xfrm>
                <a:off x="4504191" y="12488184"/>
                <a:ext cx="1580528" cy="99481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ZoneTexte 14">
                <a:extLst>
                  <a:ext uri="{FF2B5EF4-FFF2-40B4-BE49-F238E27FC236}">
                    <a16:creationId xmlns:a16="http://schemas.microsoft.com/office/drawing/2014/main" id="{280DF8F9-23B2-47BA-AA2F-879E42AAB357}"/>
                  </a:ext>
                </a:extLst>
              </p:cNvPr>
              <p:cNvSpPr txBox="1"/>
              <p:nvPr/>
            </p:nvSpPr>
            <p:spPr>
              <a:xfrm>
                <a:off x="4652848" y="12570091"/>
                <a:ext cx="1283214" cy="830997"/>
              </a:xfrm>
              <a:prstGeom prst="rect">
                <a:avLst/>
              </a:prstGeom>
              <a:solidFill>
                <a:schemeClr val="accent1">
                  <a:lumMod val="50000"/>
                </a:schemeClr>
              </a:solidFill>
              <a:ln>
                <a:solidFill>
                  <a:schemeClr val="accent1">
                    <a:lumMod val="50000"/>
                  </a:schemeClr>
                </a:solidFill>
              </a:ln>
            </p:spPr>
            <p:txBody>
              <a:bodyPr wrap="square" rtlCol="0">
                <a:spAutoFit/>
              </a:bodyPr>
              <a:lstStyle/>
              <a:p>
                <a:pPr algn="ctr"/>
                <a:r>
                  <a:rPr lang="fr-FR" sz="2400" b="1" dirty="0">
                    <a:solidFill>
                      <a:schemeClr val="bg1"/>
                    </a:solidFill>
                  </a:rPr>
                  <a:t>Salle papier </a:t>
                </a:r>
              </a:p>
            </p:txBody>
          </p:sp>
        </p:grpSp>
      </p:grpSp>
      <p:grpSp>
        <p:nvGrpSpPr>
          <p:cNvPr id="20" name="Groupe 19">
            <a:extLst>
              <a:ext uri="{FF2B5EF4-FFF2-40B4-BE49-F238E27FC236}">
                <a16:creationId xmlns:a16="http://schemas.microsoft.com/office/drawing/2014/main" id="{749A2ADB-1C53-45B2-B470-A627D1CD1C95}"/>
              </a:ext>
            </a:extLst>
          </p:cNvPr>
          <p:cNvGrpSpPr/>
          <p:nvPr/>
        </p:nvGrpSpPr>
        <p:grpSpPr>
          <a:xfrm>
            <a:off x="1056851" y="11426608"/>
            <a:ext cx="4715570" cy="3244796"/>
            <a:chOff x="578885" y="1594338"/>
            <a:chExt cx="4715570" cy="3244796"/>
          </a:xfrm>
        </p:grpSpPr>
        <p:sp>
          <p:nvSpPr>
            <p:cNvPr id="21" name="Rectangle : coins arrondis 20">
              <a:extLst>
                <a:ext uri="{FF2B5EF4-FFF2-40B4-BE49-F238E27FC236}">
                  <a16:creationId xmlns:a16="http://schemas.microsoft.com/office/drawing/2014/main" id="{10C1986C-E7A3-4C55-94F3-B0B748FC81AD}"/>
                </a:ext>
              </a:extLst>
            </p:cNvPr>
            <p:cNvSpPr/>
            <p:nvPr/>
          </p:nvSpPr>
          <p:spPr>
            <a:xfrm>
              <a:off x="703385" y="1594348"/>
              <a:ext cx="4591070" cy="3244786"/>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highlight>
                  <a:srgbClr val="000000"/>
                </a:highlight>
              </a:endParaRPr>
            </a:p>
          </p:txBody>
        </p:sp>
        <p:pic>
          <p:nvPicPr>
            <p:cNvPr id="22" name="Image 21" descr="RÃ©sultat de recherche d'images pour &quot;php&quot;">
              <a:extLst>
                <a:ext uri="{FF2B5EF4-FFF2-40B4-BE49-F238E27FC236}">
                  <a16:creationId xmlns:a16="http://schemas.microsoft.com/office/drawing/2014/main" id="{7D27AA16-EF59-4840-AA34-7F3A401C0E80}"/>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6749" y="2309039"/>
              <a:ext cx="2165350" cy="1082040"/>
            </a:xfrm>
            <a:prstGeom prst="rect">
              <a:avLst/>
            </a:prstGeom>
            <a:noFill/>
            <a:ln>
              <a:noFill/>
            </a:ln>
          </p:spPr>
        </p:pic>
        <p:pic>
          <p:nvPicPr>
            <p:cNvPr id="23" name="Image 22" descr="RÃ©sultat de recherche d'images pour &quot;symfony&quot;">
              <a:extLst>
                <a:ext uri="{FF2B5EF4-FFF2-40B4-BE49-F238E27FC236}">
                  <a16:creationId xmlns:a16="http://schemas.microsoft.com/office/drawing/2014/main" id="{55ECDD03-A0B8-48A6-B503-0EF26B034C10}"/>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885" y="3481546"/>
              <a:ext cx="2169160" cy="1156970"/>
            </a:xfrm>
            <a:prstGeom prst="rect">
              <a:avLst/>
            </a:prstGeom>
            <a:noFill/>
            <a:ln>
              <a:noFill/>
            </a:ln>
          </p:spPr>
        </p:pic>
        <p:pic>
          <p:nvPicPr>
            <p:cNvPr id="24" name="Image 23" descr="RÃ©sultat de recherche d'images pour &quot;html 5 css js&quot;">
              <a:extLst>
                <a:ext uri="{FF2B5EF4-FFF2-40B4-BE49-F238E27FC236}">
                  <a16:creationId xmlns:a16="http://schemas.microsoft.com/office/drawing/2014/main" id="{C6C3393F-C373-447A-A29E-1BF535FF3436}"/>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22717" y="2226223"/>
              <a:ext cx="2327910" cy="1309370"/>
            </a:xfrm>
            <a:prstGeom prst="rect">
              <a:avLst/>
            </a:prstGeom>
            <a:noFill/>
            <a:ln>
              <a:noFill/>
            </a:ln>
          </p:spPr>
        </p:pic>
        <p:pic>
          <p:nvPicPr>
            <p:cNvPr id="25" name="Image 24" descr="RÃ©sultat de recherche d'images pour &quot;bootstrap&quot;">
              <a:extLst>
                <a:ext uri="{FF2B5EF4-FFF2-40B4-BE49-F238E27FC236}">
                  <a16:creationId xmlns:a16="http://schemas.microsoft.com/office/drawing/2014/main" id="{CBDD4BEF-D68A-48AC-8876-E37B60230313}"/>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04975" y="3794554"/>
              <a:ext cx="1763395" cy="783590"/>
            </a:xfrm>
            <a:prstGeom prst="rect">
              <a:avLst/>
            </a:prstGeom>
            <a:noFill/>
            <a:ln>
              <a:noFill/>
            </a:ln>
          </p:spPr>
        </p:pic>
        <p:sp>
          <p:nvSpPr>
            <p:cNvPr id="26" name="ZoneTexte 25">
              <a:extLst>
                <a:ext uri="{FF2B5EF4-FFF2-40B4-BE49-F238E27FC236}">
                  <a16:creationId xmlns:a16="http://schemas.microsoft.com/office/drawing/2014/main" id="{7B0604F4-194B-42FB-BAA2-E7D3329A48F7}"/>
                </a:ext>
              </a:extLst>
            </p:cNvPr>
            <p:cNvSpPr txBox="1"/>
            <p:nvPr/>
          </p:nvSpPr>
          <p:spPr>
            <a:xfrm>
              <a:off x="855705" y="1594338"/>
              <a:ext cx="4286429" cy="461665"/>
            </a:xfrm>
            <a:prstGeom prst="rect">
              <a:avLst/>
            </a:prstGeom>
            <a:noFill/>
          </p:spPr>
          <p:txBody>
            <a:bodyPr wrap="square" rtlCol="0">
              <a:spAutoFit/>
            </a:bodyPr>
            <a:lstStyle/>
            <a:p>
              <a:pPr algn="ctr"/>
              <a:r>
                <a:rPr lang="fr-FR" sz="2400" b="1" u="sng" dirty="0"/>
                <a:t>Technologies utilisées</a:t>
              </a:r>
            </a:p>
          </p:txBody>
        </p:sp>
      </p:grpSp>
      <p:sp>
        <p:nvSpPr>
          <p:cNvPr id="28" name="ZoneTexte 27">
            <a:extLst>
              <a:ext uri="{FF2B5EF4-FFF2-40B4-BE49-F238E27FC236}">
                <a16:creationId xmlns:a16="http://schemas.microsoft.com/office/drawing/2014/main" id="{815C0758-EB57-487F-A85E-CEE8DCCE3B40}"/>
              </a:ext>
            </a:extLst>
          </p:cNvPr>
          <p:cNvSpPr txBox="1"/>
          <p:nvPr/>
        </p:nvSpPr>
        <p:spPr>
          <a:xfrm>
            <a:off x="662824" y="8660505"/>
            <a:ext cx="5503624" cy="2462213"/>
          </a:xfrm>
          <a:prstGeom prst="rect">
            <a:avLst/>
          </a:prstGeom>
          <a:noFill/>
        </p:spPr>
        <p:txBody>
          <a:bodyPr wrap="square" rtlCol="0">
            <a:spAutoFit/>
          </a:bodyPr>
          <a:lstStyle/>
          <a:p>
            <a:r>
              <a:rPr lang="fr-FR" sz="2800" b="1" dirty="0">
                <a:latin typeface="Calibri" panose="020F0502020204030204" pitchFamily="34" charset="0"/>
                <a:cs typeface="Calibri" panose="020F0502020204030204" pitchFamily="34" charset="0"/>
              </a:rPr>
              <a:t>2. Conception</a:t>
            </a:r>
          </a:p>
          <a:p>
            <a:endParaRPr lang="fr-FR" dirty="0">
              <a:latin typeface="Calibri" panose="020F0502020204030204" pitchFamily="34" charset="0"/>
              <a:cs typeface="Calibri" panose="020F0502020204030204" pitchFamily="34" charset="0"/>
            </a:endParaRPr>
          </a:p>
          <a:p>
            <a:pPr algn="just"/>
            <a:r>
              <a:rPr lang="fr-FR" dirty="0">
                <a:latin typeface="Calibri" panose="020F0502020204030204" pitchFamily="34" charset="0"/>
                <a:cs typeface="Calibri" panose="020F0502020204030204" pitchFamily="34" charset="0"/>
              </a:rPr>
              <a:t>	La solution doit pouvoir être disponible depuis n’importe quel appareil et depuis n’importe où. Nous avons donc opté pour une application web </a:t>
            </a:r>
            <a:r>
              <a:rPr lang="fr-FR" dirty="0" err="1">
                <a:latin typeface="Calibri" panose="020F0502020204030204" pitchFamily="34" charset="0"/>
                <a:cs typeface="Calibri" panose="020F0502020204030204" pitchFamily="34" charset="0"/>
              </a:rPr>
              <a:t>Php</a:t>
            </a:r>
            <a:r>
              <a:rPr lang="fr-FR" dirty="0">
                <a:latin typeface="Calibri" panose="020F0502020204030204" pitchFamily="34" charset="0"/>
                <a:cs typeface="Calibri" panose="020F0502020204030204" pitchFamily="34" charset="0"/>
              </a:rPr>
              <a:t> avec utilisation du Framework Symfony, un Framework très puissant et très utilisé. La gestion du </a:t>
            </a:r>
            <a:r>
              <a:rPr lang="fr-FR" dirty="0" err="1">
                <a:latin typeface="Calibri" panose="020F0502020204030204" pitchFamily="34" charset="0"/>
                <a:cs typeface="Calibri" panose="020F0502020204030204" pitchFamily="34" charset="0"/>
              </a:rPr>
              <a:t>front-end</a:t>
            </a:r>
            <a:r>
              <a:rPr lang="fr-FR" dirty="0">
                <a:latin typeface="Calibri" panose="020F0502020204030204" pitchFamily="34" charset="0"/>
                <a:cs typeface="Calibri" panose="020F0502020204030204" pitchFamily="34" charset="0"/>
              </a:rPr>
              <a:t> (Html, </a:t>
            </a:r>
            <a:r>
              <a:rPr lang="fr-FR" dirty="0" err="1">
                <a:latin typeface="Calibri" panose="020F0502020204030204" pitchFamily="34" charset="0"/>
                <a:cs typeface="Calibri" panose="020F0502020204030204" pitchFamily="34" charset="0"/>
              </a:rPr>
              <a:t>Css</a:t>
            </a:r>
            <a:r>
              <a:rPr lang="fr-FR" dirty="0">
                <a:latin typeface="Calibri" panose="020F0502020204030204" pitchFamily="34" charset="0"/>
                <a:cs typeface="Calibri" panose="020F0502020204030204" pitchFamily="34" charset="0"/>
              </a:rPr>
              <a:t>, JS) est assurée par le Framework Bootstrap.</a:t>
            </a:r>
          </a:p>
        </p:txBody>
      </p:sp>
      <p:sp>
        <p:nvSpPr>
          <p:cNvPr id="47" name="ZoneTexte 46">
            <a:extLst>
              <a:ext uri="{FF2B5EF4-FFF2-40B4-BE49-F238E27FC236}">
                <a16:creationId xmlns:a16="http://schemas.microsoft.com/office/drawing/2014/main" id="{86D62951-3D07-437C-B02C-D785FA67900A}"/>
              </a:ext>
            </a:extLst>
          </p:cNvPr>
          <p:cNvSpPr txBox="1"/>
          <p:nvPr/>
        </p:nvSpPr>
        <p:spPr>
          <a:xfrm>
            <a:off x="7202537" y="2428020"/>
            <a:ext cx="5785121" cy="2739211"/>
          </a:xfrm>
          <a:prstGeom prst="rect">
            <a:avLst/>
          </a:prstGeom>
          <a:noFill/>
        </p:spPr>
        <p:txBody>
          <a:bodyPr wrap="square" rtlCol="0">
            <a:spAutoFit/>
          </a:bodyPr>
          <a:lstStyle/>
          <a:p>
            <a:r>
              <a:rPr lang="fr-FR" sz="2800" b="1" dirty="0">
                <a:latin typeface="Calibri" panose="020F0502020204030204" pitchFamily="34" charset="0"/>
                <a:cs typeface="Calibri" panose="020F0502020204030204" pitchFamily="34" charset="0"/>
              </a:rPr>
              <a:t>3. La base de données</a:t>
            </a:r>
          </a:p>
          <a:p>
            <a:endParaRPr lang="fr-FR" dirty="0">
              <a:latin typeface="Calibri" panose="020F0502020204030204" pitchFamily="34" charset="0"/>
              <a:cs typeface="Calibri" panose="020F0502020204030204" pitchFamily="34" charset="0"/>
            </a:endParaRPr>
          </a:p>
          <a:p>
            <a:pPr algn="just"/>
            <a:r>
              <a:rPr lang="fr-FR" dirty="0">
                <a:latin typeface="Calibri" panose="020F0502020204030204" pitchFamily="34" charset="0"/>
                <a:cs typeface="Calibri" panose="020F0502020204030204" pitchFamily="34" charset="0"/>
              </a:rPr>
              <a:t>	Nous avons du élaborer une structure de données pour concevoir notre base de données. Nous avons séparé dans un premier temps 3 types de produits, le papier, les encres et les autres. Cela rendait fastidieuse l’utilisation de l’application, nous avons finalement opté pour une structure regroupant tous les produits dans une même table avec un nombre minimal d’arguments.</a:t>
            </a:r>
          </a:p>
        </p:txBody>
      </p:sp>
      <p:sp>
        <p:nvSpPr>
          <p:cNvPr id="49" name="ZoneTexte 48">
            <a:extLst>
              <a:ext uri="{FF2B5EF4-FFF2-40B4-BE49-F238E27FC236}">
                <a16:creationId xmlns:a16="http://schemas.microsoft.com/office/drawing/2014/main" id="{04096620-DD58-45B8-87C9-E4C58D7702C8}"/>
              </a:ext>
            </a:extLst>
          </p:cNvPr>
          <p:cNvSpPr txBox="1"/>
          <p:nvPr/>
        </p:nvSpPr>
        <p:spPr>
          <a:xfrm>
            <a:off x="7160332" y="9693195"/>
            <a:ext cx="5822838" cy="2185214"/>
          </a:xfrm>
          <a:prstGeom prst="rect">
            <a:avLst/>
          </a:prstGeom>
          <a:noFill/>
        </p:spPr>
        <p:txBody>
          <a:bodyPr wrap="square" rtlCol="0">
            <a:spAutoFit/>
          </a:bodyPr>
          <a:lstStyle/>
          <a:p>
            <a:r>
              <a:rPr lang="fr-FR" sz="2800" b="1" dirty="0">
                <a:latin typeface="Calibri" panose="020F0502020204030204" pitchFamily="34" charset="0"/>
                <a:cs typeface="Calibri" panose="020F0502020204030204" pitchFamily="34" charset="0"/>
              </a:rPr>
              <a:t>4. Les droits</a:t>
            </a:r>
          </a:p>
          <a:p>
            <a:endParaRPr lang="fr-FR" dirty="0">
              <a:latin typeface="Calibri" panose="020F0502020204030204" pitchFamily="34" charset="0"/>
              <a:cs typeface="Calibri" panose="020F0502020204030204" pitchFamily="34" charset="0"/>
            </a:endParaRPr>
          </a:p>
          <a:p>
            <a:pPr algn="just"/>
            <a:r>
              <a:rPr lang="fr-FR" dirty="0">
                <a:latin typeface="Calibri" panose="020F0502020204030204" pitchFamily="34" charset="0"/>
                <a:cs typeface="Calibri" panose="020F0502020204030204" pitchFamily="34" charset="0"/>
              </a:rPr>
              <a:t>Il existe 3 types de comptes utilisateurs possédant les droits nécessaires à leur utilisation dans l’imprimerie:</a:t>
            </a:r>
          </a:p>
          <a:p>
            <a:pPr marL="742950" lvl="1" indent="-285750">
              <a:buFont typeface="Arial" panose="020B0604020202020204" pitchFamily="34" charset="0"/>
              <a:buChar char="•"/>
            </a:pPr>
            <a:r>
              <a:rPr lang="fr-FR" dirty="0">
                <a:latin typeface="Calibri" panose="020F0502020204030204" pitchFamily="34" charset="0"/>
                <a:cs typeface="Calibri" panose="020F0502020204030204" pitchFamily="34" charset="0"/>
              </a:rPr>
              <a:t>Administrateur</a:t>
            </a:r>
          </a:p>
          <a:p>
            <a:pPr marL="742950" lvl="1" indent="-285750">
              <a:buFont typeface="Arial" panose="020B0604020202020204" pitchFamily="34" charset="0"/>
              <a:buChar char="•"/>
            </a:pPr>
            <a:r>
              <a:rPr lang="fr-FR" dirty="0">
                <a:latin typeface="Calibri" panose="020F0502020204030204" pitchFamily="34" charset="0"/>
                <a:cs typeface="Calibri" panose="020F0502020204030204" pitchFamily="34" charset="0"/>
              </a:rPr>
              <a:t>Professeur</a:t>
            </a:r>
          </a:p>
          <a:p>
            <a:pPr marL="742950" lvl="1" indent="-285750">
              <a:buFont typeface="Arial" panose="020B0604020202020204" pitchFamily="34" charset="0"/>
              <a:buChar char="•"/>
            </a:pPr>
            <a:r>
              <a:rPr lang="fr-FR" dirty="0">
                <a:latin typeface="Calibri" panose="020F0502020204030204" pitchFamily="34" charset="0"/>
                <a:cs typeface="Calibri" panose="020F0502020204030204" pitchFamily="34" charset="0"/>
              </a:rPr>
              <a:t>Etudiant</a:t>
            </a:r>
          </a:p>
        </p:txBody>
      </p:sp>
      <p:sp>
        <p:nvSpPr>
          <p:cNvPr id="51" name="ZoneTexte 50">
            <a:extLst>
              <a:ext uri="{FF2B5EF4-FFF2-40B4-BE49-F238E27FC236}">
                <a16:creationId xmlns:a16="http://schemas.microsoft.com/office/drawing/2014/main" id="{938FE817-A0CB-4537-8BF5-F0C5DE085F93}"/>
              </a:ext>
            </a:extLst>
          </p:cNvPr>
          <p:cNvSpPr txBox="1"/>
          <p:nvPr/>
        </p:nvSpPr>
        <p:spPr>
          <a:xfrm>
            <a:off x="7202536" y="11942060"/>
            <a:ext cx="6165991" cy="3016210"/>
          </a:xfrm>
          <a:prstGeom prst="rect">
            <a:avLst/>
          </a:prstGeom>
          <a:noFill/>
        </p:spPr>
        <p:txBody>
          <a:bodyPr wrap="square" rtlCol="0">
            <a:spAutoFit/>
          </a:bodyPr>
          <a:lstStyle/>
          <a:p>
            <a:r>
              <a:rPr lang="fr-FR" sz="2800" b="1" dirty="0">
                <a:latin typeface="Calibri" panose="020F0502020204030204" pitchFamily="34" charset="0"/>
                <a:cs typeface="Calibri" panose="020F0502020204030204" pitchFamily="34" charset="0"/>
              </a:rPr>
              <a:t>5. Résultat</a:t>
            </a:r>
          </a:p>
          <a:p>
            <a:endParaRPr lang="fr-FR" dirty="0">
              <a:latin typeface="Calibri" panose="020F0502020204030204" pitchFamily="34" charset="0"/>
              <a:cs typeface="Calibri" panose="020F0502020204030204" pitchFamily="34" charset="0"/>
            </a:endParaRPr>
          </a:p>
          <a:p>
            <a:pPr algn="just"/>
            <a:r>
              <a:rPr lang="fr-FR" dirty="0">
                <a:latin typeface="Calibri" panose="020F0502020204030204" pitchFamily="34" charset="0"/>
                <a:cs typeface="Calibri" panose="020F0502020204030204" pitchFamily="34" charset="0"/>
              </a:rPr>
              <a:t>	Notre application web comporte plusieurs pages ayant des fonctions pour effectuer chacun des points précisés dans le cahier des charges voire plus. </a:t>
            </a:r>
          </a:p>
          <a:p>
            <a:endParaRPr lang="fr-FR"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fr-FR" dirty="0">
                <a:latin typeface="Calibri" panose="020F0502020204030204" pitchFamily="34" charset="0"/>
                <a:cs typeface="Calibri" panose="020F0502020204030204" pitchFamily="34" charset="0"/>
              </a:rPr>
              <a:t>Accueil : Historique des modifications</a:t>
            </a:r>
          </a:p>
          <a:p>
            <a:pPr marL="285750" indent="-285750">
              <a:buFont typeface="Arial" panose="020B0604020202020204" pitchFamily="34" charset="0"/>
              <a:buChar char="•"/>
            </a:pPr>
            <a:r>
              <a:rPr lang="fr-FR" dirty="0">
                <a:latin typeface="Calibri" panose="020F0502020204030204" pitchFamily="34" charset="0"/>
                <a:cs typeface="Calibri" panose="020F0502020204030204" pitchFamily="34" charset="0"/>
              </a:rPr>
              <a:t>Stock : Accès à la liste des produits en stock</a:t>
            </a:r>
          </a:p>
          <a:p>
            <a:pPr marL="285750" indent="-285750">
              <a:buFont typeface="Arial" panose="020B0604020202020204" pitchFamily="34" charset="0"/>
              <a:buChar char="•"/>
            </a:pPr>
            <a:r>
              <a:rPr lang="fr-FR" dirty="0">
                <a:latin typeface="Calibri" panose="020F0502020204030204" pitchFamily="34" charset="0"/>
                <a:cs typeface="Calibri" panose="020F0502020204030204" pitchFamily="34" charset="0"/>
              </a:rPr>
              <a:t>Tutoriel : Documentation du site</a:t>
            </a:r>
          </a:p>
          <a:p>
            <a:pPr marL="285750" indent="-285750">
              <a:buFont typeface="Arial" panose="020B0604020202020204" pitchFamily="34" charset="0"/>
              <a:buChar char="•"/>
            </a:pPr>
            <a:r>
              <a:rPr lang="fr-FR" dirty="0">
                <a:latin typeface="Calibri" panose="020F0502020204030204" pitchFamily="34" charset="0"/>
                <a:cs typeface="Calibri" panose="020F0502020204030204" pitchFamily="34" charset="0"/>
              </a:rPr>
              <a:t>Utilisateurs : Gestion des utilisateurs</a:t>
            </a:r>
          </a:p>
        </p:txBody>
      </p:sp>
      <p:pic>
        <p:nvPicPr>
          <p:cNvPr id="55" name="Image 54">
            <a:extLst>
              <a:ext uri="{FF2B5EF4-FFF2-40B4-BE49-F238E27FC236}">
                <a16:creationId xmlns:a16="http://schemas.microsoft.com/office/drawing/2014/main" id="{A1A89E08-B875-44C8-AF9A-14B5D3A4469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738506" y="516037"/>
            <a:ext cx="6058613" cy="3367191"/>
          </a:xfrm>
          <a:prstGeom prst="rect">
            <a:avLst/>
          </a:prstGeom>
        </p:spPr>
      </p:pic>
      <p:pic>
        <p:nvPicPr>
          <p:cNvPr id="53" name="Image 52">
            <a:extLst>
              <a:ext uri="{FF2B5EF4-FFF2-40B4-BE49-F238E27FC236}">
                <a16:creationId xmlns:a16="http://schemas.microsoft.com/office/drawing/2014/main" id="{B64210FD-C202-434A-BC9A-AD5CF2E459D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789622" y="4062198"/>
            <a:ext cx="6007497" cy="4111797"/>
          </a:xfrm>
          <a:prstGeom prst="rect">
            <a:avLst/>
          </a:prstGeom>
        </p:spPr>
      </p:pic>
      <p:pic>
        <p:nvPicPr>
          <p:cNvPr id="57" name="Image 56">
            <a:extLst>
              <a:ext uri="{FF2B5EF4-FFF2-40B4-BE49-F238E27FC236}">
                <a16:creationId xmlns:a16="http://schemas.microsoft.com/office/drawing/2014/main" id="{9D69D4DA-B551-4BE7-BBF0-A346862D5F1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789622" y="8364252"/>
            <a:ext cx="6058209" cy="2533335"/>
          </a:xfrm>
          <a:prstGeom prst="rect">
            <a:avLst/>
          </a:prstGeom>
        </p:spPr>
      </p:pic>
      <p:sp>
        <p:nvSpPr>
          <p:cNvPr id="2" name="ZoneTexte 1">
            <a:extLst>
              <a:ext uri="{FF2B5EF4-FFF2-40B4-BE49-F238E27FC236}">
                <a16:creationId xmlns:a16="http://schemas.microsoft.com/office/drawing/2014/main" id="{5399CCA3-D8CD-4538-8A06-5F41FA992006}"/>
              </a:ext>
            </a:extLst>
          </p:cNvPr>
          <p:cNvSpPr txBox="1"/>
          <p:nvPr/>
        </p:nvSpPr>
        <p:spPr>
          <a:xfrm>
            <a:off x="19184112" y="14218713"/>
            <a:ext cx="3061515" cy="830997"/>
          </a:xfrm>
          <a:prstGeom prst="rect">
            <a:avLst/>
          </a:prstGeom>
          <a:noFill/>
        </p:spPr>
        <p:txBody>
          <a:bodyPr wrap="square" rtlCol="0">
            <a:spAutoFit/>
          </a:bodyPr>
          <a:lstStyle/>
          <a:p>
            <a:r>
              <a:rPr lang="fr-FR" sz="2400" dirty="0">
                <a:latin typeface="Calibri" panose="020F0502020204030204" pitchFamily="34" charset="0"/>
                <a:cs typeface="Calibri" panose="020F0502020204030204" pitchFamily="34" charset="0"/>
              </a:rPr>
              <a:t>Flavio </a:t>
            </a:r>
            <a:r>
              <a:rPr lang="fr-FR" sz="2400" dirty="0" err="1">
                <a:latin typeface="Calibri" panose="020F0502020204030204" pitchFamily="34" charset="0"/>
                <a:cs typeface="Calibri" panose="020F0502020204030204" pitchFamily="34" charset="0"/>
              </a:rPr>
              <a:t>Ranchon</a:t>
            </a:r>
            <a:endParaRPr lang="fr-FR" sz="2400" dirty="0">
              <a:latin typeface="Calibri" panose="020F0502020204030204" pitchFamily="34" charset="0"/>
              <a:cs typeface="Calibri" panose="020F0502020204030204" pitchFamily="34" charset="0"/>
            </a:endParaRPr>
          </a:p>
          <a:p>
            <a:r>
              <a:rPr lang="fr-FR" sz="2400" dirty="0">
                <a:latin typeface="Calibri" panose="020F0502020204030204" pitchFamily="34" charset="0"/>
                <a:cs typeface="Calibri" panose="020F0502020204030204" pitchFamily="34" charset="0"/>
              </a:rPr>
              <a:t>Jaël Vavasseur</a:t>
            </a:r>
          </a:p>
        </p:txBody>
      </p:sp>
      <p:grpSp>
        <p:nvGrpSpPr>
          <p:cNvPr id="29" name="Groupe 28">
            <a:extLst>
              <a:ext uri="{FF2B5EF4-FFF2-40B4-BE49-F238E27FC236}">
                <a16:creationId xmlns:a16="http://schemas.microsoft.com/office/drawing/2014/main" id="{C6EF8CAB-8572-4468-B2A0-FA2C0DAA16AD}"/>
              </a:ext>
            </a:extLst>
          </p:cNvPr>
          <p:cNvGrpSpPr/>
          <p:nvPr/>
        </p:nvGrpSpPr>
        <p:grpSpPr>
          <a:xfrm>
            <a:off x="14512266" y="11495121"/>
            <a:ext cx="6562208" cy="2288246"/>
            <a:chOff x="7160332" y="12294168"/>
            <a:chExt cx="6562208" cy="2288246"/>
          </a:xfrm>
        </p:grpSpPr>
        <p:pic>
          <p:nvPicPr>
            <p:cNvPr id="1026" name="Picture 2" descr="RÃ©sultat de recherche d'images pour &quot;code barres&quot;">
              <a:extLst>
                <a:ext uri="{FF2B5EF4-FFF2-40B4-BE49-F238E27FC236}">
                  <a16:creationId xmlns:a16="http://schemas.microsoft.com/office/drawing/2014/main" id="{AAD8237E-1321-4D41-AE95-46E2B2C1A66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90432" y="12962276"/>
              <a:ext cx="2232108" cy="1620138"/>
            </a:xfrm>
            <a:prstGeom prst="rect">
              <a:avLst/>
            </a:prstGeom>
            <a:noFill/>
            <a:extLst>
              <a:ext uri="{909E8E84-426E-40DD-AFC4-6F175D3DCCD1}">
                <a14:hiddenFill xmlns:a14="http://schemas.microsoft.com/office/drawing/2010/main">
                  <a:solidFill>
                    <a:srgbClr val="FFFFFF"/>
                  </a:solidFill>
                </a14:hiddenFill>
              </a:ext>
            </a:extLst>
          </p:spPr>
        </p:pic>
        <p:sp>
          <p:nvSpPr>
            <p:cNvPr id="56" name="ZoneTexte 55">
              <a:extLst>
                <a:ext uri="{FF2B5EF4-FFF2-40B4-BE49-F238E27FC236}">
                  <a16:creationId xmlns:a16="http://schemas.microsoft.com/office/drawing/2014/main" id="{44A01F0A-B6AF-4D9E-A5F3-D65F56EC4D58}"/>
                </a:ext>
              </a:extLst>
            </p:cNvPr>
            <p:cNvSpPr txBox="1"/>
            <p:nvPr/>
          </p:nvSpPr>
          <p:spPr>
            <a:xfrm>
              <a:off x="7160332" y="12294168"/>
              <a:ext cx="4330100" cy="2185214"/>
            </a:xfrm>
            <a:prstGeom prst="rect">
              <a:avLst/>
            </a:prstGeom>
            <a:noFill/>
          </p:spPr>
          <p:txBody>
            <a:bodyPr wrap="square" rtlCol="0">
              <a:spAutoFit/>
            </a:bodyPr>
            <a:lstStyle/>
            <a:p>
              <a:r>
                <a:rPr lang="fr-FR" sz="2800" b="1" dirty="0">
                  <a:latin typeface="Calibri" panose="020F0502020204030204" pitchFamily="34" charset="0"/>
                  <a:cs typeface="Calibri" panose="020F0502020204030204" pitchFamily="34" charset="0"/>
                </a:rPr>
                <a:t>6. La fonction Scanner</a:t>
              </a:r>
            </a:p>
            <a:p>
              <a:endParaRPr lang="fr-FR" dirty="0">
                <a:latin typeface="Calibri" panose="020F0502020204030204" pitchFamily="34" charset="0"/>
                <a:cs typeface="Calibri" panose="020F0502020204030204" pitchFamily="34" charset="0"/>
              </a:endParaRPr>
            </a:p>
            <a:p>
              <a:pPr algn="just"/>
              <a:r>
                <a:rPr lang="fr-FR" dirty="0">
                  <a:latin typeface="Calibri" panose="020F0502020204030204" pitchFamily="34" charset="0"/>
                  <a:cs typeface="Calibri" panose="020F0502020204030204" pitchFamily="34" charset="0"/>
                </a:rPr>
                <a:t>	Nous avons développé une fonction qui permet, quand c’est possible, d’ouvrir la caméra et de scanner un code-barres pour soit rechercher une produit, soit pour l’ajouter au Stock</a:t>
              </a:r>
            </a:p>
          </p:txBody>
        </p:sp>
        <p:sp>
          <p:nvSpPr>
            <p:cNvPr id="3" name="ZoneTexte 2">
              <a:extLst>
                <a:ext uri="{FF2B5EF4-FFF2-40B4-BE49-F238E27FC236}">
                  <a16:creationId xmlns:a16="http://schemas.microsoft.com/office/drawing/2014/main" id="{D0BF1029-595B-465A-BDBC-9E21940A4598}"/>
                </a:ext>
              </a:extLst>
            </p:cNvPr>
            <p:cNvSpPr txBox="1"/>
            <p:nvPr/>
          </p:nvSpPr>
          <p:spPr>
            <a:xfrm>
              <a:off x="11670528" y="12650407"/>
              <a:ext cx="1871916" cy="307777"/>
            </a:xfrm>
            <a:prstGeom prst="rect">
              <a:avLst/>
            </a:prstGeom>
            <a:noFill/>
          </p:spPr>
          <p:txBody>
            <a:bodyPr wrap="square" rtlCol="0">
              <a:spAutoFit/>
            </a:bodyPr>
            <a:lstStyle/>
            <a:p>
              <a:pPr algn="ctr"/>
              <a:r>
                <a:rPr lang="fr-FR" sz="1400" i="1" dirty="0">
                  <a:solidFill>
                    <a:schemeClr val="bg1">
                      <a:lumMod val="65000"/>
                    </a:schemeClr>
                  </a:solidFill>
                </a:rPr>
                <a:t>Un essai?</a:t>
              </a:r>
            </a:p>
          </p:txBody>
        </p:sp>
      </p:grpSp>
      <p:grpSp>
        <p:nvGrpSpPr>
          <p:cNvPr id="30" name="Groupe 29">
            <a:extLst>
              <a:ext uri="{FF2B5EF4-FFF2-40B4-BE49-F238E27FC236}">
                <a16:creationId xmlns:a16="http://schemas.microsoft.com/office/drawing/2014/main" id="{6B38691D-3684-4711-8F8C-8E3F6E5E9788}"/>
              </a:ext>
            </a:extLst>
          </p:cNvPr>
          <p:cNvGrpSpPr/>
          <p:nvPr/>
        </p:nvGrpSpPr>
        <p:grpSpPr>
          <a:xfrm>
            <a:off x="7425241" y="5075791"/>
            <a:ext cx="5557929" cy="4709018"/>
            <a:chOff x="7425241" y="5386687"/>
            <a:chExt cx="5557929" cy="4709018"/>
          </a:xfrm>
        </p:grpSpPr>
        <p:pic>
          <p:nvPicPr>
            <p:cNvPr id="48" name="Image 47">
              <a:extLst>
                <a:ext uri="{FF2B5EF4-FFF2-40B4-BE49-F238E27FC236}">
                  <a16:creationId xmlns:a16="http://schemas.microsoft.com/office/drawing/2014/main" id="{97F171C5-E990-473F-8296-2761BF0BB249}"/>
                </a:ext>
              </a:extLst>
            </p:cNvPr>
            <p:cNvPicPr>
              <a:picLocks noChangeAspect="1"/>
            </p:cNvPicPr>
            <p:nvPr/>
          </p:nvPicPr>
          <p:blipFill>
            <a:blip r:embed="rId12"/>
            <a:stretch>
              <a:fillRect/>
            </a:stretch>
          </p:blipFill>
          <p:spPr>
            <a:xfrm>
              <a:off x="9813406" y="5553145"/>
              <a:ext cx="3169764" cy="3903768"/>
            </a:xfrm>
            <a:prstGeom prst="rect">
              <a:avLst/>
            </a:prstGeom>
          </p:spPr>
        </p:pic>
        <p:pic>
          <p:nvPicPr>
            <p:cNvPr id="27" name="Image 26">
              <a:extLst>
                <a:ext uri="{FF2B5EF4-FFF2-40B4-BE49-F238E27FC236}">
                  <a16:creationId xmlns:a16="http://schemas.microsoft.com/office/drawing/2014/main" id="{0D140CC3-FC2D-4866-AEE2-AF6FCFDE9478}"/>
                </a:ext>
              </a:extLst>
            </p:cNvPr>
            <p:cNvPicPr>
              <a:picLocks noChangeAspect="1"/>
            </p:cNvPicPr>
            <p:nvPr/>
          </p:nvPicPr>
          <p:blipFill>
            <a:blip r:embed="rId13"/>
            <a:stretch>
              <a:fillRect/>
            </a:stretch>
          </p:blipFill>
          <p:spPr>
            <a:xfrm>
              <a:off x="7425241" y="5386687"/>
              <a:ext cx="1954806" cy="4401241"/>
            </a:xfrm>
            <a:prstGeom prst="rect">
              <a:avLst/>
            </a:prstGeom>
          </p:spPr>
        </p:pic>
        <p:sp>
          <p:nvSpPr>
            <p:cNvPr id="39" name="ZoneTexte 38">
              <a:extLst>
                <a:ext uri="{FF2B5EF4-FFF2-40B4-BE49-F238E27FC236}">
                  <a16:creationId xmlns:a16="http://schemas.microsoft.com/office/drawing/2014/main" id="{310E9D1C-A699-41F6-B2A3-A1948D9B8DA3}"/>
                </a:ext>
              </a:extLst>
            </p:cNvPr>
            <p:cNvSpPr txBox="1"/>
            <p:nvPr/>
          </p:nvSpPr>
          <p:spPr>
            <a:xfrm>
              <a:off x="7468007" y="9787928"/>
              <a:ext cx="1871916" cy="307777"/>
            </a:xfrm>
            <a:prstGeom prst="rect">
              <a:avLst/>
            </a:prstGeom>
            <a:noFill/>
          </p:spPr>
          <p:txBody>
            <a:bodyPr wrap="square" rtlCol="0">
              <a:spAutoFit/>
            </a:bodyPr>
            <a:lstStyle/>
            <a:p>
              <a:pPr algn="ctr"/>
              <a:r>
                <a:rPr lang="fr-FR" sz="1400" i="1" dirty="0">
                  <a:solidFill>
                    <a:schemeClr val="bg1">
                      <a:lumMod val="65000"/>
                    </a:schemeClr>
                  </a:solidFill>
                </a:rPr>
                <a:t>Ancienne structure</a:t>
              </a:r>
            </a:p>
          </p:txBody>
        </p:sp>
        <p:sp>
          <p:nvSpPr>
            <p:cNvPr id="40" name="ZoneTexte 39">
              <a:extLst>
                <a:ext uri="{FF2B5EF4-FFF2-40B4-BE49-F238E27FC236}">
                  <a16:creationId xmlns:a16="http://schemas.microsoft.com/office/drawing/2014/main" id="{49BC98D7-32D9-408A-BD03-4ABCA44E1FDB}"/>
                </a:ext>
              </a:extLst>
            </p:cNvPr>
            <p:cNvSpPr txBox="1"/>
            <p:nvPr/>
          </p:nvSpPr>
          <p:spPr>
            <a:xfrm>
              <a:off x="10462330" y="9513188"/>
              <a:ext cx="1871916" cy="307777"/>
            </a:xfrm>
            <a:prstGeom prst="rect">
              <a:avLst/>
            </a:prstGeom>
            <a:noFill/>
          </p:spPr>
          <p:txBody>
            <a:bodyPr wrap="square" rtlCol="0">
              <a:spAutoFit/>
            </a:bodyPr>
            <a:lstStyle/>
            <a:p>
              <a:pPr algn="ctr"/>
              <a:r>
                <a:rPr lang="fr-FR" sz="1400" i="1" dirty="0">
                  <a:solidFill>
                    <a:schemeClr val="bg1">
                      <a:lumMod val="65000"/>
                    </a:schemeClr>
                  </a:solidFill>
                </a:rPr>
                <a:t>Nouvelle structure</a:t>
              </a:r>
            </a:p>
          </p:txBody>
        </p:sp>
      </p:grpSp>
    </p:spTree>
    <p:extLst>
      <p:ext uri="{BB962C8B-B14F-4D97-AF65-F5344CB8AC3E}">
        <p14:creationId xmlns:p14="http://schemas.microsoft.com/office/powerpoint/2010/main" val="3401118317"/>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1513</TotalTime>
  <Words>78</Words>
  <Application>Microsoft Office PowerPoint</Application>
  <PresentationFormat>Personnalisé</PresentationFormat>
  <Paragraphs>39</Paragraphs>
  <Slides>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vt:i4>
      </vt:variant>
    </vt:vector>
  </HeadingPairs>
  <TitlesOfParts>
    <vt:vector size="7" baseType="lpstr">
      <vt:lpstr>Arial</vt:lpstr>
      <vt:lpstr>Calibri</vt:lpstr>
      <vt:lpstr>Lucida Sans Unicode</vt:lpstr>
      <vt:lpstr>Trebuchet MS</vt:lpstr>
      <vt:lpstr>Wingdings 3</vt:lpstr>
      <vt:lpstr>Facette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Jael Vavasseur</dc:creator>
  <cp:lastModifiedBy>Jael Vavasseur</cp:lastModifiedBy>
  <cp:revision>51</cp:revision>
  <dcterms:created xsi:type="dcterms:W3CDTF">2019-05-19T21:39:50Z</dcterms:created>
  <dcterms:modified xsi:type="dcterms:W3CDTF">2019-05-25T16:53:33Z</dcterms:modified>
</cp:coreProperties>
</file>