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83625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0" d="100"/>
          <a:sy n="30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43" indent="0" algn="ctr">
              <a:buNone/>
              <a:defRPr sz="4409"/>
            </a:lvl2pPr>
            <a:lvl3pPr marL="2015886" indent="0" algn="ctr">
              <a:buNone/>
              <a:defRPr sz="3968"/>
            </a:lvl3pPr>
            <a:lvl4pPr marL="3023829" indent="0" algn="ctr">
              <a:buNone/>
              <a:defRPr sz="3527"/>
            </a:lvl4pPr>
            <a:lvl5pPr marL="4031772" indent="0" algn="ctr">
              <a:buNone/>
              <a:defRPr sz="3527"/>
            </a:lvl5pPr>
            <a:lvl6pPr marL="5039716" indent="0" algn="ctr">
              <a:buNone/>
              <a:defRPr sz="3527"/>
            </a:lvl6pPr>
            <a:lvl7pPr marL="6047659" indent="0" algn="ctr">
              <a:buNone/>
              <a:defRPr sz="3527"/>
            </a:lvl7pPr>
            <a:lvl8pPr marL="7055602" indent="0" algn="ctr">
              <a:buNone/>
              <a:defRPr sz="3527"/>
            </a:lvl8pPr>
            <a:lvl9pPr marL="8063545" indent="0" algn="ctr">
              <a:buNone/>
              <a:defRPr sz="3527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69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76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00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56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43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66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29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17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43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64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9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43" indent="0">
              <a:buNone/>
              <a:defRPr sz="6173"/>
            </a:lvl2pPr>
            <a:lvl3pPr marL="2015886" indent="0">
              <a:buNone/>
              <a:defRPr sz="5291"/>
            </a:lvl3pPr>
            <a:lvl4pPr marL="3023829" indent="0">
              <a:buNone/>
              <a:defRPr sz="4409"/>
            </a:lvl4pPr>
            <a:lvl5pPr marL="4031772" indent="0">
              <a:buNone/>
              <a:defRPr sz="4409"/>
            </a:lvl5pPr>
            <a:lvl6pPr marL="5039716" indent="0">
              <a:buNone/>
              <a:defRPr sz="4409"/>
            </a:lvl6pPr>
            <a:lvl7pPr marL="6047659" indent="0">
              <a:buNone/>
              <a:defRPr sz="4409"/>
            </a:lvl7pPr>
            <a:lvl8pPr marL="7055602" indent="0">
              <a:buNone/>
              <a:defRPr sz="4409"/>
            </a:lvl8pPr>
            <a:lvl9pPr marL="8063545" indent="0">
              <a:buNone/>
              <a:defRPr sz="4409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83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0A917-C272-441A-92EE-F01DF0D33BF7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01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015886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72" indent="-503972" algn="l" defTabSz="2015886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858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801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744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68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F628AAC4-F9DA-4397-B079-95869252F3C6}"/>
              </a:ext>
            </a:extLst>
          </p:cNvPr>
          <p:cNvSpPr/>
          <p:nvPr/>
        </p:nvSpPr>
        <p:spPr>
          <a:xfrm>
            <a:off x="5707124" y="1425645"/>
            <a:ext cx="4591070" cy="32447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highlight>
                <a:srgbClr val="000000"/>
              </a:highlight>
            </a:endParaRP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51A2E07E-8317-486D-A510-F0D3B1D8A7A9}"/>
              </a:ext>
            </a:extLst>
          </p:cNvPr>
          <p:cNvSpPr/>
          <p:nvPr/>
        </p:nvSpPr>
        <p:spPr>
          <a:xfrm>
            <a:off x="703385" y="1466332"/>
            <a:ext cx="4591070" cy="32447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highlight>
                <a:srgbClr val="000000"/>
              </a:highlight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29EE5AC-ABE7-4DFD-986F-200C2BC10C4D}"/>
              </a:ext>
            </a:extLst>
          </p:cNvPr>
          <p:cNvSpPr/>
          <p:nvPr/>
        </p:nvSpPr>
        <p:spPr>
          <a:xfrm>
            <a:off x="8621934" y="5694299"/>
            <a:ext cx="4139756" cy="37307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  <a:p>
            <a:pPr algn="ctr"/>
            <a:endParaRPr lang="fr-FR" b="1" dirty="0"/>
          </a:p>
          <a:p>
            <a:pPr algn="ctr"/>
            <a:endParaRPr lang="fr-FR" b="1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85DF817F-EEFC-4802-B3E2-DC57ABFBA72D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0691812" y="0"/>
            <a:ext cx="0" cy="5694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1101877-AF63-49A2-A111-1ECAFC2AAE53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0" y="8878695"/>
            <a:ext cx="9228187" cy="6240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EB12A4A-C604-4FA5-90CD-B1DC4E4DF28B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12155437" y="8878695"/>
            <a:ext cx="9228187" cy="6240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1A06923-E9ED-4F38-BAA1-BBA30DDD0A31}"/>
              </a:ext>
            </a:extLst>
          </p:cNvPr>
          <p:cNvSpPr txBox="1"/>
          <p:nvPr/>
        </p:nvSpPr>
        <p:spPr>
          <a:xfrm>
            <a:off x="1360724" y="475487"/>
            <a:ext cx="7867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Création – Développement de la solution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CA0CE7D-CF1B-4C5E-8072-5B2AD7376CA2}"/>
              </a:ext>
            </a:extLst>
          </p:cNvPr>
          <p:cNvSpPr txBox="1"/>
          <p:nvPr/>
        </p:nvSpPr>
        <p:spPr>
          <a:xfrm>
            <a:off x="13328618" y="475487"/>
            <a:ext cx="5394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Utilisation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F55B5F1-D32A-4F53-AFA6-BC4916CDAEFD}"/>
              </a:ext>
            </a:extLst>
          </p:cNvPr>
          <p:cNvSpPr txBox="1"/>
          <p:nvPr/>
        </p:nvSpPr>
        <p:spPr>
          <a:xfrm>
            <a:off x="7994337" y="9570720"/>
            <a:ext cx="5394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Présentation du sujet - Contexte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E034845-3CFD-41B2-9850-D49AB2DCA6AF}"/>
              </a:ext>
            </a:extLst>
          </p:cNvPr>
          <p:cNvSpPr txBox="1"/>
          <p:nvPr/>
        </p:nvSpPr>
        <p:spPr>
          <a:xfrm>
            <a:off x="8925060" y="6101466"/>
            <a:ext cx="35335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Application de gestion de stocks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E15483A9-6D96-411B-A731-12E920D1B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926" y="1948956"/>
            <a:ext cx="5356024" cy="4138498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271CB567-AC93-49D4-9A5B-316C26CB0F84}"/>
              </a:ext>
            </a:extLst>
          </p:cNvPr>
          <p:cNvSpPr txBox="1"/>
          <p:nvPr/>
        </p:nvSpPr>
        <p:spPr>
          <a:xfrm>
            <a:off x="13309154" y="1382390"/>
            <a:ext cx="5394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Gestion des produits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3385C04-8F2C-42B3-B854-9AF13CD8059C}"/>
              </a:ext>
            </a:extLst>
          </p:cNvPr>
          <p:cNvSpPr txBox="1"/>
          <p:nvPr/>
        </p:nvSpPr>
        <p:spPr>
          <a:xfrm>
            <a:off x="678778" y="5128452"/>
            <a:ext cx="5394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Gestion des utilisateurs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D633F458-3F49-4ADA-8FA5-B62131291CFB}"/>
              </a:ext>
            </a:extLst>
          </p:cNvPr>
          <p:cNvSpPr/>
          <p:nvPr/>
        </p:nvSpPr>
        <p:spPr>
          <a:xfrm>
            <a:off x="373051" y="5719713"/>
            <a:ext cx="1554480" cy="12244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26354DF-C013-4AEA-B486-C8EFD9A637DB}"/>
              </a:ext>
            </a:extLst>
          </p:cNvPr>
          <p:cNvSpPr/>
          <p:nvPr/>
        </p:nvSpPr>
        <p:spPr>
          <a:xfrm>
            <a:off x="2600403" y="5762700"/>
            <a:ext cx="1554480" cy="12244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83E33968-B1D4-487B-AD6E-D418683BC9F8}"/>
              </a:ext>
            </a:extLst>
          </p:cNvPr>
          <p:cNvSpPr/>
          <p:nvPr/>
        </p:nvSpPr>
        <p:spPr>
          <a:xfrm>
            <a:off x="4827756" y="5719713"/>
            <a:ext cx="1554479" cy="12244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8AF0EFB-4C5E-4E7E-8A90-0EFA26958A8C}"/>
              </a:ext>
            </a:extLst>
          </p:cNvPr>
          <p:cNvSpPr txBox="1"/>
          <p:nvPr/>
        </p:nvSpPr>
        <p:spPr>
          <a:xfrm>
            <a:off x="373051" y="6050638"/>
            <a:ext cx="1554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Admin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A9D79A-95A0-49F9-BB7D-0E2397DD2E17}"/>
              </a:ext>
            </a:extLst>
          </p:cNvPr>
          <p:cNvSpPr txBox="1"/>
          <p:nvPr/>
        </p:nvSpPr>
        <p:spPr>
          <a:xfrm>
            <a:off x="2599015" y="6070313"/>
            <a:ext cx="1554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Prof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0FB15FB-F988-4AB8-B9C1-8A2D332FC05A}"/>
              </a:ext>
            </a:extLst>
          </p:cNvPr>
          <p:cNvSpPr txBox="1"/>
          <p:nvPr/>
        </p:nvSpPr>
        <p:spPr>
          <a:xfrm>
            <a:off x="4824978" y="6050638"/>
            <a:ext cx="1554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Etudiant</a:t>
            </a:r>
          </a:p>
        </p:txBody>
      </p:sp>
      <p:graphicFrame>
        <p:nvGraphicFramePr>
          <p:cNvPr id="30" name="Tableau 29">
            <a:extLst>
              <a:ext uri="{FF2B5EF4-FFF2-40B4-BE49-F238E27FC236}">
                <a16:creationId xmlns:a16="http://schemas.microsoft.com/office/drawing/2014/main" id="{43E54C59-C253-4087-896F-5F1320C82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81900"/>
              </p:ext>
            </p:extLst>
          </p:nvPr>
        </p:nvGraphicFramePr>
        <p:xfrm>
          <a:off x="4859337" y="7049534"/>
          <a:ext cx="1520120" cy="34328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20">
                  <a:extLst>
                    <a:ext uri="{9D8B030D-6E8A-4147-A177-3AD203B41FA5}">
                      <a16:colId xmlns:a16="http://schemas.microsoft.com/office/drawing/2014/main" val="4082210562"/>
                    </a:ext>
                  </a:extLst>
                </a:gridCol>
              </a:tblGrid>
              <a:tr h="11442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462223"/>
                  </a:ext>
                </a:extLst>
              </a:tr>
              <a:tr h="11442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155925"/>
                  </a:ext>
                </a:extLst>
              </a:tr>
              <a:tr h="11442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56966"/>
                  </a:ext>
                </a:extLst>
              </a:tr>
            </a:tbl>
          </a:graphicData>
        </a:graphic>
      </p:graphicFrame>
      <p:cxnSp>
        <p:nvCxnSpPr>
          <p:cNvPr id="32" name="Connecteur : en arc 31">
            <a:extLst>
              <a:ext uri="{FF2B5EF4-FFF2-40B4-BE49-F238E27FC236}">
                <a16:creationId xmlns:a16="http://schemas.microsoft.com/office/drawing/2014/main" id="{DD297679-9E54-4287-8C90-E162B622B7E4}"/>
              </a:ext>
            </a:extLst>
          </p:cNvPr>
          <p:cNvCxnSpPr>
            <a:stCxn id="29" idx="1"/>
            <a:endCxn id="25" idx="7"/>
          </p:cNvCxnSpPr>
          <p:nvPr/>
        </p:nvCxnSpPr>
        <p:spPr>
          <a:xfrm rot="10800000">
            <a:off x="3927236" y="5942012"/>
            <a:ext cx="897743" cy="370236"/>
          </a:xfrm>
          <a:prstGeom prst="curvedConnector4">
            <a:avLst>
              <a:gd name="adj1" fmla="val 37321"/>
              <a:gd name="adj2" fmla="val 1617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 : en arc 32">
            <a:extLst>
              <a:ext uri="{FF2B5EF4-FFF2-40B4-BE49-F238E27FC236}">
                <a16:creationId xmlns:a16="http://schemas.microsoft.com/office/drawing/2014/main" id="{3F09D49B-7D05-43BB-A003-73712535CF2B}"/>
              </a:ext>
            </a:extLst>
          </p:cNvPr>
          <p:cNvCxnSpPr>
            <a:cxnSpLocks/>
            <a:stCxn id="28" idx="1"/>
            <a:endCxn id="24" idx="7"/>
          </p:cNvCxnSpPr>
          <p:nvPr/>
        </p:nvCxnSpPr>
        <p:spPr>
          <a:xfrm rot="10800000">
            <a:off x="1699883" y="5899025"/>
            <a:ext cx="899132" cy="432898"/>
          </a:xfrm>
          <a:prstGeom prst="curvedConnector4">
            <a:avLst>
              <a:gd name="adj1" fmla="val 37341"/>
              <a:gd name="adj2" fmla="val 1528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CC8ECFEE-0569-4545-8BAE-E96BC7574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990564"/>
              </p:ext>
            </p:extLst>
          </p:nvPr>
        </p:nvGraphicFramePr>
        <p:xfrm>
          <a:off x="2616193" y="7042008"/>
          <a:ext cx="1520120" cy="34328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20">
                  <a:extLst>
                    <a:ext uri="{9D8B030D-6E8A-4147-A177-3AD203B41FA5}">
                      <a16:colId xmlns:a16="http://schemas.microsoft.com/office/drawing/2014/main" val="4082210562"/>
                    </a:ext>
                  </a:extLst>
                </a:gridCol>
              </a:tblGrid>
              <a:tr h="11442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462223"/>
                  </a:ext>
                </a:extLst>
              </a:tr>
              <a:tr h="11442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155925"/>
                  </a:ext>
                </a:extLst>
              </a:tr>
              <a:tr h="11442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56966"/>
                  </a:ext>
                </a:extLst>
              </a:tr>
            </a:tbl>
          </a:graphicData>
        </a:graphic>
      </p:graphicFrame>
      <p:graphicFrame>
        <p:nvGraphicFramePr>
          <p:cNvPr id="38" name="Tableau 37">
            <a:extLst>
              <a:ext uri="{FF2B5EF4-FFF2-40B4-BE49-F238E27FC236}">
                <a16:creationId xmlns:a16="http://schemas.microsoft.com/office/drawing/2014/main" id="{2D503EAD-FA75-4A97-9815-06A04991E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799852"/>
              </p:ext>
            </p:extLst>
          </p:nvPr>
        </p:nvGraphicFramePr>
        <p:xfrm>
          <a:off x="430823" y="7041871"/>
          <a:ext cx="1438934" cy="11170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8934">
                  <a:extLst>
                    <a:ext uri="{9D8B030D-6E8A-4147-A177-3AD203B41FA5}">
                      <a16:colId xmlns:a16="http://schemas.microsoft.com/office/drawing/2014/main" val="3579164638"/>
                    </a:ext>
                  </a:extLst>
                </a:gridCol>
              </a:tblGrid>
              <a:tr h="111708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655757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3994C9EA-41AB-4565-989C-20E6C6CECD69}"/>
              </a:ext>
            </a:extLst>
          </p:cNvPr>
          <p:cNvSpPr/>
          <p:nvPr/>
        </p:nvSpPr>
        <p:spPr>
          <a:xfrm>
            <a:off x="11275934" y="12029287"/>
            <a:ext cx="4954668" cy="28907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07B6BDDC-58C3-4B14-8DDA-4277C042C9E4}"/>
              </a:ext>
            </a:extLst>
          </p:cNvPr>
          <p:cNvSpPr/>
          <p:nvPr/>
        </p:nvSpPr>
        <p:spPr>
          <a:xfrm>
            <a:off x="11658679" y="14084974"/>
            <a:ext cx="1197785" cy="688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24FA8A09-6C02-499F-9486-A8D0C20F7850}"/>
              </a:ext>
            </a:extLst>
          </p:cNvPr>
          <p:cNvSpPr/>
          <p:nvPr/>
        </p:nvSpPr>
        <p:spPr>
          <a:xfrm>
            <a:off x="13154376" y="14084974"/>
            <a:ext cx="1197785" cy="688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EE2B4026-70F1-45D4-ACCE-C364DF0942DF}"/>
              </a:ext>
            </a:extLst>
          </p:cNvPr>
          <p:cNvSpPr/>
          <p:nvPr/>
        </p:nvSpPr>
        <p:spPr>
          <a:xfrm>
            <a:off x="14692538" y="14084974"/>
            <a:ext cx="1197785" cy="688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73826EF-96F0-4FB1-8FEC-BDF66547AE31}"/>
              </a:ext>
            </a:extLst>
          </p:cNvPr>
          <p:cNvSpPr txBox="1"/>
          <p:nvPr/>
        </p:nvSpPr>
        <p:spPr>
          <a:xfrm>
            <a:off x="12257571" y="12123444"/>
            <a:ext cx="303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Imprimerie – Pôle </a:t>
            </a:r>
            <a:r>
              <a:rPr lang="fr-FR" dirty="0" err="1"/>
              <a:t>Plurimédia</a:t>
            </a:r>
            <a:endParaRPr lang="fr-FR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9A406C76-B2AB-461A-BBD0-DA45BDDC2607}"/>
              </a:ext>
            </a:extLst>
          </p:cNvPr>
          <p:cNvSpPr txBox="1"/>
          <p:nvPr/>
        </p:nvSpPr>
        <p:spPr>
          <a:xfrm>
            <a:off x="9284387" y="8530160"/>
            <a:ext cx="2900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Flavio </a:t>
            </a:r>
            <a:r>
              <a:rPr lang="fr-FR" sz="2000" dirty="0" err="1"/>
              <a:t>Ranchon</a:t>
            </a:r>
            <a:endParaRPr lang="fr-FR" sz="2000" dirty="0"/>
          </a:p>
          <a:p>
            <a:pPr algn="ctr"/>
            <a:r>
              <a:rPr lang="fr-FR" sz="2000" dirty="0"/>
              <a:t>Jaël Vavasseur</a:t>
            </a:r>
          </a:p>
        </p:txBody>
      </p:sp>
      <p:pic>
        <p:nvPicPr>
          <p:cNvPr id="49" name="Image 48" descr="RÃ©sultat de recherche d'images pour &quot;php&quot;">
            <a:extLst>
              <a:ext uri="{FF2B5EF4-FFF2-40B4-BE49-F238E27FC236}">
                <a16:creationId xmlns:a16="http://schemas.microsoft.com/office/drawing/2014/main" id="{E9AD95B9-D9FB-46EF-95C8-FA21F316804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26" y="1932515"/>
            <a:ext cx="2165350" cy="108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Image 49" descr="RÃ©sultat de recherche d'images pour &quot;symfony&quot;">
            <a:extLst>
              <a:ext uri="{FF2B5EF4-FFF2-40B4-BE49-F238E27FC236}">
                <a16:creationId xmlns:a16="http://schemas.microsoft.com/office/drawing/2014/main" id="{C6766A19-9DB5-4449-AC3D-9798E2FA82C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59" y="3379802"/>
            <a:ext cx="2169160" cy="115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Image 50" descr="RÃ©sultat de recherche d'images pour &quot;html 5 css js&quot;">
            <a:extLst>
              <a:ext uri="{FF2B5EF4-FFF2-40B4-BE49-F238E27FC236}">
                <a16:creationId xmlns:a16="http://schemas.microsoft.com/office/drawing/2014/main" id="{80E14B05-F769-4EC7-8CF0-9FED8B746907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718" y="1950892"/>
            <a:ext cx="2327910" cy="1309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Image 51" descr="RÃ©sultat de recherche d'images pour &quot;bootstrap&quot;">
            <a:extLst>
              <a:ext uri="{FF2B5EF4-FFF2-40B4-BE49-F238E27FC236}">
                <a16:creationId xmlns:a16="http://schemas.microsoft.com/office/drawing/2014/main" id="{7DE92D9C-5A80-46A6-BF83-202B6BDB8A6A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976" y="3594694"/>
            <a:ext cx="1763395" cy="78359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038AC455-B2E5-40E3-8405-CECEDB92597B}"/>
              </a:ext>
            </a:extLst>
          </p:cNvPr>
          <p:cNvSpPr txBox="1"/>
          <p:nvPr/>
        </p:nvSpPr>
        <p:spPr>
          <a:xfrm>
            <a:off x="1728021" y="1541738"/>
            <a:ext cx="254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Technologie utilisée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D986D322-6FFE-4CEA-94A7-C5BAB6CC0E01}"/>
              </a:ext>
            </a:extLst>
          </p:cNvPr>
          <p:cNvSpPr txBox="1"/>
          <p:nvPr/>
        </p:nvSpPr>
        <p:spPr>
          <a:xfrm>
            <a:off x="6731760" y="1558032"/>
            <a:ext cx="254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BDD</a:t>
            </a:r>
          </a:p>
        </p:txBody>
      </p:sp>
    </p:spTree>
    <p:extLst>
      <p:ext uri="{BB962C8B-B14F-4D97-AF65-F5344CB8AC3E}">
        <p14:creationId xmlns:p14="http://schemas.microsoft.com/office/powerpoint/2010/main" val="9390567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</TotalTime>
  <Words>37</Words>
  <Application>Microsoft Office PowerPoint</Application>
  <PresentationFormat>Personnalisé</PresentationFormat>
  <Paragraphs>15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Jael Vavasseur</dc:creator>
  <cp:lastModifiedBy>Jael Vavasseur</cp:lastModifiedBy>
  <cp:revision>9</cp:revision>
  <dcterms:created xsi:type="dcterms:W3CDTF">2019-05-19T21:39:50Z</dcterms:created>
  <dcterms:modified xsi:type="dcterms:W3CDTF">2019-05-20T11:21:24Z</dcterms:modified>
</cp:coreProperties>
</file>