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6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2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4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917-C272-441A-92EE-F01DF0D33BF7}" type="datetimeFigureOut">
              <a:rPr lang="fr-FR" smtClean="0"/>
              <a:t>19/05/2019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628AAC4-F9DA-4397-B079-95869252F3C6}"/>
              </a:ext>
            </a:extLst>
          </p:cNvPr>
          <p:cNvSpPr/>
          <p:nvPr/>
        </p:nvSpPr>
        <p:spPr>
          <a:xfrm>
            <a:off x="5707124" y="1425645"/>
            <a:ext cx="4591070" cy="324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1A2E07E-8317-486D-A510-F0D3B1D8A7A9}"/>
              </a:ext>
            </a:extLst>
          </p:cNvPr>
          <p:cNvSpPr/>
          <p:nvPr/>
        </p:nvSpPr>
        <p:spPr>
          <a:xfrm>
            <a:off x="703385" y="1466332"/>
            <a:ext cx="4591070" cy="324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29EE5AC-ABE7-4DFD-986F-200C2BC10C4D}"/>
              </a:ext>
            </a:extLst>
          </p:cNvPr>
          <p:cNvSpPr/>
          <p:nvPr/>
        </p:nvSpPr>
        <p:spPr>
          <a:xfrm>
            <a:off x="8621934" y="5694299"/>
            <a:ext cx="4139756" cy="3730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5DF817F-EEFC-4802-B3E2-DC57ABFBA72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691812" y="0"/>
            <a:ext cx="0" cy="569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101877-AF63-49A2-A111-1ECAFC2AAE5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0" y="8878695"/>
            <a:ext cx="9228187" cy="624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EB12A4A-C604-4FA5-90CD-B1DC4E4DF28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2155437" y="8878695"/>
            <a:ext cx="9228187" cy="624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1A06923-E9ED-4F38-BAA1-BBA30DDD0A31}"/>
              </a:ext>
            </a:extLst>
          </p:cNvPr>
          <p:cNvSpPr txBox="1"/>
          <p:nvPr/>
        </p:nvSpPr>
        <p:spPr>
          <a:xfrm>
            <a:off x="1360724" y="475487"/>
            <a:ext cx="786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Création – Développement de la solution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A0CE7D-CF1B-4C5E-8072-5B2AD7376CA2}"/>
              </a:ext>
            </a:extLst>
          </p:cNvPr>
          <p:cNvSpPr txBox="1"/>
          <p:nvPr/>
        </p:nvSpPr>
        <p:spPr>
          <a:xfrm>
            <a:off x="13328618" y="475487"/>
            <a:ext cx="53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55B5F1-D32A-4F53-AFA6-BC4916CDAEFD}"/>
              </a:ext>
            </a:extLst>
          </p:cNvPr>
          <p:cNvSpPr txBox="1"/>
          <p:nvPr/>
        </p:nvSpPr>
        <p:spPr>
          <a:xfrm>
            <a:off x="7994337" y="9570720"/>
            <a:ext cx="539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Présentation du sujet - Contexte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034845-3CFD-41B2-9850-D49AB2DCA6AF}"/>
              </a:ext>
            </a:extLst>
          </p:cNvPr>
          <p:cNvSpPr txBox="1"/>
          <p:nvPr/>
        </p:nvSpPr>
        <p:spPr>
          <a:xfrm>
            <a:off x="8925060" y="6101466"/>
            <a:ext cx="3533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Application de gestion de stocks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15483A9-6D96-411B-A731-12E920D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26" y="1948956"/>
            <a:ext cx="5356024" cy="413849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71CB567-AC93-49D4-9A5B-316C26CB0F84}"/>
              </a:ext>
            </a:extLst>
          </p:cNvPr>
          <p:cNvSpPr txBox="1"/>
          <p:nvPr/>
        </p:nvSpPr>
        <p:spPr>
          <a:xfrm>
            <a:off x="13309154" y="1382390"/>
            <a:ext cx="53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Gestion des produits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385C04-8F2C-42B3-B854-9AF13CD8059C}"/>
              </a:ext>
            </a:extLst>
          </p:cNvPr>
          <p:cNvSpPr txBox="1"/>
          <p:nvPr/>
        </p:nvSpPr>
        <p:spPr>
          <a:xfrm>
            <a:off x="678778" y="5128452"/>
            <a:ext cx="53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Gestion des utilisateurs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633F458-3F49-4ADA-8FA5-B62131291CFB}"/>
              </a:ext>
            </a:extLst>
          </p:cNvPr>
          <p:cNvSpPr/>
          <p:nvPr/>
        </p:nvSpPr>
        <p:spPr>
          <a:xfrm>
            <a:off x="373051" y="5719713"/>
            <a:ext cx="1554480" cy="12244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26354DF-C013-4AEA-B486-C8EFD9A637DB}"/>
              </a:ext>
            </a:extLst>
          </p:cNvPr>
          <p:cNvSpPr/>
          <p:nvPr/>
        </p:nvSpPr>
        <p:spPr>
          <a:xfrm>
            <a:off x="2600403" y="5762700"/>
            <a:ext cx="1554480" cy="12244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3E33968-B1D4-487B-AD6E-D418683BC9F8}"/>
              </a:ext>
            </a:extLst>
          </p:cNvPr>
          <p:cNvSpPr/>
          <p:nvPr/>
        </p:nvSpPr>
        <p:spPr>
          <a:xfrm>
            <a:off x="4827756" y="5719713"/>
            <a:ext cx="1554479" cy="12244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8AF0EFB-4C5E-4E7E-8A90-0EFA26958A8C}"/>
              </a:ext>
            </a:extLst>
          </p:cNvPr>
          <p:cNvSpPr txBox="1"/>
          <p:nvPr/>
        </p:nvSpPr>
        <p:spPr>
          <a:xfrm>
            <a:off x="373051" y="6050638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Admin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A9D79A-95A0-49F9-BB7D-0E2397DD2E17}"/>
              </a:ext>
            </a:extLst>
          </p:cNvPr>
          <p:cNvSpPr txBox="1"/>
          <p:nvPr/>
        </p:nvSpPr>
        <p:spPr>
          <a:xfrm>
            <a:off x="2599015" y="6070313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Prof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FB15FB-F988-4AB8-B9C1-8A2D332FC05A}"/>
              </a:ext>
            </a:extLst>
          </p:cNvPr>
          <p:cNvSpPr txBox="1"/>
          <p:nvPr/>
        </p:nvSpPr>
        <p:spPr>
          <a:xfrm>
            <a:off x="4824978" y="6050638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Etudiant</a:t>
            </a:r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43E54C59-C253-4087-896F-5F1320C8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1900"/>
              </p:ext>
            </p:extLst>
          </p:nvPr>
        </p:nvGraphicFramePr>
        <p:xfrm>
          <a:off x="4859337" y="7049534"/>
          <a:ext cx="1520120" cy="343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20">
                  <a:extLst>
                    <a:ext uri="{9D8B030D-6E8A-4147-A177-3AD203B41FA5}">
                      <a16:colId xmlns:a16="http://schemas.microsoft.com/office/drawing/2014/main" val="4082210562"/>
                    </a:ext>
                  </a:extLst>
                </a:gridCol>
              </a:tblGrid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62223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55925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966"/>
                  </a:ext>
                </a:extLst>
              </a:tr>
            </a:tbl>
          </a:graphicData>
        </a:graphic>
      </p:graphicFrame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DD297679-9E54-4287-8C90-E162B622B7E4}"/>
              </a:ext>
            </a:extLst>
          </p:cNvPr>
          <p:cNvCxnSpPr>
            <a:stCxn id="29" idx="1"/>
            <a:endCxn id="25" idx="7"/>
          </p:cNvCxnSpPr>
          <p:nvPr/>
        </p:nvCxnSpPr>
        <p:spPr>
          <a:xfrm rot="10800000">
            <a:off x="3927236" y="5942012"/>
            <a:ext cx="897743" cy="370236"/>
          </a:xfrm>
          <a:prstGeom prst="curvedConnector4">
            <a:avLst>
              <a:gd name="adj1" fmla="val 37321"/>
              <a:gd name="adj2" fmla="val 1617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3F09D49B-7D05-43BB-A003-73712535CF2B}"/>
              </a:ext>
            </a:extLst>
          </p:cNvPr>
          <p:cNvCxnSpPr>
            <a:cxnSpLocks/>
            <a:stCxn id="28" idx="1"/>
            <a:endCxn id="24" idx="7"/>
          </p:cNvCxnSpPr>
          <p:nvPr/>
        </p:nvCxnSpPr>
        <p:spPr>
          <a:xfrm rot="10800000">
            <a:off x="1699883" y="5899025"/>
            <a:ext cx="899132" cy="432898"/>
          </a:xfrm>
          <a:prstGeom prst="curvedConnector4">
            <a:avLst>
              <a:gd name="adj1" fmla="val 37341"/>
              <a:gd name="adj2" fmla="val 152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CC8ECFEE-0569-4545-8BAE-E96BC757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90564"/>
              </p:ext>
            </p:extLst>
          </p:nvPr>
        </p:nvGraphicFramePr>
        <p:xfrm>
          <a:off x="2616193" y="7042008"/>
          <a:ext cx="1520120" cy="343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20">
                  <a:extLst>
                    <a:ext uri="{9D8B030D-6E8A-4147-A177-3AD203B41FA5}">
                      <a16:colId xmlns:a16="http://schemas.microsoft.com/office/drawing/2014/main" val="4082210562"/>
                    </a:ext>
                  </a:extLst>
                </a:gridCol>
              </a:tblGrid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62223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55925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966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2D503EAD-FA75-4A97-9815-06A04991E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99852"/>
              </p:ext>
            </p:extLst>
          </p:nvPr>
        </p:nvGraphicFramePr>
        <p:xfrm>
          <a:off x="430823" y="7041871"/>
          <a:ext cx="1438934" cy="1117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934">
                  <a:extLst>
                    <a:ext uri="{9D8B030D-6E8A-4147-A177-3AD203B41FA5}">
                      <a16:colId xmlns:a16="http://schemas.microsoft.com/office/drawing/2014/main" val="3579164638"/>
                    </a:ext>
                  </a:extLst>
                </a:gridCol>
              </a:tblGrid>
              <a:tr h="11170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5575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3994C9EA-41AB-4565-989C-20E6C6CECD69}"/>
              </a:ext>
            </a:extLst>
          </p:cNvPr>
          <p:cNvSpPr/>
          <p:nvPr/>
        </p:nvSpPr>
        <p:spPr>
          <a:xfrm>
            <a:off x="11275934" y="12029287"/>
            <a:ext cx="4954668" cy="2890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07B6BDDC-58C3-4B14-8DDA-4277C042C9E4}"/>
              </a:ext>
            </a:extLst>
          </p:cNvPr>
          <p:cNvSpPr/>
          <p:nvPr/>
        </p:nvSpPr>
        <p:spPr>
          <a:xfrm>
            <a:off x="11658679" y="14084974"/>
            <a:ext cx="1197785" cy="6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4FA8A09-6C02-499F-9486-A8D0C20F7850}"/>
              </a:ext>
            </a:extLst>
          </p:cNvPr>
          <p:cNvSpPr/>
          <p:nvPr/>
        </p:nvSpPr>
        <p:spPr>
          <a:xfrm>
            <a:off x="13154376" y="14084974"/>
            <a:ext cx="1197785" cy="6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EE2B4026-70F1-45D4-ACCE-C364DF0942DF}"/>
              </a:ext>
            </a:extLst>
          </p:cNvPr>
          <p:cNvSpPr/>
          <p:nvPr/>
        </p:nvSpPr>
        <p:spPr>
          <a:xfrm>
            <a:off x="14692538" y="14084974"/>
            <a:ext cx="1197785" cy="6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73826EF-96F0-4FB1-8FEC-BDF66547AE31}"/>
              </a:ext>
            </a:extLst>
          </p:cNvPr>
          <p:cNvSpPr txBox="1"/>
          <p:nvPr/>
        </p:nvSpPr>
        <p:spPr>
          <a:xfrm>
            <a:off x="12257571" y="12123444"/>
            <a:ext cx="30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Imprimerie – Pôle </a:t>
            </a:r>
            <a:r>
              <a:rPr lang="fr-FR" dirty="0" err="1"/>
              <a:t>Plurimédia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A406C76-B2AB-461A-BBD0-DA45BDDC2607}"/>
              </a:ext>
            </a:extLst>
          </p:cNvPr>
          <p:cNvSpPr txBox="1"/>
          <p:nvPr/>
        </p:nvSpPr>
        <p:spPr>
          <a:xfrm>
            <a:off x="9284387" y="8530160"/>
            <a:ext cx="29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Flavio </a:t>
            </a:r>
            <a:r>
              <a:rPr lang="fr-FR" sz="2000" dirty="0" err="1"/>
              <a:t>Ranchon</a:t>
            </a:r>
            <a:endParaRPr lang="fr-FR" sz="2000" dirty="0"/>
          </a:p>
          <a:p>
            <a:pPr algn="ctr"/>
            <a:r>
              <a:rPr lang="fr-FR" sz="2000" dirty="0"/>
              <a:t>Jaël Vavasseur</a:t>
            </a:r>
          </a:p>
        </p:txBody>
      </p:sp>
      <p:pic>
        <p:nvPicPr>
          <p:cNvPr id="49" name="Image 48" descr="RÃ©sultat de recherche d'images pour &quot;php&quot;">
            <a:extLst>
              <a:ext uri="{FF2B5EF4-FFF2-40B4-BE49-F238E27FC236}">
                <a16:creationId xmlns:a16="http://schemas.microsoft.com/office/drawing/2014/main" id="{E9AD95B9-D9FB-46EF-95C8-FA21F31680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6" y="1932515"/>
            <a:ext cx="2165350" cy="108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 49" descr="RÃ©sultat de recherche d'images pour &quot;symfony&quot;">
            <a:extLst>
              <a:ext uri="{FF2B5EF4-FFF2-40B4-BE49-F238E27FC236}">
                <a16:creationId xmlns:a16="http://schemas.microsoft.com/office/drawing/2014/main" id="{C6766A19-9DB5-4449-AC3D-9798E2FA82C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9" y="3379802"/>
            <a:ext cx="2169160" cy="115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Image 50" descr="RÃ©sultat de recherche d'images pour &quot;html 5 css js&quot;">
            <a:extLst>
              <a:ext uri="{FF2B5EF4-FFF2-40B4-BE49-F238E27FC236}">
                <a16:creationId xmlns:a16="http://schemas.microsoft.com/office/drawing/2014/main" id="{80E14B05-F769-4EC7-8CF0-9FED8B7469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18" y="1950892"/>
            <a:ext cx="2327910" cy="130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Image 51" descr="RÃ©sultat de recherche d'images pour &quot;bootstrap&quot;">
            <a:extLst>
              <a:ext uri="{FF2B5EF4-FFF2-40B4-BE49-F238E27FC236}">
                <a16:creationId xmlns:a16="http://schemas.microsoft.com/office/drawing/2014/main" id="{7DE92D9C-5A80-46A6-BF83-202B6BDB8A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76" y="3594694"/>
            <a:ext cx="1763395" cy="7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038AC455-B2E5-40E3-8405-CECEDB92597B}"/>
              </a:ext>
            </a:extLst>
          </p:cNvPr>
          <p:cNvSpPr txBox="1"/>
          <p:nvPr/>
        </p:nvSpPr>
        <p:spPr>
          <a:xfrm>
            <a:off x="1728021" y="1541738"/>
            <a:ext cx="25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Technologie utilisée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986D322-6FFE-4CEA-94A7-C5BAB6CC0E01}"/>
              </a:ext>
            </a:extLst>
          </p:cNvPr>
          <p:cNvSpPr txBox="1"/>
          <p:nvPr/>
        </p:nvSpPr>
        <p:spPr>
          <a:xfrm>
            <a:off x="6731760" y="1558032"/>
            <a:ext cx="25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939056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37</Words>
  <Application>Microsoft Office PowerPoint</Application>
  <PresentationFormat>Personnalisé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Jael Vavasseur</dc:creator>
  <cp:lastModifiedBy>Jael Vavasseur</cp:lastModifiedBy>
  <cp:revision>9</cp:revision>
  <dcterms:created xsi:type="dcterms:W3CDTF">2019-05-19T21:39:50Z</dcterms:created>
  <dcterms:modified xsi:type="dcterms:W3CDTF">2019-05-19T23:27:42Z</dcterms:modified>
</cp:coreProperties>
</file>