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32400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421"/>
    <a:srgbClr val="013FB7"/>
    <a:srgbClr val="17AA4A"/>
    <a:srgbClr val="1FC986"/>
    <a:srgbClr val="05202E"/>
    <a:srgbClr val="FED932"/>
    <a:srgbClr val="27131B"/>
    <a:srgbClr val="BE1532"/>
    <a:srgbClr val="632031"/>
    <a:srgbClr val="1C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30264"/>
            <a:ext cx="8099822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701796"/>
            <a:ext cx="8099822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08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7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72505"/>
            <a:ext cx="2328699" cy="27458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72505"/>
            <a:ext cx="6851100" cy="27458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9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07773"/>
            <a:ext cx="9314796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168309"/>
            <a:ext cx="931479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862523"/>
            <a:ext cx="4589899" cy="20558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862523"/>
            <a:ext cx="4589899" cy="20558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72505"/>
            <a:ext cx="9314796" cy="62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794272"/>
            <a:ext cx="45688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183532"/>
            <a:ext cx="4568806" cy="17407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794272"/>
            <a:ext cx="45913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183532"/>
            <a:ext cx="4591306" cy="17407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4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5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2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66513"/>
            <a:ext cx="546738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6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66513"/>
            <a:ext cx="546738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3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72505"/>
            <a:ext cx="931479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862523"/>
            <a:ext cx="931479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7AAB-C090-4624-A6CF-2F45CBFC35CD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003082"/>
            <a:ext cx="36449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3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0A234F1-EDD5-99C7-F64C-5E82B19C8B48}"/>
              </a:ext>
            </a:extLst>
          </p:cNvPr>
          <p:cNvSpPr/>
          <p:nvPr/>
        </p:nvSpPr>
        <p:spPr>
          <a:xfrm>
            <a:off x="3472775" y="834079"/>
            <a:ext cx="1750979" cy="4669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D89B99-7653-A104-DA76-0A06DFE32CD6}"/>
              </a:ext>
            </a:extLst>
          </p:cNvPr>
          <p:cNvGrpSpPr/>
          <p:nvPr/>
        </p:nvGrpSpPr>
        <p:grpSpPr>
          <a:xfrm>
            <a:off x="-1" y="-90051"/>
            <a:ext cx="10799763" cy="3332699"/>
            <a:chOff x="-1" y="-362423"/>
            <a:chExt cx="10799763" cy="33326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686413-3FB1-B1EA-019E-CA3BA22B58B5}"/>
                </a:ext>
              </a:extLst>
            </p:cNvPr>
            <p:cNvSpPr/>
            <p:nvPr/>
          </p:nvSpPr>
          <p:spPr>
            <a:xfrm>
              <a:off x="-1" y="269938"/>
              <a:ext cx="10799763" cy="2700338"/>
            </a:xfrm>
            <a:prstGeom prst="rect">
              <a:avLst/>
            </a:prstGeom>
            <a:gradFill>
              <a:gsLst>
                <a:gs pos="34000">
                  <a:srgbClr val="17AA4A">
                    <a:lumMod val="95000"/>
                    <a:alpha val="57000"/>
                  </a:srgbClr>
                </a:gs>
                <a:gs pos="0">
                  <a:srgbClr val="FED932"/>
                </a:gs>
                <a:gs pos="99000">
                  <a:srgbClr val="A56421"/>
                </a:gs>
                <a:gs pos="72000">
                  <a:srgbClr val="013F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88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7DFE541-0C80-B09F-FB96-4DBBBB52F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8212" y="-362423"/>
              <a:ext cx="2315181" cy="3332635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F5CC89-76D1-F9E4-BDEF-AC616AD2C7B4}"/>
                </a:ext>
              </a:extLst>
            </p:cNvPr>
            <p:cNvSpPr txBox="1"/>
            <p:nvPr/>
          </p:nvSpPr>
          <p:spPr>
            <a:xfrm>
              <a:off x="2951014" y="1649291"/>
              <a:ext cx="7272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  <a:latin typeface="Arial Black" panose="020B0A04020102020204" pitchFamily="34" charset="0"/>
                  <a:ea typeface="Times New Roman" panose="02020603050405020304" pitchFamily="18" charset="0"/>
                </a:rPr>
                <a:t>CÓDIGO LEGÍVEL E MANUTENÍVEL</a:t>
              </a:r>
              <a:endParaRPr lang="pt-BR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A766BF3-B618-99B6-EE02-B7082F967C0C}"/>
                </a:ext>
              </a:extLst>
            </p:cNvPr>
            <p:cNvSpPr txBox="1"/>
            <p:nvPr/>
          </p:nvSpPr>
          <p:spPr>
            <a:xfrm>
              <a:off x="2982327" y="1223191"/>
              <a:ext cx="13713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kern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#PYTHON</a:t>
              </a:r>
              <a:endParaRPr lang="pt-BR" sz="12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785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</TotalTime>
  <Words>6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Rounded MT 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FAP2</dc:creator>
  <cp:lastModifiedBy>FAP2</cp:lastModifiedBy>
  <cp:revision>4</cp:revision>
  <dcterms:created xsi:type="dcterms:W3CDTF">2023-07-18T12:14:45Z</dcterms:created>
  <dcterms:modified xsi:type="dcterms:W3CDTF">2023-07-18T17:33:00Z</dcterms:modified>
</cp:coreProperties>
</file>