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>
            <p:extLst>
              <p:ext uri="{D42A27DB-BD31-4B8C-83A1-F6EECF244321}">
                <p14:modId xmlns:p14="http://schemas.microsoft.com/office/powerpoint/2010/main" val="3897271493"/>
              </p:ext>
            </p:extLst>
          </p:nvPr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dirty="0" err="1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data_extenso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*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**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kwargs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meta_dados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chave.title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chave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valor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kwargs.items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()])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mensagem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data_extenso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meta_dados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mensagem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pt-BR" sz="1400" b="0" i="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Arial"/>
                          <a:cs typeface="Arial"/>
                          <a:sym typeface="Arial"/>
                        </a:rPr>
                        <a:t>"Quarta-feira, 31 de Maio de 2023",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Apresentação na tela (16:9)</PresentationFormat>
  <Paragraphs>83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Calibri</vt:lpstr>
      <vt:lpstr>Century Gothic</vt:lpstr>
      <vt:lpstr>Fira Code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FLAVIO ALESSANDRO PEREIRA</cp:lastModifiedBy>
  <cp:revision>1</cp:revision>
  <dcterms:modified xsi:type="dcterms:W3CDTF">2023-05-31T16:47:09Z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