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CenturyGothic-regular.fntdata"/><Relationship Id="rId8" Type="http://schemas.openxmlformats.org/officeDocument/2006/relationships/slide" Target="slides/slide3.xml"/><Relationship Id="rId18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customschemas.google.com/relationships/presentationmetadata" Target="metadata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font" Target="fonts/CenturyGothic-boldItalic.fntdata"/><Relationship Id="rId20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enturyGothic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2671d68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2671d68f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2671d68f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b="0" i="0" sz="16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b="1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2DB67E-49C8-4775-97E9-42756C9F8723}"/>
</file>

<file path=customXml/itemProps2.xml><?xml version="1.0" encoding="utf-8"?>
<ds:datastoreItem xmlns:ds="http://schemas.openxmlformats.org/officeDocument/2006/customXml" ds:itemID="{947E2B9D-3194-49B2-93D3-8FF770615F81}"/>
</file>

<file path=customXml/itemProps3.xml><?xml version="1.0" encoding="utf-8"?>
<ds:datastoreItem xmlns:ds="http://schemas.openxmlformats.org/officeDocument/2006/customXml" ds:itemID="{2649C08B-D799-4684-BAB9-E33005E700CE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