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Código             Nome                                                        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1691680" y="1844648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510392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48478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Quantidade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5148272" y="1844648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557216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908720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5" name="CustomShape 3"/>
          <p:cNvSpPr/>
          <p:nvPr/>
        </p:nvSpPr>
        <p:spPr>
          <a:xfrm>
            <a:off x="395536" y="1844648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" name="CustomShape 3"/>
          <p:cNvSpPr/>
          <p:nvPr/>
        </p:nvSpPr>
        <p:spPr>
          <a:xfrm>
            <a:off x="1691680" y="1196752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3"/>
          <p:cNvSpPr/>
          <p:nvPr/>
        </p:nvSpPr>
        <p:spPr>
          <a:xfrm>
            <a:off x="395536" y="1196752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="" xmlns:p14="http://schemas.microsoft.com/office/powerpoint/2010/main" val="2246381208"/>
              </p:ext>
            </p:extLst>
          </p:nvPr>
        </p:nvGraphicFramePr>
        <p:xfrm>
          <a:off x="508349" y="2285152"/>
          <a:ext cx="8178092" cy="19866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4428056" y="482655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4319960" y="446619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5968400" y="482655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457200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CustomShape 7"/>
          <p:cNvSpPr/>
          <p:nvPr/>
        </p:nvSpPr>
        <p:spPr>
          <a:xfrm>
            <a:off x="629392" y="1108939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" name="CustomShape 8"/>
          <p:cNvSpPr/>
          <p:nvPr/>
        </p:nvSpPr>
        <p:spPr>
          <a:xfrm>
            <a:off x="5850198" y="4408648"/>
            <a:ext cx="151216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" name="CustomShape 8"/>
          <p:cNvSpPr/>
          <p:nvPr/>
        </p:nvSpPr>
        <p:spPr>
          <a:xfrm>
            <a:off x="2123728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Cliente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7"/>
          <p:cNvSpPr/>
          <p:nvPr/>
        </p:nvSpPr>
        <p:spPr>
          <a:xfrm>
            <a:off x="2223912" y="1118742"/>
            <a:ext cx="5138454" cy="22202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8"/>
          <p:cNvSpPr/>
          <p:nvPr/>
        </p:nvSpPr>
        <p:spPr>
          <a:xfrm>
            <a:off x="457200" y="1313113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Orçamento: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" name="CustomShape 7"/>
          <p:cNvSpPr/>
          <p:nvPr/>
        </p:nvSpPr>
        <p:spPr>
          <a:xfrm>
            <a:off x="629392" y="1729356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=""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lang="pt-BR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( X ) Cadastrar Vendedor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57200" y="655664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Juridica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1723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540922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603728" y="1844824"/>
            <a:ext cx="1952048" cy="21602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539552" y="151023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CPF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3635896" y="1819376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2483440" y="1484784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DDD / Telefone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dirty="0"/>
          </a:p>
        </p:txBody>
      </p:sp>
      <p:sp>
        <p:nvSpPr>
          <p:cNvPr id="138" name="CustomShape 12"/>
          <p:cNvSpPr/>
          <p:nvPr/>
        </p:nvSpPr>
        <p:spPr>
          <a:xfrm>
            <a:off x="2700088" y="1819376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0" name="CustomShape 17"/>
          <p:cNvSpPr/>
          <p:nvPr/>
        </p:nvSpPr>
        <p:spPr>
          <a:xfrm>
            <a:off x="539552" y="4725144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Usu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1" name="CustomShape 20"/>
          <p:cNvSpPr/>
          <p:nvPr/>
        </p:nvSpPr>
        <p:spPr>
          <a:xfrm>
            <a:off x="611560" y="5085184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4" name="CustomShape 5"/>
          <p:cNvSpPr/>
          <p:nvPr/>
        </p:nvSpPr>
        <p:spPr>
          <a:xfrm>
            <a:off x="5148064" y="4725144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5" name="CustomShape 9"/>
          <p:cNvSpPr/>
          <p:nvPr/>
        </p:nvSpPr>
        <p:spPr>
          <a:xfrm>
            <a:off x="4953100" y="5165008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6" name="CustomShape 10"/>
          <p:cNvSpPr/>
          <p:nvPr/>
        </p:nvSpPr>
        <p:spPr>
          <a:xfrm>
            <a:off x="5148064" y="504627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Supervisor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7" name="CustomShape 11"/>
          <p:cNvSpPr/>
          <p:nvPr/>
        </p:nvSpPr>
        <p:spPr>
          <a:xfrm>
            <a:off x="4953100" y="480464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4977172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2" name="Botão de ação: Avançar ou Próximo 31">
            <a:hlinkClick r:id="" action="ppaction://hlinkshowjump?jump=nextslide" highlightClick="1"/>
          </p:cNvPr>
          <p:cNvSpPr/>
          <p:nvPr/>
        </p:nvSpPr>
        <p:spPr>
          <a:xfrm rot="5400000">
            <a:off x="431997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tão de ação: Avançar ou Próximo 32">
            <a:hlinkClick r:id="" action="ppaction://hlinkshowjump?jump=nextslide" highlightClick="1"/>
          </p:cNvPr>
          <p:cNvSpPr/>
          <p:nvPr/>
        </p:nvSpPr>
        <p:spPr>
          <a:xfrm rot="5400000">
            <a:off x="215973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</TotalTime>
  <Words>429</Words>
  <Application>Microsoft Office PowerPoint</Application>
  <PresentationFormat>Apresentação na tela (4:3)</PresentationFormat>
  <Paragraphs>295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54</cp:revision>
  <dcterms:modified xsi:type="dcterms:W3CDTF">2014-10-11T17:44:53Z</dcterms:modified>
</cp:coreProperties>
</file>