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70" d="100"/>
          <a:sy n="70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31D22-65D4-44AE-9863-2667985751CA}" type="datetimeFigureOut">
              <a:rPr lang="pt-BR" smtClean="0"/>
              <a:pPr/>
              <a:t>11/10/2014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5F0C8-F95A-4710-9A55-9581A1C1F0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257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0C8-F95A-4710-9A55-9581A1C1F029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6999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259640" y="934336"/>
            <a:ext cx="6400440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 err="1" smtClean="0">
                <a:latin typeface="Calibri"/>
              </a:rPr>
              <a:t>Login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2483768" y="2060848"/>
            <a:ext cx="4104000" cy="280831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0" name="CustomShape 3"/>
          <p:cNvSpPr/>
          <p:nvPr/>
        </p:nvSpPr>
        <p:spPr>
          <a:xfrm>
            <a:off x="3214440" y="2678040"/>
            <a:ext cx="2658240" cy="417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1" name="CustomShape 4"/>
          <p:cNvSpPr/>
          <p:nvPr/>
        </p:nvSpPr>
        <p:spPr>
          <a:xfrm>
            <a:off x="3100472" y="2204864"/>
            <a:ext cx="2839680" cy="33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Usuário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82" name="CustomShape 5"/>
          <p:cNvSpPr/>
          <p:nvPr/>
        </p:nvSpPr>
        <p:spPr>
          <a:xfrm>
            <a:off x="3214440" y="3542040"/>
            <a:ext cx="2658240" cy="417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3" name="CustomShape 6"/>
          <p:cNvSpPr/>
          <p:nvPr/>
        </p:nvSpPr>
        <p:spPr>
          <a:xfrm>
            <a:off x="3100472" y="3093480"/>
            <a:ext cx="2839680" cy="33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Senha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8" name="CustomShape 10"/>
          <p:cNvSpPr/>
          <p:nvPr/>
        </p:nvSpPr>
        <p:spPr>
          <a:xfrm>
            <a:off x="3851920" y="414908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Entrar</a:t>
            </a:r>
            <a:endParaRPr dirty="0"/>
          </a:p>
        </p:txBody>
      </p:sp>
      <p:sp>
        <p:nvSpPr>
          <p:cNvPr id="9" name="TextShape 1"/>
          <p:cNvSpPr txBox="1"/>
          <p:nvPr/>
        </p:nvSpPr>
        <p:spPr>
          <a:xfrm>
            <a:off x="251520" y="70240"/>
            <a:ext cx="8712968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Sistema de Controle de Orçamentos</a:t>
            </a:r>
            <a:endParaRPr sz="4400"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23528" y="837120"/>
            <a:ext cx="8532464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Código             Nome                                                        </a:t>
            </a:r>
            <a:r>
              <a:rPr lang="pt-BR" dirty="0" smtClean="0">
                <a:solidFill>
                  <a:srgbClr val="000000"/>
                </a:solidFill>
                <a:latin typeface="Calibri"/>
              </a:rPr>
              <a:t>Número </a:t>
            </a:r>
            <a:r>
              <a:rPr lang="pt-BR" dirty="0">
                <a:solidFill>
                  <a:srgbClr val="000000"/>
                </a:solidFill>
                <a:latin typeface="Calibri"/>
              </a:rPr>
              <a:t>do Orçamento: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09" name="TextShape 2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Emissão de Orçamento</a:t>
            </a:r>
            <a:endParaRPr sz="4400" dirty="0"/>
          </a:p>
        </p:txBody>
      </p:sp>
      <p:sp>
        <p:nvSpPr>
          <p:cNvPr id="210" name="CustomShape 3"/>
          <p:cNvSpPr/>
          <p:nvPr/>
        </p:nvSpPr>
        <p:spPr>
          <a:xfrm>
            <a:off x="1691680" y="1844648"/>
            <a:ext cx="3312368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11" name="CustomShape 4"/>
          <p:cNvSpPr/>
          <p:nvPr/>
        </p:nvSpPr>
        <p:spPr>
          <a:xfrm>
            <a:off x="323528" y="1510392"/>
            <a:ext cx="61126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Produto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12" name="CustomShape 5"/>
          <p:cNvSpPr/>
          <p:nvPr/>
        </p:nvSpPr>
        <p:spPr>
          <a:xfrm>
            <a:off x="5076296" y="148478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Quantidade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13" name="CustomShape 6"/>
          <p:cNvSpPr/>
          <p:nvPr/>
        </p:nvSpPr>
        <p:spPr>
          <a:xfrm>
            <a:off x="5148272" y="1844648"/>
            <a:ext cx="1944000" cy="28820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14" name="CustomShape 7"/>
          <p:cNvSpPr/>
          <p:nvPr/>
        </p:nvSpPr>
        <p:spPr>
          <a:xfrm>
            <a:off x="8028824" y="1557216"/>
            <a:ext cx="719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+</a:t>
            </a:r>
            <a:endParaRPr dirty="0"/>
          </a:p>
        </p:txBody>
      </p:sp>
      <p:sp>
        <p:nvSpPr>
          <p:cNvPr id="215" name="CustomShape 8"/>
          <p:cNvSpPr/>
          <p:nvPr/>
        </p:nvSpPr>
        <p:spPr>
          <a:xfrm>
            <a:off x="241224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216" name="CustomShape 9"/>
          <p:cNvSpPr/>
          <p:nvPr/>
        </p:nvSpPr>
        <p:spPr>
          <a:xfrm>
            <a:off x="392424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Enviar</a:t>
            </a:r>
            <a:endParaRPr/>
          </a:p>
        </p:txBody>
      </p:sp>
      <p:graphicFrame>
        <p:nvGraphicFramePr>
          <p:cNvPr id="217" name="Table 10"/>
          <p:cNvGraphicFramePr/>
          <p:nvPr/>
        </p:nvGraphicFramePr>
        <p:xfrm>
          <a:off x="404280" y="2237040"/>
          <a:ext cx="8379720" cy="23349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2600"/>
                <a:gridCol w="3810240"/>
                <a:gridCol w="1472040"/>
                <a:gridCol w="1068840"/>
                <a:gridCol w="1026000"/>
              </a:tblGrid>
              <a:tr h="42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Produto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Descrição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pt-BR" dirty="0"/>
                        <a:t>Quantidade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232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8" name="CustomShape 11"/>
          <p:cNvSpPr/>
          <p:nvPr/>
        </p:nvSpPr>
        <p:spPr>
          <a:xfrm>
            <a:off x="543660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221" name="CustomShape 14"/>
          <p:cNvSpPr/>
          <p:nvPr/>
        </p:nvSpPr>
        <p:spPr>
          <a:xfrm>
            <a:off x="7524328" y="908720"/>
            <a:ext cx="1188000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22" name="CustomShape 15"/>
          <p:cNvSpPr/>
          <p:nvPr/>
        </p:nvSpPr>
        <p:spPr>
          <a:xfrm>
            <a:off x="5220072" y="4653136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Total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CustomShape 18"/>
          <p:cNvSpPr/>
          <p:nvPr/>
        </p:nvSpPr>
        <p:spPr>
          <a:xfrm>
            <a:off x="6696000" y="4715912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//</a:t>
            </a:r>
            <a:endParaRPr/>
          </a:p>
        </p:txBody>
      </p:sp>
      <p:sp>
        <p:nvSpPr>
          <p:cNvPr id="226" name="CustomShape 19"/>
          <p:cNvSpPr/>
          <p:nvPr/>
        </p:nvSpPr>
        <p:spPr>
          <a:xfrm>
            <a:off x="5256000" y="5110840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Desconto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7" name="CustomShape 20"/>
          <p:cNvSpPr/>
          <p:nvPr/>
        </p:nvSpPr>
        <p:spPr>
          <a:xfrm>
            <a:off x="6696000" y="514796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0,00</a:t>
            </a:r>
            <a:endParaRPr/>
          </a:p>
        </p:txBody>
      </p:sp>
      <p:sp>
        <p:nvSpPr>
          <p:cNvPr id="228" name="CustomShape 21"/>
          <p:cNvSpPr/>
          <p:nvPr/>
        </p:nvSpPr>
        <p:spPr>
          <a:xfrm>
            <a:off x="5256000" y="5542840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Total Líquido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9" name="CustomShape 22"/>
          <p:cNvSpPr/>
          <p:nvPr/>
        </p:nvSpPr>
        <p:spPr>
          <a:xfrm>
            <a:off x="6696000" y="5580008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31" name="CustomShape 24"/>
          <p:cNvSpPr/>
          <p:nvPr/>
        </p:nvSpPr>
        <p:spPr>
          <a:xfrm>
            <a:off x="404280" y="458112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Data Orçamento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3" name="CustomShape 26"/>
          <p:cNvSpPr/>
          <p:nvPr/>
        </p:nvSpPr>
        <p:spPr>
          <a:xfrm>
            <a:off x="432000" y="52548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Validade Orçamento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" name="CustomShape 22"/>
          <p:cNvSpPr/>
          <p:nvPr/>
        </p:nvSpPr>
        <p:spPr>
          <a:xfrm>
            <a:off x="467544" y="486916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31" name="CustomShape 22"/>
          <p:cNvSpPr/>
          <p:nvPr/>
        </p:nvSpPr>
        <p:spPr>
          <a:xfrm>
            <a:off x="467544" y="558924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5" name="CustomShape 3"/>
          <p:cNvSpPr/>
          <p:nvPr/>
        </p:nvSpPr>
        <p:spPr>
          <a:xfrm>
            <a:off x="395536" y="1844648"/>
            <a:ext cx="1224136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6" name="CustomShape 3"/>
          <p:cNvSpPr/>
          <p:nvPr/>
        </p:nvSpPr>
        <p:spPr>
          <a:xfrm>
            <a:off x="1691680" y="1196752"/>
            <a:ext cx="3312368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" name="CustomShape 3"/>
          <p:cNvSpPr/>
          <p:nvPr/>
        </p:nvSpPr>
        <p:spPr>
          <a:xfrm>
            <a:off x="395536" y="1196752"/>
            <a:ext cx="1224136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89863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Liberar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Orçamento</a:t>
            </a:r>
            <a:endParaRPr dirty="0"/>
          </a:p>
        </p:txBody>
      </p:sp>
      <p:sp>
        <p:nvSpPr>
          <p:cNvPr id="235" name="CustomShape 2"/>
          <p:cNvSpPr/>
          <p:nvPr/>
        </p:nvSpPr>
        <p:spPr>
          <a:xfrm>
            <a:off x="2987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Aprovar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499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mtClean="0"/>
              <a:t>Reprovar</a:t>
            </a:r>
            <a:endParaRPr dirty="0"/>
          </a:p>
        </p:txBody>
      </p:sp>
      <p:graphicFrame>
        <p:nvGraphicFramePr>
          <p:cNvPr id="237" name="Table 4"/>
          <p:cNvGraphicFramePr/>
          <p:nvPr>
            <p:extLst>
              <p:ext uri="{D42A27DB-BD31-4B8C-83A1-F6EECF244321}">
                <p14:modId xmlns="" xmlns:p14="http://schemas.microsoft.com/office/powerpoint/2010/main" val="2246381208"/>
              </p:ext>
            </p:extLst>
          </p:nvPr>
        </p:nvGraphicFramePr>
        <p:xfrm>
          <a:off x="508349" y="2285152"/>
          <a:ext cx="8178092" cy="198661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35475"/>
                <a:gridCol w="1635475"/>
                <a:gridCol w="1635475"/>
                <a:gridCol w="1635475"/>
                <a:gridCol w="1636192"/>
              </a:tblGrid>
              <a:tr h="345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Quantidade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213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213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213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213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8" name="CustomShape 5"/>
          <p:cNvSpPr/>
          <p:nvPr/>
        </p:nvSpPr>
        <p:spPr>
          <a:xfrm>
            <a:off x="4428056" y="4826556"/>
            <a:ext cx="1368152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39" name="CustomShape 6"/>
          <p:cNvSpPr/>
          <p:nvPr/>
        </p:nvSpPr>
        <p:spPr>
          <a:xfrm>
            <a:off x="4319960" y="446619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% desconto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240" name="CustomShape 7"/>
          <p:cNvSpPr/>
          <p:nvPr/>
        </p:nvSpPr>
        <p:spPr>
          <a:xfrm>
            <a:off x="5968400" y="482655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41" name="CustomShape 8"/>
          <p:cNvSpPr/>
          <p:nvPr/>
        </p:nvSpPr>
        <p:spPr>
          <a:xfrm>
            <a:off x="457200" y="692696"/>
            <a:ext cx="17385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Código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0" name="CustomShape 7"/>
          <p:cNvSpPr/>
          <p:nvPr/>
        </p:nvSpPr>
        <p:spPr>
          <a:xfrm>
            <a:off x="629392" y="1108939"/>
            <a:ext cx="1422328" cy="231829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" name="CustomShape 8"/>
          <p:cNvSpPr/>
          <p:nvPr/>
        </p:nvSpPr>
        <p:spPr>
          <a:xfrm>
            <a:off x="5850198" y="4408648"/>
            <a:ext cx="151216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Total Liquido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2" name="CustomShape 8"/>
          <p:cNvSpPr/>
          <p:nvPr/>
        </p:nvSpPr>
        <p:spPr>
          <a:xfrm>
            <a:off x="2123728" y="692696"/>
            <a:ext cx="17385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Cliente</a:t>
            </a:r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" name="CustomShape 7"/>
          <p:cNvSpPr/>
          <p:nvPr/>
        </p:nvSpPr>
        <p:spPr>
          <a:xfrm>
            <a:off x="2223912" y="1118742"/>
            <a:ext cx="5138454" cy="22202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" name="CustomShape 8"/>
          <p:cNvSpPr/>
          <p:nvPr/>
        </p:nvSpPr>
        <p:spPr>
          <a:xfrm>
            <a:off x="457200" y="1313113"/>
            <a:ext cx="17385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Orçamento: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" name="CustomShape 7"/>
          <p:cNvSpPr/>
          <p:nvPr/>
        </p:nvSpPr>
        <p:spPr>
          <a:xfrm>
            <a:off x="629392" y="1729356"/>
            <a:ext cx="1422328" cy="231829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7"/>
          <p:cNvSpPr/>
          <p:nvPr/>
        </p:nvSpPr>
        <p:spPr>
          <a:xfrm>
            <a:off x="5289359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" name="CustomShape 7"/>
          <p:cNvSpPr/>
          <p:nvPr/>
        </p:nvSpPr>
        <p:spPr>
          <a:xfrm>
            <a:off x="3671280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34" name="TextShape 1"/>
          <p:cNvSpPr txBox="1"/>
          <p:nvPr/>
        </p:nvSpPr>
        <p:spPr>
          <a:xfrm>
            <a:off x="395536" y="974638"/>
            <a:ext cx="2232248" cy="43019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dirty="0" smtClean="0"/>
              <a:t>CLIENTE A</a:t>
            </a:r>
            <a:endParaRPr dirty="0"/>
          </a:p>
        </p:txBody>
      </p:sp>
      <p:sp>
        <p:nvSpPr>
          <p:cNvPr id="235" name="CustomShape 2"/>
          <p:cNvSpPr/>
          <p:nvPr/>
        </p:nvSpPr>
        <p:spPr>
          <a:xfrm>
            <a:off x="2987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Aprovar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499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Reprovar</a:t>
            </a:r>
            <a:endParaRPr dirty="0"/>
          </a:p>
        </p:txBody>
      </p:sp>
      <p:graphicFrame>
        <p:nvGraphicFramePr>
          <p:cNvPr id="237" name="Table 4"/>
          <p:cNvGraphicFramePr/>
          <p:nvPr>
            <p:extLst>
              <p:ext uri="{D42A27DB-BD31-4B8C-83A1-F6EECF244321}">
                <p14:modId xmlns="" xmlns:p14="http://schemas.microsoft.com/office/powerpoint/2010/main" val="2060689164"/>
              </p:ext>
            </p:extLst>
          </p:nvPr>
        </p:nvGraphicFramePr>
        <p:xfrm>
          <a:off x="395464" y="1502036"/>
          <a:ext cx="8208720" cy="21103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41600"/>
                <a:gridCol w="1641600"/>
                <a:gridCol w="1641600"/>
                <a:gridCol w="1641600"/>
                <a:gridCol w="16423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Quantidade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PRODUTO 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0" name="CustomShape 7"/>
          <p:cNvSpPr/>
          <p:nvPr/>
        </p:nvSpPr>
        <p:spPr>
          <a:xfrm>
            <a:off x="6940814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41" name="CustomShape 8"/>
          <p:cNvSpPr/>
          <p:nvPr/>
        </p:nvSpPr>
        <p:spPr>
          <a:xfrm>
            <a:off x="6839079" y="3911224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Total Liquido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       10,00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0" name="TextShape 1"/>
          <p:cNvSpPr txBox="1"/>
          <p:nvPr/>
        </p:nvSpPr>
        <p:spPr>
          <a:xfrm>
            <a:off x="609600" y="12504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Aprovar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Orçamento</a:t>
            </a:r>
            <a:endParaRPr dirty="0"/>
          </a:p>
        </p:txBody>
      </p:sp>
      <p:sp>
        <p:nvSpPr>
          <p:cNvPr id="11" name="CustomShape 8"/>
          <p:cNvSpPr/>
          <p:nvPr/>
        </p:nvSpPr>
        <p:spPr>
          <a:xfrm>
            <a:off x="5292080" y="3911224"/>
            <a:ext cx="136815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Desconto</a:t>
            </a:r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    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" name="CustomShape 8"/>
          <p:cNvSpPr/>
          <p:nvPr/>
        </p:nvSpPr>
        <p:spPr>
          <a:xfrm>
            <a:off x="3707904" y="3911224"/>
            <a:ext cx="1368152" cy="7419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/>
              <a:t>Total Bruto</a:t>
            </a:r>
          </a:p>
          <a:p>
            <a:pPr>
              <a:lnSpc>
                <a:spcPct val="100000"/>
              </a:lnSpc>
            </a:pPr>
            <a:r>
              <a:rPr lang="pt-BR" sz="2000" dirty="0"/>
              <a:t> </a:t>
            </a:r>
            <a:r>
              <a:rPr lang="pt-BR" sz="2000" dirty="0" smtClean="0"/>
              <a:t>   10,00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</p:spTree>
    <p:extLst>
      <p:ext uri="{BB962C8B-B14F-4D97-AF65-F5344CB8AC3E}">
        <p14:creationId xmlns="" xmlns:p14="http://schemas.microsoft.com/office/powerpoint/2010/main" val="1497100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44" name="Table 2"/>
          <p:cNvGraphicFramePr/>
          <p:nvPr/>
        </p:nvGraphicFramePr>
        <p:xfrm>
          <a:off x="374760" y="1412640"/>
          <a:ext cx="831168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17320"/>
                <a:gridCol w="339436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Data Cadastro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01/01/2014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01/01/2014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02/01/2014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de Cadastros: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5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Clientes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48" name="Table 2"/>
          <p:cNvGraphicFramePr/>
          <p:nvPr/>
        </p:nvGraphicFramePr>
        <p:xfrm>
          <a:off x="374760" y="1412640"/>
          <a:ext cx="831168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17320"/>
                <a:gridCol w="339436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Data Cadastro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U</a:t>
                      </a:r>
                      <a:r>
                        <a:rPr lang="pt-BR" dirty="0" smtClean="0"/>
                        <a:t>suário </a:t>
                      </a:r>
                      <a:r>
                        <a:rPr lang="pt-BR" dirty="0"/>
                        <a:t>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01/01/2014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Usuário 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01/01/2014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Usuário 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02/01/2014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de Cadastros: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9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Usuários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2699640" y="3789000"/>
            <a:ext cx="8229240" cy="63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Produtos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2411760" y="3789040"/>
            <a:ext cx="8229240" cy="63360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254" name="Table 4"/>
          <p:cNvGraphicFramePr/>
          <p:nvPr/>
        </p:nvGraphicFramePr>
        <p:xfrm>
          <a:off x="374760" y="1412640"/>
          <a:ext cx="8445239" cy="24338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89163"/>
                <a:gridCol w="1689163"/>
                <a:gridCol w="1689163"/>
                <a:gridCol w="1506015"/>
                <a:gridCol w="1871735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Status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dirty="0" smtClean="0"/>
                        <a:t>Preço Custo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dirty="0" smtClean="0"/>
                        <a:t>Preço Venda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 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120,00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Produto 002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950,00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1220,00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 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Inativo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80,00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145,00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56" name="Table 2"/>
          <p:cNvGraphicFramePr/>
          <p:nvPr/>
        </p:nvGraphicFramePr>
        <p:xfrm>
          <a:off x="374760" y="1412640"/>
          <a:ext cx="8445240" cy="241955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1400"/>
                <a:gridCol w="2111400"/>
                <a:gridCol w="2111400"/>
                <a:gridCol w="211104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Data Solicitação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01/05/2014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R$ 500,00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22/03/2014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R$ 1000,00</a:t>
                      </a:r>
                      <a:endParaRPr/>
                    </a:p>
                  </a:txBody>
                  <a:tcPr/>
                </a:tc>
              </a:tr>
              <a:tr h="5187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21/03/2014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R$ 5000,00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R$ 6500,00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7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Últimos Orçamentos Solicitados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59" name="Table 2"/>
          <p:cNvGraphicFramePr/>
          <p:nvPr/>
        </p:nvGraphicFramePr>
        <p:xfrm>
          <a:off x="374760" y="1412640"/>
          <a:ext cx="844524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1400"/>
                <a:gridCol w="2111400"/>
                <a:gridCol w="2111400"/>
                <a:gridCol w="211104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Status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Gravado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R$ 5000,00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Enviado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R$ 1000,00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0000003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Cancelado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R$ 500,00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R$ 6500,00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0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Orçamentos por Status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51520" y="70240"/>
            <a:ext cx="8712968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Sistema de Controle de Orçamentos</a:t>
            </a:r>
            <a:endParaRPr sz="4400" dirty="0"/>
          </a:p>
          <a:p>
            <a:pPr algn="ctr">
              <a:lnSpc>
                <a:spcPct val="100000"/>
              </a:lnSpc>
            </a:pPr>
            <a:endParaRPr sz="4400" dirty="0"/>
          </a:p>
        </p:txBody>
      </p:sp>
      <p:sp>
        <p:nvSpPr>
          <p:cNvPr id="85" name="CustomShape 2"/>
          <p:cNvSpPr/>
          <p:nvPr/>
        </p:nvSpPr>
        <p:spPr>
          <a:xfrm>
            <a:off x="1800000" y="2016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Usuários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5256000" y="2952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Marca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1800000" y="5688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3528000" y="3888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Clientes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1800000" y="38916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Convênios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1440000" y="934336"/>
            <a:ext cx="640044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>
                <a:latin typeface="Calibri"/>
              </a:rPr>
              <a:t>Menus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91" name="CustomShape 8"/>
          <p:cNvSpPr/>
          <p:nvPr/>
        </p:nvSpPr>
        <p:spPr>
          <a:xfrm>
            <a:off x="1800360" y="4752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Orçamentos</a:t>
            </a:r>
            <a:endParaRPr/>
          </a:p>
        </p:txBody>
      </p:sp>
      <p:sp>
        <p:nvSpPr>
          <p:cNvPr id="92" name="CustomShape 9"/>
          <p:cNvSpPr/>
          <p:nvPr/>
        </p:nvSpPr>
        <p:spPr>
          <a:xfrm>
            <a:off x="3528360" y="295236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Grupo</a:t>
            </a:r>
            <a:endParaRPr/>
          </a:p>
        </p:txBody>
      </p:sp>
      <p:sp>
        <p:nvSpPr>
          <p:cNvPr id="93" name="CustomShape 10"/>
          <p:cNvSpPr/>
          <p:nvPr/>
        </p:nvSpPr>
        <p:spPr>
          <a:xfrm>
            <a:off x="1800000" y="2952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Produtos</a:t>
            </a:r>
            <a:endParaRPr/>
          </a:p>
        </p:txBody>
      </p:sp>
      <p:sp>
        <p:nvSpPr>
          <p:cNvPr id="94" name="CustomShape 11"/>
          <p:cNvSpPr/>
          <p:nvPr/>
        </p:nvSpPr>
        <p:spPr>
          <a:xfrm>
            <a:off x="3528000" y="2016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Configurações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21508" y="42729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</a:t>
            </a: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Usuário</a:t>
            </a:r>
            <a:endParaRPr dirty="0"/>
          </a:p>
        </p:txBody>
      </p:sp>
      <p:sp>
        <p:nvSpPr>
          <p:cNvPr id="96" name="CustomShape 2"/>
          <p:cNvSpPr/>
          <p:nvPr/>
        </p:nvSpPr>
        <p:spPr>
          <a:xfrm>
            <a:off x="453860" y="63908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7" name="CustomShape 3"/>
          <p:cNvSpPr/>
          <p:nvPr/>
        </p:nvSpPr>
        <p:spPr>
          <a:xfrm>
            <a:off x="5652360" y="86268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8" name="CustomShape 4"/>
          <p:cNvSpPr/>
          <p:nvPr/>
        </p:nvSpPr>
        <p:spPr>
          <a:xfrm>
            <a:off x="539792" y="13667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E-mail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9" name="CustomShape 5"/>
          <p:cNvSpPr/>
          <p:nvPr/>
        </p:nvSpPr>
        <p:spPr>
          <a:xfrm>
            <a:off x="611640" y="1800736"/>
            <a:ext cx="4500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0" name="CustomShape 6"/>
          <p:cNvSpPr/>
          <p:nvPr/>
        </p:nvSpPr>
        <p:spPr>
          <a:xfrm>
            <a:off x="2210982" y="1078615"/>
            <a:ext cx="2901017" cy="216389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1" name="CustomShape 7"/>
          <p:cNvSpPr/>
          <p:nvPr/>
        </p:nvSpPr>
        <p:spPr>
          <a:xfrm>
            <a:off x="539552" y="208681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Senha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02" name="CustomShape 8"/>
          <p:cNvSpPr/>
          <p:nvPr/>
        </p:nvSpPr>
        <p:spPr>
          <a:xfrm>
            <a:off x="640080" y="252037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3" name="CustomShape 9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04" name="CustomShape 10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ALTERAR</a:t>
            </a:r>
            <a:endParaRPr dirty="0"/>
          </a:p>
        </p:txBody>
      </p:sp>
      <p:sp>
        <p:nvSpPr>
          <p:cNvPr id="105" name="CustomShape 11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06" name="CustomShape 12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07" name="CustomShape 13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08" name="CustomShape 14"/>
          <p:cNvSpPr/>
          <p:nvPr/>
        </p:nvSpPr>
        <p:spPr>
          <a:xfrm>
            <a:off x="5940384" y="1222720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Sim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09" name="CustomShape 15"/>
          <p:cNvSpPr/>
          <p:nvPr/>
        </p:nvSpPr>
        <p:spPr>
          <a:xfrm>
            <a:off x="5724512" y="1773560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0" name="CustomShape 16"/>
          <p:cNvSpPr/>
          <p:nvPr/>
        </p:nvSpPr>
        <p:spPr>
          <a:xfrm>
            <a:off x="5940688" y="1654768"/>
            <a:ext cx="158364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Não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11" name="CustomShape 17"/>
          <p:cNvSpPr/>
          <p:nvPr/>
        </p:nvSpPr>
        <p:spPr>
          <a:xfrm>
            <a:off x="5724000" y="137792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12" name="CustomShape 18"/>
          <p:cNvSpPr/>
          <p:nvPr/>
        </p:nvSpPr>
        <p:spPr>
          <a:xfrm>
            <a:off x="504000" y="2781376"/>
            <a:ext cx="5688360" cy="40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X ) Cadastrar Usuários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X ) Cadastrar Produtos </a:t>
            </a:r>
            <a:endParaRPr lang="pt-BR" sz="24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( X ) Cadastrar Vendedor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Cadastrar Convênios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Cadastrar Clientes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Emitir Orçamento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</a:t>
            </a: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Emitir </a:t>
            </a:r>
            <a:r>
              <a:rPr lang="pt-BR" sz="2400" dirty="0">
                <a:solidFill>
                  <a:srgbClr val="000000"/>
                </a:solidFill>
                <a:latin typeface="Calibri"/>
              </a:rPr>
              <a:t>Relatórios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" name="CustomShape 2"/>
          <p:cNvSpPr/>
          <p:nvPr/>
        </p:nvSpPr>
        <p:spPr>
          <a:xfrm>
            <a:off x="2142180" y="658423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Nome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1" name="CustomShape 6"/>
          <p:cNvSpPr/>
          <p:nvPr/>
        </p:nvSpPr>
        <p:spPr>
          <a:xfrm>
            <a:off x="575773" y="1072641"/>
            <a:ext cx="1419185" cy="226896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627820" y="1139869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4" name="CustomShape 2"/>
          <p:cNvSpPr/>
          <p:nvPr/>
        </p:nvSpPr>
        <p:spPr>
          <a:xfrm>
            <a:off x="2509353" y="671429"/>
            <a:ext cx="438408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Cliente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15" name="CustomShape 3"/>
          <p:cNvSpPr/>
          <p:nvPr/>
        </p:nvSpPr>
        <p:spPr>
          <a:xfrm>
            <a:off x="521376" y="1992689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6" name="CustomShape 4"/>
          <p:cNvSpPr/>
          <p:nvPr/>
        </p:nvSpPr>
        <p:spPr>
          <a:xfrm>
            <a:off x="457200" y="1513777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% desconto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17" name="TextShape 5"/>
          <p:cNvSpPr txBox="1"/>
          <p:nvPr/>
        </p:nvSpPr>
        <p:spPr>
          <a:xfrm>
            <a:off x="457200" y="116632"/>
            <a:ext cx="8229240" cy="720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 Cadastro Convênio</a:t>
            </a:r>
            <a:endParaRPr dirty="0"/>
          </a:p>
        </p:txBody>
      </p:sp>
      <p:sp>
        <p:nvSpPr>
          <p:cNvPr id="118" name="CustomShape 6"/>
          <p:cNvSpPr/>
          <p:nvPr/>
        </p:nvSpPr>
        <p:spPr>
          <a:xfrm>
            <a:off x="529296" y="2712689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9" name="CustomShape 7"/>
          <p:cNvSpPr/>
          <p:nvPr/>
        </p:nvSpPr>
        <p:spPr>
          <a:xfrm>
            <a:off x="457432" y="2233857"/>
            <a:ext cx="22320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Data Cadastro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20" name="CustomShape 8"/>
          <p:cNvSpPr/>
          <p:nvPr/>
        </p:nvSpPr>
        <p:spPr>
          <a:xfrm>
            <a:off x="2833296" y="2712689"/>
            <a:ext cx="1764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1" name="CustomShape 9"/>
          <p:cNvSpPr/>
          <p:nvPr/>
        </p:nvSpPr>
        <p:spPr>
          <a:xfrm>
            <a:off x="457200" y="655664"/>
            <a:ext cx="288032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Código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22" name="CustomShape 10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23" name="CustomShape 11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24" name="CustomShape 12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25" name="CustomShape 13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26" name="CustomShape 14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6" name="CustomShape 8"/>
          <p:cNvSpPr/>
          <p:nvPr/>
        </p:nvSpPr>
        <p:spPr>
          <a:xfrm>
            <a:off x="529296" y="1184372"/>
            <a:ext cx="1764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7" name="CustomShape 9"/>
          <p:cNvSpPr/>
          <p:nvPr/>
        </p:nvSpPr>
        <p:spPr>
          <a:xfrm>
            <a:off x="2709394" y="2258579"/>
            <a:ext cx="288032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Data Validade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628240" y="1052736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8" name="CustomShape 2"/>
          <p:cNvSpPr/>
          <p:nvPr/>
        </p:nvSpPr>
        <p:spPr>
          <a:xfrm>
            <a:off x="2483768" y="692696"/>
            <a:ext cx="594053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Nome / Razão Social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29" name="CustomShape 3"/>
          <p:cNvSpPr/>
          <p:nvPr/>
        </p:nvSpPr>
        <p:spPr>
          <a:xfrm>
            <a:off x="3484216" y="1844984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0" name="CustomShape 4"/>
          <p:cNvSpPr/>
          <p:nvPr/>
        </p:nvSpPr>
        <p:spPr>
          <a:xfrm>
            <a:off x="3420040" y="1510392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CNPJ / CPF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1" name="CustomShape 5"/>
          <p:cNvSpPr/>
          <p:nvPr/>
        </p:nvSpPr>
        <p:spPr>
          <a:xfrm>
            <a:off x="806604" y="1333280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Pessoa </a:t>
            </a:r>
            <a:r>
              <a:rPr lang="pt-BR" sz="2000" dirty="0" err="1">
                <a:solidFill>
                  <a:srgbClr val="000000"/>
                </a:solidFill>
                <a:latin typeface="Calibri"/>
              </a:rPr>
              <a:t>Juridica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2" name="CustomShape 6"/>
          <p:cNvSpPr/>
          <p:nvPr/>
        </p:nvSpPr>
        <p:spPr>
          <a:xfrm>
            <a:off x="6804496" y="1808984"/>
            <a:ext cx="194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3" name="CustomShape 7"/>
          <p:cNvSpPr/>
          <p:nvPr/>
        </p:nvSpPr>
        <p:spPr>
          <a:xfrm>
            <a:off x="5652040" y="1474392"/>
            <a:ext cx="30244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DDD / Telefone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4" name="TextShape 8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 Cadastro de Cliente</a:t>
            </a:r>
            <a:endParaRPr/>
          </a:p>
        </p:txBody>
      </p:sp>
      <p:sp>
        <p:nvSpPr>
          <p:cNvPr id="135" name="CustomShape 9"/>
          <p:cNvSpPr/>
          <p:nvPr/>
        </p:nvSpPr>
        <p:spPr>
          <a:xfrm>
            <a:off x="611640" y="1773144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6" name="CustomShape 10"/>
          <p:cNvSpPr/>
          <p:nvPr/>
        </p:nvSpPr>
        <p:spPr>
          <a:xfrm>
            <a:off x="806604" y="1654408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Pessoa 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Física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7" name="CustomShape 11"/>
          <p:cNvSpPr/>
          <p:nvPr/>
        </p:nvSpPr>
        <p:spPr>
          <a:xfrm>
            <a:off x="611640" y="1412776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38" name="CustomShape 12"/>
          <p:cNvSpPr/>
          <p:nvPr/>
        </p:nvSpPr>
        <p:spPr>
          <a:xfrm>
            <a:off x="5868688" y="1808984"/>
            <a:ext cx="86364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9" name="CustomShape 13"/>
          <p:cNvSpPr/>
          <p:nvPr/>
        </p:nvSpPr>
        <p:spPr>
          <a:xfrm>
            <a:off x="539648" y="280617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Rua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0" name="CustomShape 14"/>
          <p:cNvSpPr/>
          <p:nvPr/>
        </p:nvSpPr>
        <p:spPr>
          <a:xfrm>
            <a:off x="611880" y="3114200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1" name="CustomShape 15"/>
          <p:cNvSpPr/>
          <p:nvPr/>
        </p:nvSpPr>
        <p:spPr>
          <a:xfrm>
            <a:off x="4644008" y="28065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Numero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2" name="CustomShape 16"/>
          <p:cNvSpPr/>
          <p:nvPr/>
        </p:nvSpPr>
        <p:spPr>
          <a:xfrm>
            <a:off x="4788240" y="3114584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3" name="CustomShape 17"/>
          <p:cNvSpPr/>
          <p:nvPr/>
        </p:nvSpPr>
        <p:spPr>
          <a:xfrm>
            <a:off x="539552" y="4102680"/>
            <a:ext cx="40324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Complemento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4" name="CustomShape 18"/>
          <p:cNvSpPr/>
          <p:nvPr/>
        </p:nvSpPr>
        <p:spPr>
          <a:xfrm>
            <a:off x="611800" y="376227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5" name="CustomShape 19"/>
          <p:cNvSpPr/>
          <p:nvPr/>
        </p:nvSpPr>
        <p:spPr>
          <a:xfrm>
            <a:off x="539648" y="342900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Bairro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6" name="CustomShape 20"/>
          <p:cNvSpPr/>
          <p:nvPr/>
        </p:nvSpPr>
        <p:spPr>
          <a:xfrm>
            <a:off x="611880" y="4410728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7" name="CustomShape 21"/>
          <p:cNvSpPr/>
          <p:nvPr/>
        </p:nvSpPr>
        <p:spPr>
          <a:xfrm>
            <a:off x="2555776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CIDADE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8" name="CustomShape 22"/>
          <p:cNvSpPr/>
          <p:nvPr/>
        </p:nvSpPr>
        <p:spPr>
          <a:xfrm>
            <a:off x="2699880" y="2492896"/>
            <a:ext cx="180011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alibri"/>
              </a:rPr>
              <a:t>//</a:t>
            </a:r>
            <a:endParaRPr sz="2000"/>
          </a:p>
        </p:txBody>
      </p:sp>
      <p:sp>
        <p:nvSpPr>
          <p:cNvPr id="149" name="CustomShape 23"/>
          <p:cNvSpPr/>
          <p:nvPr/>
        </p:nvSpPr>
        <p:spPr>
          <a:xfrm>
            <a:off x="4644008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Estado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50" name="CustomShape 24"/>
          <p:cNvSpPr/>
          <p:nvPr/>
        </p:nvSpPr>
        <p:spPr>
          <a:xfrm>
            <a:off x="478032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1" name="CustomShape 25"/>
          <p:cNvSpPr/>
          <p:nvPr/>
        </p:nvSpPr>
        <p:spPr>
          <a:xfrm>
            <a:off x="467544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CEP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2" name="CustomShape 26"/>
          <p:cNvSpPr/>
          <p:nvPr/>
        </p:nvSpPr>
        <p:spPr>
          <a:xfrm>
            <a:off x="60396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3" name="CustomShape 27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54" name="CustomShape 28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55" name="CustomShape 29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56" name="CustomShape 30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57" name="CustomShape 31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58" name="CustomShape 32"/>
          <p:cNvSpPr/>
          <p:nvPr/>
        </p:nvSpPr>
        <p:spPr>
          <a:xfrm>
            <a:off x="539552" y="467874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E-mail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9" name="CustomShape 33"/>
          <p:cNvSpPr/>
          <p:nvPr/>
        </p:nvSpPr>
        <p:spPr>
          <a:xfrm>
            <a:off x="611880" y="498679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0" name="CustomShape 34"/>
          <p:cNvSpPr/>
          <p:nvPr/>
        </p:nvSpPr>
        <p:spPr>
          <a:xfrm>
            <a:off x="467544" y="692696"/>
            <a:ext cx="2926854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Código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1" name="CustomShape 35"/>
          <p:cNvSpPr/>
          <p:nvPr/>
        </p:nvSpPr>
        <p:spPr>
          <a:xfrm>
            <a:off x="612240" y="107793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2" name="CustomShape 36"/>
          <p:cNvSpPr/>
          <p:nvPr/>
        </p:nvSpPr>
        <p:spPr>
          <a:xfrm>
            <a:off x="539648" y="5254808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Convênio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3" name="CustomShape 37"/>
          <p:cNvSpPr/>
          <p:nvPr/>
        </p:nvSpPr>
        <p:spPr>
          <a:xfrm>
            <a:off x="611880" y="551723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9" name="Botão de ação: Avançar ou Próximo 38">
            <a:hlinkClick r:id="" action="ppaction://hlinkshowjump?jump=nextslide" highlightClick="1"/>
          </p:cNvPr>
          <p:cNvSpPr/>
          <p:nvPr/>
        </p:nvSpPr>
        <p:spPr>
          <a:xfrm rot="5400000">
            <a:off x="4103948" y="5409220"/>
            <a:ext cx="288032" cy="504056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628240" y="1052736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8" name="CustomShape 2"/>
          <p:cNvSpPr/>
          <p:nvPr/>
        </p:nvSpPr>
        <p:spPr>
          <a:xfrm>
            <a:off x="2483768" y="692696"/>
            <a:ext cx="594053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Nome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29" name="CustomShape 3"/>
          <p:cNvSpPr/>
          <p:nvPr/>
        </p:nvSpPr>
        <p:spPr>
          <a:xfrm>
            <a:off x="603728" y="1844824"/>
            <a:ext cx="1952048" cy="21602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0" name="CustomShape 4"/>
          <p:cNvSpPr/>
          <p:nvPr/>
        </p:nvSpPr>
        <p:spPr>
          <a:xfrm>
            <a:off x="539552" y="1510232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CPF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2" name="CustomShape 6"/>
          <p:cNvSpPr/>
          <p:nvPr/>
        </p:nvSpPr>
        <p:spPr>
          <a:xfrm>
            <a:off x="3635896" y="1819376"/>
            <a:ext cx="194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3" name="CustomShape 7"/>
          <p:cNvSpPr/>
          <p:nvPr/>
        </p:nvSpPr>
        <p:spPr>
          <a:xfrm>
            <a:off x="2483440" y="1484784"/>
            <a:ext cx="30244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DDD / Telefone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4" name="TextShape 8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 Cadastro de </a:t>
            </a: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Vendedor</a:t>
            </a:r>
            <a:endParaRPr dirty="0"/>
          </a:p>
        </p:txBody>
      </p:sp>
      <p:sp>
        <p:nvSpPr>
          <p:cNvPr id="138" name="CustomShape 12"/>
          <p:cNvSpPr/>
          <p:nvPr/>
        </p:nvSpPr>
        <p:spPr>
          <a:xfrm>
            <a:off x="2700088" y="1819376"/>
            <a:ext cx="86364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9" name="CustomShape 13"/>
          <p:cNvSpPr/>
          <p:nvPr/>
        </p:nvSpPr>
        <p:spPr>
          <a:xfrm>
            <a:off x="539648" y="280617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Rua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0" name="CustomShape 14"/>
          <p:cNvSpPr/>
          <p:nvPr/>
        </p:nvSpPr>
        <p:spPr>
          <a:xfrm>
            <a:off x="611880" y="3114200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1" name="CustomShape 15"/>
          <p:cNvSpPr/>
          <p:nvPr/>
        </p:nvSpPr>
        <p:spPr>
          <a:xfrm>
            <a:off x="4644008" y="28065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Numero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2" name="CustomShape 16"/>
          <p:cNvSpPr/>
          <p:nvPr/>
        </p:nvSpPr>
        <p:spPr>
          <a:xfrm>
            <a:off x="4788240" y="3114584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3" name="CustomShape 17"/>
          <p:cNvSpPr/>
          <p:nvPr/>
        </p:nvSpPr>
        <p:spPr>
          <a:xfrm>
            <a:off x="539552" y="4102680"/>
            <a:ext cx="40324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Complemento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4" name="CustomShape 18"/>
          <p:cNvSpPr/>
          <p:nvPr/>
        </p:nvSpPr>
        <p:spPr>
          <a:xfrm>
            <a:off x="611800" y="376227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5" name="CustomShape 19"/>
          <p:cNvSpPr/>
          <p:nvPr/>
        </p:nvSpPr>
        <p:spPr>
          <a:xfrm>
            <a:off x="539648" y="342900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Bairro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6" name="CustomShape 20"/>
          <p:cNvSpPr/>
          <p:nvPr/>
        </p:nvSpPr>
        <p:spPr>
          <a:xfrm>
            <a:off x="611880" y="4410728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7" name="CustomShape 21"/>
          <p:cNvSpPr/>
          <p:nvPr/>
        </p:nvSpPr>
        <p:spPr>
          <a:xfrm>
            <a:off x="2555776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CIDADE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8" name="CustomShape 22"/>
          <p:cNvSpPr/>
          <p:nvPr/>
        </p:nvSpPr>
        <p:spPr>
          <a:xfrm>
            <a:off x="2699880" y="2492896"/>
            <a:ext cx="180011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alibri"/>
              </a:rPr>
              <a:t>//</a:t>
            </a:r>
            <a:endParaRPr sz="2000"/>
          </a:p>
        </p:txBody>
      </p:sp>
      <p:sp>
        <p:nvSpPr>
          <p:cNvPr id="149" name="CustomShape 23"/>
          <p:cNvSpPr/>
          <p:nvPr/>
        </p:nvSpPr>
        <p:spPr>
          <a:xfrm>
            <a:off x="4644008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Estado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50" name="CustomShape 24"/>
          <p:cNvSpPr/>
          <p:nvPr/>
        </p:nvSpPr>
        <p:spPr>
          <a:xfrm>
            <a:off x="478032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1" name="CustomShape 25"/>
          <p:cNvSpPr/>
          <p:nvPr/>
        </p:nvSpPr>
        <p:spPr>
          <a:xfrm>
            <a:off x="467544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CEP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2" name="CustomShape 26"/>
          <p:cNvSpPr/>
          <p:nvPr/>
        </p:nvSpPr>
        <p:spPr>
          <a:xfrm>
            <a:off x="60396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3" name="CustomShape 27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54" name="CustomShape 28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55" name="CustomShape 29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56" name="CustomShape 30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57" name="CustomShape 31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60" name="CustomShape 34"/>
          <p:cNvSpPr/>
          <p:nvPr/>
        </p:nvSpPr>
        <p:spPr>
          <a:xfrm>
            <a:off x="467544" y="692696"/>
            <a:ext cx="2926854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Código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1" name="CustomShape 35"/>
          <p:cNvSpPr/>
          <p:nvPr/>
        </p:nvSpPr>
        <p:spPr>
          <a:xfrm>
            <a:off x="612240" y="107793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40" name="CustomShape 17"/>
          <p:cNvSpPr/>
          <p:nvPr/>
        </p:nvSpPr>
        <p:spPr>
          <a:xfrm>
            <a:off x="539552" y="4725144"/>
            <a:ext cx="40324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Usu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ário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41" name="CustomShape 20"/>
          <p:cNvSpPr/>
          <p:nvPr/>
        </p:nvSpPr>
        <p:spPr>
          <a:xfrm>
            <a:off x="611560" y="5085184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44" name="CustomShape 5"/>
          <p:cNvSpPr/>
          <p:nvPr/>
        </p:nvSpPr>
        <p:spPr>
          <a:xfrm>
            <a:off x="5148064" y="4725144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Vendedor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45" name="CustomShape 9"/>
          <p:cNvSpPr/>
          <p:nvPr/>
        </p:nvSpPr>
        <p:spPr>
          <a:xfrm>
            <a:off x="4953100" y="5165008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46" name="CustomShape 10"/>
          <p:cNvSpPr/>
          <p:nvPr/>
        </p:nvSpPr>
        <p:spPr>
          <a:xfrm>
            <a:off x="5148064" y="5046272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Supervisor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47" name="CustomShape 11"/>
          <p:cNvSpPr/>
          <p:nvPr/>
        </p:nvSpPr>
        <p:spPr>
          <a:xfrm>
            <a:off x="4953100" y="480464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39" name="Botão de ação: Avançar ou Próximo 38">
            <a:hlinkClick r:id="" action="ppaction://hlinkshowjump?jump=nextslide" highlightClick="1"/>
          </p:cNvPr>
          <p:cNvSpPr/>
          <p:nvPr/>
        </p:nvSpPr>
        <p:spPr>
          <a:xfrm rot="5400000">
            <a:off x="4103948" y="4977172"/>
            <a:ext cx="288032" cy="504056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49070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Grupo
</a:t>
            </a:r>
            <a:endParaRPr dirty="0"/>
          </a:p>
        </p:txBody>
      </p:sp>
      <p:sp>
        <p:nvSpPr>
          <p:cNvPr id="165" name="CustomShape 2"/>
          <p:cNvSpPr/>
          <p:nvPr/>
        </p:nvSpPr>
        <p:spPr>
          <a:xfrm>
            <a:off x="467640" y="1005863"/>
            <a:ext cx="2160000" cy="5421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66" name="CustomShape 3"/>
          <p:cNvSpPr/>
          <p:nvPr/>
        </p:nvSpPr>
        <p:spPr>
          <a:xfrm>
            <a:off x="611640" y="1412776"/>
            <a:ext cx="140436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7" name="CustomShape 4"/>
          <p:cNvSpPr/>
          <p:nvPr/>
        </p:nvSpPr>
        <p:spPr>
          <a:xfrm>
            <a:off x="89959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241159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392395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70" name="CustomShape 7"/>
          <p:cNvSpPr/>
          <p:nvPr/>
        </p:nvSpPr>
        <p:spPr>
          <a:xfrm>
            <a:off x="543595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71" name="CustomShape 8"/>
          <p:cNvSpPr/>
          <p:nvPr/>
        </p:nvSpPr>
        <p:spPr>
          <a:xfrm>
            <a:off x="694831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72" name="CustomShape 9"/>
          <p:cNvSpPr/>
          <p:nvPr/>
        </p:nvSpPr>
        <p:spPr>
          <a:xfrm>
            <a:off x="2295531" y="992332"/>
            <a:ext cx="2160000" cy="5421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73" name="CustomShape 10"/>
          <p:cNvSpPr/>
          <p:nvPr/>
        </p:nvSpPr>
        <p:spPr>
          <a:xfrm>
            <a:off x="2439627" y="1390861"/>
            <a:ext cx="4536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49070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Marca
</a:t>
            </a:r>
            <a:endParaRPr dirty="0"/>
          </a:p>
        </p:txBody>
      </p:sp>
      <p:sp>
        <p:nvSpPr>
          <p:cNvPr id="175" name="CustomShape 2"/>
          <p:cNvSpPr/>
          <p:nvPr/>
        </p:nvSpPr>
        <p:spPr>
          <a:xfrm>
            <a:off x="539792" y="112474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Calibri"/>
              </a:rPr>
              <a:t>Código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</p:txBody>
      </p:sp>
      <p:sp>
        <p:nvSpPr>
          <p:cNvPr id="176" name="CustomShape 3"/>
          <p:cNvSpPr/>
          <p:nvPr/>
        </p:nvSpPr>
        <p:spPr>
          <a:xfrm>
            <a:off x="611640" y="1556688"/>
            <a:ext cx="1404360" cy="3130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77" name="CustomShape 4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78" name="CustomShape 5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80" name="CustomShape 7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81" name="CustomShape 8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82" name="CustomShape 9"/>
          <p:cNvSpPr/>
          <p:nvPr/>
        </p:nvSpPr>
        <p:spPr>
          <a:xfrm>
            <a:off x="2260023" y="1096765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3" name="CustomShape 10"/>
          <p:cNvSpPr/>
          <p:nvPr/>
        </p:nvSpPr>
        <p:spPr>
          <a:xfrm>
            <a:off x="2331871" y="1550197"/>
            <a:ext cx="4536000" cy="3130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699792" y="1484784"/>
            <a:ext cx="403199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85" name="CustomShape 2"/>
          <p:cNvSpPr/>
          <p:nvPr/>
        </p:nvSpPr>
        <p:spPr>
          <a:xfrm>
            <a:off x="2668718" y="1024546"/>
            <a:ext cx="438408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7" name="CustomShape 4"/>
          <p:cNvSpPr/>
          <p:nvPr/>
        </p:nvSpPr>
        <p:spPr>
          <a:xfrm>
            <a:off x="2628016" y="1942440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Marca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8" name="TextShape 5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 Cadastro de Produto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539640" y="3213760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90" name="CustomShape 7"/>
          <p:cNvSpPr/>
          <p:nvPr/>
        </p:nvSpPr>
        <p:spPr>
          <a:xfrm>
            <a:off x="395536" y="2806536"/>
            <a:ext cx="38883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 de Barras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1" name="CustomShape 8"/>
          <p:cNvSpPr/>
          <p:nvPr/>
        </p:nvSpPr>
        <p:spPr>
          <a:xfrm>
            <a:off x="395536" y="1053144"/>
            <a:ext cx="352037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3" name="CustomShape 10"/>
          <p:cNvSpPr/>
          <p:nvPr/>
        </p:nvSpPr>
        <p:spPr>
          <a:xfrm>
            <a:off x="169233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94" name="CustomShape 11"/>
          <p:cNvSpPr/>
          <p:nvPr/>
        </p:nvSpPr>
        <p:spPr>
          <a:xfrm>
            <a:off x="320433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95" name="CustomShape 12"/>
          <p:cNvSpPr/>
          <p:nvPr/>
        </p:nvSpPr>
        <p:spPr>
          <a:xfrm>
            <a:off x="471669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96" name="CustomShape 13"/>
          <p:cNvSpPr/>
          <p:nvPr/>
        </p:nvSpPr>
        <p:spPr>
          <a:xfrm>
            <a:off x="622869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97" name="CustomShape 14"/>
          <p:cNvSpPr/>
          <p:nvPr/>
        </p:nvSpPr>
        <p:spPr>
          <a:xfrm>
            <a:off x="6876360" y="90872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Status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8" name="CustomShape 15"/>
          <p:cNvSpPr/>
          <p:nvPr/>
        </p:nvSpPr>
        <p:spPr>
          <a:xfrm>
            <a:off x="7236360" y="136637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9" name="CustomShape 16"/>
          <p:cNvSpPr/>
          <p:nvPr/>
        </p:nvSpPr>
        <p:spPr>
          <a:xfrm>
            <a:off x="7020656" y="1773200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00" name="CustomShape 17"/>
          <p:cNvSpPr/>
          <p:nvPr/>
        </p:nvSpPr>
        <p:spPr>
          <a:xfrm>
            <a:off x="7236528" y="16544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Inativo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1" name="CustomShape 18"/>
          <p:cNvSpPr/>
          <p:nvPr/>
        </p:nvSpPr>
        <p:spPr>
          <a:xfrm>
            <a:off x="7020656" y="148520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203" name="CustomShape 20"/>
          <p:cNvSpPr/>
          <p:nvPr/>
        </p:nvSpPr>
        <p:spPr>
          <a:xfrm>
            <a:off x="395536" y="3645024"/>
            <a:ext cx="34919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Preço Custo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4" name="CustomShape 21"/>
          <p:cNvSpPr/>
          <p:nvPr/>
        </p:nvSpPr>
        <p:spPr>
          <a:xfrm>
            <a:off x="2591992" y="3645024"/>
            <a:ext cx="291611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Preço Venda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6" name="CustomShape 23"/>
          <p:cNvSpPr/>
          <p:nvPr/>
        </p:nvSpPr>
        <p:spPr>
          <a:xfrm>
            <a:off x="395536" y="1916832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Grupo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6" name="CustomShape 1"/>
          <p:cNvSpPr/>
          <p:nvPr/>
        </p:nvSpPr>
        <p:spPr>
          <a:xfrm>
            <a:off x="539552" y="1484784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" name="CustomShape 1"/>
          <p:cNvSpPr/>
          <p:nvPr/>
        </p:nvSpPr>
        <p:spPr>
          <a:xfrm>
            <a:off x="539552" y="2349272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8" name="CustomShape 1"/>
          <p:cNvSpPr/>
          <p:nvPr/>
        </p:nvSpPr>
        <p:spPr>
          <a:xfrm>
            <a:off x="2699792" y="2349272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9" name="CustomShape 6"/>
          <p:cNvSpPr/>
          <p:nvPr/>
        </p:nvSpPr>
        <p:spPr>
          <a:xfrm>
            <a:off x="539552" y="4077464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0" name="CustomShape 6"/>
          <p:cNvSpPr/>
          <p:nvPr/>
        </p:nvSpPr>
        <p:spPr>
          <a:xfrm>
            <a:off x="2699792" y="4077464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2" name="Botão de ação: Avançar ou Próximo 31">
            <a:hlinkClick r:id="" action="ppaction://hlinkshowjump?jump=nextslide" highlightClick="1"/>
          </p:cNvPr>
          <p:cNvSpPr/>
          <p:nvPr/>
        </p:nvSpPr>
        <p:spPr>
          <a:xfrm rot="5400000">
            <a:off x="4319972" y="2240868"/>
            <a:ext cx="288032" cy="504056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Botão de ação: Avançar ou Próximo 32">
            <a:hlinkClick r:id="" action="ppaction://hlinkshowjump?jump=nextslide" highlightClick="1"/>
          </p:cNvPr>
          <p:cNvSpPr/>
          <p:nvPr/>
        </p:nvSpPr>
        <p:spPr>
          <a:xfrm rot="5400000">
            <a:off x="2159732" y="2240868"/>
            <a:ext cx="288032" cy="504056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137</TotalTime>
  <Words>429</Words>
  <Application>Microsoft Office PowerPoint</Application>
  <PresentationFormat>Apresentação na tela (4:3)</PresentationFormat>
  <Paragraphs>295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Patrimônio Líquido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Robison Vanso</dc:creator>
  <cp:lastModifiedBy>Robison Vanso</cp:lastModifiedBy>
  <cp:revision>54</cp:revision>
  <dcterms:modified xsi:type="dcterms:W3CDTF">2014-10-11T17:44:47Z</dcterms:modified>
</cp:coreProperties>
</file>