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pPr/>
              <a:t>04/10/2014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 err="1" smtClean="0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89863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mtClean="0"/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val="2246381208"/>
              </p:ext>
            </p:extLst>
          </p:nvPr>
        </p:nvGraphicFramePr>
        <p:xfrm>
          <a:off x="508349" y="2285152"/>
          <a:ext cx="8178092" cy="198661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5475"/>
                <a:gridCol w="1635475"/>
                <a:gridCol w="1635475"/>
                <a:gridCol w="1635475"/>
                <a:gridCol w="1636192"/>
              </a:tblGrid>
              <a:tr h="34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4428056" y="482655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4319960" y="446619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5968400" y="482655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457200" y="692696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Código Cliente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CustomShape 7"/>
          <p:cNvSpPr/>
          <p:nvPr/>
        </p:nvSpPr>
        <p:spPr>
          <a:xfrm>
            <a:off x="629392" y="1108939"/>
            <a:ext cx="1422328" cy="23182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" name="CustomShape 8"/>
          <p:cNvSpPr/>
          <p:nvPr/>
        </p:nvSpPr>
        <p:spPr>
          <a:xfrm>
            <a:off x="5850198" y="4408648"/>
            <a:ext cx="151216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" name="CustomShape 8"/>
          <p:cNvSpPr/>
          <p:nvPr/>
        </p:nvSpPr>
        <p:spPr>
          <a:xfrm>
            <a:off x="2051720" y="702499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Nome: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7"/>
          <p:cNvSpPr/>
          <p:nvPr/>
        </p:nvSpPr>
        <p:spPr>
          <a:xfrm>
            <a:off x="2223912" y="1118742"/>
            <a:ext cx="5138454" cy="22202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8"/>
          <p:cNvSpPr/>
          <p:nvPr/>
        </p:nvSpPr>
        <p:spPr>
          <a:xfrm>
            <a:off x="457200" y="1313113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Orçamento: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" name="CustomShape 7"/>
          <p:cNvSpPr/>
          <p:nvPr/>
        </p:nvSpPr>
        <p:spPr>
          <a:xfrm>
            <a:off x="629392" y="1729356"/>
            <a:ext cx="1422328" cy="23182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1508" y="42729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453860" y="6390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2210982" y="1078615"/>
            <a:ext cx="2901017" cy="21638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" name="CustomShape 2"/>
          <p:cNvSpPr/>
          <p:nvPr/>
        </p:nvSpPr>
        <p:spPr>
          <a:xfrm>
            <a:off x="2142180" y="658423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1" name="CustomShape 6"/>
          <p:cNvSpPr/>
          <p:nvPr/>
        </p:nvSpPr>
        <p:spPr>
          <a:xfrm>
            <a:off x="575773" y="1072641"/>
            <a:ext cx="1419185" cy="226896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627820" y="1139869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2509353" y="671429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21376" y="199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57200" y="1513777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29296" y="271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57432" y="2233857"/>
            <a:ext cx="22320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Cadastro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33296" y="2712689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457200" y="655664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" name="CustomShape 8"/>
          <p:cNvSpPr/>
          <p:nvPr/>
        </p:nvSpPr>
        <p:spPr>
          <a:xfrm>
            <a:off x="529296" y="1184372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" name="CustomShape 9"/>
          <p:cNvSpPr/>
          <p:nvPr/>
        </p:nvSpPr>
        <p:spPr>
          <a:xfrm>
            <a:off x="2709394" y="2258579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Pessoa Juridica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62856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2295531" y="992332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2439627" y="1390861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2260023" y="1096765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2331871" y="1550197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99792" y="1484784"/>
            <a:ext cx="403199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668718" y="1024546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Cliente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:                     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395536" y="1628800"/>
            <a:ext cx="46085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294368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26876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Quantidade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5148272" y="1628800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340768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836712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" name="CustomShape 14"/>
          <p:cNvSpPr/>
          <p:nvPr/>
        </p:nvSpPr>
        <p:spPr>
          <a:xfrm>
            <a:off x="1187625" y="836712"/>
            <a:ext cx="38164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</TotalTime>
  <Words>401</Words>
  <Application>Microsoft Office PowerPoint</Application>
  <PresentationFormat>Apresentação na tela (4:3)</PresentationFormat>
  <Paragraphs>268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Patrimônio Líquido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PCFlavio</cp:lastModifiedBy>
  <cp:revision>50</cp:revision>
  <dcterms:modified xsi:type="dcterms:W3CDTF">2014-10-04T14:52:40Z</dcterms:modified>
</cp:coreProperties>
</file>