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70" d="100"/>
          <a:sy n="70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pPr/>
              <a:t>04/10/2014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25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6999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 err="1" smtClean="0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89863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Liberar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mtClean="0"/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xmlns="" val="2246381208"/>
              </p:ext>
            </p:extLst>
          </p:nvPr>
        </p:nvGraphicFramePr>
        <p:xfrm>
          <a:off x="508349" y="2285152"/>
          <a:ext cx="8178092" cy="198661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35475"/>
                <a:gridCol w="1635475"/>
                <a:gridCol w="1635475"/>
                <a:gridCol w="1635475"/>
                <a:gridCol w="1636192"/>
              </a:tblGrid>
              <a:tr h="345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8" name="CustomShape 5"/>
          <p:cNvSpPr/>
          <p:nvPr/>
        </p:nvSpPr>
        <p:spPr>
          <a:xfrm>
            <a:off x="4428056" y="4826556"/>
            <a:ext cx="1368152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9" name="CustomShape 6"/>
          <p:cNvSpPr/>
          <p:nvPr/>
        </p:nvSpPr>
        <p:spPr>
          <a:xfrm>
            <a:off x="4319960" y="446619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% desconto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40" name="CustomShape 7"/>
          <p:cNvSpPr/>
          <p:nvPr/>
        </p:nvSpPr>
        <p:spPr>
          <a:xfrm>
            <a:off x="5968400" y="482655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457200" y="692696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Código Cliente</a:t>
            </a: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CustomShape 7"/>
          <p:cNvSpPr/>
          <p:nvPr/>
        </p:nvSpPr>
        <p:spPr>
          <a:xfrm>
            <a:off x="629392" y="1108939"/>
            <a:ext cx="1422328" cy="23182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" name="CustomShape 8"/>
          <p:cNvSpPr/>
          <p:nvPr/>
        </p:nvSpPr>
        <p:spPr>
          <a:xfrm>
            <a:off x="5850198" y="4408648"/>
            <a:ext cx="151216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" name="CustomShape 8"/>
          <p:cNvSpPr/>
          <p:nvPr/>
        </p:nvSpPr>
        <p:spPr>
          <a:xfrm>
            <a:off x="2051720" y="702499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Nome:</a:t>
            </a: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7"/>
          <p:cNvSpPr/>
          <p:nvPr/>
        </p:nvSpPr>
        <p:spPr>
          <a:xfrm>
            <a:off x="2223912" y="1118742"/>
            <a:ext cx="5138454" cy="22202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8"/>
          <p:cNvSpPr/>
          <p:nvPr/>
        </p:nvSpPr>
        <p:spPr>
          <a:xfrm>
            <a:off x="457200" y="1313113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Orçamento: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" name="CustomShape 7"/>
          <p:cNvSpPr/>
          <p:nvPr/>
        </p:nvSpPr>
        <p:spPr>
          <a:xfrm>
            <a:off x="629392" y="1729356"/>
            <a:ext cx="1422328" cy="23182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7"/>
          <p:cNvSpPr/>
          <p:nvPr/>
        </p:nvSpPr>
        <p:spPr>
          <a:xfrm>
            <a:off x="5289359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7"/>
          <p:cNvSpPr/>
          <p:nvPr/>
        </p:nvSpPr>
        <p:spPr>
          <a:xfrm>
            <a:off x="3671280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4" name="TextShape 1"/>
          <p:cNvSpPr txBox="1"/>
          <p:nvPr/>
        </p:nvSpPr>
        <p:spPr>
          <a:xfrm>
            <a:off x="395536" y="974638"/>
            <a:ext cx="2232248" cy="43019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CLIENTE A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xmlns="" val="2060689164"/>
              </p:ext>
            </p:extLst>
          </p:nvPr>
        </p:nvGraphicFramePr>
        <p:xfrm>
          <a:off x="395464" y="150203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PRODUTO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7"/>
          <p:cNvSpPr/>
          <p:nvPr/>
        </p:nvSpPr>
        <p:spPr>
          <a:xfrm>
            <a:off x="6940814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39079" y="3911224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    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TextShape 1"/>
          <p:cNvSpPr txBox="1"/>
          <p:nvPr/>
        </p:nvSpPr>
        <p:spPr>
          <a:xfrm>
            <a:off x="609600" y="12504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Aprovar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11" name="CustomShape 8"/>
          <p:cNvSpPr/>
          <p:nvPr/>
        </p:nvSpPr>
        <p:spPr>
          <a:xfrm>
            <a:off x="5292080" y="3911224"/>
            <a:ext cx="136815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Desconto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   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8"/>
          <p:cNvSpPr/>
          <p:nvPr/>
        </p:nvSpPr>
        <p:spPr>
          <a:xfrm>
            <a:off x="3707904" y="3911224"/>
            <a:ext cx="1368152" cy="741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Total Bruto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 </a:t>
            </a:r>
            <a:r>
              <a:rPr lang="pt-BR" sz="2000" dirty="0" smtClean="0"/>
              <a:t>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xmlns="" val="149710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0000003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21508" y="42729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453860" y="6390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2210982" y="1078615"/>
            <a:ext cx="2901017" cy="21638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" name="CustomShape 2"/>
          <p:cNvSpPr/>
          <p:nvPr/>
        </p:nvSpPr>
        <p:spPr>
          <a:xfrm>
            <a:off x="2142180" y="658423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1" name="CustomShape 6"/>
          <p:cNvSpPr/>
          <p:nvPr/>
        </p:nvSpPr>
        <p:spPr>
          <a:xfrm>
            <a:off x="575773" y="1072641"/>
            <a:ext cx="1419185" cy="226896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627820" y="1139869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2509353" y="671429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Cliente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21376" y="199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57200" y="1513777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29296" y="271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57432" y="2233857"/>
            <a:ext cx="22320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Cadastro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33296" y="2712689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457200" y="655664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6" name="CustomShape 8"/>
          <p:cNvSpPr/>
          <p:nvPr/>
        </p:nvSpPr>
        <p:spPr>
          <a:xfrm>
            <a:off x="529296" y="1184372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" name="CustomShape 9"/>
          <p:cNvSpPr/>
          <p:nvPr/>
        </p:nvSpPr>
        <p:spPr>
          <a:xfrm>
            <a:off x="2709394" y="2258579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Pessoa Juridica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62856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2295531" y="992332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2439627" y="1390861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2260023" y="1096765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2331871" y="1550197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99792" y="1484784"/>
            <a:ext cx="403199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668718" y="1024546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Cliente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:                                                                             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395536" y="1628800"/>
            <a:ext cx="46085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294368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26876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Quantidade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5148272" y="1628800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340768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836712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Validade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" name="CustomShape 14"/>
          <p:cNvSpPr/>
          <p:nvPr/>
        </p:nvSpPr>
        <p:spPr>
          <a:xfrm>
            <a:off x="1187625" y="836712"/>
            <a:ext cx="38164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119</TotalTime>
  <Words>401</Words>
  <Application>Microsoft Office PowerPoint</Application>
  <PresentationFormat>Apresentação na tela (4:3)</PresentationFormat>
  <Paragraphs>268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Patrimônio Líquido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Robison Vanso</cp:lastModifiedBy>
  <cp:revision>50</cp:revision>
  <dcterms:modified xsi:type="dcterms:W3CDTF">2014-10-04T17:14:48Z</dcterms:modified>
</cp:coreProperties>
</file>