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0" d="100"/>
          <a:sy n="70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pPr/>
              <a:t>11/10/2014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25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6999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 err="1" smtClean="0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Código             Nome                                                        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1691680" y="1844648"/>
            <a:ext cx="3312368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510392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48478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Quantidade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3" name="CustomShape 6"/>
          <p:cNvSpPr/>
          <p:nvPr/>
        </p:nvSpPr>
        <p:spPr>
          <a:xfrm>
            <a:off x="5148272" y="1844648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557216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908720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62783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Data Validade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5" name="CustomShape 3"/>
          <p:cNvSpPr/>
          <p:nvPr/>
        </p:nvSpPr>
        <p:spPr>
          <a:xfrm>
            <a:off x="395536" y="1844648"/>
            <a:ext cx="1224136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6" name="CustomShape 3"/>
          <p:cNvSpPr/>
          <p:nvPr/>
        </p:nvSpPr>
        <p:spPr>
          <a:xfrm>
            <a:off x="1691680" y="1196752"/>
            <a:ext cx="3312368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3"/>
          <p:cNvSpPr/>
          <p:nvPr/>
        </p:nvSpPr>
        <p:spPr>
          <a:xfrm>
            <a:off x="395536" y="1196752"/>
            <a:ext cx="1224136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89863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Liberar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6165728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Aprovar</a:t>
            </a:r>
            <a:endParaRPr dirty="0"/>
          </a:p>
        </p:txBody>
      </p:sp>
      <p:sp>
        <p:nvSpPr>
          <p:cNvPr id="236" name="CustomShape 3"/>
          <p:cNvSpPr/>
          <p:nvPr/>
        </p:nvSpPr>
        <p:spPr>
          <a:xfrm>
            <a:off x="4499824" y="6165728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mtClean="0"/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xmlns="" val="2246381208"/>
              </p:ext>
            </p:extLst>
          </p:nvPr>
        </p:nvGraphicFramePr>
        <p:xfrm>
          <a:off x="467544" y="4581128"/>
          <a:ext cx="8178092" cy="11761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35475"/>
                <a:gridCol w="1635475"/>
                <a:gridCol w="1635475"/>
                <a:gridCol w="1635475"/>
                <a:gridCol w="1636192"/>
              </a:tblGrid>
              <a:tr h="345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Preço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ustomShape 8"/>
          <p:cNvSpPr/>
          <p:nvPr/>
        </p:nvSpPr>
        <p:spPr>
          <a:xfrm>
            <a:off x="3059832" y="4077072"/>
            <a:ext cx="561662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Cliente: { </a:t>
            </a:r>
            <a:r>
              <a:rPr lang="pt-BR" sz="2000" dirty="0" err="1" smtClean="0">
                <a:solidFill>
                  <a:srgbClr val="000000"/>
                </a:solidFill>
                <a:latin typeface="Calibri"/>
              </a:rPr>
              <a:t>codigo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e nome}</a:t>
            </a:r>
            <a:endParaRPr lang="pt-BR" sz="20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" name="CustomShape 8"/>
          <p:cNvSpPr/>
          <p:nvPr/>
        </p:nvSpPr>
        <p:spPr>
          <a:xfrm>
            <a:off x="467544" y="1556792"/>
            <a:ext cx="289066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Lista de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Orçamentos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graphicFrame>
        <p:nvGraphicFramePr>
          <p:cNvPr id="17" name="Table 4"/>
          <p:cNvGraphicFramePr/>
          <p:nvPr>
            <p:extLst>
              <p:ext uri="{D42A27DB-BD31-4B8C-83A1-F6EECF244321}">
                <p14:modId xmlns:p14="http://schemas.microsoft.com/office/powerpoint/2010/main" xmlns="" val="2246381208"/>
              </p:ext>
            </p:extLst>
          </p:nvPr>
        </p:nvGraphicFramePr>
        <p:xfrm>
          <a:off x="395536" y="2060848"/>
          <a:ext cx="8178092" cy="11761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16224"/>
                <a:gridCol w="1254726"/>
                <a:gridCol w="1635475"/>
                <a:gridCol w="1718311"/>
                <a:gridCol w="1553356"/>
              </a:tblGrid>
              <a:tr h="345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Código 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Qtd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Produtos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R$ desconto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R$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5213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CustomShape 8"/>
          <p:cNvSpPr/>
          <p:nvPr/>
        </p:nvSpPr>
        <p:spPr>
          <a:xfrm>
            <a:off x="467544" y="4149080"/>
            <a:ext cx="289066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Detalhes do Orçamento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9" name="CustomShape 4"/>
          <p:cNvSpPr/>
          <p:nvPr/>
        </p:nvSpPr>
        <p:spPr>
          <a:xfrm>
            <a:off x="2699792" y="1196752"/>
            <a:ext cx="237626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Listar por 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" name="CustomShape 1"/>
          <p:cNvSpPr/>
          <p:nvPr/>
        </p:nvSpPr>
        <p:spPr>
          <a:xfrm>
            <a:off x="2771568" y="16035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" name="Botão de ação: Avançar ou Próximo 20">
            <a:hlinkClick r:id="" action="ppaction://hlinkshowjump?jump=nextslide" highlightClick="1"/>
          </p:cNvPr>
          <p:cNvSpPr/>
          <p:nvPr/>
        </p:nvSpPr>
        <p:spPr>
          <a:xfrm rot="5400000">
            <a:off x="4391748" y="1495180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7"/>
          <p:cNvSpPr/>
          <p:nvPr/>
        </p:nvSpPr>
        <p:spPr>
          <a:xfrm>
            <a:off x="5289359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7"/>
          <p:cNvSpPr/>
          <p:nvPr/>
        </p:nvSpPr>
        <p:spPr>
          <a:xfrm>
            <a:off x="3671280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4" name="TextShape 1"/>
          <p:cNvSpPr txBox="1"/>
          <p:nvPr/>
        </p:nvSpPr>
        <p:spPr>
          <a:xfrm>
            <a:off x="395536" y="974638"/>
            <a:ext cx="2232248" cy="43019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CLIENTE A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xmlns="" val="2060689164"/>
              </p:ext>
            </p:extLst>
          </p:nvPr>
        </p:nvGraphicFramePr>
        <p:xfrm>
          <a:off x="395464" y="150203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PRODUTO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7"/>
          <p:cNvSpPr/>
          <p:nvPr/>
        </p:nvSpPr>
        <p:spPr>
          <a:xfrm>
            <a:off x="6940814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39079" y="3911224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    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TextShape 1"/>
          <p:cNvSpPr txBox="1"/>
          <p:nvPr/>
        </p:nvSpPr>
        <p:spPr>
          <a:xfrm>
            <a:off x="609600" y="12504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Aprovar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11" name="CustomShape 8"/>
          <p:cNvSpPr/>
          <p:nvPr/>
        </p:nvSpPr>
        <p:spPr>
          <a:xfrm>
            <a:off x="5292080" y="3911224"/>
            <a:ext cx="136815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Desconto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   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8"/>
          <p:cNvSpPr/>
          <p:nvPr/>
        </p:nvSpPr>
        <p:spPr>
          <a:xfrm>
            <a:off x="3707904" y="3911224"/>
            <a:ext cx="1368152" cy="741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Total Bruto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 </a:t>
            </a:r>
            <a:r>
              <a:rPr lang="pt-BR" sz="2000" dirty="0" smtClean="0"/>
              <a:t>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xmlns="" val="149710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0000003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21508" y="42729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453860" y="6390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2210982" y="1078615"/>
            <a:ext cx="2901017" cy="216389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1980264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3492264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5004624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6516728" y="6093296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CANCELAR</a:t>
            </a:r>
            <a:endParaRPr dirty="0"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lang="pt-BR" sz="2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( X ) Cadastrar Vendedor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" name="CustomShape 2"/>
          <p:cNvSpPr/>
          <p:nvPr/>
        </p:nvSpPr>
        <p:spPr>
          <a:xfrm>
            <a:off x="2142180" y="658423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1" name="CustomShape 6"/>
          <p:cNvSpPr/>
          <p:nvPr/>
        </p:nvSpPr>
        <p:spPr>
          <a:xfrm>
            <a:off x="575773" y="1072641"/>
            <a:ext cx="1419185" cy="226896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627820" y="1139869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2509353" y="671429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Descrição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21376" y="199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57200" y="1513777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29296" y="2712689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57432" y="2233857"/>
            <a:ext cx="22320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Cadastro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33296" y="2712689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467544" y="692696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Código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6" name="CustomShape 8"/>
          <p:cNvSpPr/>
          <p:nvPr/>
        </p:nvSpPr>
        <p:spPr>
          <a:xfrm>
            <a:off x="529296" y="1184372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" name="CustomShape 9"/>
          <p:cNvSpPr/>
          <p:nvPr/>
        </p:nvSpPr>
        <p:spPr>
          <a:xfrm>
            <a:off x="2709394" y="2258579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err="1">
                <a:solidFill>
                  <a:srgbClr val="000000"/>
                </a:solidFill>
                <a:latin typeface="Calibri"/>
              </a:rPr>
              <a:t>Juridica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1723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9" name="Botão de ação: Avançar ou Próximo 38">
            <a:hlinkClick r:id="" action="ppaction://hlinkshowjump?jump=nextslide" highlightClick="1"/>
          </p:cNvPr>
          <p:cNvSpPr/>
          <p:nvPr/>
        </p:nvSpPr>
        <p:spPr>
          <a:xfrm rot="5400000">
            <a:off x="4103948" y="5409220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Nome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603728" y="1844824"/>
            <a:ext cx="1952048" cy="21602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539552" y="151023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CPF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2" name="CustomShape 6"/>
          <p:cNvSpPr/>
          <p:nvPr/>
        </p:nvSpPr>
        <p:spPr>
          <a:xfrm>
            <a:off x="3635896" y="1819376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2483440" y="1484784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DDD / Telefone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Vendedor</a:t>
            </a:r>
            <a:endParaRPr dirty="0"/>
          </a:p>
        </p:txBody>
      </p:sp>
      <p:sp>
        <p:nvSpPr>
          <p:cNvPr id="138" name="CustomShape 12"/>
          <p:cNvSpPr/>
          <p:nvPr/>
        </p:nvSpPr>
        <p:spPr>
          <a:xfrm>
            <a:off x="2700088" y="1819376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0" name="CustomShape 17"/>
          <p:cNvSpPr/>
          <p:nvPr/>
        </p:nvSpPr>
        <p:spPr>
          <a:xfrm>
            <a:off x="539552" y="4725144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1" name="CustomShape 20"/>
          <p:cNvSpPr/>
          <p:nvPr/>
        </p:nvSpPr>
        <p:spPr>
          <a:xfrm>
            <a:off x="611560" y="5085184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4" name="CustomShape 5"/>
          <p:cNvSpPr/>
          <p:nvPr/>
        </p:nvSpPr>
        <p:spPr>
          <a:xfrm>
            <a:off x="5148064" y="4725144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Vendedor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5" name="CustomShape 9"/>
          <p:cNvSpPr/>
          <p:nvPr/>
        </p:nvSpPr>
        <p:spPr>
          <a:xfrm>
            <a:off x="4953100" y="5165008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46" name="CustomShape 10"/>
          <p:cNvSpPr/>
          <p:nvPr/>
        </p:nvSpPr>
        <p:spPr>
          <a:xfrm>
            <a:off x="5148064" y="504627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Supervisor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47" name="CustomShape 11"/>
          <p:cNvSpPr/>
          <p:nvPr/>
        </p:nvSpPr>
        <p:spPr>
          <a:xfrm>
            <a:off x="4953100" y="480464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39" name="Botão de ação: Avançar ou Próximo 38">
            <a:hlinkClick r:id="" action="ppaction://hlinkshowjump?jump=nextslide" highlightClick="1"/>
          </p:cNvPr>
          <p:cNvSpPr/>
          <p:nvPr/>
        </p:nvSpPr>
        <p:spPr>
          <a:xfrm rot="5400000">
            <a:off x="4103948" y="4977172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2295531" y="992332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2439627" y="1390861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2260023" y="1096765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2331871" y="1550197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99792" y="1484784"/>
            <a:ext cx="403199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668718" y="1024546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2" name="Botão de ação: Avançar ou Próximo 31">
            <a:hlinkClick r:id="" action="ppaction://hlinkshowjump?jump=nextslide" highlightClick="1"/>
          </p:cNvPr>
          <p:cNvSpPr/>
          <p:nvPr/>
        </p:nvSpPr>
        <p:spPr>
          <a:xfrm rot="5400000">
            <a:off x="4319972" y="2240868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tão de ação: Avançar ou Próximo 32">
            <a:hlinkClick r:id="" action="ppaction://hlinkshowjump?jump=nextslide" highlightClick="1"/>
          </p:cNvPr>
          <p:cNvSpPr/>
          <p:nvPr/>
        </p:nvSpPr>
        <p:spPr>
          <a:xfrm rot="5400000">
            <a:off x="2159732" y="2240868"/>
            <a:ext cx="288032" cy="504056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258</TotalTime>
  <Words>449</Words>
  <Application>Microsoft Office PowerPoint</Application>
  <PresentationFormat>Apresentação na tela (4:3)</PresentationFormat>
  <Paragraphs>299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Patrimônio Líquido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Robison Vanso</cp:lastModifiedBy>
  <cp:revision>62</cp:revision>
  <dcterms:modified xsi:type="dcterms:W3CDTF">2014-10-11T20:17:11Z</dcterms:modified>
</cp:coreProperties>
</file>