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t>02/10/2014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Tela de </a:t>
            </a:r>
            <a:r>
              <a:rPr lang="pt-BR" sz="3200" dirty="0" err="1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968141052"/>
              </p:ext>
            </p:extLst>
          </p:nvPr>
        </p:nvGraphicFramePr>
        <p:xfrm>
          <a:off x="395464" y="127171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5436096" y="374429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5328000" y="33839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6976440" y="37442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40360" y="34091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4462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539792" y="6722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611640" y="1053016"/>
            <a:ext cx="4536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31720" y="1340640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467544" y="836712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31720" y="213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67544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39640" y="285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67776" y="237448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43640" y="2853320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2699792" y="237448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467544" y="1734711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611640" y="2133240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539792" y="201444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611640" y="2467880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27784" y="1484784"/>
            <a:ext cx="4104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483536" y="1078344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393</Words>
  <Application>Microsoft Office PowerPoint</Application>
  <PresentationFormat>Apresentação na tela (4:3)</PresentationFormat>
  <Paragraphs>260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Patrimônio Líquido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PCFlavio</cp:lastModifiedBy>
  <cp:revision>40</cp:revision>
  <dcterms:modified xsi:type="dcterms:W3CDTF">2014-10-03T01:27:53Z</dcterms:modified>
</cp:coreProperties>
</file>