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70" d="100"/>
          <a:sy n="70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1D22-65D4-44AE-9863-2667985751CA}" type="datetimeFigureOut">
              <a:rPr lang="pt-BR" smtClean="0"/>
              <a:pPr/>
              <a:t>04/10/2014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F0C8-F95A-4710-9A55-9581A1C1F0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257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0C8-F95A-4710-9A55-9581A1C1F029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6999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59640" y="934336"/>
            <a:ext cx="6400440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Tela de </a:t>
            </a:r>
            <a:r>
              <a:rPr lang="pt-BR" sz="3200" dirty="0" err="1">
                <a:latin typeface="Calibri"/>
              </a:rPr>
              <a:t>login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2483768" y="2060848"/>
            <a:ext cx="4104000" cy="280831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0" name="CustomShape 3"/>
          <p:cNvSpPr/>
          <p:nvPr/>
        </p:nvSpPr>
        <p:spPr>
          <a:xfrm>
            <a:off x="3214440" y="2678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1" name="CustomShape 4"/>
          <p:cNvSpPr/>
          <p:nvPr/>
        </p:nvSpPr>
        <p:spPr>
          <a:xfrm>
            <a:off x="3100472" y="2204864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Usuário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2" name="CustomShape 5"/>
          <p:cNvSpPr/>
          <p:nvPr/>
        </p:nvSpPr>
        <p:spPr>
          <a:xfrm>
            <a:off x="3214440" y="3542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3" name="CustomShape 6"/>
          <p:cNvSpPr/>
          <p:nvPr/>
        </p:nvSpPr>
        <p:spPr>
          <a:xfrm>
            <a:off x="3100472" y="3093480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Senha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" name="CustomShape 10"/>
          <p:cNvSpPr/>
          <p:nvPr/>
        </p:nvSpPr>
        <p:spPr>
          <a:xfrm>
            <a:off x="3851920" y="414908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Entrar</a:t>
            </a:r>
            <a:endParaRPr dirty="0"/>
          </a:p>
        </p:txBody>
      </p:sp>
      <p:sp>
        <p:nvSpPr>
          <p:cNvPr id="9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Liberar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xmlns="" val="2968141052"/>
              </p:ext>
            </p:extLst>
          </p:nvPr>
        </p:nvGraphicFramePr>
        <p:xfrm>
          <a:off x="395464" y="1271716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8" name="CustomShape 5"/>
          <p:cNvSpPr/>
          <p:nvPr/>
        </p:nvSpPr>
        <p:spPr>
          <a:xfrm>
            <a:off x="5436096" y="3744296"/>
            <a:ext cx="1368152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9" name="CustomShape 6"/>
          <p:cNvSpPr/>
          <p:nvPr/>
        </p:nvSpPr>
        <p:spPr>
          <a:xfrm>
            <a:off x="5328000" y="338393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% desconto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40" name="CustomShape 7"/>
          <p:cNvSpPr/>
          <p:nvPr/>
        </p:nvSpPr>
        <p:spPr>
          <a:xfrm>
            <a:off x="6976440" y="37442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40360" y="340913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7"/>
          <p:cNvSpPr/>
          <p:nvPr/>
        </p:nvSpPr>
        <p:spPr>
          <a:xfrm>
            <a:off x="5289359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" name="CustomShape 7"/>
          <p:cNvSpPr/>
          <p:nvPr/>
        </p:nvSpPr>
        <p:spPr>
          <a:xfrm>
            <a:off x="3671280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4" name="TextShape 1"/>
          <p:cNvSpPr txBox="1"/>
          <p:nvPr/>
        </p:nvSpPr>
        <p:spPr>
          <a:xfrm>
            <a:off x="395536" y="974638"/>
            <a:ext cx="2232248" cy="43019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 smtClean="0"/>
              <a:t>CLIENTE A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xmlns="" val="2060689164"/>
              </p:ext>
            </p:extLst>
          </p:nvPr>
        </p:nvGraphicFramePr>
        <p:xfrm>
          <a:off x="395464" y="1502036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PRODUTO 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CustomShape 7"/>
          <p:cNvSpPr/>
          <p:nvPr/>
        </p:nvSpPr>
        <p:spPr>
          <a:xfrm>
            <a:off x="6940814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39079" y="3911224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    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0" name="TextShape 1"/>
          <p:cNvSpPr txBox="1"/>
          <p:nvPr/>
        </p:nvSpPr>
        <p:spPr>
          <a:xfrm>
            <a:off x="609600" y="12504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Aprovar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11" name="CustomShape 8"/>
          <p:cNvSpPr/>
          <p:nvPr/>
        </p:nvSpPr>
        <p:spPr>
          <a:xfrm>
            <a:off x="5292080" y="3911224"/>
            <a:ext cx="136815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Desconto</a:t>
            </a: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    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" name="CustomShape 8"/>
          <p:cNvSpPr/>
          <p:nvPr/>
        </p:nvSpPr>
        <p:spPr>
          <a:xfrm>
            <a:off x="3707904" y="3911224"/>
            <a:ext cx="1368152" cy="7419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Total Bruto</a:t>
            </a:r>
          </a:p>
          <a:p>
            <a:pPr>
              <a:lnSpc>
                <a:spcPct val="100000"/>
              </a:lnSpc>
            </a:pPr>
            <a:r>
              <a:rPr lang="pt-BR" sz="2000" dirty="0"/>
              <a:t> </a:t>
            </a:r>
            <a:r>
              <a:rPr lang="pt-BR" sz="2000" dirty="0" smtClean="0"/>
              <a:t>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xmlns="" val="1497100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4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Cadastro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5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Clientes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8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Data Cadastro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</a:t>
                      </a:r>
                      <a:r>
                        <a:rPr lang="pt-BR" dirty="0" smtClean="0"/>
                        <a:t>suário </a:t>
                      </a:r>
                      <a:r>
                        <a:rPr lang="pt-BR" dirty="0"/>
                        <a:t>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Usuário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Usuário 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9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Usuários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2699640" y="3789000"/>
            <a:ext cx="8229240" cy="6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Produtos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2411760" y="3789040"/>
            <a:ext cx="8229240" cy="63360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54" name="Table 4"/>
          <p:cNvGraphicFramePr/>
          <p:nvPr/>
        </p:nvGraphicFramePr>
        <p:xfrm>
          <a:off x="374760" y="1412640"/>
          <a:ext cx="8445239" cy="24338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89163"/>
                <a:gridCol w="1689163"/>
                <a:gridCol w="1689163"/>
                <a:gridCol w="1506015"/>
                <a:gridCol w="1871735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Custo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Venda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 002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950,00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1220,00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Inativo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80,00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145,00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6" name="Table 2"/>
          <p:cNvGraphicFramePr/>
          <p:nvPr/>
        </p:nvGraphicFramePr>
        <p:xfrm>
          <a:off x="374760" y="1412640"/>
          <a:ext cx="8445240" cy="24195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Solicitação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01/05/2014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22/03/2014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R$ 1000,00</a:t>
                      </a:r>
                      <a:endParaRPr/>
                    </a:p>
                  </a:txBody>
                  <a:tcPr/>
                </a:tc>
              </a:tr>
              <a:tr h="518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21/03/2014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7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Últimos Orçamentos Solicitados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9" name="Table 2"/>
          <p:cNvGraphicFramePr/>
          <p:nvPr/>
        </p:nvGraphicFramePr>
        <p:xfrm>
          <a:off x="374760" y="1412640"/>
          <a:ext cx="844524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Gravado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Enviado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R$ 1000,00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0000003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Cancelado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0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Orçamentos por Status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sz="4400" dirty="0"/>
          </a:p>
        </p:txBody>
      </p:sp>
      <p:sp>
        <p:nvSpPr>
          <p:cNvPr id="85" name="CustomShape 2"/>
          <p:cNvSpPr/>
          <p:nvPr/>
        </p:nvSpPr>
        <p:spPr>
          <a:xfrm>
            <a:off x="1800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Usuários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256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Marca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1800000" y="5688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3528000" y="3888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Clientes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1800000" y="38916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Convênios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1440000" y="934336"/>
            <a:ext cx="640044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Menus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1" name="CustomShape 8"/>
          <p:cNvSpPr/>
          <p:nvPr/>
        </p:nvSpPr>
        <p:spPr>
          <a:xfrm>
            <a:off x="1800360" y="4752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Orçamentos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3528360" y="295236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Grupo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1800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Produtos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528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Configurações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4462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Usuário</a:t>
            </a:r>
            <a:endParaRPr dirty="0"/>
          </a:p>
        </p:txBody>
      </p:sp>
      <p:sp>
        <p:nvSpPr>
          <p:cNvPr id="96" name="CustomShape 2"/>
          <p:cNvSpPr/>
          <p:nvPr/>
        </p:nvSpPr>
        <p:spPr>
          <a:xfrm>
            <a:off x="539792" y="6722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Nome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7" name="CustomShape 3"/>
          <p:cNvSpPr/>
          <p:nvPr/>
        </p:nvSpPr>
        <p:spPr>
          <a:xfrm>
            <a:off x="5652360" y="8626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8" name="CustomShape 4"/>
          <p:cNvSpPr/>
          <p:nvPr/>
        </p:nvSpPr>
        <p:spPr>
          <a:xfrm>
            <a:off x="539792" y="13667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E-mail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9" name="CustomShape 5"/>
          <p:cNvSpPr/>
          <p:nvPr/>
        </p:nvSpPr>
        <p:spPr>
          <a:xfrm>
            <a:off x="611640" y="1800736"/>
            <a:ext cx="4500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0" name="CustomShape 6"/>
          <p:cNvSpPr/>
          <p:nvPr/>
        </p:nvSpPr>
        <p:spPr>
          <a:xfrm>
            <a:off x="611640" y="1053016"/>
            <a:ext cx="4536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1" name="CustomShape 7"/>
          <p:cNvSpPr/>
          <p:nvPr/>
        </p:nvSpPr>
        <p:spPr>
          <a:xfrm>
            <a:off x="539552" y="208681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Senha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2" name="CustomShape 8"/>
          <p:cNvSpPr/>
          <p:nvPr/>
        </p:nvSpPr>
        <p:spPr>
          <a:xfrm>
            <a:off x="640080" y="252037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3" name="CustomShape 9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04" name="CustomShape 10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ALTERAR</a:t>
            </a:r>
            <a:endParaRPr dirty="0"/>
          </a:p>
        </p:txBody>
      </p:sp>
      <p:sp>
        <p:nvSpPr>
          <p:cNvPr id="105" name="CustomShape 11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06" name="CustomShape 12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07" name="CustomShape 13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08" name="CustomShape 14"/>
          <p:cNvSpPr/>
          <p:nvPr/>
        </p:nvSpPr>
        <p:spPr>
          <a:xfrm>
            <a:off x="5940384" y="122272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Sim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9" name="CustomShape 15"/>
          <p:cNvSpPr/>
          <p:nvPr/>
        </p:nvSpPr>
        <p:spPr>
          <a:xfrm>
            <a:off x="5724512" y="177356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0" name="CustomShape 16"/>
          <p:cNvSpPr/>
          <p:nvPr/>
        </p:nvSpPr>
        <p:spPr>
          <a:xfrm>
            <a:off x="5940688" y="1654768"/>
            <a:ext cx="158364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11" name="CustomShape 17"/>
          <p:cNvSpPr/>
          <p:nvPr/>
        </p:nvSpPr>
        <p:spPr>
          <a:xfrm>
            <a:off x="5724000" y="137792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12" name="CustomShape 18"/>
          <p:cNvSpPr/>
          <p:nvPr/>
        </p:nvSpPr>
        <p:spPr>
          <a:xfrm>
            <a:off x="504000" y="2781376"/>
            <a:ext cx="5688360" cy="40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Usuários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Produtos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Convênios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Clientes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Emitir Orçamento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</a:t>
            </a: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Emitir </a:t>
            </a:r>
            <a:r>
              <a:rPr lang="pt-BR" sz="2400" dirty="0">
                <a:solidFill>
                  <a:srgbClr val="000000"/>
                </a:solidFill>
                <a:latin typeface="Calibri"/>
              </a:rPr>
              <a:t>Relatórios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31720" y="1340640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4" name="CustomShape 2"/>
          <p:cNvSpPr/>
          <p:nvPr/>
        </p:nvSpPr>
        <p:spPr>
          <a:xfrm>
            <a:off x="467544" y="836712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Cliente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5" name="CustomShape 3"/>
          <p:cNvSpPr/>
          <p:nvPr/>
        </p:nvSpPr>
        <p:spPr>
          <a:xfrm>
            <a:off x="531720" y="2133320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6" name="CustomShape 4"/>
          <p:cNvSpPr/>
          <p:nvPr/>
        </p:nvSpPr>
        <p:spPr>
          <a:xfrm>
            <a:off x="467544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% desconto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7" name="TextShape 5"/>
          <p:cNvSpPr txBox="1"/>
          <p:nvPr/>
        </p:nvSpPr>
        <p:spPr>
          <a:xfrm>
            <a:off x="457200" y="116632"/>
            <a:ext cx="8229240" cy="720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 Cadastro Convênio</a:t>
            </a:r>
            <a:endParaRPr dirty="0"/>
          </a:p>
        </p:txBody>
      </p:sp>
      <p:sp>
        <p:nvSpPr>
          <p:cNvPr id="118" name="CustomShape 6"/>
          <p:cNvSpPr/>
          <p:nvPr/>
        </p:nvSpPr>
        <p:spPr>
          <a:xfrm>
            <a:off x="539640" y="2853320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9" name="CustomShape 7"/>
          <p:cNvSpPr/>
          <p:nvPr/>
        </p:nvSpPr>
        <p:spPr>
          <a:xfrm>
            <a:off x="467776" y="2374488"/>
            <a:ext cx="22320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Cadastro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0" name="CustomShape 8"/>
          <p:cNvSpPr/>
          <p:nvPr/>
        </p:nvSpPr>
        <p:spPr>
          <a:xfrm>
            <a:off x="2843640" y="2853320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1" name="CustomShape 9"/>
          <p:cNvSpPr/>
          <p:nvPr/>
        </p:nvSpPr>
        <p:spPr>
          <a:xfrm>
            <a:off x="2699792" y="2374488"/>
            <a:ext cx="288032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Validade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2" name="CustomShape 10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25" name="CustomShape 13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26" name="CustomShape 14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28240" y="1052736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2483768" y="692696"/>
            <a:ext cx="594053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Nome / Razão Social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9" name="CustomShape 3"/>
          <p:cNvSpPr/>
          <p:nvPr/>
        </p:nvSpPr>
        <p:spPr>
          <a:xfrm>
            <a:off x="3484216" y="1844984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3420040" y="151039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CNPJ / CPF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1" name="CustomShape 5"/>
          <p:cNvSpPr/>
          <p:nvPr/>
        </p:nvSpPr>
        <p:spPr>
          <a:xfrm>
            <a:off x="806604" y="1333280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Pessoa Juridica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2" name="CustomShape 6"/>
          <p:cNvSpPr/>
          <p:nvPr/>
        </p:nvSpPr>
        <p:spPr>
          <a:xfrm>
            <a:off x="6804496" y="1808984"/>
            <a:ext cx="194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5652040" y="1474392"/>
            <a:ext cx="30244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DDD / Telefone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4" name="TextShape 8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Cliente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611640" y="1773144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6" name="CustomShape 10"/>
          <p:cNvSpPr/>
          <p:nvPr/>
        </p:nvSpPr>
        <p:spPr>
          <a:xfrm>
            <a:off x="806604" y="1654408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Pessoa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Física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7" name="CustomShape 11"/>
          <p:cNvSpPr/>
          <p:nvPr/>
        </p:nvSpPr>
        <p:spPr>
          <a:xfrm>
            <a:off x="611640" y="1412776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8" name="CustomShape 12"/>
          <p:cNvSpPr/>
          <p:nvPr/>
        </p:nvSpPr>
        <p:spPr>
          <a:xfrm>
            <a:off x="5868688" y="1808984"/>
            <a:ext cx="86364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3"/>
          <p:cNvSpPr/>
          <p:nvPr/>
        </p:nvSpPr>
        <p:spPr>
          <a:xfrm>
            <a:off x="539648" y="280617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Rua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0" name="CustomShape 14"/>
          <p:cNvSpPr/>
          <p:nvPr/>
        </p:nvSpPr>
        <p:spPr>
          <a:xfrm>
            <a:off x="611880" y="3114200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5"/>
          <p:cNvSpPr/>
          <p:nvPr/>
        </p:nvSpPr>
        <p:spPr>
          <a:xfrm>
            <a:off x="4644008" y="28065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Numero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2" name="CustomShape 16"/>
          <p:cNvSpPr/>
          <p:nvPr/>
        </p:nvSpPr>
        <p:spPr>
          <a:xfrm>
            <a:off x="4788240" y="3114584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539552" y="4102680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Complemento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4" name="CustomShape 18"/>
          <p:cNvSpPr/>
          <p:nvPr/>
        </p:nvSpPr>
        <p:spPr>
          <a:xfrm>
            <a:off x="611800" y="376227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539648" y="342900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Bairro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6" name="CustomShape 20"/>
          <p:cNvSpPr/>
          <p:nvPr/>
        </p:nvSpPr>
        <p:spPr>
          <a:xfrm>
            <a:off x="611880" y="4410728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21"/>
          <p:cNvSpPr/>
          <p:nvPr/>
        </p:nvSpPr>
        <p:spPr>
          <a:xfrm>
            <a:off x="2555776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CIDADE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8" name="CustomShape 22"/>
          <p:cNvSpPr/>
          <p:nvPr/>
        </p:nvSpPr>
        <p:spPr>
          <a:xfrm>
            <a:off x="2699880" y="2492896"/>
            <a:ext cx="18001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alibri"/>
              </a:rPr>
              <a:t>//</a:t>
            </a:r>
            <a:endParaRPr sz="2000"/>
          </a:p>
        </p:txBody>
      </p:sp>
      <p:sp>
        <p:nvSpPr>
          <p:cNvPr id="149" name="CustomShape 23"/>
          <p:cNvSpPr/>
          <p:nvPr/>
        </p:nvSpPr>
        <p:spPr>
          <a:xfrm>
            <a:off x="4644008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Estado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50" name="CustomShape 24"/>
          <p:cNvSpPr/>
          <p:nvPr/>
        </p:nvSpPr>
        <p:spPr>
          <a:xfrm>
            <a:off x="478032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1" name="CustomShape 25"/>
          <p:cNvSpPr/>
          <p:nvPr/>
        </p:nvSpPr>
        <p:spPr>
          <a:xfrm>
            <a:off x="467544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CEP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2" name="CustomShape 26"/>
          <p:cNvSpPr/>
          <p:nvPr/>
        </p:nvSpPr>
        <p:spPr>
          <a:xfrm>
            <a:off x="60396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27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58" name="CustomShape 32"/>
          <p:cNvSpPr/>
          <p:nvPr/>
        </p:nvSpPr>
        <p:spPr>
          <a:xfrm>
            <a:off x="539552" y="4678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E-mail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9" name="CustomShape 33"/>
          <p:cNvSpPr/>
          <p:nvPr/>
        </p:nvSpPr>
        <p:spPr>
          <a:xfrm>
            <a:off x="611880" y="498679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0" name="CustomShape 34"/>
          <p:cNvSpPr/>
          <p:nvPr/>
        </p:nvSpPr>
        <p:spPr>
          <a:xfrm>
            <a:off x="467544" y="692696"/>
            <a:ext cx="292685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1" name="CustomShape 35"/>
          <p:cNvSpPr/>
          <p:nvPr/>
        </p:nvSpPr>
        <p:spPr>
          <a:xfrm>
            <a:off x="612240" y="107793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2" name="CustomShape 36"/>
          <p:cNvSpPr/>
          <p:nvPr/>
        </p:nvSpPr>
        <p:spPr>
          <a:xfrm>
            <a:off x="539648" y="525480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Convênio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3" name="CustomShape 37"/>
          <p:cNvSpPr/>
          <p:nvPr/>
        </p:nvSpPr>
        <p:spPr>
          <a:xfrm>
            <a:off x="611880" y="5562856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Grupo
</a:t>
            </a:r>
            <a:endParaRPr dirty="0"/>
          </a:p>
        </p:txBody>
      </p:sp>
      <p:sp>
        <p:nvSpPr>
          <p:cNvPr id="165" name="CustomShape 2"/>
          <p:cNvSpPr/>
          <p:nvPr/>
        </p:nvSpPr>
        <p:spPr>
          <a:xfrm>
            <a:off x="467640" y="1005863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66" name="CustomShape 3"/>
          <p:cNvSpPr/>
          <p:nvPr/>
        </p:nvSpPr>
        <p:spPr>
          <a:xfrm>
            <a:off x="611640" y="1412776"/>
            <a:ext cx="140436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7" name="CustomShape 4"/>
          <p:cNvSpPr/>
          <p:nvPr/>
        </p:nvSpPr>
        <p:spPr>
          <a:xfrm>
            <a:off x="899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411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3923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5435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694831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467544" y="1734711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73" name="CustomShape 10"/>
          <p:cNvSpPr/>
          <p:nvPr/>
        </p:nvSpPr>
        <p:spPr>
          <a:xfrm>
            <a:off x="611640" y="2133240"/>
            <a:ext cx="4536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Marca
</a:t>
            </a:r>
            <a:endParaRPr dirty="0"/>
          </a:p>
        </p:txBody>
      </p:sp>
      <p:sp>
        <p:nvSpPr>
          <p:cNvPr id="175" name="CustomShape 2"/>
          <p:cNvSpPr/>
          <p:nvPr/>
        </p:nvSpPr>
        <p:spPr>
          <a:xfrm>
            <a:off x="539792" y="1124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Código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</p:txBody>
      </p:sp>
      <p:sp>
        <p:nvSpPr>
          <p:cNvPr id="176" name="CustomShape 3"/>
          <p:cNvSpPr/>
          <p:nvPr/>
        </p:nvSpPr>
        <p:spPr>
          <a:xfrm>
            <a:off x="611640" y="1556688"/>
            <a:ext cx="140436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7" name="CustomShape 4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81" name="CustomShape 8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82" name="CustomShape 9"/>
          <p:cNvSpPr/>
          <p:nvPr/>
        </p:nvSpPr>
        <p:spPr>
          <a:xfrm>
            <a:off x="539792" y="201444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3" name="CustomShape 10"/>
          <p:cNvSpPr/>
          <p:nvPr/>
        </p:nvSpPr>
        <p:spPr>
          <a:xfrm>
            <a:off x="611640" y="2467880"/>
            <a:ext cx="453600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627784" y="1484784"/>
            <a:ext cx="4104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5" name="CustomShape 2"/>
          <p:cNvSpPr/>
          <p:nvPr/>
        </p:nvSpPr>
        <p:spPr>
          <a:xfrm>
            <a:off x="2483536" y="1078344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7" name="CustomShape 4"/>
          <p:cNvSpPr/>
          <p:nvPr/>
        </p:nvSpPr>
        <p:spPr>
          <a:xfrm>
            <a:off x="2628016" y="194244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Marca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8" name="TextShape 5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Produto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539640" y="3213760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90" name="CustomShape 7"/>
          <p:cNvSpPr/>
          <p:nvPr/>
        </p:nvSpPr>
        <p:spPr>
          <a:xfrm>
            <a:off x="395536" y="2806536"/>
            <a:ext cx="38883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 de Barras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1" name="CustomShape 8"/>
          <p:cNvSpPr/>
          <p:nvPr/>
        </p:nvSpPr>
        <p:spPr>
          <a:xfrm>
            <a:off x="395536" y="1053144"/>
            <a:ext cx="352037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3" name="CustomShape 10"/>
          <p:cNvSpPr/>
          <p:nvPr/>
        </p:nvSpPr>
        <p:spPr>
          <a:xfrm>
            <a:off x="1692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94" name="CustomShape 11"/>
          <p:cNvSpPr/>
          <p:nvPr/>
        </p:nvSpPr>
        <p:spPr>
          <a:xfrm>
            <a:off x="3204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95" name="CustomShape 12"/>
          <p:cNvSpPr/>
          <p:nvPr/>
        </p:nvSpPr>
        <p:spPr>
          <a:xfrm>
            <a:off x="4716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96" name="CustomShape 13"/>
          <p:cNvSpPr/>
          <p:nvPr/>
        </p:nvSpPr>
        <p:spPr>
          <a:xfrm>
            <a:off x="6228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97" name="CustomShape 14"/>
          <p:cNvSpPr/>
          <p:nvPr/>
        </p:nvSpPr>
        <p:spPr>
          <a:xfrm>
            <a:off x="6876360" y="90872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Status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8" name="CustomShape 15"/>
          <p:cNvSpPr/>
          <p:nvPr/>
        </p:nvSpPr>
        <p:spPr>
          <a:xfrm>
            <a:off x="7236360" y="136637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9" name="CustomShape 16"/>
          <p:cNvSpPr/>
          <p:nvPr/>
        </p:nvSpPr>
        <p:spPr>
          <a:xfrm>
            <a:off x="7020656" y="177320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00" name="CustomShape 17"/>
          <p:cNvSpPr/>
          <p:nvPr/>
        </p:nvSpPr>
        <p:spPr>
          <a:xfrm>
            <a:off x="7236528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Inativo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1" name="CustomShape 18"/>
          <p:cNvSpPr/>
          <p:nvPr/>
        </p:nvSpPr>
        <p:spPr>
          <a:xfrm>
            <a:off x="7020656" y="148520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203" name="CustomShape 20"/>
          <p:cNvSpPr/>
          <p:nvPr/>
        </p:nvSpPr>
        <p:spPr>
          <a:xfrm>
            <a:off x="395536" y="3645024"/>
            <a:ext cx="34919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Custo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4" name="CustomShape 21"/>
          <p:cNvSpPr/>
          <p:nvPr/>
        </p:nvSpPr>
        <p:spPr>
          <a:xfrm>
            <a:off x="2591992" y="3645024"/>
            <a:ext cx="291611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Venda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6" name="CustomShape 23"/>
          <p:cNvSpPr/>
          <p:nvPr/>
        </p:nvSpPr>
        <p:spPr>
          <a:xfrm>
            <a:off x="395536" y="1916832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Grupo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6" name="CustomShape 1"/>
          <p:cNvSpPr/>
          <p:nvPr/>
        </p:nvSpPr>
        <p:spPr>
          <a:xfrm>
            <a:off x="539552" y="1484784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" name="CustomShape 1"/>
          <p:cNvSpPr/>
          <p:nvPr/>
        </p:nvSpPr>
        <p:spPr>
          <a:xfrm>
            <a:off x="53955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8" name="CustomShape 1"/>
          <p:cNvSpPr/>
          <p:nvPr/>
        </p:nvSpPr>
        <p:spPr>
          <a:xfrm>
            <a:off x="269979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9" name="CustomShape 6"/>
          <p:cNvSpPr/>
          <p:nvPr/>
        </p:nvSpPr>
        <p:spPr>
          <a:xfrm>
            <a:off x="53955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0" name="CustomShape 6"/>
          <p:cNvSpPr/>
          <p:nvPr/>
        </p:nvSpPr>
        <p:spPr>
          <a:xfrm>
            <a:off x="269979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23528" y="837120"/>
            <a:ext cx="8532464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Cliente</a:t>
            </a:r>
            <a:r>
              <a:rPr lang="pt-BR" dirty="0" smtClean="0">
                <a:solidFill>
                  <a:srgbClr val="000000"/>
                </a:solidFill>
                <a:latin typeface="Calibri"/>
              </a:rPr>
              <a:t>:                                                                             Número </a:t>
            </a:r>
            <a:r>
              <a:rPr lang="pt-BR" dirty="0">
                <a:solidFill>
                  <a:srgbClr val="000000"/>
                </a:solidFill>
                <a:latin typeface="Calibri"/>
              </a:rPr>
              <a:t>do Orçamento: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9" name="TextShape 2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Emissão de Orçamento</a:t>
            </a:r>
            <a:endParaRPr sz="4400" dirty="0"/>
          </a:p>
        </p:txBody>
      </p:sp>
      <p:sp>
        <p:nvSpPr>
          <p:cNvPr id="210" name="CustomShape 3"/>
          <p:cNvSpPr/>
          <p:nvPr/>
        </p:nvSpPr>
        <p:spPr>
          <a:xfrm>
            <a:off x="395536" y="1628800"/>
            <a:ext cx="46085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1" name="CustomShape 4"/>
          <p:cNvSpPr/>
          <p:nvPr/>
        </p:nvSpPr>
        <p:spPr>
          <a:xfrm>
            <a:off x="323528" y="1294368"/>
            <a:ext cx="61126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Produto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2" name="CustomShape 5"/>
          <p:cNvSpPr/>
          <p:nvPr/>
        </p:nvSpPr>
        <p:spPr>
          <a:xfrm>
            <a:off x="5076296" y="126876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Quantidade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3" name="CustomShape 6"/>
          <p:cNvSpPr/>
          <p:nvPr/>
        </p:nvSpPr>
        <p:spPr>
          <a:xfrm>
            <a:off x="5148272" y="1628800"/>
            <a:ext cx="1944000" cy="28820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14" name="CustomShape 7"/>
          <p:cNvSpPr/>
          <p:nvPr/>
        </p:nvSpPr>
        <p:spPr>
          <a:xfrm>
            <a:off x="8028824" y="1340768"/>
            <a:ext cx="719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+</a:t>
            </a:r>
            <a:endParaRPr dirty="0"/>
          </a:p>
        </p:txBody>
      </p:sp>
      <p:sp>
        <p:nvSpPr>
          <p:cNvPr id="215" name="CustomShape 8"/>
          <p:cNvSpPr/>
          <p:nvPr/>
        </p:nvSpPr>
        <p:spPr>
          <a:xfrm>
            <a:off x="2412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216" name="CustomShape 9"/>
          <p:cNvSpPr/>
          <p:nvPr/>
        </p:nvSpPr>
        <p:spPr>
          <a:xfrm>
            <a:off x="3924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Enviar</a:t>
            </a:r>
            <a:endParaRPr/>
          </a:p>
        </p:txBody>
      </p:sp>
      <p:graphicFrame>
        <p:nvGraphicFramePr>
          <p:cNvPr id="217" name="Table 10"/>
          <p:cNvGraphicFramePr/>
          <p:nvPr/>
        </p:nvGraphicFramePr>
        <p:xfrm>
          <a:off x="404280" y="2237040"/>
          <a:ext cx="8379720" cy="2334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2600"/>
                <a:gridCol w="3810240"/>
                <a:gridCol w="1472040"/>
                <a:gridCol w="1068840"/>
                <a:gridCol w="1026000"/>
              </a:tblGrid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Descrição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dirty="0"/>
                        <a:t>Quantidade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232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" name="CustomShape 11"/>
          <p:cNvSpPr/>
          <p:nvPr/>
        </p:nvSpPr>
        <p:spPr>
          <a:xfrm>
            <a:off x="543660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221" name="CustomShape 14"/>
          <p:cNvSpPr/>
          <p:nvPr/>
        </p:nvSpPr>
        <p:spPr>
          <a:xfrm>
            <a:off x="7524328" y="836712"/>
            <a:ext cx="1188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22" name="CustomShape 15"/>
          <p:cNvSpPr/>
          <p:nvPr/>
        </p:nvSpPr>
        <p:spPr>
          <a:xfrm>
            <a:off x="5220072" y="4653136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CustomShape 18"/>
          <p:cNvSpPr/>
          <p:nvPr/>
        </p:nvSpPr>
        <p:spPr>
          <a:xfrm>
            <a:off x="6696000" y="4715912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//</a:t>
            </a:r>
            <a:endParaRPr/>
          </a:p>
        </p:txBody>
      </p:sp>
      <p:sp>
        <p:nvSpPr>
          <p:cNvPr id="226" name="CustomShape 19"/>
          <p:cNvSpPr/>
          <p:nvPr/>
        </p:nvSpPr>
        <p:spPr>
          <a:xfrm>
            <a:off x="5256000" y="5110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Desconto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7" name="CustomShape 20"/>
          <p:cNvSpPr/>
          <p:nvPr/>
        </p:nvSpPr>
        <p:spPr>
          <a:xfrm>
            <a:off x="6696000" y="51479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0,00</a:t>
            </a:r>
            <a:endParaRPr/>
          </a:p>
        </p:txBody>
      </p:sp>
      <p:sp>
        <p:nvSpPr>
          <p:cNvPr id="228" name="CustomShape 21"/>
          <p:cNvSpPr/>
          <p:nvPr/>
        </p:nvSpPr>
        <p:spPr>
          <a:xfrm>
            <a:off x="5256000" y="5542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 Líquido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9" name="CustomShape 22"/>
          <p:cNvSpPr/>
          <p:nvPr/>
        </p:nvSpPr>
        <p:spPr>
          <a:xfrm>
            <a:off x="6696000" y="5580008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31" name="CustomShape 24"/>
          <p:cNvSpPr/>
          <p:nvPr/>
        </p:nvSpPr>
        <p:spPr>
          <a:xfrm>
            <a:off x="404280" y="458112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Data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3" name="CustomShape 26"/>
          <p:cNvSpPr/>
          <p:nvPr/>
        </p:nvSpPr>
        <p:spPr>
          <a:xfrm>
            <a:off x="432000" y="52548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Validade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" name="CustomShape 14"/>
          <p:cNvSpPr/>
          <p:nvPr/>
        </p:nvSpPr>
        <p:spPr>
          <a:xfrm>
            <a:off x="1187625" y="836712"/>
            <a:ext cx="38164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0" name="CustomShape 22"/>
          <p:cNvSpPr/>
          <p:nvPr/>
        </p:nvSpPr>
        <p:spPr>
          <a:xfrm>
            <a:off x="467544" y="48691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1" name="CustomShape 22"/>
          <p:cNvSpPr/>
          <p:nvPr/>
        </p:nvSpPr>
        <p:spPr>
          <a:xfrm>
            <a:off x="467544" y="558924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</TotalTime>
  <Words>395</Words>
  <Application>Microsoft Office PowerPoint</Application>
  <PresentationFormat>Apresentação na tela (4:3)</PresentationFormat>
  <Paragraphs>260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Patrimônio Líquido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Robison Vanso</dc:creator>
  <cp:lastModifiedBy>Robison Vanso</cp:lastModifiedBy>
  <cp:revision>41</cp:revision>
  <dcterms:modified xsi:type="dcterms:W3CDTF">2014-10-04T13:40:25Z</dcterms:modified>
</cp:coreProperties>
</file>