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4660"/>
  </p:normalViewPr>
  <p:slideViewPr>
    <p:cSldViewPr>
      <p:cViewPr varScale="1">
        <p:scale>
          <a:sx n="70" d="100"/>
          <a:sy n="70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31D22-65D4-44AE-9863-2667985751CA}" type="datetimeFigureOut">
              <a:rPr lang="pt-BR" smtClean="0"/>
              <a:pPr/>
              <a:t>04/10/2014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5F0C8-F95A-4710-9A55-9581A1C1F0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257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C5F0C8-F95A-4710-9A55-9581A1C1F029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6999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1200" smtClean="0">
                <a:solidFill>
                  <a:srgbClr val="8B8B8B"/>
                </a:solidFill>
                <a:latin typeface="Calibri"/>
              </a:rPr>
              <a:t>07/06/14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fld id="{C0D6883E-DF7D-47F0-8E30-AD104D5BC89C}" type="slidenum">
              <a:rPr lang="pt-BR" sz="1200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259640" y="934336"/>
            <a:ext cx="6400440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Tela de </a:t>
            </a:r>
            <a:r>
              <a:rPr lang="pt-BR" sz="3200" dirty="0" err="1">
                <a:latin typeface="Calibri"/>
              </a:rPr>
              <a:t>login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79" name="CustomShape 2"/>
          <p:cNvSpPr/>
          <p:nvPr/>
        </p:nvSpPr>
        <p:spPr>
          <a:xfrm>
            <a:off x="2483768" y="2060848"/>
            <a:ext cx="4104000" cy="280831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0" name="CustomShape 3"/>
          <p:cNvSpPr/>
          <p:nvPr/>
        </p:nvSpPr>
        <p:spPr>
          <a:xfrm>
            <a:off x="3214440" y="2678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1" name="CustomShape 4"/>
          <p:cNvSpPr/>
          <p:nvPr/>
        </p:nvSpPr>
        <p:spPr>
          <a:xfrm>
            <a:off x="3100472" y="2204864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Usuário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2" name="CustomShape 5"/>
          <p:cNvSpPr/>
          <p:nvPr/>
        </p:nvSpPr>
        <p:spPr>
          <a:xfrm>
            <a:off x="3214440" y="3542040"/>
            <a:ext cx="2658240" cy="4176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83" name="CustomShape 6"/>
          <p:cNvSpPr/>
          <p:nvPr/>
        </p:nvSpPr>
        <p:spPr>
          <a:xfrm>
            <a:off x="3100472" y="3093480"/>
            <a:ext cx="2839680" cy="336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Senha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8" name="CustomShape 10"/>
          <p:cNvSpPr/>
          <p:nvPr/>
        </p:nvSpPr>
        <p:spPr>
          <a:xfrm>
            <a:off x="3851920" y="414908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Entrar</a:t>
            </a:r>
            <a:endParaRPr dirty="0"/>
          </a:p>
        </p:txBody>
      </p:sp>
      <p:sp>
        <p:nvSpPr>
          <p:cNvPr id="9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Liberar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xmlns="" val="2968141052"/>
              </p:ext>
            </p:extLst>
          </p:nvPr>
        </p:nvGraphicFramePr>
        <p:xfrm>
          <a:off x="395464" y="1271716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8" name="CustomShape 5"/>
          <p:cNvSpPr/>
          <p:nvPr/>
        </p:nvSpPr>
        <p:spPr>
          <a:xfrm>
            <a:off x="5436096" y="3744296"/>
            <a:ext cx="1368152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9" name="CustomShape 6"/>
          <p:cNvSpPr/>
          <p:nvPr/>
        </p:nvSpPr>
        <p:spPr>
          <a:xfrm>
            <a:off x="5328000" y="338393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% desconto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40" name="CustomShape 7"/>
          <p:cNvSpPr/>
          <p:nvPr/>
        </p:nvSpPr>
        <p:spPr>
          <a:xfrm>
            <a:off x="6976440" y="37442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40360" y="340913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7"/>
          <p:cNvSpPr/>
          <p:nvPr/>
        </p:nvSpPr>
        <p:spPr>
          <a:xfrm>
            <a:off x="5289359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" name="CustomShape 7"/>
          <p:cNvSpPr/>
          <p:nvPr/>
        </p:nvSpPr>
        <p:spPr>
          <a:xfrm>
            <a:off x="3671280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34" name="TextShape 1"/>
          <p:cNvSpPr txBox="1"/>
          <p:nvPr/>
        </p:nvSpPr>
        <p:spPr>
          <a:xfrm>
            <a:off x="395536" y="974638"/>
            <a:ext cx="2232248" cy="430197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 smtClean="0"/>
              <a:t>CLIENTE A</a:t>
            </a:r>
            <a:endParaRPr dirty="0"/>
          </a:p>
        </p:txBody>
      </p:sp>
      <p:sp>
        <p:nvSpPr>
          <p:cNvPr id="235" name="CustomShape 2"/>
          <p:cNvSpPr/>
          <p:nvPr/>
        </p:nvSpPr>
        <p:spPr>
          <a:xfrm>
            <a:off x="2987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Aprovar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4499824" y="5661672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 smtClean="0">
                <a:solidFill>
                  <a:srgbClr val="000000"/>
                </a:solidFill>
                <a:latin typeface="Calibri"/>
              </a:rPr>
              <a:t>Reprovar</a:t>
            </a:r>
            <a:endParaRPr dirty="0"/>
          </a:p>
        </p:txBody>
      </p:sp>
      <p:graphicFrame>
        <p:nvGraphicFramePr>
          <p:cNvPr id="237" name="Table 4"/>
          <p:cNvGraphicFramePr/>
          <p:nvPr>
            <p:extLst>
              <p:ext uri="{D42A27DB-BD31-4B8C-83A1-F6EECF244321}">
                <p14:modId xmlns:p14="http://schemas.microsoft.com/office/powerpoint/2010/main" xmlns="" val="2060689164"/>
              </p:ext>
            </p:extLst>
          </p:nvPr>
        </p:nvGraphicFramePr>
        <p:xfrm>
          <a:off x="395464" y="1502036"/>
          <a:ext cx="8208720" cy="211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41600"/>
                <a:gridCol w="1641600"/>
                <a:gridCol w="1641600"/>
                <a:gridCol w="1641600"/>
                <a:gridCol w="164232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Quantidade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PRODUTO 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3488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CustomShape 7"/>
          <p:cNvSpPr/>
          <p:nvPr/>
        </p:nvSpPr>
        <p:spPr>
          <a:xfrm>
            <a:off x="6940814" y="4293096"/>
            <a:ext cx="1339976" cy="26076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41" name="CustomShape 8"/>
          <p:cNvSpPr/>
          <p:nvPr/>
        </p:nvSpPr>
        <p:spPr>
          <a:xfrm>
            <a:off x="6839079" y="3911224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Total Liquido</a:t>
            </a:r>
            <a:endParaRPr sz="2000" dirty="0"/>
          </a:p>
          <a:p>
            <a:pPr>
              <a:lnSpc>
                <a:spcPct val="100000"/>
              </a:lnSpc>
            </a:pPr>
            <a:r>
              <a:rPr lang="pt-BR" sz="2000" dirty="0" smtClean="0"/>
              <a:t>    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0" name="TextShape 1"/>
          <p:cNvSpPr txBox="1"/>
          <p:nvPr/>
        </p:nvSpPr>
        <p:spPr>
          <a:xfrm>
            <a:off x="609600" y="12504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Aprovar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Orçamento</a:t>
            </a:r>
            <a:endParaRPr dirty="0"/>
          </a:p>
        </p:txBody>
      </p:sp>
      <p:sp>
        <p:nvSpPr>
          <p:cNvPr id="11" name="CustomShape 8"/>
          <p:cNvSpPr/>
          <p:nvPr/>
        </p:nvSpPr>
        <p:spPr>
          <a:xfrm>
            <a:off x="5292080" y="3911224"/>
            <a:ext cx="136815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Desconto</a:t>
            </a:r>
          </a:p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    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" name="CustomShape 8"/>
          <p:cNvSpPr/>
          <p:nvPr/>
        </p:nvSpPr>
        <p:spPr>
          <a:xfrm>
            <a:off x="3707904" y="3911224"/>
            <a:ext cx="1368152" cy="7419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 smtClean="0"/>
              <a:t>Total Bruto</a:t>
            </a:r>
          </a:p>
          <a:p>
            <a:pPr>
              <a:lnSpc>
                <a:spcPct val="100000"/>
              </a:lnSpc>
            </a:pPr>
            <a:r>
              <a:rPr lang="pt-BR" sz="2000" dirty="0"/>
              <a:t> </a:t>
            </a:r>
            <a:r>
              <a:rPr lang="pt-BR" sz="2000" dirty="0" smtClean="0"/>
              <a:t>   10,00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xmlns="" val="14971005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4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Cadastro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01/01/2014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5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Clientes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48" name="Table 2"/>
          <p:cNvGraphicFramePr/>
          <p:nvPr/>
        </p:nvGraphicFramePr>
        <p:xfrm>
          <a:off x="374760" y="1412640"/>
          <a:ext cx="831168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917320"/>
                <a:gridCol w="339436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Data Cadastro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</a:t>
                      </a:r>
                      <a:r>
                        <a:rPr lang="pt-BR" dirty="0" smtClean="0"/>
                        <a:t>suário </a:t>
                      </a:r>
                      <a:r>
                        <a:rPr lang="pt-BR" dirty="0"/>
                        <a:t>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Usuário 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01/01/2014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Usuário 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02/01/2014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 dirty="0" smtClean="0"/>
                        <a:t>Total de Cadastros: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9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Usuários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0" name="CustomShape 4"/>
          <p:cNvSpPr/>
          <p:nvPr/>
        </p:nvSpPr>
        <p:spPr>
          <a:xfrm>
            <a:off x="2699640" y="3789000"/>
            <a:ext cx="8229240" cy="6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Produtos Cadastrados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2411760" y="3789040"/>
            <a:ext cx="8229240" cy="633600"/>
          </a:xfrm>
          <a:prstGeom prst="rect">
            <a:avLst/>
          </a:prstGeom>
          <a:noFill/>
          <a:ln>
            <a:noFill/>
          </a:ln>
        </p:spPr>
      </p:sp>
      <p:graphicFrame>
        <p:nvGraphicFramePr>
          <p:cNvPr id="254" name="Table 4"/>
          <p:cNvGraphicFramePr/>
          <p:nvPr/>
        </p:nvGraphicFramePr>
        <p:xfrm>
          <a:off x="374760" y="1412640"/>
          <a:ext cx="8445239" cy="2433848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89163"/>
                <a:gridCol w="1689163"/>
                <a:gridCol w="1689163"/>
                <a:gridCol w="1506015"/>
                <a:gridCol w="1871735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Código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Custo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dirty="0" smtClean="0"/>
                        <a:t>Preço Venda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330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 002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950,00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1220,00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Produto 003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Inativo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80,00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 smtClean="0"/>
                        <a:t>R$</a:t>
                      </a:r>
                      <a:r>
                        <a:rPr lang="pt-BR" baseline="0" dirty="0" smtClean="0"/>
                        <a:t> 145,00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6" name="Table 2"/>
          <p:cNvGraphicFramePr/>
          <p:nvPr/>
        </p:nvGraphicFramePr>
        <p:xfrm>
          <a:off x="374760" y="1412640"/>
          <a:ext cx="8445240" cy="241955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Data Solicitação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03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01/05/2014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22/03/2014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R$ 1000,00</a:t>
                      </a:r>
                      <a:endParaRPr/>
                    </a:p>
                  </a:txBody>
                  <a:tcPr/>
                </a:tc>
              </a:tr>
              <a:tr h="5187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21/03/2014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R$ 5000,00</a:t>
                      </a:r>
                      <a:endParaRPr/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7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Últimos Orçamentos Solicitados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graphicFrame>
        <p:nvGraphicFramePr>
          <p:cNvPr id="259" name="Table 2"/>
          <p:cNvGraphicFramePr/>
          <p:nvPr/>
        </p:nvGraphicFramePr>
        <p:xfrm>
          <a:off x="374760" y="1412640"/>
          <a:ext cx="8445240" cy="2376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1400"/>
                <a:gridCol w="2111400"/>
                <a:gridCol w="2111400"/>
                <a:gridCol w="2111040"/>
              </a:tblGrid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Orçamento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Status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Cliente 01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Gravado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0000002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Enviado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R$ 1000,00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0000003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Cliente 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Cancelado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7520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pt-BR"/>
                        <a:t>Total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R$ 6500,00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0" name="CustomShape 3"/>
          <p:cNvSpPr/>
          <p:nvPr/>
        </p:nvSpPr>
        <p:spPr>
          <a:xfrm>
            <a:off x="374760" y="822600"/>
            <a:ext cx="8229240" cy="849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Orçamentos por Status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51520" y="70240"/>
            <a:ext cx="8712968" cy="47844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4400" dirty="0">
                <a:latin typeface="Calibri"/>
              </a:rPr>
              <a:t>Sistema de Controle de Orçamentos</a:t>
            </a:r>
            <a:endParaRPr sz="4400" dirty="0"/>
          </a:p>
          <a:p>
            <a:pPr algn="ctr">
              <a:lnSpc>
                <a:spcPct val="100000"/>
              </a:lnSpc>
            </a:pPr>
            <a:endParaRPr sz="4400" dirty="0"/>
          </a:p>
        </p:txBody>
      </p:sp>
      <p:sp>
        <p:nvSpPr>
          <p:cNvPr id="85" name="CustomShape 2"/>
          <p:cNvSpPr/>
          <p:nvPr/>
        </p:nvSpPr>
        <p:spPr>
          <a:xfrm>
            <a:off x="1800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Usuários</a:t>
            </a:r>
            <a:endParaRPr/>
          </a:p>
        </p:txBody>
      </p:sp>
      <p:sp>
        <p:nvSpPr>
          <p:cNvPr id="86" name="CustomShape 3"/>
          <p:cNvSpPr/>
          <p:nvPr/>
        </p:nvSpPr>
        <p:spPr>
          <a:xfrm>
            <a:off x="5256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Marca</a:t>
            </a:r>
            <a:endParaRPr/>
          </a:p>
        </p:txBody>
      </p:sp>
      <p:sp>
        <p:nvSpPr>
          <p:cNvPr id="87" name="CustomShape 4"/>
          <p:cNvSpPr/>
          <p:nvPr/>
        </p:nvSpPr>
        <p:spPr>
          <a:xfrm>
            <a:off x="1800000" y="5688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Relatórios</a:t>
            </a:r>
            <a:endParaRPr/>
          </a:p>
        </p:txBody>
      </p:sp>
      <p:sp>
        <p:nvSpPr>
          <p:cNvPr id="88" name="CustomShape 5"/>
          <p:cNvSpPr/>
          <p:nvPr/>
        </p:nvSpPr>
        <p:spPr>
          <a:xfrm>
            <a:off x="3528000" y="3888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Clientes</a:t>
            </a:r>
            <a:endParaRPr/>
          </a:p>
        </p:txBody>
      </p:sp>
      <p:sp>
        <p:nvSpPr>
          <p:cNvPr id="89" name="CustomShape 6"/>
          <p:cNvSpPr/>
          <p:nvPr/>
        </p:nvSpPr>
        <p:spPr>
          <a:xfrm>
            <a:off x="1800000" y="38916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Convênios</a:t>
            </a:r>
            <a:endParaRPr/>
          </a:p>
        </p:txBody>
      </p:sp>
      <p:sp>
        <p:nvSpPr>
          <p:cNvPr id="90" name="CustomShape 7"/>
          <p:cNvSpPr/>
          <p:nvPr/>
        </p:nvSpPr>
        <p:spPr>
          <a:xfrm>
            <a:off x="1440000" y="934336"/>
            <a:ext cx="6400440" cy="478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pt-BR" sz="3200" dirty="0">
                <a:latin typeface="Calibri"/>
              </a:rPr>
              <a:t>Menus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91" name="CustomShape 8"/>
          <p:cNvSpPr/>
          <p:nvPr/>
        </p:nvSpPr>
        <p:spPr>
          <a:xfrm>
            <a:off x="1800360" y="4752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Orçamentos</a:t>
            </a:r>
            <a:endParaRPr/>
          </a:p>
        </p:txBody>
      </p:sp>
      <p:sp>
        <p:nvSpPr>
          <p:cNvPr id="92" name="CustomShape 9"/>
          <p:cNvSpPr/>
          <p:nvPr/>
        </p:nvSpPr>
        <p:spPr>
          <a:xfrm>
            <a:off x="3528360" y="295236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Grupo</a:t>
            </a:r>
            <a:endParaRPr/>
          </a:p>
        </p:txBody>
      </p:sp>
      <p:sp>
        <p:nvSpPr>
          <p:cNvPr id="93" name="CustomShape 10"/>
          <p:cNvSpPr/>
          <p:nvPr/>
        </p:nvSpPr>
        <p:spPr>
          <a:xfrm>
            <a:off x="1800000" y="2952000"/>
            <a:ext cx="1583640" cy="719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Cadastro de Produtos</a:t>
            </a:r>
            <a:endParaRPr/>
          </a:p>
        </p:txBody>
      </p:sp>
      <p:sp>
        <p:nvSpPr>
          <p:cNvPr id="94" name="CustomShape 11"/>
          <p:cNvSpPr/>
          <p:nvPr/>
        </p:nvSpPr>
        <p:spPr>
          <a:xfrm>
            <a:off x="3528000" y="2016000"/>
            <a:ext cx="1583640" cy="72000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Configurações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4462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</a:t>
            </a:r>
            <a:r>
              <a:rPr lang="pt-BR" sz="4400" dirty="0" smtClean="0">
                <a:solidFill>
                  <a:srgbClr val="000000"/>
                </a:solidFill>
                <a:latin typeface="Calibri"/>
              </a:rPr>
              <a:t>Usuário</a:t>
            </a:r>
            <a:endParaRPr dirty="0"/>
          </a:p>
        </p:txBody>
      </p:sp>
      <p:sp>
        <p:nvSpPr>
          <p:cNvPr id="96" name="CustomShape 2"/>
          <p:cNvSpPr/>
          <p:nvPr/>
        </p:nvSpPr>
        <p:spPr>
          <a:xfrm>
            <a:off x="539792" y="6722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Nome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7" name="CustomShape 3"/>
          <p:cNvSpPr/>
          <p:nvPr/>
        </p:nvSpPr>
        <p:spPr>
          <a:xfrm>
            <a:off x="5652360" y="86268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8" name="CustomShape 4"/>
          <p:cNvSpPr/>
          <p:nvPr/>
        </p:nvSpPr>
        <p:spPr>
          <a:xfrm>
            <a:off x="539792" y="13667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E-mail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99" name="CustomShape 5"/>
          <p:cNvSpPr/>
          <p:nvPr/>
        </p:nvSpPr>
        <p:spPr>
          <a:xfrm>
            <a:off x="611640" y="1800736"/>
            <a:ext cx="4500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0" name="CustomShape 6"/>
          <p:cNvSpPr/>
          <p:nvPr/>
        </p:nvSpPr>
        <p:spPr>
          <a:xfrm>
            <a:off x="611640" y="1053016"/>
            <a:ext cx="4536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1" name="CustomShape 7"/>
          <p:cNvSpPr/>
          <p:nvPr/>
        </p:nvSpPr>
        <p:spPr>
          <a:xfrm>
            <a:off x="539552" y="208681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Senha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2" name="CustomShape 8"/>
          <p:cNvSpPr/>
          <p:nvPr/>
        </p:nvSpPr>
        <p:spPr>
          <a:xfrm>
            <a:off x="640080" y="252037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03" name="CustomShape 9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04" name="CustomShape 10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ALTERAR</a:t>
            </a:r>
            <a:endParaRPr dirty="0"/>
          </a:p>
        </p:txBody>
      </p:sp>
      <p:sp>
        <p:nvSpPr>
          <p:cNvPr id="105" name="CustomShape 11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06" name="CustomShape 12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07" name="CustomShape 13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08" name="CustomShape 14"/>
          <p:cNvSpPr/>
          <p:nvPr/>
        </p:nvSpPr>
        <p:spPr>
          <a:xfrm>
            <a:off x="5940384" y="122272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Sim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09" name="CustomShape 15"/>
          <p:cNvSpPr/>
          <p:nvPr/>
        </p:nvSpPr>
        <p:spPr>
          <a:xfrm>
            <a:off x="5724512" y="177356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0" name="CustomShape 16"/>
          <p:cNvSpPr/>
          <p:nvPr/>
        </p:nvSpPr>
        <p:spPr>
          <a:xfrm>
            <a:off x="5940688" y="1654768"/>
            <a:ext cx="158364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Não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11" name="CustomShape 17"/>
          <p:cNvSpPr/>
          <p:nvPr/>
        </p:nvSpPr>
        <p:spPr>
          <a:xfrm>
            <a:off x="5724000" y="137792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12" name="CustomShape 18"/>
          <p:cNvSpPr/>
          <p:nvPr/>
        </p:nvSpPr>
        <p:spPr>
          <a:xfrm>
            <a:off x="504000" y="2781376"/>
            <a:ext cx="5688360" cy="4032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Usuários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X ) Cadastrar Produtos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Convênios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Cadastrar Clientes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Emitir Orçamento </a:t>
            </a:r>
            <a:endParaRPr sz="2400" dirty="0"/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(    ) </a:t>
            </a:r>
            <a:r>
              <a:rPr lang="pt-BR" sz="2400" dirty="0" smtClean="0">
                <a:solidFill>
                  <a:srgbClr val="000000"/>
                </a:solidFill>
                <a:latin typeface="Calibri"/>
              </a:rPr>
              <a:t>Emitir </a:t>
            </a:r>
            <a:r>
              <a:rPr lang="pt-BR" sz="2400" dirty="0">
                <a:solidFill>
                  <a:srgbClr val="000000"/>
                </a:solidFill>
                <a:latin typeface="Calibri"/>
              </a:rPr>
              <a:t>Relatórios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31720" y="1340640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4" name="CustomShape 2"/>
          <p:cNvSpPr/>
          <p:nvPr/>
        </p:nvSpPr>
        <p:spPr>
          <a:xfrm>
            <a:off x="467544" y="836712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Cliente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5" name="CustomShape 3"/>
          <p:cNvSpPr/>
          <p:nvPr/>
        </p:nvSpPr>
        <p:spPr>
          <a:xfrm>
            <a:off x="531720" y="2133320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6" name="CustomShape 4"/>
          <p:cNvSpPr/>
          <p:nvPr/>
        </p:nvSpPr>
        <p:spPr>
          <a:xfrm>
            <a:off x="467544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rgbClr val="000000"/>
                </a:solidFill>
                <a:latin typeface="Calibri"/>
              </a:rPr>
              <a:t>% desconto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17" name="TextShape 5"/>
          <p:cNvSpPr txBox="1"/>
          <p:nvPr/>
        </p:nvSpPr>
        <p:spPr>
          <a:xfrm>
            <a:off x="457200" y="116632"/>
            <a:ext cx="8229240" cy="720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 Cadastro Convênio</a:t>
            </a:r>
            <a:endParaRPr dirty="0"/>
          </a:p>
        </p:txBody>
      </p:sp>
      <p:sp>
        <p:nvSpPr>
          <p:cNvPr id="118" name="CustomShape 6"/>
          <p:cNvSpPr/>
          <p:nvPr/>
        </p:nvSpPr>
        <p:spPr>
          <a:xfrm>
            <a:off x="539640" y="2853320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19" name="CustomShape 7"/>
          <p:cNvSpPr/>
          <p:nvPr/>
        </p:nvSpPr>
        <p:spPr>
          <a:xfrm>
            <a:off x="467776" y="2374488"/>
            <a:ext cx="22320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Cadastro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0" name="CustomShape 8"/>
          <p:cNvSpPr/>
          <p:nvPr/>
        </p:nvSpPr>
        <p:spPr>
          <a:xfrm>
            <a:off x="2843640" y="2853320"/>
            <a:ext cx="176436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1" name="CustomShape 9"/>
          <p:cNvSpPr/>
          <p:nvPr/>
        </p:nvSpPr>
        <p:spPr>
          <a:xfrm>
            <a:off x="2699792" y="2374488"/>
            <a:ext cx="288032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800" dirty="0" smtClean="0">
                <a:solidFill>
                  <a:srgbClr val="000000"/>
                </a:solidFill>
                <a:latin typeface="Calibri"/>
              </a:rPr>
              <a:t>Data Validade</a:t>
            </a: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  <a:p>
            <a:pPr>
              <a:lnSpc>
                <a:spcPct val="100000"/>
              </a:lnSpc>
            </a:pPr>
            <a:endParaRPr sz="2800" dirty="0"/>
          </a:p>
        </p:txBody>
      </p:sp>
      <p:sp>
        <p:nvSpPr>
          <p:cNvPr id="122" name="CustomShape 10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23" name="CustomShape 11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24" name="CustomShape 12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25" name="CustomShape 13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26" name="CustomShape 14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628240" y="1052736"/>
            <a:ext cx="410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28" name="CustomShape 2"/>
          <p:cNvSpPr/>
          <p:nvPr/>
        </p:nvSpPr>
        <p:spPr>
          <a:xfrm>
            <a:off x="2483768" y="692696"/>
            <a:ext cx="594053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Nome / Razão Social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29" name="CustomShape 3"/>
          <p:cNvSpPr/>
          <p:nvPr/>
        </p:nvSpPr>
        <p:spPr>
          <a:xfrm>
            <a:off x="3484216" y="1844984"/>
            <a:ext cx="202392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0" name="CustomShape 4"/>
          <p:cNvSpPr/>
          <p:nvPr/>
        </p:nvSpPr>
        <p:spPr>
          <a:xfrm>
            <a:off x="3420040" y="1510392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CNPJ / CPF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1" name="CustomShape 5"/>
          <p:cNvSpPr/>
          <p:nvPr/>
        </p:nvSpPr>
        <p:spPr>
          <a:xfrm>
            <a:off x="806604" y="1333280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Pessoa Juridica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2" name="CustomShape 6"/>
          <p:cNvSpPr/>
          <p:nvPr/>
        </p:nvSpPr>
        <p:spPr>
          <a:xfrm>
            <a:off x="6804496" y="1808984"/>
            <a:ext cx="194400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3" name="CustomShape 7"/>
          <p:cNvSpPr/>
          <p:nvPr/>
        </p:nvSpPr>
        <p:spPr>
          <a:xfrm>
            <a:off x="5652040" y="1474392"/>
            <a:ext cx="302441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DDD / Telefone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34" name="TextShape 8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Cliente</a:t>
            </a:r>
            <a:endParaRPr/>
          </a:p>
        </p:txBody>
      </p:sp>
      <p:sp>
        <p:nvSpPr>
          <p:cNvPr id="135" name="CustomShape 9"/>
          <p:cNvSpPr/>
          <p:nvPr/>
        </p:nvSpPr>
        <p:spPr>
          <a:xfrm>
            <a:off x="611640" y="1773144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6" name="CustomShape 10"/>
          <p:cNvSpPr/>
          <p:nvPr/>
        </p:nvSpPr>
        <p:spPr>
          <a:xfrm>
            <a:off x="806604" y="1654408"/>
            <a:ext cx="282929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Pessoa </a:t>
            </a:r>
            <a:r>
              <a:rPr lang="pt-BR" sz="2000" dirty="0" smtClean="0">
                <a:solidFill>
                  <a:srgbClr val="000000"/>
                </a:solidFill>
                <a:latin typeface="Calibri"/>
              </a:rPr>
              <a:t>Física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37" name="CustomShape 11"/>
          <p:cNvSpPr/>
          <p:nvPr/>
        </p:nvSpPr>
        <p:spPr>
          <a:xfrm>
            <a:off x="611640" y="1412776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138" name="CustomShape 12"/>
          <p:cNvSpPr/>
          <p:nvPr/>
        </p:nvSpPr>
        <p:spPr>
          <a:xfrm>
            <a:off x="5868688" y="1808984"/>
            <a:ext cx="863640" cy="251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39" name="CustomShape 13"/>
          <p:cNvSpPr/>
          <p:nvPr/>
        </p:nvSpPr>
        <p:spPr>
          <a:xfrm>
            <a:off x="539648" y="280617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Rua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0" name="CustomShape 14"/>
          <p:cNvSpPr/>
          <p:nvPr/>
        </p:nvSpPr>
        <p:spPr>
          <a:xfrm>
            <a:off x="611880" y="3114200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1" name="CustomShape 15"/>
          <p:cNvSpPr/>
          <p:nvPr/>
        </p:nvSpPr>
        <p:spPr>
          <a:xfrm>
            <a:off x="4644008" y="2806536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Numero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2" name="CustomShape 16"/>
          <p:cNvSpPr/>
          <p:nvPr/>
        </p:nvSpPr>
        <p:spPr>
          <a:xfrm>
            <a:off x="4788240" y="3114584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3" name="CustomShape 17"/>
          <p:cNvSpPr/>
          <p:nvPr/>
        </p:nvSpPr>
        <p:spPr>
          <a:xfrm>
            <a:off x="539552" y="4102680"/>
            <a:ext cx="40324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Complemento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4" name="CustomShape 18"/>
          <p:cNvSpPr/>
          <p:nvPr/>
        </p:nvSpPr>
        <p:spPr>
          <a:xfrm>
            <a:off x="611800" y="376227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5" name="CustomShape 19"/>
          <p:cNvSpPr/>
          <p:nvPr/>
        </p:nvSpPr>
        <p:spPr>
          <a:xfrm>
            <a:off x="539648" y="342900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Bairro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6" name="CustomShape 20"/>
          <p:cNvSpPr/>
          <p:nvPr/>
        </p:nvSpPr>
        <p:spPr>
          <a:xfrm>
            <a:off x="611880" y="4410728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47" name="CustomShape 21"/>
          <p:cNvSpPr/>
          <p:nvPr/>
        </p:nvSpPr>
        <p:spPr>
          <a:xfrm>
            <a:off x="2555776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CIDADE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48" name="CustomShape 22"/>
          <p:cNvSpPr/>
          <p:nvPr/>
        </p:nvSpPr>
        <p:spPr>
          <a:xfrm>
            <a:off x="2699880" y="2492896"/>
            <a:ext cx="18001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>
                <a:solidFill>
                  <a:srgbClr val="FFFFFF"/>
                </a:solidFill>
                <a:latin typeface="Calibri"/>
              </a:rPr>
              <a:t>//</a:t>
            </a:r>
            <a:endParaRPr sz="2000"/>
          </a:p>
        </p:txBody>
      </p:sp>
      <p:sp>
        <p:nvSpPr>
          <p:cNvPr id="149" name="CustomShape 23"/>
          <p:cNvSpPr/>
          <p:nvPr/>
        </p:nvSpPr>
        <p:spPr>
          <a:xfrm>
            <a:off x="4644008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>
                <a:solidFill>
                  <a:srgbClr val="000000"/>
                </a:solidFill>
                <a:latin typeface="Calibri"/>
              </a:rPr>
              <a:t>Estado</a:t>
            </a:r>
            <a:endParaRPr sz="2000"/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</a:pPr>
            <a:endParaRPr sz="2000"/>
          </a:p>
        </p:txBody>
      </p:sp>
      <p:sp>
        <p:nvSpPr>
          <p:cNvPr id="150" name="CustomShape 24"/>
          <p:cNvSpPr/>
          <p:nvPr/>
        </p:nvSpPr>
        <p:spPr>
          <a:xfrm>
            <a:off x="478032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1" name="CustomShape 25"/>
          <p:cNvSpPr/>
          <p:nvPr/>
        </p:nvSpPr>
        <p:spPr>
          <a:xfrm>
            <a:off x="467544" y="215846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CEP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2" name="CustomShape 26"/>
          <p:cNvSpPr/>
          <p:nvPr/>
        </p:nvSpPr>
        <p:spPr>
          <a:xfrm>
            <a:off x="603960" y="2492896"/>
            <a:ext cx="1944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53" name="CustomShape 27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54" name="CustomShape 28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55" name="CustomShape 29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56" name="CustomShape 30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57" name="CustomShape 31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58" name="CustomShape 32"/>
          <p:cNvSpPr/>
          <p:nvPr/>
        </p:nvSpPr>
        <p:spPr>
          <a:xfrm>
            <a:off x="539552" y="4678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E-mail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59" name="CustomShape 33"/>
          <p:cNvSpPr/>
          <p:nvPr/>
        </p:nvSpPr>
        <p:spPr>
          <a:xfrm>
            <a:off x="611880" y="4986792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0" name="CustomShape 34"/>
          <p:cNvSpPr/>
          <p:nvPr/>
        </p:nvSpPr>
        <p:spPr>
          <a:xfrm>
            <a:off x="467544" y="692696"/>
            <a:ext cx="2926854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Código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1" name="CustomShape 35"/>
          <p:cNvSpPr/>
          <p:nvPr/>
        </p:nvSpPr>
        <p:spPr>
          <a:xfrm>
            <a:off x="612240" y="1077936"/>
            <a:ext cx="1944000" cy="215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2" name="CustomShape 36"/>
          <p:cNvSpPr/>
          <p:nvPr/>
        </p:nvSpPr>
        <p:spPr>
          <a:xfrm>
            <a:off x="539648" y="525480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000" dirty="0">
                <a:solidFill>
                  <a:srgbClr val="000000"/>
                </a:solidFill>
                <a:latin typeface="Calibri"/>
              </a:rPr>
              <a:t>Convênio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163" name="CustomShape 37"/>
          <p:cNvSpPr/>
          <p:nvPr/>
        </p:nvSpPr>
        <p:spPr>
          <a:xfrm>
            <a:off x="611880" y="5562856"/>
            <a:ext cx="3888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Grupo
</a:t>
            </a:r>
            <a:endParaRPr dirty="0"/>
          </a:p>
        </p:txBody>
      </p:sp>
      <p:sp>
        <p:nvSpPr>
          <p:cNvPr id="165" name="CustomShape 2"/>
          <p:cNvSpPr/>
          <p:nvPr/>
        </p:nvSpPr>
        <p:spPr>
          <a:xfrm>
            <a:off x="467640" y="1005863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66" name="CustomShape 3"/>
          <p:cNvSpPr/>
          <p:nvPr/>
        </p:nvSpPr>
        <p:spPr>
          <a:xfrm>
            <a:off x="611640" y="1412776"/>
            <a:ext cx="140436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67" name="CustomShape 4"/>
          <p:cNvSpPr/>
          <p:nvPr/>
        </p:nvSpPr>
        <p:spPr>
          <a:xfrm>
            <a:off x="899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68" name="CustomShape 5"/>
          <p:cNvSpPr/>
          <p:nvPr/>
        </p:nvSpPr>
        <p:spPr>
          <a:xfrm>
            <a:off x="241159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69" name="CustomShape 6"/>
          <p:cNvSpPr/>
          <p:nvPr/>
        </p:nvSpPr>
        <p:spPr>
          <a:xfrm>
            <a:off x="3923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70" name="CustomShape 7"/>
          <p:cNvSpPr/>
          <p:nvPr/>
        </p:nvSpPr>
        <p:spPr>
          <a:xfrm>
            <a:off x="543595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71" name="CustomShape 8"/>
          <p:cNvSpPr/>
          <p:nvPr/>
        </p:nvSpPr>
        <p:spPr>
          <a:xfrm>
            <a:off x="6948312" y="5949704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72" name="CustomShape 9"/>
          <p:cNvSpPr/>
          <p:nvPr/>
        </p:nvSpPr>
        <p:spPr>
          <a:xfrm>
            <a:off x="467544" y="1734711"/>
            <a:ext cx="2160000" cy="5421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73" name="CustomShape 10"/>
          <p:cNvSpPr/>
          <p:nvPr/>
        </p:nvSpPr>
        <p:spPr>
          <a:xfrm>
            <a:off x="611640" y="2133240"/>
            <a:ext cx="4536000" cy="2876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490704"/>
            <a:ext cx="8229240" cy="633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 dirty="0">
                <a:solidFill>
                  <a:srgbClr val="000000"/>
                </a:solidFill>
                <a:latin typeface="Calibri"/>
              </a:rPr>
              <a:t>Cadastro de Marca
</a:t>
            </a:r>
            <a:endParaRPr dirty="0"/>
          </a:p>
        </p:txBody>
      </p:sp>
      <p:sp>
        <p:nvSpPr>
          <p:cNvPr id="175" name="CustomShape 2"/>
          <p:cNvSpPr/>
          <p:nvPr/>
        </p:nvSpPr>
        <p:spPr>
          <a:xfrm>
            <a:off x="539792" y="1124744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>
                <a:solidFill>
                  <a:srgbClr val="000000"/>
                </a:solidFill>
                <a:latin typeface="Calibri"/>
              </a:rPr>
              <a:t>Código</a:t>
            </a:r>
            <a:endParaRPr sz="2400"/>
          </a:p>
          <a:p>
            <a:pPr>
              <a:lnSpc>
                <a:spcPct val="100000"/>
              </a:lnSpc>
            </a:pPr>
            <a:endParaRPr sz="2400"/>
          </a:p>
          <a:p>
            <a:pPr>
              <a:lnSpc>
                <a:spcPct val="100000"/>
              </a:lnSpc>
            </a:pPr>
            <a:endParaRPr sz="2400"/>
          </a:p>
        </p:txBody>
      </p:sp>
      <p:sp>
        <p:nvSpPr>
          <p:cNvPr id="176" name="CustomShape 3"/>
          <p:cNvSpPr/>
          <p:nvPr/>
        </p:nvSpPr>
        <p:spPr>
          <a:xfrm>
            <a:off x="611640" y="1556688"/>
            <a:ext cx="140436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77" name="CustomShape 4"/>
          <p:cNvSpPr/>
          <p:nvPr/>
        </p:nvSpPr>
        <p:spPr>
          <a:xfrm>
            <a:off x="971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78" name="CustomShape 5"/>
          <p:cNvSpPr/>
          <p:nvPr/>
        </p:nvSpPr>
        <p:spPr>
          <a:xfrm>
            <a:off x="248364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79" name="CustomShape 6"/>
          <p:cNvSpPr/>
          <p:nvPr/>
        </p:nvSpPr>
        <p:spPr>
          <a:xfrm>
            <a:off x="3996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80" name="CustomShape 7"/>
          <p:cNvSpPr/>
          <p:nvPr/>
        </p:nvSpPr>
        <p:spPr>
          <a:xfrm>
            <a:off x="550800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EXCLUIR</a:t>
            </a:r>
            <a:endParaRPr/>
          </a:p>
        </p:txBody>
      </p:sp>
      <p:sp>
        <p:nvSpPr>
          <p:cNvPr id="181" name="CustomShape 8"/>
          <p:cNvSpPr/>
          <p:nvPr/>
        </p:nvSpPr>
        <p:spPr>
          <a:xfrm>
            <a:off x="7020360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82" name="CustomShape 9"/>
          <p:cNvSpPr/>
          <p:nvPr/>
        </p:nvSpPr>
        <p:spPr>
          <a:xfrm>
            <a:off x="539792" y="2014448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3" name="CustomShape 10"/>
          <p:cNvSpPr/>
          <p:nvPr/>
        </p:nvSpPr>
        <p:spPr>
          <a:xfrm>
            <a:off x="611640" y="2467880"/>
            <a:ext cx="4536000" cy="31304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627784" y="1484784"/>
            <a:ext cx="4104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85" name="CustomShape 2"/>
          <p:cNvSpPr/>
          <p:nvPr/>
        </p:nvSpPr>
        <p:spPr>
          <a:xfrm>
            <a:off x="2483536" y="1078344"/>
            <a:ext cx="438408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Descrição 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7" name="CustomShape 4"/>
          <p:cNvSpPr/>
          <p:nvPr/>
        </p:nvSpPr>
        <p:spPr>
          <a:xfrm>
            <a:off x="2628016" y="1942440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Marca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88" name="TextShape 5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sz="4400">
                <a:solidFill>
                  <a:srgbClr val="000000"/>
                </a:solidFill>
                <a:latin typeface="Calibri"/>
              </a:rPr>
              <a:t> Cadastro de Produto</a:t>
            </a:r>
            <a:endParaRPr/>
          </a:p>
        </p:txBody>
      </p:sp>
      <p:sp>
        <p:nvSpPr>
          <p:cNvPr id="189" name="CustomShape 6"/>
          <p:cNvSpPr/>
          <p:nvPr/>
        </p:nvSpPr>
        <p:spPr>
          <a:xfrm>
            <a:off x="539640" y="3213760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190" name="CustomShape 7"/>
          <p:cNvSpPr/>
          <p:nvPr/>
        </p:nvSpPr>
        <p:spPr>
          <a:xfrm>
            <a:off x="395536" y="2806536"/>
            <a:ext cx="38883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 de Barras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1" name="CustomShape 8"/>
          <p:cNvSpPr/>
          <p:nvPr/>
        </p:nvSpPr>
        <p:spPr>
          <a:xfrm>
            <a:off x="395536" y="1053144"/>
            <a:ext cx="352037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Código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3" name="CustomShape 10"/>
          <p:cNvSpPr/>
          <p:nvPr/>
        </p:nvSpPr>
        <p:spPr>
          <a:xfrm>
            <a:off x="1692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NOVO</a:t>
            </a:r>
            <a:endParaRPr/>
          </a:p>
        </p:txBody>
      </p:sp>
      <p:sp>
        <p:nvSpPr>
          <p:cNvPr id="194" name="CustomShape 11"/>
          <p:cNvSpPr/>
          <p:nvPr/>
        </p:nvSpPr>
        <p:spPr>
          <a:xfrm>
            <a:off x="320433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ALTERAR</a:t>
            </a:r>
            <a:endParaRPr/>
          </a:p>
        </p:txBody>
      </p:sp>
      <p:sp>
        <p:nvSpPr>
          <p:cNvPr id="195" name="CustomShape 12"/>
          <p:cNvSpPr/>
          <p:nvPr/>
        </p:nvSpPr>
        <p:spPr>
          <a:xfrm>
            <a:off x="4716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196" name="CustomShape 13"/>
          <p:cNvSpPr/>
          <p:nvPr/>
        </p:nvSpPr>
        <p:spPr>
          <a:xfrm>
            <a:off x="6228696" y="609336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197" name="CustomShape 14"/>
          <p:cNvSpPr/>
          <p:nvPr/>
        </p:nvSpPr>
        <p:spPr>
          <a:xfrm>
            <a:off x="6876360" y="90872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Status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8" name="CustomShape 15"/>
          <p:cNvSpPr/>
          <p:nvPr/>
        </p:nvSpPr>
        <p:spPr>
          <a:xfrm>
            <a:off x="7236360" y="1366376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199" name="CustomShape 16"/>
          <p:cNvSpPr/>
          <p:nvPr/>
        </p:nvSpPr>
        <p:spPr>
          <a:xfrm>
            <a:off x="7020656" y="1773200"/>
            <a:ext cx="215640" cy="2156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00" name="CustomShape 17"/>
          <p:cNvSpPr/>
          <p:nvPr/>
        </p:nvSpPr>
        <p:spPr>
          <a:xfrm>
            <a:off x="7236528" y="16544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Inativo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1" name="CustomShape 18"/>
          <p:cNvSpPr/>
          <p:nvPr/>
        </p:nvSpPr>
        <p:spPr>
          <a:xfrm>
            <a:off x="7020656" y="1485200"/>
            <a:ext cx="215640" cy="215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000000"/>
            </a:solidFill>
            <a:round/>
          </a:ln>
        </p:spPr>
      </p:sp>
      <p:sp>
        <p:nvSpPr>
          <p:cNvPr id="203" name="CustomShape 20"/>
          <p:cNvSpPr/>
          <p:nvPr/>
        </p:nvSpPr>
        <p:spPr>
          <a:xfrm>
            <a:off x="395536" y="3645024"/>
            <a:ext cx="3491936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Custo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4" name="CustomShape 21"/>
          <p:cNvSpPr/>
          <p:nvPr/>
        </p:nvSpPr>
        <p:spPr>
          <a:xfrm>
            <a:off x="2591992" y="3645024"/>
            <a:ext cx="2916112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Preço Venda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06" name="CustomShape 23"/>
          <p:cNvSpPr/>
          <p:nvPr/>
        </p:nvSpPr>
        <p:spPr>
          <a:xfrm>
            <a:off x="395536" y="1916832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0000"/>
                </a:solidFill>
                <a:latin typeface="Calibri"/>
              </a:rPr>
              <a:t>Grupo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  <p:sp>
        <p:nvSpPr>
          <p:cNvPr id="26" name="CustomShape 1"/>
          <p:cNvSpPr/>
          <p:nvPr/>
        </p:nvSpPr>
        <p:spPr>
          <a:xfrm>
            <a:off x="539552" y="1484784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7" name="CustomShape 1"/>
          <p:cNvSpPr/>
          <p:nvPr/>
        </p:nvSpPr>
        <p:spPr>
          <a:xfrm>
            <a:off x="53955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8" name="CustomShape 1"/>
          <p:cNvSpPr/>
          <p:nvPr/>
        </p:nvSpPr>
        <p:spPr>
          <a:xfrm>
            <a:off x="2699792" y="2349272"/>
            <a:ext cx="20162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9" name="CustomShape 6"/>
          <p:cNvSpPr/>
          <p:nvPr/>
        </p:nvSpPr>
        <p:spPr>
          <a:xfrm>
            <a:off x="53955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30" name="CustomShape 6"/>
          <p:cNvSpPr/>
          <p:nvPr/>
        </p:nvSpPr>
        <p:spPr>
          <a:xfrm>
            <a:off x="2699792" y="4077464"/>
            <a:ext cx="1944000" cy="2876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23528" y="837120"/>
            <a:ext cx="8532464" cy="43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Cliente</a:t>
            </a:r>
            <a:r>
              <a:rPr lang="pt-BR" dirty="0" smtClean="0">
                <a:solidFill>
                  <a:srgbClr val="000000"/>
                </a:solidFill>
                <a:latin typeface="Calibri"/>
              </a:rPr>
              <a:t>:                                                                             Número </a:t>
            </a:r>
            <a:r>
              <a:rPr lang="pt-BR" dirty="0">
                <a:solidFill>
                  <a:srgbClr val="000000"/>
                </a:solidFill>
                <a:latin typeface="Calibri"/>
              </a:rPr>
              <a:t>do Orçamento: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9" name="TextShape 2"/>
          <p:cNvSpPr txBox="1"/>
          <p:nvPr/>
        </p:nvSpPr>
        <p:spPr>
          <a:xfrm>
            <a:off x="457200" y="-27360"/>
            <a:ext cx="8229240" cy="84960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4400" dirty="0">
                <a:solidFill>
                  <a:srgbClr val="000000"/>
                </a:solidFill>
                <a:latin typeface="Calibri"/>
              </a:rPr>
              <a:t>Emissão de Orçamento</a:t>
            </a:r>
            <a:endParaRPr sz="4400" dirty="0"/>
          </a:p>
        </p:txBody>
      </p:sp>
      <p:sp>
        <p:nvSpPr>
          <p:cNvPr id="210" name="CustomShape 3"/>
          <p:cNvSpPr/>
          <p:nvPr/>
        </p:nvSpPr>
        <p:spPr>
          <a:xfrm>
            <a:off x="395536" y="1628800"/>
            <a:ext cx="4608512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</p:sp>
      <p:sp>
        <p:nvSpPr>
          <p:cNvPr id="211" name="CustomShape 4"/>
          <p:cNvSpPr/>
          <p:nvPr/>
        </p:nvSpPr>
        <p:spPr>
          <a:xfrm>
            <a:off x="323528" y="1294368"/>
            <a:ext cx="6112648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Produto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12" name="CustomShape 5"/>
          <p:cNvSpPr/>
          <p:nvPr/>
        </p:nvSpPr>
        <p:spPr>
          <a:xfrm>
            <a:off x="5076296" y="1268760"/>
            <a:ext cx="216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Quantidade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3" name="CustomShape 6"/>
          <p:cNvSpPr/>
          <p:nvPr/>
        </p:nvSpPr>
        <p:spPr>
          <a:xfrm>
            <a:off x="5148272" y="1628800"/>
            <a:ext cx="1944000" cy="28820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14" name="CustomShape 7"/>
          <p:cNvSpPr/>
          <p:nvPr/>
        </p:nvSpPr>
        <p:spPr>
          <a:xfrm>
            <a:off x="8028824" y="1340768"/>
            <a:ext cx="719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+</a:t>
            </a:r>
            <a:endParaRPr dirty="0"/>
          </a:p>
        </p:txBody>
      </p:sp>
      <p:sp>
        <p:nvSpPr>
          <p:cNvPr id="215" name="CustomShape 8"/>
          <p:cNvSpPr/>
          <p:nvPr/>
        </p:nvSpPr>
        <p:spPr>
          <a:xfrm>
            <a:off x="2412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GRAVAR</a:t>
            </a:r>
            <a:endParaRPr/>
          </a:p>
        </p:txBody>
      </p:sp>
      <p:sp>
        <p:nvSpPr>
          <p:cNvPr id="216" name="CustomShape 9"/>
          <p:cNvSpPr/>
          <p:nvPr/>
        </p:nvSpPr>
        <p:spPr>
          <a:xfrm>
            <a:off x="392424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Enviar</a:t>
            </a:r>
            <a:endParaRPr/>
          </a:p>
        </p:txBody>
      </p:sp>
      <p:graphicFrame>
        <p:nvGraphicFramePr>
          <p:cNvPr id="217" name="Table 10"/>
          <p:cNvGraphicFramePr/>
          <p:nvPr/>
        </p:nvGraphicFramePr>
        <p:xfrm>
          <a:off x="404280" y="2237040"/>
          <a:ext cx="8379720" cy="23349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02600"/>
                <a:gridCol w="3810240"/>
                <a:gridCol w="1472040"/>
                <a:gridCol w="1068840"/>
                <a:gridCol w="1026000"/>
              </a:tblGrid>
              <a:tr h="42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dirty="0"/>
                        <a:t>Produto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/>
                        <a:t>Descrição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pt-BR" dirty="0"/>
                        <a:t>Quantidade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/>
                        <a:t>Preço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Total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96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2320"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8" name="CustomShape 11"/>
          <p:cNvSpPr/>
          <p:nvPr/>
        </p:nvSpPr>
        <p:spPr>
          <a:xfrm>
            <a:off x="5436608" y="6048000"/>
            <a:ext cx="1367640" cy="575640"/>
          </a:xfrm>
          <a:prstGeom prst="rect">
            <a:avLst/>
          </a:prstGeom>
          <a:solidFill>
            <a:srgbClr val="C6D9F1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000000"/>
                </a:solidFill>
                <a:latin typeface="Calibri"/>
              </a:rPr>
              <a:t>CANCELAR</a:t>
            </a:r>
            <a:endParaRPr/>
          </a:p>
        </p:txBody>
      </p:sp>
      <p:sp>
        <p:nvSpPr>
          <p:cNvPr id="221" name="CustomShape 14"/>
          <p:cNvSpPr/>
          <p:nvPr/>
        </p:nvSpPr>
        <p:spPr>
          <a:xfrm>
            <a:off x="7524328" y="836712"/>
            <a:ext cx="1188000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22" name="CustomShape 15"/>
          <p:cNvSpPr/>
          <p:nvPr/>
        </p:nvSpPr>
        <p:spPr>
          <a:xfrm>
            <a:off x="5220072" y="4653136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5" name="CustomShape 18"/>
          <p:cNvSpPr/>
          <p:nvPr/>
        </p:nvSpPr>
        <p:spPr>
          <a:xfrm>
            <a:off x="6696000" y="4715912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//</a:t>
            </a:r>
            <a:endParaRPr/>
          </a:p>
        </p:txBody>
      </p:sp>
      <p:sp>
        <p:nvSpPr>
          <p:cNvPr id="226" name="CustomShape 19"/>
          <p:cNvSpPr/>
          <p:nvPr/>
        </p:nvSpPr>
        <p:spPr>
          <a:xfrm>
            <a:off x="5256000" y="5110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Desconto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7" name="CustomShape 20"/>
          <p:cNvSpPr/>
          <p:nvPr/>
        </p:nvSpPr>
        <p:spPr>
          <a:xfrm>
            <a:off x="6696000" y="51479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>
                <a:solidFill>
                  <a:srgbClr val="FFFFFF"/>
                </a:solidFill>
                <a:latin typeface="Calibri"/>
              </a:rPr>
              <a:t>0,00</a:t>
            </a:r>
            <a:endParaRPr/>
          </a:p>
        </p:txBody>
      </p:sp>
      <p:sp>
        <p:nvSpPr>
          <p:cNvPr id="228" name="CustomShape 21"/>
          <p:cNvSpPr/>
          <p:nvPr/>
        </p:nvSpPr>
        <p:spPr>
          <a:xfrm>
            <a:off x="5256000" y="5542840"/>
            <a:ext cx="1440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Total Líquido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29" name="CustomShape 22"/>
          <p:cNvSpPr/>
          <p:nvPr/>
        </p:nvSpPr>
        <p:spPr>
          <a:xfrm>
            <a:off x="6696000" y="5580008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231" name="CustomShape 24"/>
          <p:cNvSpPr/>
          <p:nvPr/>
        </p:nvSpPr>
        <p:spPr>
          <a:xfrm>
            <a:off x="404280" y="458112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Data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33" name="CustomShape 26"/>
          <p:cNvSpPr/>
          <p:nvPr/>
        </p:nvSpPr>
        <p:spPr>
          <a:xfrm>
            <a:off x="432000" y="5254808"/>
            <a:ext cx="2088000" cy="406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>
                <a:solidFill>
                  <a:srgbClr val="000000"/>
                </a:solidFill>
                <a:latin typeface="Calibri"/>
              </a:rPr>
              <a:t>Validade Orçamento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" name="CustomShape 14"/>
          <p:cNvSpPr/>
          <p:nvPr/>
        </p:nvSpPr>
        <p:spPr>
          <a:xfrm>
            <a:off x="1187625" y="836712"/>
            <a:ext cx="3816424" cy="28803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0" name="CustomShape 22"/>
          <p:cNvSpPr/>
          <p:nvPr/>
        </p:nvSpPr>
        <p:spPr>
          <a:xfrm>
            <a:off x="467544" y="486916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  <p:sp>
        <p:nvSpPr>
          <p:cNvPr id="31" name="CustomShape 22"/>
          <p:cNvSpPr/>
          <p:nvPr/>
        </p:nvSpPr>
        <p:spPr>
          <a:xfrm>
            <a:off x="467544" y="5589240"/>
            <a:ext cx="2088000" cy="297264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dirty="0">
                <a:solidFill>
                  <a:srgbClr val="FFFFFF"/>
                </a:solidFill>
                <a:latin typeface="Calibri"/>
              </a:rPr>
              <a:t>//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89</TotalTime>
  <Words>395</Words>
  <Application>Microsoft Office PowerPoint</Application>
  <PresentationFormat>Apresentação na tela (4:3)</PresentationFormat>
  <Paragraphs>260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Patrimônio Líquido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Robison Vanso</dc:creator>
  <cp:lastModifiedBy>Robison Vanso</cp:lastModifiedBy>
  <cp:revision>41</cp:revision>
  <dcterms:modified xsi:type="dcterms:W3CDTF">2014-10-04T13:40:00Z</dcterms:modified>
</cp:coreProperties>
</file>