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2" d="100"/>
          <a:sy n="72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04/10/2014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 err="1" smtClean="0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968141052"/>
              </p:ext>
            </p:extLst>
          </p:nvPr>
        </p:nvGraphicFramePr>
        <p:xfrm>
          <a:off x="395464" y="127171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5436096" y="374429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5328000" y="33839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6976440" y="37442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40360" y="34091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508" y="42729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453860" y="6390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2210982" y="1078615"/>
            <a:ext cx="2901017" cy="21638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2"/>
          <p:cNvSpPr/>
          <p:nvPr/>
        </p:nvSpPr>
        <p:spPr>
          <a:xfrm>
            <a:off x="2142180" y="658423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1" name="CustomShape 6"/>
          <p:cNvSpPr/>
          <p:nvPr/>
        </p:nvSpPr>
        <p:spPr>
          <a:xfrm>
            <a:off x="575773" y="1072641"/>
            <a:ext cx="1419185" cy="22689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27820" y="1139869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509353" y="671429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21376" y="199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57200" y="1513777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29296" y="271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57432" y="2233857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33296" y="2712689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457200" y="655664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529296" y="1184372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" name="CustomShape 9"/>
          <p:cNvSpPr/>
          <p:nvPr/>
        </p:nvSpPr>
        <p:spPr>
          <a:xfrm>
            <a:off x="2709394" y="2258579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2295531" y="992332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2439627" y="1390861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2260023" y="1096765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2331871" y="1550197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792" y="1484784"/>
            <a:ext cx="403199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668718" y="1024546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</TotalTime>
  <Words>395</Words>
  <Application>Microsoft Office PowerPoint</Application>
  <PresentationFormat>Apresentação na tela (4:3)</PresentationFormat>
  <Paragraphs>263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Patrimônio Líquido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PCFlavio</cp:lastModifiedBy>
  <cp:revision>48</cp:revision>
  <dcterms:modified xsi:type="dcterms:W3CDTF">2014-10-04T13:52:48Z</dcterms:modified>
</cp:coreProperties>
</file>