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2" r:id="rId5"/>
    <p:sldId id="263" r:id="rId6"/>
    <p:sldId id="265" r:id="rId7"/>
    <p:sldId id="266" r:id="rId8"/>
    <p:sldId id="267" r:id="rId9"/>
    <p:sldId id="268" r:id="rId10"/>
    <p:sldId id="269" r:id="rId11"/>
    <p:sldId id="271" r:id="rId12"/>
    <p:sldId id="264" r:id="rId13"/>
    <p:sldId id="270" r:id="rId14"/>
    <p:sldId id="272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ângulo de cantos arredondado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85EE-AFC7-4A82-A8D4-821FD99F4A64}" type="datetimeFigureOut">
              <a:rPr lang="pt-BR" smtClean="0"/>
              <a:t>19/05/2018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C334151-57C6-4453-BA2E-1A827FB4DFA4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85EE-AFC7-4A82-A8D4-821FD99F4A64}" type="datetimeFigureOut">
              <a:rPr lang="pt-BR" smtClean="0"/>
              <a:t>19/05/2018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4151-57C6-4453-BA2E-1A827FB4DF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85EE-AFC7-4A82-A8D4-821FD99F4A64}" type="datetimeFigureOut">
              <a:rPr lang="pt-BR" smtClean="0"/>
              <a:t>19/05/2018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4151-57C6-4453-BA2E-1A827FB4DF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85EE-AFC7-4A82-A8D4-821FD99F4A64}" type="datetimeFigureOut">
              <a:rPr lang="pt-BR" smtClean="0"/>
              <a:t>19/05/2018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4151-57C6-4453-BA2E-1A827FB4DFA4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85EE-AFC7-4A82-A8D4-821FD99F4A64}" type="datetimeFigureOut">
              <a:rPr lang="pt-BR" smtClean="0"/>
              <a:t>19/05/2018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C334151-57C6-4453-BA2E-1A827FB4DFA4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85EE-AFC7-4A82-A8D4-821FD99F4A64}" type="datetimeFigureOut">
              <a:rPr lang="pt-BR" smtClean="0"/>
              <a:t>19/05/2018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4151-57C6-4453-BA2E-1A827FB4DFA4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85EE-AFC7-4A82-A8D4-821FD99F4A64}" type="datetimeFigureOut">
              <a:rPr lang="pt-BR" smtClean="0"/>
              <a:t>19/05/2018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4151-57C6-4453-BA2E-1A827FB4DFA4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85EE-AFC7-4A82-A8D4-821FD99F4A64}" type="datetimeFigureOut">
              <a:rPr lang="pt-BR" smtClean="0"/>
              <a:t>19/05/2018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4151-57C6-4453-BA2E-1A827FB4DF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85EE-AFC7-4A82-A8D4-821FD99F4A64}" type="datetimeFigureOut">
              <a:rPr lang="pt-BR" smtClean="0"/>
              <a:t>19/05/2018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4151-57C6-4453-BA2E-1A827FB4DFA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85EE-AFC7-4A82-A8D4-821FD99F4A64}" type="datetimeFigureOut">
              <a:rPr lang="pt-BR" smtClean="0"/>
              <a:t>19/05/2018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4151-57C6-4453-BA2E-1A827FB4DFA4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85EE-AFC7-4A82-A8D4-821FD99F4A64}" type="datetimeFigureOut">
              <a:rPr lang="pt-BR" smtClean="0"/>
              <a:t>19/05/2018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C334151-57C6-4453-BA2E-1A827FB4DFA4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88C85EE-AFC7-4A82-A8D4-821FD99F4A64}" type="datetimeFigureOut">
              <a:rPr lang="pt-BR" smtClean="0"/>
              <a:t>19/05/2018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C334151-57C6-4453-BA2E-1A827FB4DFA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59632" y="4797152"/>
            <a:ext cx="6400800" cy="175260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212976"/>
            <a:ext cx="7772400" cy="2160240"/>
          </a:xfrm>
        </p:spPr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Projeto </a:t>
            </a:r>
            <a:r>
              <a:rPr lang="pt-BR" dirty="0" err="1" smtClean="0">
                <a:solidFill>
                  <a:srgbClr val="FF0000"/>
                </a:solidFill>
              </a:rPr>
              <a:t>Gimnasium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Block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1026" name="Picture 2" descr="C:\Users\flvdi\Pictures\logos\logo p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631" y="1484784"/>
            <a:ext cx="1436435" cy="151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20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Retrospectiva da Sprint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Como já tinha sido levantado os requisitos funcionais. O começo dessa </a:t>
            </a:r>
            <a:r>
              <a:rPr lang="pt-BR" dirty="0"/>
              <a:t>S</a:t>
            </a:r>
            <a:r>
              <a:rPr lang="pt-BR" dirty="0" smtClean="0"/>
              <a:t>print foi por parte já do desenvolvimento do projeto. Passando pela criação do </a:t>
            </a:r>
            <a:r>
              <a:rPr lang="pt-BR" dirty="0" err="1" smtClean="0"/>
              <a:t>Maven</a:t>
            </a:r>
            <a:r>
              <a:rPr lang="pt-BR" dirty="0" smtClean="0"/>
              <a:t> e o começo do desenvolvimento. Sendo utilizado o JPA para uso de banco de dados e moduladores para facilitação do trabalho. </a:t>
            </a:r>
          </a:p>
          <a:p>
            <a:pPr algn="just"/>
            <a:r>
              <a:rPr lang="pt-BR" dirty="0" smtClean="0"/>
              <a:t>Ao final dessa Sprint foi concluída o requisito funcional 01, e suas regras, dentro do que foi previsto. Das atividades esperadas, dentro do esperado, apenas as pendências a ser finalizado.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5045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da unidade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48879"/>
            <a:ext cx="7772400" cy="4369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6122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Backlog</a:t>
            </a:r>
            <a:r>
              <a:rPr lang="pt-BR" dirty="0" smtClean="0"/>
              <a:t> das </a:t>
            </a:r>
            <a:r>
              <a:rPr lang="pt-BR" dirty="0" smtClean="0"/>
              <a:t>Sprint </a:t>
            </a:r>
            <a:r>
              <a:rPr lang="pt-BR" dirty="0" smtClean="0"/>
              <a:t>II 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44242320"/>
              </p:ext>
            </p:extLst>
          </p:nvPr>
        </p:nvGraphicFramePr>
        <p:xfrm>
          <a:off x="914400" y="1447800"/>
          <a:ext cx="7772399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20"/>
                <a:gridCol w="3049950"/>
                <a:gridCol w="1104838"/>
                <a:gridCol w="1060600"/>
                <a:gridCol w="1419691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Atividade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Responsável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Estimativa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Esforço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Atv01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Finalizar o cadastramento do cadastro principal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Flávio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Atv02</a:t>
                      </a:r>
                      <a:endParaRPr lang="pt-BR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u="none" baseline="0" dirty="0" smtClean="0"/>
                        <a:t>Finalização do cadastramento de horas e sua disponibilidade</a:t>
                      </a:r>
                      <a:endParaRPr lang="pt-BR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Lucas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Atv03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Implementação da parte de pesquisa</a:t>
                      </a:r>
                      <a:r>
                        <a:rPr lang="pt-BR" baseline="0" dirty="0" smtClean="0"/>
                        <a:t> de um Requerimento.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Flávio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Atv04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Testes e Correções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Ambos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682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Detalhamento da Sprint </a:t>
            </a:r>
            <a:r>
              <a:rPr lang="pt-BR" dirty="0"/>
              <a:t>II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Atv01 </a:t>
            </a:r>
            <a:r>
              <a:rPr lang="pt-BR" dirty="0" smtClean="0"/>
              <a:t>– </a:t>
            </a:r>
          </a:p>
          <a:p>
            <a:r>
              <a:rPr lang="pt-BR" dirty="0" smtClean="0"/>
              <a:t>I - </a:t>
            </a:r>
            <a:r>
              <a:rPr lang="pt-BR" dirty="0" smtClean="0"/>
              <a:t>Salvar </a:t>
            </a:r>
            <a:r>
              <a:rPr lang="pt-BR" dirty="0" smtClean="0"/>
              <a:t>o </a:t>
            </a:r>
            <a:r>
              <a:rPr lang="pt-BR" dirty="0" err="1" smtClean="0"/>
              <a:t>fk</a:t>
            </a:r>
            <a:r>
              <a:rPr lang="pt-BR" dirty="0" smtClean="0"/>
              <a:t> de requerimento em participante, depois de recuperar o ultimo salvo</a:t>
            </a:r>
            <a:r>
              <a:rPr lang="pt-BR" dirty="0" smtClean="0"/>
              <a:t>.</a:t>
            </a:r>
          </a:p>
          <a:p>
            <a:r>
              <a:rPr lang="pt-BR" dirty="0" smtClean="0"/>
              <a:t>II-Listar apenas os participantes referentes ao requerimento em aberto.</a:t>
            </a:r>
            <a:endParaRPr lang="pt-BR" dirty="0" smtClean="0"/>
          </a:p>
          <a:p>
            <a:r>
              <a:rPr lang="pt-BR" dirty="0" smtClean="0"/>
              <a:t>Atv02 – </a:t>
            </a:r>
          </a:p>
          <a:p>
            <a:pPr marL="0" indent="0">
              <a:buNone/>
            </a:pPr>
            <a:r>
              <a:rPr lang="pt-BR" dirty="0" smtClean="0"/>
              <a:t>I- Realizar o cadastramento de horas no sistema. </a:t>
            </a:r>
          </a:p>
          <a:p>
            <a:pPr marL="0" indent="0">
              <a:buNone/>
            </a:pPr>
            <a:r>
              <a:rPr lang="pt-BR" dirty="0" smtClean="0"/>
              <a:t>II- Preencher a tabela dos horários que estão sendo utilizados. </a:t>
            </a:r>
          </a:p>
          <a:p>
            <a:r>
              <a:rPr lang="pt-BR" dirty="0" smtClean="0"/>
              <a:t>Atv03 – Preencher a tabela de pesquisa com os requerimentos salvos(solicitados).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3102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Backlog</a:t>
            </a:r>
            <a:r>
              <a:rPr lang="pt-BR" dirty="0"/>
              <a:t> das </a:t>
            </a:r>
            <a:r>
              <a:rPr lang="pt-BR" dirty="0" smtClean="0"/>
              <a:t>Sprint III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92235994"/>
              </p:ext>
            </p:extLst>
          </p:nvPr>
        </p:nvGraphicFramePr>
        <p:xfrm>
          <a:off x="914400" y="1447800"/>
          <a:ext cx="77724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296"/>
                <a:gridCol w="2016224"/>
                <a:gridCol w="1725920"/>
                <a:gridCol w="1554480"/>
                <a:gridCol w="155448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Atividade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Responsável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Estimativa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Esforço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Atv01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Refinar</a:t>
                      </a:r>
                      <a:r>
                        <a:rPr lang="pt-BR" baseline="0" dirty="0" smtClean="0"/>
                        <a:t> a aplicação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Lucas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Atv02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Modificar</a:t>
                      </a:r>
                      <a:r>
                        <a:rPr lang="pt-BR" baseline="0" dirty="0" smtClean="0"/>
                        <a:t> situação do requerimento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Flávio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52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Flávio dos Santos Diniz</a:t>
            </a:r>
          </a:p>
          <a:p>
            <a:pPr algn="just"/>
            <a:r>
              <a:rPr lang="pt-BR" dirty="0" smtClean="0"/>
              <a:t>Lucas Henrique Paes de Carvalho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839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RF01-cadastramento </a:t>
            </a:r>
            <a:r>
              <a:rPr lang="pt-BR" dirty="0"/>
              <a:t>de informações </a:t>
            </a:r>
            <a:r>
              <a:rPr lang="pt-BR" dirty="0" smtClean="0"/>
              <a:t>do </a:t>
            </a:r>
            <a:r>
              <a:rPr lang="pt-BR" dirty="0"/>
              <a:t>responsável, </a:t>
            </a:r>
            <a:r>
              <a:rPr lang="pt-BR" dirty="0" smtClean="0"/>
              <a:t>indispensável</a:t>
            </a:r>
            <a:endParaRPr lang="pt-BR" dirty="0"/>
          </a:p>
          <a:p>
            <a:r>
              <a:rPr lang="pt-BR" dirty="0"/>
              <a:t>RN01-deve-se disponibilizar uma lista de nomes que irão utilizar </a:t>
            </a:r>
          </a:p>
          <a:p>
            <a:r>
              <a:rPr lang="pt-BR" dirty="0"/>
              <a:t>RN02-deve-se descrever a finalidade(esporte) para o uso do </a:t>
            </a:r>
            <a:r>
              <a:rPr lang="pt-BR" dirty="0" smtClean="0"/>
              <a:t>ginásio</a:t>
            </a:r>
            <a:endParaRPr lang="pt-BR" dirty="0"/>
          </a:p>
          <a:p>
            <a:endParaRPr lang="pt-BR" dirty="0"/>
          </a:p>
          <a:p>
            <a:r>
              <a:rPr lang="pt-BR" dirty="0"/>
              <a:t>RF02-Exibição dos </a:t>
            </a:r>
            <a:r>
              <a:rPr lang="pt-BR" dirty="0" smtClean="0"/>
              <a:t>horários,</a:t>
            </a:r>
            <a:r>
              <a:rPr lang="pt-BR" dirty="0"/>
              <a:t> , </a:t>
            </a:r>
            <a:r>
              <a:rPr lang="pt-BR" dirty="0" smtClean="0"/>
              <a:t>indispensável</a:t>
            </a:r>
            <a:endParaRPr lang="pt-BR" dirty="0"/>
          </a:p>
          <a:p>
            <a:r>
              <a:rPr lang="pt-BR" dirty="0"/>
              <a:t>RN03-horarios vagos e </a:t>
            </a:r>
            <a:r>
              <a:rPr lang="pt-BR" dirty="0" smtClean="0"/>
              <a:t>horários indisponíveis</a:t>
            </a:r>
            <a:endParaRPr lang="pt-BR" dirty="0"/>
          </a:p>
          <a:p>
            <a:endParaRPr lang="pt-BR" dirty="0"/>
          </a:p>
          <a:p>
            <a:r>
              <a:rPr lang="pt-BR" dirty="0"/>
              <a:t>RF03-Preenchimento do </a:t>
            </a:r>
            <a:r>
              <a:rPr lang="pt-BR" dirty="0" smtClean="0"/>
              <a:t>horário </a:t>
            </a:r>
            <a:r>
              <a:rPr lang="pt-BR" dirty="0"/>
              <a:t>escolhido, RF01, </a:t>
            </a:r>
            <a:r>
              <a:rPr lang="pt-BR" dirty="0" smtClean="0"/>
              <a:t>indispensável</a:t>
            </a:r>
            <a:endParaRPr lang="pt-BR" dirty="0"/>
          </a:p>
          <a:p>
            <a:r>
              <a:rPr lang="pt-BR" dirty="0"/>
              <a:t>RN04-Verificar horas </a:t>
            </a:r>
            <a:r>
              <a:rPr lang="pt-BR" dirty="0" smtClean="0"/>
              <a:t>incompatíveis</a:t>
            </a:r>
            <a:endParaRPr lang="pt-BR" dirty="0"/>
          </a:p>
          <a:p>
            <a:endParaRPr lang="pt-BR" dirty="0"/>
          </a:p>
          <a:p>
            <a:r>
              <a:rPr lang="pt-BR" dirty="0"/>
              <a:t>RF04- Acompanhar a situação do requerimento</a:t>
            </a:r>
          </a:p>
          <a:p>
            <a:r>
              <a:rPr lang="pt-BR" dirty="0"/>
              <a:t>RF05- Ver todos os requerimentos</a:t>
            </a:r>
          </a:p>
        </p:txBody>
      </p:sp>
    </p:spTree>
    <p:extLst>
      <p:ext uri="{BB962C8B-B14F-4D97-AF65-F5344CB8AC3E}">
        <p14:creationId xmlns:p14="http://schemas.microsoft.com/office/powerpoint/2010/main" val="349722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Sprints</a:t>
            </a:r>
            <a:r>
              <a:rPr lang="pt-BR" dirty="0" smtClean="0"/>
              <a:t> de interações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5246848"/>
              </p:ext>
            </p:extLst>
          </p:nvPr>
        </p:nvGraphicFramePr>
        <p:xfrm>
          <a:off x="1115616" y="2132856"/>
          <a:ext cx="488173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/>
                <a:gridCol w="1554480"/>
                <a:gridCol w="1772776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Sprints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16/05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Cadastramentos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30/05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Complementar</a:t>
                      </a:r>
                      <a:r>
                        <a:rPr lang="pt-BR" baseline="0" dirty="0" smtClean="0"/>
                        <a:t> horas, e pesquisa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160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Previsão da Sprint I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75103381"/>
              </p:ext>
            </p:extLst>
          </p:nvPr>
        </p:nvGraphicFramePr>
        <p:xfrm>
          <a:off x="914400" y="1447800"/>
          <a:ext cx="7474023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672"/>
                <a:gridCol w="1800200"/>
                <a:gridCol w="1368151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Atividade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Responsável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Estimativa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Modelagem  do projeto</a:t>
                      </a:r>
                      <a:r>
                        <a:rPr lang="pt-BR" baseline="0" dirty="0" smtClean="0"/>
                        <a:t> no Spring  </a:t>
                      </a:r>
                      <a:r>
                        <a:rPr lang="pt-BR" u="none" baseline="0" dirty="0" smtClean="0"/>
                        <a:t>Tool</a:t>
                      </a:r>
                      <a:endParaRPr lang="pt-BR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Flávio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Escolha  e montagem da modelagem(</a:t>
                      </a:r>
                      <a:r>
                        <a:rPr lang="pt-BR" dirty="0" err="1" smtClean="0"/>
                        <a:t>templete</a:t>
                      </a:r>
                      <a:r>
                        <a:rPr lang="pt-BR" dirty="0" smtClean="0"/>
                        <a:t>)</a:t>
                      </a:r>
                      <a:r>
                        <a:rPr lang="pt-BR" baseline="0" dirty="0" smtClean="0"/>
                        <a:t> das paginas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Lucas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Desenvolvimento</a:t>
                      </a:r>
                      <a:r>
                        <a:rPr lang="pt-BR" baseline="0" dirty="0" smtClean="0"/>
                        <a:t> de cadastro principal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Flavio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Desenvolvimento da</a:t>
                      </a:r>
                      <a:r>
                        <a:rPr lang="pt-BR" baseline="0" dirty="0" smtClean="0"/>
                        <a:t> requisição das horas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Lucas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Testes e Correções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Ambos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752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Sprint I - 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61580620"/>
              </p:ext>
            </p:extLst>
          </p:nvPr>
        </p:nvGraphicFramePr>
        <p:xfrm>
          <a:off x="251520" y="1412776"/>
          <a:ext cx="8712968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242"/>
                <a:gridCol w="1998222"/>
                <a:gridCol w="2160240"/>
                <a:gridCol w="2376264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Atividade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Status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Execução</a:t>
                      </a:r>
                      <a:r>
                        <a:rPr lang="pt-BR" baseline="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Esforço/Responsável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Modelagem  do projeto</a:t>
                      </a:r>
                      <a:r>
                        <a:rPr lang="pt-BR" baseline="0" dirty="0" smtClean="0"/>
                        <a:t> no Spring  </a:t>
                      </a:r>
                      <a:r>
                        <a:rPr lang="pt-BR" u="none" baseline="0" dirty="0" smtClean="0"/>
                        <a:t>Tool</a:t>
                      </a:r>
                      <a:endParaRPr lang="pt-BR" u="none" dirty="0" smtClean="0"/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Feito/Finalizado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Tempo Estimado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 – Flávio – Certo</a:t>
                      </a:r>
                      <a:r>
                        <a:rPr lang="pt-BR" baseline="0" dirty="0" smtClean="0"/>
                        <a:t> conhecimento na plataforma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Escolha  e montagem da modelagem (</a:t>
                      </a:r>
                      <a:r>
                        <a:rPr lang="pt-BR" dirty="0" err="1" smtClean="0"/>
                        <a:t>Templete</a:t>
                      </a:r>
                      <a:r>
                        <a:rPr lang="pt-BR" dirty="0" smtClean="0"/>
                        <a:t>)</a:t>
                      </a:r>
                      <a:r>
                        <a:rPr lang="pt-BR" baseline="0" dirty="0" smtClean="0"/>
                        <a:t> das paginas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Feito/Finalizado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Tempo Estimado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 – Lucas – Devido</a:t>
                      </a:r>
                      <a:r>
                        <a:rPr lang="pt-BR" baseline="0" dirty="0" smtClean="0"/>
                        <a:t> a necessidade de aprendizagem de </a:t>
                      </a:r>
                      <a:r>
                        <a:rPr lang="pt-BR" baseline="0" dirty="0" err="1" smtClean="0"/>
                        <a:t>html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Desenvolvimento</a:t>
                      </a:r>
                      <a:r>
                        <a:rPr lang="pt-BR" baseline="0" dirty="0" smtClean="0"/>
                        <a:t> de cadastro principal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Feito/uma pendência</a:t>
                      </a:r>
                    </a:p>
                    <a:p>
                      <a:r>
                        <a:rPr lang="pt-BR" dirty="0" smtClean="0"/>
                        <a:t>Testes, OK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Tempo Estimado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 – Flávio</a:t>
                      </a:r>
                      <a:r>
                        <a:rPr lang="pt-BR" baseline="0" dirty="0" smtClean="0"/>
                        <a:t> – cadastramento ok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Desenvolvimento da</a:t>
                      </a:r>
                      <a:r>
                        <a:rPr lang="pt-BR" baseline="0" dirty="0" smtClean="0"/>
                        <a:t> requisição das horas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Em</a:t>
                      </a:r>
                      <a:r>
                        <a:rPr lang="pt-BR" baseline="0" dirty="0" smtClean="0"/>
                        <a:t> desenvolvimento </a:t>
                      </a:r>
                      <a:r>
                        <a:rPr lang="pt-BR" dirty="0" smtClean="0"/>
                        <a:t>/a</a:t>
                      </a:r>
                      <a:r>
                        <a:rPr lang="pt-BR" baseline="0" dirty="0" smtClean="0"/>
                        <a:t> ser integrado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Atrasado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 – Lucas – Passando</a:t>
                      </a:r>
                      <a:r>
                        <a:rPr lang="pt-BR" baseline="0" dirty="0" smtClean="0"/>
                        <a:t> pelo curso de aprendizagem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Testes e Correções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Em</a:t>
                      </a:r>
                      <a:r>
                        <a:rPr lang="pt-BR" baseline="0" dirty="0" smtClean="0"/>
                        <a:t> desenvolvimento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Dentro</a:t>
                      </a:r>
                      <a:r>
                        <a:rPr lang="pt-BR" baseline="0" dirty="0" smtClean="0"/>
                        <a:t> do prazo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 – Ambos - 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481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Desempenho das 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Modelagem  do projeto no Spring  </a:t>
            </a:r>
            <a:r>
              <a:rPr lang="pt-BR" dirty="0" smtClean="0"/>
              <a:t>Tool – Feito todos os pacotes e montagem do pom.xml. Colocando os requisitos necessários, como exemplo: o JPA, conexão com </a:t>
            </a:r>
            <a:r>
              <a:rPr lang="pt-BR" dirty="0" err="1" smtClean="0"/>
              <a:t>mysql</a:t>
            </a:r>
            <a:r>
              <a:rPr lang="pt-BR" dirty="0" smtClean="0"/>
              <a:t>, </a:t>
            </a:r>
            <a:r>
              <a:rPr lang="pt-BR" dirty="0" err="1" smtClean="0"/>
              <a:t>tomcat</a:t>
            </a:r>
            <a:r>
              <a:rPr lang="pt-BR" dirty="0" smtClean="0"/>
              <a:t>, </a:t>
            </a:r>
            <a:r>
              <a:rPr lang="pt-BR" dirty="0" err="1" smtClean="0"/>
              <a:t>devtools</a:t>
            </a:r>
            <a:r>
              <a:rPr lang="pt-BR" dirty="0" smtClean="0"/>
              <a:t> e </a:t>
            </a:r>
            <a:r>
              <a:rPr lang="pt-BR" dirty="0" err="1" smtClean="0"/>
              <a:t>thymeleaf</a:t>
            </a:r>
            <a:r>
              <a:rPr lang="pt-BR" dirty="0" smtClean="0"/>
              <a:t>. E adicionando o </a:t>
            </a:r>
            <a:r>
              <a:rPr lang="pt-BR" dirty="0" err="1" smtClean="0"/>
              <a:t>Jquery</a:t>
            </a:r>
            <a:r>
              <a:rPr lang="pt-BR" dirty="0" smtClean="0"/>
              <a:t> e o </a:t>
            </a:r>
            <a:r>
              <a:rPr lang="pt-BR" dirty="0" err="1" smtClean="0"/>
              <a:t>bootstrap</a:t>
            </a:r>
            <a:r>
              <a:rPr lang="pt-BR" dirty="0" smtClean="0"/>
              <a:t>.</a:t>
            </a:r>
          </a:p>
          <a:p>
            <a:pPr algn="just"/>
            <a:r>
              <a:rPr lang="pt-BR" dirty="0"/>
              <a:t>Escolha  e montagem da modelagem (</a:t>
            </a:r>
            <a:r>
              <a:rPr lang="pt-BR" dirty="0" err="1"/>
              <a:t>Templete</a:t>
            </a:r>
            <a:r>
              <a:rPr lang="pt-BR" dirty="0"/>
              <a:t>) das </a:t>
            </a:r>
            <a:r>
              <a:rPr lang="pt-BR" dirty="0" smtClean="0"/>
              <a:t>paginas – foi implementado com o </a:t>
            </a:r>
            <a:r>
              <a:rPr lang="pt-BR" dirty="0" err="1" smtClean="0"/>
              <a:t>navbar</a:t>
            </a:r>
            <a:r>
              <a:rPr lang="pt-BR" dirty="0" smtClean="0"/>
              <a:t> do </a:t>
            </a:r>
            <a:r>
              <a:rPr lang="pt-BR" dirty="0" err="1" smtClean="0"/>
              <a:t>bootstrap</a:t>
            </a:r>
            <a:r>
              <a:rPr lang="pt-BR" dirty="0" smtClean="0"/>
              <a:t>, juntamente com </a:t>
            </a:r>
            <a:r>
              <a:rPr lang="pt-BR" dirty="0" err="1" smtClean="0"/>
              <a:t>forms</a:t>
            </a:r>
            <a:r>
              <a:rPr lang="pt-BR" dirty="0" smtClean="0"/>
              <a:t>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3492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Desempenho das atividades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Desenvolvimento de cadastro </a:t>
            </a:r>
            <a:r>
              <a:rPr lang="pt-BR" dirty="0" smtClean="0"/>
              <a:t>principal – foi desenvolvido a classe principal(Requerimento), com base de receber as informações do usuário responsável pela solicitação. Juntamente com sua pagina de </a:t>
            </a:r>
            <a:r>
              <a:rPr lang="pt-BR" dirty="0" err="1" smtClean="0"/>
              <a:t>controller</a:t>
            </a:r>
            <a:r>
              <a:rPr lang="pt-BR" dirty="0" smtClean="0"/>
              <a:t>. O mesmo sendo valido para classe participante. Existindo uma relação entre as duas classes. O mesmo valerá para o horário, que será desenvolvido nessa próxima </a:t>
            </a:r>
            <a:r>
              <a:rPr lang="pt-BR" dirty="0" err="1" smtClean="0"/>
              <a:t>sprint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r>
              <a:rPr lang="pt-BR" dirty="0" smtClean="0"/>
              <a:t>Existe apenas uma questão da chave estrangeira, que não esta sendo salva.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969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Desempenho das atividades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Desenvolvimento da requisição das </a:t>
            </a:r>
            <a:r>
              <a:rPr lang="pt-BR" dirty="0" smtClean="0"/>
              <a:t>horas – Não foi desenvolvida a classe responsável pra salvar as informações. Sendo montada apenas o </a:t>
            </a:r>
            <a:r>
              <a:rPr lang="pt-BR" dirty="0" err="1" smtClean="0"/>
              <a:t>html</a:t>
            </a:r>
            <a:r>
              <a:rPr lang="pt-BR" dirty="0" smtClean="0"/>
              <a:t>. Esta sendo estudada como será a montada a tabela.</a:t>
            </a:r>
          </a:p>
          <a:p>
            <a:pPr algn="just"/>
            <a:r>
              <a:rPr lang="pt-BR" dirty="0"/>
              <a:t>Testes e </a:t>
            </a:r>
            <a:r>
              <a:rPr lang="pt-BR" dirty="0" smtClean="0"/>
              <a:t>Correções – Foi executada o teste em cada cadastramento e executado com êxito.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38015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 Próprio">
  <a:themeElements>
    <a:clrScheme name="Capital Própri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ersonalizada 1">
      <a:majorFont>
        <a:latin typeface="Courier New"/>
        <a:ea typeface=""/>
        <a:cs typeface=""/>
      </a:majorFont>
      <a:minorFont>
        <a:latin typeface="Perpetua"/>
        <a:ea typeface=""/>
        <a:cs typeface=""/>
      </a:minorFont>
    </a:fontScheme>
    <a:fmtScheme name="Capital Própri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679</TotalTime>
  <Words>664</Words>
  <Application>Microsoft Office PowerPoint</Application>
  <PresentationFormat>Apresentação na tela (4:3)</PresentationFormat>
  <Paragraphs>135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Capital Próprio</vt:lpstr>
      <vt:lpstr>Projeto Gimnasium Block </vt:lpstr>
      <vt:lpstr>Integrantes</vt:lpstr>
      <vt:lpstr>Requisitos</vt:lpstr>
      <vt:lpstr>Sprints de interações</vt:lpstr>
      <vt:lpstr>Previsão da Sprint I</vt:lpstr>
      <vt:lpstr>Sprint I - </vt:lpstr>
      <vt:lpstr>Desempenho das atividades</vt:lpstr>
      <vt:lpstr>Desempenho das atividades</vt:lpstr>
      <vt:lpstr>Desempenho das atividades</vt:lpstr>
      <vt:lpstr>Retrospectiva da Sprint</vt:lpstr>
      <vt:lpstr>Teste da unidade</vt:lpstr>
      <vt:lpstr>Backlog das Sprint II </vt:lpstr>
      <vt:lpstr>Detalhamento da Sprint II </vt:lpstr>
      <vt:lpstr>Backlog das Sprint III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Gimnasium Block</dc:title>
  <dc:creator>flavio Diniz</dc:creator>
  <cp:lastModifiedBy>flavio Diniz</cp:lastModifiedBy>
  <cp:revision>30</cp:revision>
  <dcterms:created xsi:type="dcterms:W3CDTF">2018-05-05T11:35:29Z</dcterms:created>
  <dcterms:modified xsi:type="dcterms:W3CDTF">2018-05-19T16:06:21Z</dcterms:modified>
</cp:coreProperties>
</file>