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73" r:id="rId8"/>
    <p:sldId id="266" r:id="rId9"/>
    <p:sldId id="267" r:id="rId10"/>
    <p:sldId id="269" r:id="rId11"/>
    <p:sldId id="271" r:id="rId12"/>
    <p:sldId id="27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8C85EE-AFC7-4A82-A8D4-821FD99F4A64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viodiniz/GimnasiumBlo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4797152"/>
            <a:ext cx="6400800" cy="17526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212976"/>
            <a:ext cx="7772400" cy="216024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Projeto </a:t>
            </a:r>
            <a:r>
              <a:rPr lang="pt-BR" dirty="0" err="1" smtClean="0">
                <a:solidFill>
                  <a:srgbClr val="FF0000"/>
                </a:solidFill>
              </a:rPr>
              <a:t>Gimnasium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Block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 descr="C:\Users\flvdi\Pictures\logos\logo p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31" y="1484784"/>
            <a:ext cx="1436435" cy="151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Retrospectiva da Sprint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507288" cy="4572000"/>
          </a:xfrm>
        </p:spPr>
        <p:txBody>
          <a:bodyPr/>
          <a:lstStyle/>
          <a:p>
            <a:pPr algn="just"/>
            <a:r>
              <a:rPr lang="pt-BR" dirty="0" smtClean="0"/>
              <a:t>O começo da 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smtClean="0"/>
              <a:t>foi a pesquisa do </a:t>
            </a:r>
            <a:r>
              <a:rPr lang="pt-BR" dirty="0" err="1" smtClean="0"/>
              <a:t>Jquary</a:t>
            </a:r>
            <a:r>
              <a:rPr lang="pt-BR" dirty="0" smtClean="0"/>
              <a:t> das mascaras que iriam ser adicionadas, e a obrigação de colocar apenas  números em alguns campos.  Seguido de atribuição de informações ao usuário. Em seguida foi criado uma nova pagina de </a:t>
            </a:r>
            <a:r>
              <a:rPr lang="pt-BR" dirty="0" err="1" smtClean="0"/>
              <a:t>html</a:t>
            </a:r>
            <a:r>
              <a:rPr lang="pt-BR" dirty="0" smtClean="0"/>
              <a:t> para a realização de edição de um requerimento. Dando continuidade a pesquisa para tornar o projeto responsivo no layout. Por ter ocorrido riscos positivos durante um projeto, foi adicionado o excluir, sendo opcional.</a:t>
            </a:r>
          </a:p>
          <a:p>
            <a:pPr algn="just"/>
            <a:r>
              <a:rPr lang="pt-BR" dirty="0" smtClean="0"/>
              <a:t>Os </a:t>
            </a:r>
            <a:r>
              <a:rPr lang="pt-BR" dirty="0" smtClean="0"/>
              <a:t>testes foram baseados na sequencia necessária e se as exceções esperadas ocorrem. Com isso atende </a:t>
            </a:r>
            <a:r>
              <a:rPr lang="pt-BR" dirty="0" smtClean="0"/>
              <a:t>o restante dos </a:t>
            </a:r>
            <a:r>
              <a:rPr lang="pt-BR" dirty="0" smtClean="0"/>
              <a:t>requisitos </a:t>
            </a:r>
            <a:r>
              <a:rPr lang="pt-BR" dirty="0" smtClean="0"/>
              <a:t>funcionais.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50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da unidade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7" y="1412776"/>
            <a:ext cx="8833324" cy="496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12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Disponibilidade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github.com/flaviodiniz/GimnasiumBlock</a:t>
            </a:r>
            <a:endParaRPr lang="pt-BR" dirty="0" smtClean="0"/>
          </a:p>
          <a:p>
            <a:r>
              <a:rPr lang="pt-BR" dirty="0" smtClean="0"/>
              <a:t>Encontra-se com todos os slides e o </a:t>
            </a:r>
            <a:r>
              <a:rPr lang="pt-BR" dirty="0" err="1" smtClean="0"/>
              <a:t>templete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73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Flávio dos Santos Diniz</a:t>
            </a:r>
          </a:p>
          <a:p>
            <a:pPr algn="just"/>
            <a:r>
              <a:rPr lang="pt-BR" dirty="0" smtClean="0"/>
              <a:t>Lucas Henrique Paes de Carvalho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3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RF01-cadastramento </a:t>
            </a:r>
            <a:r>
              <a:rPr lang="pt-BR" dirty="0"/>
              <a:t>de informações </a:t>
            </a:r>
            <a:r>
              <a:rPr lang="pt-BR" dirty="0" smtClean="0"/>
              <a:t>do </a:t>
            </a:r>
            <a:r>
              <a:rPr lang="pt-BR" dirty="0"/>
              <a:t>responsável, </a:t>
            </a:r>
            <a:r>
              <a:rPr lang="pt-BR" dirty="0" smtClean="0"/>
              <a:t>indispensável</a:t>
            </a:r>
            <a:endParaRPr lang="pt-BR" dirty="0"/>
          </a:p>
          <a:p>
            <a:r>
              <a:rPr lang="pt-BR" dirty="0"/>
              <a:t>RN01-deve-se disponibilizar uma lista de nomes que irão utilizar </a:t>
            </a:r>
          </a:p>
          <a:p>
            <a:r>
              <a:rPr lang="pt-BR" dirty="0"/>
              <a:t>RN02-deve-se descrever a finalidade(esporte) para o uso do </a:t>
            </a:r>
            <a:r>
              <a:rPr lang="pt-BR" dirty="0" smtClean="0"/>
              <a:t>ginásio</a:t>
            </a:r>
            <a:endParaRPr lang="pt-BR" dirty="0"/>
          </a:p>
          <a:p>
            <a:endParaRPr lang="pt-BR" dirty="0"/>
          </a:p>
          <a:p>
            <a:r>
              <a:rPr lang="pt-BR" dirty="0"/>
              <a:t>RF02-Exibição dos </a:t>
            </a:r>
            <a:r>
              <a:rPr lang="pt-BR" dirty="0" smtClean="0"/>
              <a:t>horários,</a:t>
            </a:r>
            <a:r>
              <a:rPr lang="pt-BR" dirty="0"/>
              <a:t> , </a:t>
            </a:r>
            <a:r>
              <a:rPr lang="pt-BR" dirty="0" smtClean="0"/>
              <a:t>indispensável</a:t>
            </a:r>
            <a:endParaRPr lang="pt-BR" dirty="0"/>
          </a:p>
          <a:p>
            <a:r>
              <a:rPr lang="pt-BR" dirty="0"/>
              <a:t>RN03-horarios vagos e </a:t>
            </a:r>
            <a:r>
              <a:rPr lang="pt-BR" dirty="0" smtClean="0"/>
              <a:t>horários indisponíveis</a:t>
            </a:r>
            <a:endParaRPr lang="pt-BR" dirty="0"/>
          </a:p>
          <a:p>
            <a:endParaRPr lang="pt-BR" dirty="0"/>
          </a:p>
          <a:p>
            <a:r>
              <a:rPr lang="pt-BR" dirty="0"/>
              <a:t>RF03-Preenchimento do </a:t>
            </a:r>
            <a:r>
              <a:rPr lang="pt-BR" dirty="0" smtClean="0"/>
              <a:t>horário </a:t>
            </a:r>
            <a:r>
              <a:rPr lang="pt-BR" dirty="0"/>
              <a:t>escolhido, RF01, </a:t>
            </a:r>
            <a:r>
              <a:rPr lang="pt-BR" dirty="0" smtClean="0"/>
              <a:t>indispensável</a:t>
            </a:r>
            <a:endParaRPr lang="pt-BR" dirty="0"/>
          </a:p>
          <a:p>
            <a:r>
              <a:rPr lang="pt-BR" dirty="0"/>
              <a:t>RN04-Verificar horas </a:t>
            </a:r>
            <a:r>
              <a:rPr lang="pt-BR" dirty="0" smtClean="0"/>
              <a:t>incompatíveis</a:t>
            </a:r>
            <a:endParaRPr lang="pt-BR" dirty="0"/>
          </a:p>
          <a:p>
            <a:endParaRPr lang="pt-BR" dirty="0"/>
          </a:p>
          <a:p>
            <a:r>
              <a:rPr lang="pt-BR" dirty="0"/>
              <a:t>RF04- Acompanhar a situação do requerimento</a:t>
            </a:r>
          </a:p>
          <a:p>
            <a:r>
              <a:rPr lang="pt-BR" dirty="0"/>
              <a:t>RF05- Ver todos os requerimentos</a:t>
            </a:r>
          </a:p>
        </p:txBody>
      </p:sp>
    </p:spTree>
    <p:extLst>
      <p:ext uri="{BB962C8B-B14F-4D97-AF65-F5344CB8AC3E}">
        <p14:creationId xmlns:p14="http://schemas.microsoft.com/office/powerpoint/2010/main" val="34972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Sprints</a:t>
            </a:r>
            <a:r>
              <a:rPr lang="pt-BR" dirty="0" smtClean="0"/>
              <a:t> de interações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5084171"/>
              </p:ext>
            </p:extLst>
          </p:nvPr>
        </p:nvGraphicFramePr>
        <p:xfrm>
          <a:off x="1115616" y="2132856"/>
          <a:ext cx="4881736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7727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Sprints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Cadastramentos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30/05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Complementar</a:t>
                      </a:r>
                      <a:r>
                        <a:rPr lang="pt-BR" baseline="0" dirty="0" smtClean="0"/>
                        <a:t> horas, e pesquisa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13/06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Refinamento,</a:t>
                      </a:r>
                      <a:r>
                        <a:rPr lang="pt-BR" baseline="0" dirty="0" smtClean="0"/>
                        <a:t> layout responsivo,</a:t>
                      </a:r>
                    </a:p>
                    <a:p>
                      <a:r>
                        <a:rPr lang="pt-BR" baseline="0" dirty="0" smtClean="0"/>
                        <a:t>Mudança de status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da Sprint </a:t>
            </a:r>
            <a:r>
              <a:rPr lang="pt-BR" dirty="0" smtClean="0"/>
              <a:t>III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5103381"/>
              </p:ext>
            </p:extLst>
          </p:nvPr>
        </p:nvGraphicFramePr>
        <p:xfrm>
          <a:off x="914400" y="1447800"/>
          <a:ext cx="747402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72"/>
                <a:gridCol w="1800200"/>
                <a:gridCol w="136815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Estimativa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Modelagem  do projeto</a:t>
                      </a:r>
                      <a:r>
                        <a:rPr lang="pt-BR" baseline="0" dirty="0" smtClean="0"/>
                        <a:t> no Spring  </a:t>
                      </a:r>
                      <a:r>
                        <a:rPr lang="pt-BR" u="none" baseline="0" dirty="0" smtClean="0"/>
                        <a:t>Tool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 e montagem da modelagem(</a:t>
                      </a:r>
                      <a:r>
                        <a:rPr lang="pt-BR" dirty="0" err="1" smtClean="0"/>
                        <a:t>templete</a:t>
                      </a:r>
                      <a:r>
                        <a:rPr lang="pt-BR" dirty="0" smtClean="0"/>
                        <a:t>)</a:t>
                      </a:r>
                      <a:r>
                        <a:rPr lang="pt-BR" baseline="0" dirty="0" smtClean="0"/>
                        <a:t> das paginas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</a:t>
                      </a:r>
                      <a:r>
                        <a:rPr lang="pt-BR" baseline="0" dirty="0" smtClean="0"/>
                        <a:t> de cadastro principal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Flavio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 da</a:t>
                      </a:r>
                      <a:r>
                        <a:rPr lang="pt-BR" baseline="0" dirty="0" smtClean="0"/>
                        <a:t> requisição das horas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Testes e Correções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Ambos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914400" y="1447800"/>
          <a:ext cx="77723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20"/>
                <a:gridCol w="3049950"/>
                <a:gridCol w="1104838"/>
                <a:gridCol w="1060600"/>
                <a:gridCol w="141969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Estimativa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Esforço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Refinar</a:t>
                      </a:r>
                      <a:r>
                        <a:rPr lang="pt-BR" baseline="0" dirty="0" smtClean="0"/>
                        <a:t> a 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Modificar</a:t>
                      </a:r>
                      <a:r>
                        <a:rPr lang="pt-BR" baseline="0" dirty="0" smtClean="0"/>
                        <a:t> situação do requerimento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Atv</a:t>
                      </a:r>
                      <a:r>
                        <a:rPr lang="pt-BR" baseline="0" dirty="0" smtClean="0"/>
                        <a:t> 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Layout</a:t>
                      </a:r>
                      <a:r>
                        <a:rPr lang="pt-BR" baseline="0" dirty="0" smtClean="0"/>
                        <a:t> responsivo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Atv</a:t>
                      </a:r>
                      <a:r>
                        <a:rPr lang="pt-BR" baseline="0" dirty="0" smtClean="0"/>
                        <a:t> 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Testes</a:t>
                      </a:r>
                      <a:r>
                        <a:rPr lang="pt-BR" baseline="0" dirty="0" smtClean="0"/>
                        <a:t> finais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Ambos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5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</a:t>
            </a:r>
            <a:r>
              <a:rPr lang="pt-BR" dirty="0" smtClean="0"/>
              <a:t>III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24768911"/>
              </p:ext>
            </p:extLst>
          </p:nvPr>
        </p:nvGraphicFramePr>
        <p:xfrm>
          <a:off x="251520" y="1412776"/>
          <a:ext cx="8712968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/>
                <a:gridCol w="1998222"/>
                <a:gridCol w="2160240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Execução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Esforço/Responsável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Refinar</a:t>
                      </a:r>
                      <a:r>
                        <a:rPr lang="pt-BR" baseline="0" dirty="0" smtClean="0"/>
                        <a:t> a aplicação</a:t>
                      </a:r>
                      <a:endParaRPr lang="pt-BR" dirty="0" smtClean="0"/>
                    </a:p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Feito/Finalizado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Dentro</a:t>
                      </a:r>
                      <a:r>
                        <a:rPr lang="pt-BR" baseline="0" dirty="0" smtClean="0"/>
                        <a:t> do prazo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 – </a:t>
                      </a:r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Modificar</a:t>
                      </a:r>
                      <a:r>
                        <a:rPr lang="pt-BR" baseline="0" dirty="0" smtClean="0"/>
                        <a:t> situação do requerimento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Feito/Finalizado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Feito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Antes</a:t>
                      </a:r>
                      <a:r>
                        <a:rPr lang="pt-BR" baseline="0" dirty="0" smtClean="0"/>
                        <a:t> do tempo estimando</a:t>
                      </a: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8 – Flávio</a:t>
                      </a:r>
                      <a:r>
                        <a:rPr lang="pt-BR" baseline="0" dirty="0" smtClean="0"/>
                        <a:t> – ok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Layout</a:t>
                      </a:r>
                      <a:r>
                        <a:rPr lang="pt-BR" baseline="0" dirty="0" smtClean="0"/>
                        <a:t> responsivo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Feito/Finalizado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Estimado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 </a:t>
                      </a:r>
                      <a:r>
                        <a:rPr lang="pt-BR" dirty="0" smtClean="0"/>
                        <a:t>– Flávio</a:t>
                      </a:r>
                      <a:r>
                        <a:rPr lang="pt-BR" baseline="0" dirty="0" smtClean="0"/>
                        <a:t> – ok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Testes e Correções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Feito/Finalizado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Tempo Estimado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6 – </a:t>
                      </a:r>
                      <a:r>
                        <a:rPr lang="pt-BR" baseline="0" dirty="0" smtClean="0"/>
                        <a:t>Ambos – ok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Atribuição das atividades no </a:t>
            </a:r>
            <a:r>
              <a:rPr lang="pt-BR" dirty="0" err="1" smtClean="0"/>
              <a:t>OrageScrum</a:t>
            </a:r>
            <a:endParaRPr lang="pt-BR" dirty="0"/>
          </a:p>
        </p:txBody>
      </p:sp>
      <p:pic>
        <p:nvPicPr>
          <p:cNvPr id="2050" name="Picture 2" descr="C:\Users\flvdi\Documents\PDS\tarefa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0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Desempenho das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Refinar a </a:t>
            </a:r>
            <a:r>
              <a:rPr lang="pt-BR" dirty="0" smtClean="0"/>
              <a:t>aplicação – adição de mascaras, de informações, entre outros para informar e limitar o usuário.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Modificar situação do </a:t>
            </a:r>
            <a:r>
              <a:rPr lang="pt-BR" dirty="0" smtClean="0"/>
              <a:t>requerimento – Na pagina de pesquisa, ao adicionar o lápis pra  editar o requerimento, foi adicionado a situação do campo de status de aceitação.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9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Desempenho das 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Layout </a:t>
            </a:r>
            <a:r>
              <a:rPr lang="pt-BR" dirty="0" smtClean="0"/>
              <a:t>responsivo – Fazer com que a pagina se ajuste independentemente do aparelho. </a:t>
            </a:r>
            <a:endParaRPr lang="pt-BR" dirty="0"/>
          </a:p>
          <a:p>
            <a:pPr algn="just"/>
            <a:r>
              <a:rPr lang="pt-BR" dirty="0" smtClean="0"/>
              <a:t>Testes </a:t>
            </a:r>
            <a:r>
              <a:rPr lang="pt-BR" dirty="0" smtClean="0"/>
              <a:t>e </a:t>
            </a:r>
            <a:r>
              <a:rPr lang="pt-BR" dirty="0" smtClean="0"/>
              <a:t>correções</a:t>
            </a:r>
            <a:r>
              <a:rPr lang="pt-BR" dirty="0" smtClean="0"/>
              <a:t>. Feito em todas as atividades da </a:t>
            </a:r>
            <a:r>
              <a:rPr lang="pt-BR" dirty="0" err="1" smtClean="0"/>
              <a:t>sprint</a:t>
            </a:r>
            <a:r>
              <a:rPr lang="pt-BR" dirty="0" smtClean="0"/>
              <a:t>, e realizado na sequencia.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ersonalizada 1">
      <a:majorFont>
        <a:latin typeface="Courier New"/>
        <a:ea typeface=""/>
        <a:cs typeface=""/>
      </a:majorFont>
      <a:minorFont>
        <a:latin typeface="Perpetua"/>
        <a:ea typeface=""/>
        <a:cs typeface="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1513</TotalTime>
  <Words>445</Words>
  <Application>Microsoft Office PowerPoint</Application>
  <PresentationFormat>Apresentação na tela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Capital Próprio</vt:lpstr>
      <vt:lpstr>Projeto Gimnasium Block </vt:lpstr>
      <vt:lpstr>Integrantes</vt:lpstr>
      <vt:lpstr>Requisitos</vt:lpstr>
      <vt:lpstr>Sprints de interações</vt:lpstr>
      <vt:lpstr>Previsão da Sprint III</vt:lpstr>
      <vt:lpstr>Sprint III</vt:lpstr>
      <vt:lpstr>Atribuição das atividades no OrageScrum</vt:lpstr>
      <vt:lpstr>Desempenho das atividades</vt:lpstr>
      <vt:lpstr>Desempenho das atividades</vt:lpstr>
      <vt:lpstr>Retrospectiva da Sprint</vt:lpstr>
      <vt:lpstr>Teste da unidade</vt:lpstr>
      <vt:lpstr>Disponibilidade do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Gimnasium Block</dc:title>
  <dc:creator>flavio Diniz</dc:creator>
  <cp:lastModifiedBy>flavio Diniz</cp:lastModifiedBy>
  <cp:revision>55</cp:revision>
  <dcterms:created xsi:type="dcterms:W3CDTF">2018-05-05T11:35:29Z</dcterms:created>
  <dcterms:modified xsi:type="dcterms:W3CDTF">2018-06-14T15:32:51Z</dcterms:modified>
</cp:coreProperties>
</file>