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Flavio Domingo Arellano Morin 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06806"/>
            <a:ext cx="6766051" cy="2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62" y="330613"/>
            <a:ext cx="4999943" cy="2343724"/>
          </a:xfrm>
        </p:spPr>
      </p:pic>
      <p:sp>
        <p:nvSpPr>
          <p:cNvPr id="6" name="Rectángulo 5"/>
          <p:cNvSpPr/>
          <p:nvPr/>
        </p:nvSpPr>
        <p:spPr>
          <a:xfrm>
            <a:off x="7353835" y="625312"/>
            <a:ext cx="367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Open Sans"/>
              </a:rPr>
              <a:t>Git, es un software de control de versiones diseñado por </a:t>
            </a:r>
            <a:r>
              <a:rPr lang="es-MX" b="1" dirty="0">
                <a:solidFill>
                  <a:srgbClr val="000000"/>
                </a:solidFill>
                <a:latin typeface="Open Sans"/>
              </a:rPr>
              <a:t>Linus Torvalds.</a:t>
            </a: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1953296" y="52114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Open Sans"/>
              </a:rPr>
              <a:t>Son </a:t>
            </a:r>
            <a:r>
              <a:rPr lang="es-MX" dirty="0">
                <a:solidFill>
                  <a:srgbClr val="000000"/>
                </a:solidFill>
                <a:latin typeface="Open Sans"/>
              </a:rPr>
              <a:t>todas las herramientas que nos permiten hacer todas esas modificaciones antes mencionadas en nuestro código y hacen que sea más fácil la administración de las distintas versiones de cada producto desarrollado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953296" y="286085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latin typeface="Open Sans"/>
              </a:rPr>
              <a:t>¿qué es control de versiones?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1953296" y="33470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Open Sans"/>
              </a:rPr>
              <a:t>La </a:t>
            </a:r>
            <a:r>
              <a:rPr lang="es-MX" dirty="0">
                <a:solidFill>
                  <a:srgbClr val="000000"/>
                </a:solidFill>
                <a:latin typeface="Open Sans"/>
              </a:rPr>
              <a:t>gestión de los diversos cambios que se realizan sobre los elementos de algún producto o una configuración del mismo es decir a la gestión de los diversos cambios que se realizan sobre los elementos de algún producto o una configuración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827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Características </a:t>
            </a:r>
            <a:r>
              <a:rPr lang="es-MX" dirty="0"/>
              <a:t>más importantes de Git son: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Rapidez </a:t>
            </a:r>
            <a:r>
              <a:rPr lang="es-MX" dirty="0"/>
              <a:t>en la gestión de ramas, debido a que Git nos dice que un cambio será fusionado mucho más frecuentemente de lo que se escribe originalmente.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Gestión distribuida; Los cambios se importan como ramas adicionales y pueden ser fusionados de la misma manera como se hace en la rama local.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Gestión eficiente de proyectos grandes.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Realmacenamiento periódico en paquetes.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El flujo de trabajo básico en Git es algo así: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Modificas </a:t>
            </a:r>
            <a:r>
              <a:rPr lang="es-MX" dirty="0"/>
              <a:t>una serie de archivos en tu directorio de trabajo.</a:t>
            </a:r>
          </a:p>
          <a:p>
            <a:r>
              <a:rPr lang="es-MX" dirty="0"/>
              <a:t>Preparas los archivos, </a:t>
            </a:r>
            <a:r>
              <a:rPr lang="es-MX" dirty="0" smtClean="0"/>
              <a:t>añadiéndolos </a:t>
            </a:r>
            <a:r>
              <a:rPr lang="es-MX" dirty="0"/>
              <a:t>a tu área de preparación.</a:t>
            </a:r>
          </a:p>
          <a:p>
            <a:r>
              <a:rPr lang="es-MX" dirty="0"/>
              <a:t>Confirmas los cambios, lo que toma los archivos tal y como están en el área de preparación, y almacena esas instantáneas de manera permanente en tu directorio de Git.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279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b="1" dirty="0">
                <a:solidFill>
                  <a:srgbClr val="607D8B"/>
                </a:solidFill>
                <a:latin typeface="Open Sans"/>
              </a:rPr>
              <a:t>Ordenes básicas</a:t>
            </a:r>
            <a:br>
              <a:rPr lang="es-MX" b="1" dirty="0">
                <a:solidFill>
                  <a:srgbClr val="607D8B"/>
                </a:solidFill>
                <a:latin typeface="Open Sans"/>
              </a:rPr>
            </a:b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2889" y="1403068"/>
            <a:ext cx="6181859" cy="470898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Iniciar un repositorio vacío en unas carpeta específica.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Añadir un archivo especifico.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nombre_de_archivo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Añadir todos los archivos del directorio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Confirmar los cambios realizados. El “mensaje” generalmente se usa para asociar al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una breve descripción de los cambios realizados.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–am “mensaje”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Revertir el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identificado por "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hash_commit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"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Subir la rama(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branch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 “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nombre_rama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” al servidor remoto.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“nombre rama” 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Mostrar el estado actual de la rama(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branch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), como los cambios que hay sin hacer </a:t>
            </a: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commit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kumimoji="0" lang="es-MX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0080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348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Courier New</vt:lpstr>
      <vt:lpstr>Open Sans</vt:lpstr>
      <vt:lpstr>Wingdings 3</vt:lpstr>
      <vt:lpstr>Espiral</vt:lpstr>
      <vt:lpstr>Presentación de PowerPoint</vt:lpstr>
      <vt:lpstr>Presentación de PowerPoint</vt:lpstr>
      <vt:lpstr>Características más importantes de Git son: </vt:lpstr>
      <vt:lpstr>El flujo de trabajo básico en Git es algo así: </vt:lpstr>
      <vt:lpstr>Ordenes básicas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flavio domingo arellano morin</dc:creator>
  <cp:lastModifiedBy>flavio domingo arellano morin</cp:lastModifiedBy>
  <cp:revision>3</cp:revision>
  <dcterms:created xsi:type="dcterms:W3CDTF">2017-01-25T22:09:16Z</dcterms:created>
  <dcterms:modified xsi:type="dcterms:W3CDTF">2017-01-25T22:33:21Z</dcterms:modified>
</cp:coreProperties>
</file>