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229" d="100"/>
          <a:sy n="229" d="100"/>
        </p:scale>
        <p:origin x="-80" y="-80"/>
      </p:cViewPr>
      <p:guideLst>
        <p:guide orient="horz" pos="14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0284"/>
            <a:ext cx="77724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962-D446-4346-B8B5-04F059FFF7E8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DC2E-1DC8-964B-A315-90D14850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6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962-D446-4346-B8B5-04F059FFF7E8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DC2E-1DC8-964B-A315-90D14850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325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325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962-D446-4346-B8B5-04F059FFF7E8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DC2E-1DC8-964B-A315-90D14850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962-D446-4346-B8B5-04F059FFF7E8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DC2E-1DC8-964B-A315-90D14850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37934"/>
            <a:ext cx="77724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37809"/>
            <a:ext cx="77724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962-D446-4346-B8B5-04F059FFF7E8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DC2E-1DC8-964B-A315-90D14850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9000"/>
            <a:ext cx="4038600" cy="251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9000"/>
            <a:ext cx="4038600" cy="251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962-D446-4346-B8B5-04F059FFF7E8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DC2E-1DC8-964B-A315-90D14850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92"/>
            <a:ext cx="8229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3409"/>
            <a:ext cx="4040188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9917"/>
            <a:ext cx="4040188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023409"/>
            <a:ext cx="404177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449917"/>
            <a:ext cx="404177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962-D446-4346-B8B5-04F059FFF7E8}" type="datetimeFigureOut">
              <a:rPr lang="en-US" smtClean="0"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DC2E-1DC8-964B-A315-90D14850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7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962-D446-4346-B8B5-04F059FFF7E8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DC2E-1DC8-964B-A315-90D14850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962-D446-4346-B8B5-04F059FFF7E8}" type="datetimeFigureOut">
              <a:rPr lang="en-US" smtClean="0"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DC2E-1DC8-964B-A315-90D14850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82034"/>
            <a:ext cx="3008313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2034"/>
            <a:ext cx="5111750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956734"/>
            <a:ext cx="3008313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962-D446-4346-B8B5-04F059FFF7E8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DC2E-1DC8-964B-A315-90D14850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3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200400"/>
            <a:ext cx="5486400" cy="3778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08517"/>
            <a:ext cx="548640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578226"/>
            <a:ext cx="5486400" cy="5365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962-D446-4346-B8B5-04F059FFF7E8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DC2E-1DC8-964B-A315-90D14850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2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3092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237568"/>
            <a:ext cx="21336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9962-D446-4346-B8B5-04F059FFF7E8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237568"/>
            <a:ext cx="28956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37568"/>
            <a:ext cx="21336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EDC2E-1DC8-964B-A315-90D14850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ipline-New-Nav-Slides-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499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ipline-New-Nav-Slides-2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499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7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ipline-New-Nav-Slides-3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499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3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ipline New Nav Slides 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574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4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ipline-New-Nav-Slides-4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499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8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Macintosh PowerPoint</Application>
  <PresentationFormat>Custom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SolarCity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Flavio Espinoza</dc:creator>
  <cp:lastModifiedBy>Flavio Espinoza</cp:lastModifiedBy>
  <cp:revision>6</cp:revision>
  <dcterms:created xsi:type="dcterms:W3CDTF">2016-04-20T21:27:09Z</dcterms:created>
  <dcterms:modified xsi:type="dcterms:W3CDTF">2016-04-21T19:56:42Z</dcterms:modified>
</cp:coreProperties>
</file>