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FA2AD-3F60-4128-B395-9C85B8EEB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0DD9D5-B446-4EDA-8158-2DA11BC0B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8A167A-A667-4DB7-B76B-DAE52251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585B-CEFC-4AA0-800E-77876A9D4A54}" type="datetimeFigureOut">
              <a:rPr lang="pt-BR" smtClean="0"/>
              <a:t>20/01/2022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80C4D7-4F9B-49D8-AAE5-F81384236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788A6F-13CF-4C31-8E47-4A2ED8B8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81D1-5955-4509-92C6-1D799749D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12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3AE9D-108E-4861-920F-F3D533AE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97EC74-B008-4FB1-B833-B227E3847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49F8E0-5098-4FA9-AD12-8CAB6AF4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585B-CEFC-4AA0-800E-77876A9D4A54}" type="datetimeFigureOut">
              <a:rPr lang="pt-BR" smtClean="0"/>
              <a:t>20/01/2022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9C6F02-0EA6-41D9-8155-5CED6523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A8C240-A8BB-439F-AFB3-6E83B13C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81D1-5955-4509-92C6-1D799749D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19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B8AE0F-447F-47FE-9B1B-ED9E624A5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E18591-4177-4E75-9A7B-9F80F2B4E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7A5D88-3829-4C7A-8ADD-99355D64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585B-CEFC-4AA0-800E-77876A9D4A54}" type="datetimeFigureOut">
              <a:rPr lang="pt-BR" smtClean="0"/>
              <a:t>20/01/2022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CBBDB1-91FB-45CA-B611-359FB565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CEDE00-2097-4316-91F2-1832661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81D1-5955-4509-92C6-1D799749D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88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42167-9BDB-4C32-9583-51BC947E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4DBDE7-317A-44DD-B12F-845B0B921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D1B716-76C6-48F1-BD30-DE7DB3B9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585B-CEFC-4AA0-800E-77876A9D4A54}" type="datetimeFigureOut">
              <a:rPr lang="pt-BR" smtClean="0"/>
              <a:t>20/01/2022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F36D26-25BB-4340-8867-7C67952A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8BF12B-F08B-45C3-B8BC-1E49C826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81D1-5955-4509-92C6-1D799749D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48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6C663-86DA-4AB6-9EE3-0A17A582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DDA6E4-6C13-4445-8A02-6C08CC280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2EEA3A-67E9-4081-B5F5-E73483A2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585B-CEFC-4AA0-800E-77876A9D4A54}" type="datetimeFigureOut">
              <a:rPr lang="pt-BR" smtClean="0"/>
              <a:t>20/01/2022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418D15-2F7B-4B44-814B-9B6017A6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A99FD-16F1-4BCB-9314-8BA639DF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81D1-5955-4509-92C6-1D799749D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34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F41DA-C889-4303-8A72-3CAD920B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47996E-3AD1-4D80-8C5F-9D4C91F40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D5C1B7-B763-4BBD-8D80-E9BDB8332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790198-B6E2-4A0D-9D5A-73FCF8F0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585B-CEFC-4AA0-800E-77876A9D4A54}" type="datetimeFigureOut">
              <a:rPr lang="pt-BR" smtClean="0"/>
              <a:t>20/01/2022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599557-841C-4C82-BBC6-4B873D3E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4C1EFF-91C2-4D25-8ECF-12239BAE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81D1-5955-4509-92C6-1D799749D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21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19431-9B77-4239-A2C3-52552860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6E5353-E3C8-4134-8EC0-24C758E77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CD15CD-BE13-4744-80F6-71A6B0BDF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E5D43FD-38A0-4330-97C8-5279D9F5D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11C986-E56E-46E6-ABE8-751576911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4CB2396-162B-4792-AF7D-587B920B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585B-CEFC-4AA0-800E-77876A9D4A54}" type="datetimeFigureOut">
              <a:rPr lang="pt-BR" smtClean="0"/>
              <a:t>20/01/2022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97DBD6-50A1-407F-AF34-E1885CF4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0F5462B-4ECC-4028-B9C5-53CD8347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81D1-5955-4509-92C6-1D799749D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69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AED02-A913-4832-BE43-655313F5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ACA5D97-6E48-411B-B44E-D88D66820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585B-CEFC-4AA0-800E-77876A9D4A54}" type="datetimeFigureOut">
              <a:rPr lang="pt-BR" smtClean="0"/>
              <a:t>20/01/2022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12C287-1CBA-42DF-AE54-56DF0727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0AEDAD-9FDB-4589-BA53-9EAA4463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81D1-5955-4509-92C6-1D799749D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25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57C7F6F-5CA8-49E8-8A65-5B82B5FC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585B-CEFC-4AA0-800E-77876A9D4A54}" type="datetimeFigureOut">
              <a:rPr lang="pt-BR" smtClean="0"/>
              <a:t>20/01/2022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EADEA48-9EDA-45CF-B748-1BF6C277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53EFDED-098B-4099-B484-CBD8C516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81D1-5955-4509-92C6-1D799749D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25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1081F-0E71-4969-B415-037063A9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9C736A-5F89-4CDD-AFB8-C859254E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34D29F-E267-406B-B237-DFB687219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A26727-BF73-4CD5-B9CB-C4744A2E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585B-CEFC-4AA0-800E-77876A9D4A54}" type="datetimeFigureOut">
              <a:rPr lang="pt-BR" smtClean="0"/>
              <a:t>20/01/2022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189DEA-CF58-4C85-AB9F-32980248A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9A6EF7-258C-4E8C-8BCC-ABE9DCD8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81D1-5955-4509-92C6-1D799749D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29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C9164-560E-4A68-8B8A-775F24AE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D3C4A14-BC67-41F5-8764-A9A33A2250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C42F78-E818-433F-AACD-3CE9E54B3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DD47C8-24C7-4CFC-8D50-19477F57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585B-CEFC-4AA0-800E-77876A9D4A54}" type="datetimeFigureOut">
              <a:rPr lang="pt-BR" smtClean="0"/>
              <a:t>20/01/2022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1455EC-7C0E-4489-AC93-CCB69690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C26612-6BED-4221-BDD5-44C94FCE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81D1-5955-4509-92C6-1D799749D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5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77D3855-FF8F-4C82-9451-858A84859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B0ADCA-6888-4CA5-8CE2-BA9DABE03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B03EB7-8787-4603-B0F1-BBA599C8C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7585B-CEFC-4AA0-800E-77876A9D4A54}" type="datetimeFigureOut">
              <a:rPr lang="pt-BR" smtClean="0"/>
              <a:t>20/01/2022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CD8DBA-831B-41A8-B77D-BCF6A5031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69F2E4-26E7-426C-BEAE-25B689A4B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B81D1-5955-4509-92C6-1D799749D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0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F530B78-9AF2-44C1-BC15-DEB56757FA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09" b="28621"/>
          <a:stretch/>
        </p:blipFill>
        <p:spPr>
          <a:xfrm>
            <a:off x="0" y="0"/>
            <a:ext cx="12126482" cy="684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5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55AF958-C610-4763-B955-B261DF53DA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09" b="28852"/>
          <a:stretch/>
        </p:blipFill>
        <p:spPr>
          <a:xfrm>
            <a:off x="0" y="0"/>
            <a:ext cx="12192000" cy="685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772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Flavio Gomes do Nascimento</dc:creator>
  <cp:lastModifiedBy>Flavio Gomes do Nascimento</cp:lastModifiedBy>
  <cp:revision>3</cp:revision>
  <dcterms:created xsi:type="dcterms:W3CDTF">2022-01-18T00:48:57Z</dcterms:created>
  <dcterms:modified xsi:type="dcterms:W3CDTF">2022-01-21T03:00:48Z</dcterms:modified>
</cp:coreProperties>
</file>