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E84F-D724-436B-B9A8-E5BB75E6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977C7-8724-4573-91A9-4C92BAA5E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7620E-7E47-479A-9AA2-C79EF531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B118A-54BD-4075-B045-0B9105D3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B53C3-B8AD-458D-A2FB-A6A7E438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818C-A6B9-4FF6-B226-908D8BAC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57EB59-EC75-473F-8DCF-A6CCF4D2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C0D49-BB4A-42D0-9752-3A5BBAA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2021B-CF5A-4112-B6C5-00C082F8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85A36-E86E-4265-9C1E-4C1E17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A9ADE-2450-4732-A89C-201C3406D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697F63-1850-43FA-9FAB-6C422E53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39AE3-7458-40E0-831C-644A75F8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13833-6C98-4BE7-8F23-14FCFEC5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4B64B-EF7F-41A8-B685-54D3D45F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FA531-28E9-45FB-845D-916A66E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5172D-E6A9-4E4D-9573-AF8A1A6A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03186-1799-4B6A-A856-7CD15A7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F9C0E-80EF-432F-B4BC-B0FEF5A4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DA8F0-A658-40C5-860A-B7E6C009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2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2EE17-8E89-41CA-804E-20B7973E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E26F4-DCCC-4810-9C61-26BEED88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F819F-6DAD-4DBE-8050-AD4AB949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0C728B-FBAA-4F3B-B465-66FD6E5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87218-1042-4A53-8936-B244DA4F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F7C5B-6D2B-445E-9BBC-6285F8C9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6F832-E798-435C-911C-09D170531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D72D6-51F3-420D-A265-8C3CB1F27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08E999-43AE-405E-BFF5-3137B68B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4107F-E98E-43F3-A289-E8E7A05B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15A982-8ABB-416F-AB97-B430746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14A04-303F-4089-AA66-56A464D9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0AFA7-EAE5-4F33-85C2-C8BE8B6C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66B22-642B-4254-BF9B-F72C1143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2D229-8E9B-451B-BC3D-E62DF1F7C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4AE1DD-5D00-42D4-B3A3-AA0A1EE9F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332607-B6DB-41DA-AB1B-CEA0811F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C8C8AC-2C91-417A-9823-20D75987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A3F52E-CED1-4A22-963E-64801B3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2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0E35A-31E0-4E46-ADEA-67AE9FA4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B1FDEE-9219-4DC6-80F3-F3D9AE4C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DF03C5-58B2-4FCA-BD04-2B9C51E1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1922AC-D8AA-4419-BC1E-248A1D2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49CC46-542C-4D9D-97B6-8F720004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109AC0-3258-4CD2-8E2A-E7F8028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190E75-B057-4608-A122-84E15988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22A9-2994-4A60-95B8-B7E5630C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F51F72-009D-4B06-B840-A6C8F0E4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1AE4C-C0E3-44CF-A58B-4D50B3BF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ACF5F-F7F5-4745-A4DC-A24E2929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76BBA0-38E7-45AF-88C1-AAFE4FF8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B7E908-0D2F-4D01-9C21-39BBAF7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1DD4-5D81-4712-B671-503286E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80A330-E078-47B7-B758-5A43E72FA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3C7E6-8730-4DC6-A8A8-16A3F0B6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46AFF-FA1D-4AE2-9333-166CD73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272CC-A22F-4508-8B6A-0E9389C6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63516-B8D2-41B5-80E6-BCD0DFF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1EF7E0-20D7-49B5-AE54-C9362C1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7F298-21F5-449E-9FB0-22C38729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A60FD-CF10-4ED0-8330-0A5C02DB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8F0A-1013-49CD-A548-3BC75F3E676B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73E8D-DC57-464C-8945-CD307B332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03A30-97D1-4882-8FED-F06DC222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7F06-48B7-42D5-9E22-0EBC9FD585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A2D8-8D40-4C6C-8B1C-FB8D5F16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6FC53-B92D-4831-90C5-0B19D1B4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BD7F8-7549-42DE-8734-37050FE9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11399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3F480E9-D9C9-4C58-964B-7612133BC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4" b="12361"/>
          <a:stretch/>
        </p:blipFill>
        <p:spPr>
          <a:xfrm>
            <a:off x="1624613" y="88777"/>
            <a:ext cx="9590842" cy="40836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39ED82-452E-4779-97A8-E75F307B5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7" b="5832"/>
          <a:stretch/>
        </p:blipFill>
        <p:spPr>
          <a:xfrm>
            <a:off x="1624613" y="2157849"/>
            <a:ext cx="9590842" cy="44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1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EEE1F2D-8124-4AF2-B875-8ECA2A2BA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38" b="4812"/>
          <a:stretch/>
        </p:blipFill>
        <p:spPr>
          <a:xfrm>
            <a:off x="2281561" y="0"/>
            <a:ext cx="8267442" cy="38529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F17A0B-9651-4E42-BEED-F94646049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9" b="5139"/>
          <a:stretch/>
        </p:blipFill>
        <p:spPr>
          <a:xfrm>
            <a:off x="2281562" y="3027850"/>
            <a:ext cx="8267441" cy="38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7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5AE8F1-6D0A-48E6-9CAB-CB73ECD2C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5324"/>
          <a:stretch/>
        </p:blipFill>
        <p:spPr>
          <a:xfrm>
            <a:off x="1882066" y="0"/>
            <a:ext cx="9182470" cy="42445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1FDD9B-1C61-4CC6-91BD-F646CE01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22" b="5890"/>
          <a:stretch/>
        </p:blipFill>
        <p:spPr>
          <a:xfrm>
            <a:off x="1882066" y="2613499"/>
            <a:ext cx="9214777" cy="42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CF3CCA-D9E0-4CE6-88F4-0C100CBD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2" b="4445"/>
          <a:stretch/>
        </p:blipFill>
        <p:spPr>
          <a:xfrm>
            <a:off x="2024109" y="-182732"/>
            <a:ext cx="8747464" cy="410037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189F95-87A4-4022-8B4E-9C8398952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09" b="5324"/>
          <a:stretch/>
        </p:blipFill>
        <p:spPr>
          <a:xfrm>
            <a:off x="2112885" y="2707689"/>
            <a:ext cx="8658688" cy="40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39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Gomes</dc:creator>
  <cp:lastModifiedBy>Flavio Gomes</cp:lastModifiedBy>
  <cp:revision>4</cp:revision>
  <dcterms:created xsi:type="dcterms:W3CDTF">2021-02-01T23:14:22Z</dcterms:created>
  <dcterms:modified xsi:type="dcterms:W3CDTF">2021-02-02T02:00:52Z</dcterms:modified>
</cp:coreProperties>
</file>