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551" r:id="rId2"/>
    <p:sldId id="552" r:id="rId3"/>
    <p:sldId id="553" r:id="rId4"/>
    <p:sldId id="554" r:id="rId5"/>
    <p:sldId id="555" r:id="rId6"/>
  </p:sldIdLst>
  <p:sldSz cx="18288000" cy="10287000"/>
  <p:notesSz cx="6858000" cy="9144000"/>
  <p:embeddedFontLst>
    <p:embeddedFont>
      <p:font typeface="Big Shoulders Display Bold" panose="020B0604020202020204" charset="0"/>
      <p:regular r:id="rId8"/>
      <p:bold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elipe Pimentel" initials="FP" lastIdx="8" clrIdx="0">
    <p:extLst>
      <p:ext uri="{19B8F6BF-5375-455C-9EA6-DF929625EA0E}">
        <p15:presenceInfo xmlns:p15="http://schemas.microsoft.com/office/powerpoint/2012/main" userId="5541f771e94123b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BA5B"/>
    <a:srgbClr val="2644B4"/>
    <a:srgbClr val="3A7190"/>
    <a:srgbClr val="FF4755"/>
    <a:srgbClr val="00A13D"/>
    <a:srgbClr val="13538A"/>
    <a:srgbClr val="FFC000"/>
    <a:srgbClr val="072D4D"/>
    <a:srgbClr val="F39920"/>
    <a:srgbClr val="1153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82" autoAdjust="0"/>
    <p:restoredTop sz="90799" autoAdjust="0"/>
  </p:normalViewPr>
  <p:slideViewPr>
    <p:cSldViewPr>
      <p:cViewPr varScale="1">
        <p:scale>
          <a:sx n="71" d="100"/>
          <a:sy n="71" d="100"/>
        </p:scale>
        <p:origin x="540" y="60"/>
      </p:cViewPr>
      <p:guideLst>
        <p:guide orient="horz" pos="2280"/>
        <p:guide pos="2880"/>
      </p:guideLst>
    </p:cSldViewPr>
  </p:slideViewPr>
  <p:outlineViewPr>
    <p:cViewPr>
      <p:scale>
        <a:sx n="33" d="100"/>
        <a:sy n="33" d="100"/>
      </p:scale>
      <p:origin x="0" y="-55446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A06AB7-22F7-4FE9-97DA-D7277530E6A8}" type="datetimeFigureOut">
              <a:rPr lang="pt-BR" smtClean="0"/>
              <a:t>28/10/2022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4BF896-9269-4A84-AA55-52043446AA9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60567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13388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410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61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64192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4BF896-9269-4A84-AA55-52043446AA9B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658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85F7F332-115A-E651-3218-0E39B436D0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18" name="AutoShape 3">
            <a:extLst>
              <a:ext uri="{FF2B5EF4-FFF2-40B4-BE49-F238E27FC236}">
                <a16:creationId xmlns:a16="http://schemas.microsoft.com/office/drawing/2014/main" id="{136D838B-0054-D8FC-9CE7-E4E55B4F16E9}"/>
              </a:ext>
            </a:extLst>
          </p:cNvPr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B3148A37-1D34-DC8C-FB75-B830F74B3EBE}"/>
              </a:ext>
            </a:extLst>
          </p:cNvPr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FD875A6A-825F-E6B2-984A-1AB5E33E93B7}"/>
              </a:ext>
            </a:extLst>
          </p:cNvPr>
          <p:cNvSpPr txBox="1"/>
          <p:nvPr/>
        </p:nvSpPr>
        <p:spPr>
          <a:xfrm>
            <a:off x="752933" y="784913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RESUMO DE RESULTADOS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C9737-A8AF-8390-3563-22B4275D3139}"/>
              </a:ext>
            </a:extLst>
          </p:cNvPr>
          <p:cNvSpPr txBox="1"/>
          <p:nvPr/>
        </p:nvSpPr>
        <p:spPr>
          <a:xfrm>
            <a:off x="752933" y="2047156"/>
            <a:ext cx="162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A</a:t>
            </a:r>
            <a:r>
              <a:rPr lang="pt-BR" sz="3600" b="1" dirty="0">
                <a:solidFill>
                  <a:srgbClr val="002060"/>
                </a:solidFill>
              </a:rPr>
              <a:t>pós 2016, nossas vendas estão crescendo.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370DB33-DECF-2595-E7CD-F634CD58F437}"/>
              </a:ext>
            </a:extLst>
          </p:cNvPr>
          <p:cNvSpPr txBox="1"/>
          <p:nvPr/>
        </p:nvSpPr>
        <p:spPr>
          <a:xfrm>
            <a:off x="13908635" y="4789972"/>
            <a:ext cx="3440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Entre 2017 e 2018 nossas vendas cresceram 20%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8CDAC5F-DFF8-4A96-8DF2-9C01E12EA74D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612" y="2917013"/>
            <a:ext cx="9684776" cy="730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76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85F7F332-115A-E651-3218-0E39B436D0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18" name="AutoShape 3">
            <a:extLst>
              <a:ext uri="{FF2B5EF4-FFF2-40B4-BE49-F238E27FC236}">
                <a16:creationId xmlns:a16="http://schemas.microsoft.com/office/drawing/2014/main" id="{136D838B-0054-D8FC-9CE7-E4E55B4F16E9}"/>
              </a:ext>
            </a:extLst>
          </p:cNvPr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B3148A37-1D34-DC8C-FB75-B830F74B3EBE}"/>
              </a:ext>
            </a:extLst>
          </p:cNvPr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FD875A6A-825F-E6B2-984A-1AB5E33E93B7}"/>
              </a:ext>
            </a:extLst>
          </p:cNvPr>
          <p:cNvSpPr txBox="1"/>
          <p:nvPr/>
        </p:nvSpPr>
        <p:spPr>
          <a:xfrm>
            <a:off x="752933" y="784913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RESUMO DE RESULTADOS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C9737-A8AF-8390-3563-22B4275D3139}"/>
              </a:ext>
            </a:extLst>
          </p:cNvPr>
          <p:cNvSpPr txBox="1"/>
          <p:nvPr/>
        </p:nvSpPr>
        <p:spPr>
          <a:xfrm>
            <a:off x="752933" y="2047156"/>
            <a:ext cx="162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2060"/>
                </a:solidFill>
              </a:rPr>
              <a:t>Apenas abril, maio e dezembro tiveram venda em 2018 menor que em 2017.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DBC29BC-E67F-D953-11D3-0D1CD14836F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06" y="4149751"/>
            <a:ext cx="17174988" cy="535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20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85F7F332-115A-E651-3218-0E39B436D0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18" name="AutoShape 3">
            <a:extLst>
              <a:ext uri="{FF2B5EF4-FFF2-40B4-BE49-F238E27FC236}">
                <a16:creationId xmlns:a16="http://schemas.microsoft.com/office/drawing/2014/main" id="{136D838B-0054-D8FC-9CE7-E4E55B4F16E9}"/>
              </a:ext>
            </a:extLst>
          </p:cNvPr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B3148A37-1D34-DC8C-FB75-B830F74B3EBE}"/>
              </a:ext>
            </a:extLst>
          </p:cNvPr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FD875A6A-825F-E6B2-984A-1AB5E33E93B7}"/>
              </a:ext>
            </a:extLst>
          </p:cNvPr>
          <p:cNvSpPr txBox="1"/>
          <p:nvPr/>
        </p:nvSpPr>
        <p:spPr>
          <a:xfrm>
            <a:off x="752933" y="784913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RESUMO DE RESULTADOS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C9737-A8AF-8390-3563-22B4275D3139}"/>
              </a:ext>
            </a:extLst>
          </p:cNvPr>
          <p:cNvSpPr txBox="1"/>
          <p:nvPr/>
        </p:nvSpPr>
        <p:spPr>
          <a:xfrm>
            <a:off x="752933" y="2047156"/>
            <a:ext cx="162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2060"/>
                </a:solidFill>
              </a:rPr>
              <a:t>Com exceção de 2016, a categoria mais vendida foi Tecnologia.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F311AF9-90EF-4449-8E9B-5684497920A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145" y="3487316"/>
            <a:ext cx="17061710" cy="6355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39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85F7F332-115A-E651-3218-0E39B436D0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18" name="AutoShape 3">
            <a:extLst>
              <a:ext uri="{FF2B5EF4-FFF2-40B4-BE49-F238E27FC236}">
                <a16:creationId xmlns:a16="http://schemas.microsoft.com/office/drawing/2014/main" id="{136D838B-0054-D8FC-9CE7-E4E55B4F16E9}"/>
              </a:ext>
            </a:extLst>
          </p:cNvPr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B3148A37-1D34-DC8C-FB75-B830F74B3EBE}"/>
              </a:ext>
            </a:extLst>
          </p:cNvPr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FD875A6A-825F-E6B2-984A-1AB5E33E93B7}"/>
              </a:ext>
            </a:extLst>
          </p:cNvPr>
          <p:cNvSpPr txBox="1"/>
          <p:nvPr/>
        </p:nvSpPr>
        <p:spPr>
          <a:xfrm>
            <a:off x="752933" y="784913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RESUMO DE RESULTADOS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C9737-A8AF-8390-3563-22B4275D3139}"/>
              </a:ext>
            </a:extLst>
          </p:cNvPr>
          <p:cNvSpPr txBox="1"/>
          <p:nvPr/>
        </p:nvSpPr>
        <p:spPr>
          <a:xfrm>
            <a:off x="752933" y="2047156"/>
            <a:ext cx="16239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solidFill>
                  <a:srgbClr val="002060"/>
                </a:solidFill>
              </a:rPr>
              <a:t>O item mais vendido foi Canon.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2D388A8-FF67-4996-8457-BAA5ACFD17E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024" y="2712094"/>
            <a:ext cx="17425936" cy="739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7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2">
            <a:extLst>
              <a:ext uri="{FF2B5EF4-FFF2-40B4-BE49-F238E27FC236}">
                <a16:creationId xmlns:a16="http://schemas.microsoft.com/office/drawing/2014/main" id="{85F7F332-115A-E651-3218-0E39B436D0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12" b="7812"/>
          <a:stretch>
            <a:fillRect/>
          </a:stretch>
        </p:blipFill>
        <p:spPr>
          <a:xfrm>
            <a:off x="0" y="0"/>
            <a:ext cx="18291200" cy="10288800"/>
          </a:xfrm>
          <a:prstGeom prst="rect">
            <a:avLst/>
          </a:prstGeom>
        </p:spPr>
      </p:pic>
      <p:sp>
        <p:nvSpPr>
          <p:cNvPr id="18" name="AutoShape 3">
            <a:extLst>
              <a:ext uri="{FF2B5EF4-FFF2-40B4-BE49-F238E27FC236}">
                <a16:creationId xmlns:a16="http://schemas.microsoft.com/office/drawing/2014/main" id="{136D838B-0054-D8FC-9CE7-E4E55B4F16E9}"/>
              </a:ext>
            </a:extLst>
          </p:cNvPr>
          <p:cNvSpPr/>
          <p:nvPr/>
        </p:nvSpPr>
        <p:spPr>
          <a:xfrm>
            <a:off x="0" y="678180"/>
            <a:ext cx="18288000" cy="1105955"/>
          </a:xfrm>
          <a:prstGeom prst="rect">
            <a:avLst/>
          </a:prstGeom>
          <a:solidFill>
            <a:srgbClr val="13538A"/>
          </a:solidFill>
        </p:spPr>
      </p:sp>
      <p:sp>
        <p:nvSpPr>
          <p:cNvPr id="19" name="AutoShape 4">
            <a:extLst>
              <a:ext uri="{FF2B5EF4-FFF2-40B4-BE49-F238E27FC236}">
                <a16:creationId xmlns:a16="http://schemas.microsoft.com/office/drawing/2014/main" id="{B3148A37-1D34-DC8C-FB75-B830F74B3EBE}"/>
              </a:ext>
            </a:extLst>
          </p:cNvPr>
          <p:cNvSpPr/>
          <p:nvPr/>
        </p:nvSpPr>
        <p:spPr>
          <a:xfrm rot="-10800000">
            <a:off x="16791626" y="0"/>
            <a:ext cx="1115008" cy="1784135"/>
          </a:xfrm>
          <a:prstGeom prst="rect">
            <a:avLst/>
          </a:prstGeom>
          <a:solidFill>
            <a:srgbClr val="FFCE20"/>
          </a:solidFill>
        </p:spPr>
      </p:sp>
      <p:sp>
        <p:nvSpPr>
          <p:cNvPr id="20" name="TextBox 5">
            <a:extLst>
              <a:ext uri="{FF2B5EF4-FFF2-40B4-BE49-F238E27FC236}">
                <a16:creationId xmlns:a16="http://schemas.microsoft.com/office/drawing/2014/main" id="{FD875A6A-825F-E6B2-984A-1AB5E33E93B7}"/>
              </a:ext>
            </a:extLst>
          </p:cNvPr>
          <p:cNvSpPr txBox="1"/>
          <p:nvPr/>
        </p:nvSpPr>
        <p:spPr>
          <a:xfrm>
            <a:off x="752933" y="784913"/>
            <a:ext cx="15285760" cy="892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498"/>
              </a:lnSpc>
            </a:pPr>
            <a:r>
              <a:rPr lang="en-US" sz="6248" dirty="0">
                <a:solidFill>
                  <a:srgbClr val="FFC331"/>
                </a:solidFill>
                <a:latin typeface="Big Shoulders Display Bold"/>
              </a:rPr>
              <a:t>RESUMO DE RESULTADOS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B29C9737-A8AF-8390-3563-22B4275D3139}"/>
              </a:ext>
            </a:extLst>
          </p:cNvPr>
          <p:cNvSpPr txBox="1"/>
          <p:nvPr/>
        </p:nvSpPr>
        <p:spPr>
          <a:xfrm>
            <a:off x="752933" y="2047156"/>
            <a:ext cx="162399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rgbClr val="002060"/>
                </a:solidFill>
              </a:rPr>
              <a:t>Observamos, pelo gráfico anterior, que o 3º item mais vendido foi Cisco </a:t>
            </a:r>
            <a:r>
              <a:rPr lang="pt-BR" sz="2400" b="1" dirty="0" err="1">
                <a:solidFill>
                  <a:srgbClr val="002060"/>
                </a:solidFill>
              </a:rPr>
              <a:t>TelePresence</a:t>
            </a:r>
            <a:r>
              <a:rPr lang="pt-BR" sz="2400" b="1" dirty="0">
                <a:solidFill>
                  <a:srgbClr val="002060"/>
                </a:solidFill>
              </a:rPr>
              <a:t>. Porém, o item vendeu apenas em 2015, não aparecendo nos outros anos.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20F7AAF6-2A42-4D38-BCD2-BBD63270D19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043" y="2688334"/>
            <a:ext cx="17209913" cy="7482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2443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15. Prevendo o futuro com ML" id="{72440FB7-6549-9449-9D9A-B3E22151600F}" vid="{9420E741-9AA2-DA49-AF64-BFEC701FAA4E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</Template>
  <TotalTime>15528</TotalTime>
  <Words>103</Words>
  <Application>Microsoft Office PowerPoint</Application>
  <PresentationFormat>Personalizar</PresentationFormat>
  <Paragraphs>16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9" baseType="lpstr">
      <vt:lpstr>Calibri</vt:lpstr>
      <vt:lpstr>Big Shoulders Display Bold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Leal</dc:creator>
  <cp:lastModifiedBy>Flavio Henrique Barbosa</cp:lastModifiedBy>
  <cp:revision>43</cp:revision>
  <dcterms:created xsi:type="dcterms:W3CDTF">2022-05-12T00:40:05Z</dcterms:created>
  <dcterms:modified xsi:type="dcterms:W3CDTF">2022-10-28T15:48:49Z</dcterms:modified>
  <dc:identifier>DAExEKVsRbk</dc:identifier>
</cp:coreProperties>
</file>