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7FF"/>
    <a:srgbClr val="6699FF"/>
    <a:srgbClr val="FF2D2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9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6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72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6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5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34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9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15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64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664A-852C-4BEF-ADEA-7A53CAF5647B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DF7F-313D-4916-BFB0-EC5B9DF19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31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27076" y="1083811"/>
            <a:ext cx="555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Uniform Bold" pitchFamily="50" charset="0"/>
              </a:rPr>
              <a:t>Guia para</a:t>
            </a:r>
            <a:endParaRPr lang="pt-BR" sz="7200" dirty="0">
              <a:latin typeface="Uniform Bold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27076" y="2019915"/>
            <a:ext cx="44887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200" dirty="0" smtClean="0">
                <a:latin typeface="Uniform Bold" pitchFamily="50" charset="0"/>
              </a:rPr>
              <a:t>imigrantes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27076" y="3220244"/>
            <a:ext cx="598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Yu Gothic UI" pitchFamily="34" charset="-128"/>
                <a:ea typeface="Yu Gothic UI" pitchFamily="34" charset="-128"/>
                <a:cs typeface="Verdana" pitchFamily="34" charset="0"/>
              </a:rPr>
              <a:t>COMO AGIR NA PANDEMIA</a:t>
            </a:r>
            <a:endParaRPr lang="pt-BR" sz="3200" dirty="0">
              <a:latin typeface="Yu Gothic UI" pitchFamily="34" charset="-128"/>
              <a:ea typeface="Yu Gothic UI" pitchFamily="34" charset="-128"/>
              <a:cs typeface="Verdana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2961220" y="3148236"/>
            <a:ext cx="4906416" cy="90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ell\Documents\Projeto SMD\LOGO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8036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9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27076" y="1083811"/>
            <a:ext cx="555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Uniform Bold" pitchFamily="50" charset="0"/>
              </a:rPr>
              <a:t>Guia para</a:t>
            </a:r>
            <a:endParaRPr lang="pt-BR" sz="7200" dirty="0">
              <a:latin typeface="Uniform Bold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27076" y="2019915"/>
            <a:ext cx="44887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200" dirty="0" smtClean="0">
                <a:latin typeface="Uniform Bold" pitchFamily="50" charset="0"/>
              </a:rPr>
              <a:t>imigrantes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27076" y="3220244"/>
            <a:ext cx="598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Yu Gothic UI" pitchFamily="34" charset="-128"/>
                <a:ea typeface="Yu Gothic UI" pitchFamily="34" charset="-128"/>
                <a:cs typeface="Verdana" pitchFamily="34" charset="0"/>
              </a:rPr>
              <a:t>COMO AGIR NA PANDEMIA</a:t>
            </a:r>
            <a:endParaRPr lang="pt-BR" sz="3200" dirty="0">
              <a:latin typeface="Yu Gothic UI" pitchFamily="34" charset="-128"/>
              <a:ea typeface="Yu Gothic UI" pitchFamily="34" charset="-128"/>
              <a:cs typeface="Verdana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2961220" y="3148236"/>
            <a:ext cx="4906416" cy="90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ell\Documents\Projeto SMD\LOGO\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8036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27076" y="1083811"/>
            <a:ext cx="555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rgbClr val="FF2D2D"/>
                </a:solidFill>
                <a:latin typeface="Uniform Bold" pitchFamily="50" charset="0"/>
              </a:rPr>
              <a:t>Guia para</a:t>
            </a:r>
            <a:endParaRPr lang="pt-BR" sz="7200" dirty="0">
              <a:solidFill>
                <a:srgbClr val="FF2D2D"/>
              </a:solidFill>
              <a:latin typeface="Uniform Bold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27076" y="2019915"/>
            <a:ext cx="44887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200" dirty="0" smtClean="0">
                <a:solidFill>
                  <a:srgbClr val="FF5050"/>
                </a:solidFill>
                <a:latin typeface="Uniform Bold" pitchFamily="50" charset="0"/>
              </a:rPr>
              <a:t>imigrantes</a:t>
            </a:r>
            <a:endParaRPr lang="pt-BR" sz="1400" dirty="0">
              <a:solidFill>
                <a:srgbClr val="FF505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27076" y="3220244"/>
            <a:ext cx="598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itchFamily="34" charset="-128"/>
                <a:ea typeface="Yu Gothic UI" pitchFamily="34" charset="-128"/>
                <a:cs typeface="Verdana" pitchFamily="34" charset="0"/>
              </a:rPr>
              <a:t>COMO AGIR NA PANDEMIA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Yu Gothic UI" pitchFamily="34" charset="-128"/>
              <a:ea typeface="Yu Gothic UI" pitchFamily="34" charset="-128"/>
              <a:cs typeface="Verdana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2961220" y="3148236"/>
            <a:ext cx="4906416" cy="900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ell\Documents\Projeto SMD\LOGO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8036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ell\Documents\Projeto SMD\LOGO\mantenha-se-informado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667"/>
            <a:ext cx="2671665" cy="267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20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Dell</cp:lastModifiedBy>
  <cp:revision>2</cp:revision>
  <dcterms:created xsi:type="dcterms:W3CDTF">2020-06-04T00:29:13Z</dcterms:created>
  <dcterms:modified xsi:type="dcterms:W3CDTF">2020-06-04T00:39:18Z</dcterms:modified>
</cp:coreProperties>
</file>