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48"/>
  </p:normalViewPr>
  <p:slideViewPr>
    <p:cSldViewPr snapToGrid="0">
      <p:cViewPr varScale="1">
        <p:scale>
          <a:sx n="107" d="100"/>
          <a:sy n="107" d="100"/>
        </p:scale>
        <p:origin x="736" y="1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2611F84-BAC5-4642-9EB3-ACD839F479A2}"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B02DF76E-48FC-460A-8000-0B48E64076A9}">
      <dgm:prSet/>
      <dgm:spPr/>
      <dgm:t>
        <a:bodyPr/>
        <a:lstStyle/>
        <a:p>
          <a:r>
            <a:rPr lang="it-IT" b="1" i="0"/>
            <a:t>Componenti principali:</a:t>
          </a:r>
          <a:endParaRPr lang="en-US"/>
        </a:p>
      </dgm:t>
    </dgm:pt>
    <dgm:pt modelId="{E3262EF3-B7D3-4A35-9DAC-54AAA2071426}" type="parTrans" cxnId="{0E08BD0E-7537-4324-B820-B9C70419C341}">
      <dgm:prSet/>
      <dgm:spPr/>
      <dgm:t>
        <a:bodyPr/>
        <a:lstStyle/>
        <a:p>
          <a:endParaRPr lang="en-US"/>
        </a:p>
      </dgm:t>
    </dgm:pt>
    <dgm:pt modelId="{A73F2C99-80B7-40B2-B6A3-F196607CB79C}" type="sibTrans" cxnId="{0E08BD0E-7537-4324-B820-B9C70419C341}">
      <dgm:prSet/>
      <dgm:spPr/>
      <dgm:t>
        <a:bodyPr/>
        <a:lstStyle/>
        <a:p>
          <a:endParaRPr lang="en-US"/>
        </a:p>
      </dgm:t>
    </dgm:pt>
    <dgm:pt modelId="{C8010231-9744-4D25-BDE7-03111E7FD726}">
      <dgm:prSet/>
      <dgm:spPr/>
      <dgm:t>
        <a:bodyPr/>
        <a:lstStyle/>
        <a:p>
          <a:r>
            <a:rPr lang="it-IT" b="1" i="0"/>
            <a:t>Frontend:</a:t>
          </a:r>
          <a:r>
            <a:rPr lang="it-IT" b="0" i="0"/>
            <a:t> Interfaccia utente (Vue.js)</a:t>
          </a:r>
          <a:endParaRPr lang="en-US"/>
        </a:p>
      </dgm:t>
    </dgm:pt>
    <dgm:pt modelId="{626799EB-4ED7-4524-B58D-962E2ACFB847}" type="parTrans" cxnId="{9114F23D-994D-4A82-949E-399344915349}">
      <dgm:prSet/>
      <dgm:spPr/>
      <dgm:t>
        <a:bodyPr/>
        <a:lstStyle/>
        <a:p>
          <a:endParaRPr lang="en-US"/>
        </a:p>
      </dgm:t>
    </dgm:pt>
    <dgm:pt modelId="{498C1C80-BE74-4AF1-9354-54BD2FEAAE93}" type="sibTrans" cxnId="{9114F23D-994D-4A82-949E-399344915349}">
      <dgm:prSet/>
      <dgm:spPr/>
      <dgm:t>
        <a:bodyPr/>
        <a:lstStyle/>
        <a:p>
          <a:endParaRPr lang="en-US"/>
        </a:p>
      </dgm:t>
    </dgm:pt>
    <dgm:pt modelId="{20E462C4-2887-4DB7-9E4D-95E2997D1892}">
      <dgm:prSet/>
      <dgm:spPr/>
      <dgm:t>
        <a:bodyPr/>
        <a:lstStyle/>
        <a:p>
          <a:r>
            <a:rPr lang="it-IT" b="1" i="0"/>
            <a:t>Backend:</a:t>
          </a:r>
          <a:r>
            <a:rPr lang="it-IT" b="0" i="0"/>
            <a:t> Server e API (SpringBoot)</a:t>
          </a:r>
          <a:endParaRPr lang="en-US"/>
        </a:p>
      </dgm:t>
    </dgm:pt>
    <dgm:pt modelId="{02BB4EFC-DA1C-4978-BD35-F59B2E6F01C1}" type="parTrans" cxnId="{2B9C1FD2-DA0F-40D4-95DD-4B650AB19A5D}">
      <dgm:prSet/>
      <dgm:spPr/>
      <dgm:t>
        <a:bodyPr/>
        <a:lstStyle/>
        <a:p>
          <a:endParaRPr lang="en-US"/>
        </a:p>
      </dgm:t>
    </dgm:pt>
    <dgm:pt modelId="{55320ED8-6260-4258-9F62-8156A85BED14}" type="sibTrans" cxnId="{2B9C1FD2-DA0F-40D4-95DD-4B650AB19A5D}">
      <dgm:prSet/>
      <dgm:spPr/>
      <dgm:t>
        <a:bodyPr/>
        <a:lstStyle/>
        <a:p>
          <a:endParaRPr lang="en-US"/>
        </a:p>
      </dgm:t>
    </dgm:pt>
    <dgm:pt modelId="{AB90F738-DA49-4AC7-8240-CED3B66DDBCC}">
      <dgm:prSet/>
      <dgm:spPr/>
      <dgm:t>
        <a:bodyPr/>
        <a:lstStyle/>
        <a:p>
          <a:r>
            <a:rPr lang="it-IT" b="1" i="0"/>
            <a:t>Database:</a:t>
          </a:r>
          <a:r>
            <a:rPr lang="it-IT" b="0" i="0"/>
            <a:t> Database relazionale (MySQL)</a:t>
          </a:r>
          <a:endParaRPr lang="en-US"/>
        </a:p>
      </dgm:t>
    </dgm:pt>
    <dgm:pt modelId="{B8115FAD-0B42-4315-BA29-5B645712CCA7}" type="parTrans" cxnId="{60077D57-FCBF-4C0D-8B4A-75653478A162}">
      <dgm:prSet/>
      <dgm:spPr/>
      <dgm:t>
        <a:bodyPr/>
        <a:lstStyle/>
        <a:p>
          <a:endParaRPr lang="en-US"/>
        </a:p>
      </dgm:t>
    </dgm:pt>
    <dgm:pt modelId="{DE8B665E-A232-4845-B746-FC10A8A03A8B}" type="sibTrans" cxnId="{60077D57-FCBF-4C0D-8B4A-75653478A162}">
      <dgm:prSet/>
      <dgm:spPr/>
      <dgm:t>
        <a:bodyPr/>
        <a:lstStyle/>
        <a:p>
          <a:endParaRPr lang="en-US"/>
        </a:p>
      </dgm:t>
    </dgm:pt>
    <dgm:pt modelId="{7BB789E3-B66D-47A8-B6FB-75148E98BD7A}" type="pres">
      <dgm:prSet presAssocID="{F2611F84-BAC5-4642-9EB3-ACD839F479A2}" presName="root" presStyleCnt="0">
        <dgm:presLayoutVars>
          <dgm:dir/>
          <dgm:resizeHandles val="exact"/>
        </dgm:presLayoutVars>
      </dgm:prSet>
      <dgm:spPr/>
    </dgm:pt>
    <dgm:pt modelId="{102BF747-6035-4997-BB49-B07286ABDD8C}" type="pres">
      <dgm:prSet presAssocID="{B02DF76E-48FC-460A-8000-0B48E64076A9}" presName="compNode" presStyleCnt="0"/>
      <dgm:spPr/>
    </dgm:pt>
    <dgm:pt modelId="{CAE044A0-5287-4AF6-936B-A6A1ACF002E0}" type="pres">
      <dgm:prSet presAssocID="{B02DF76E-48FC-460A-8000-0B48E64076A9}"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mputer"/>
        </a:ext>
      </dgm:extLst>
    </dgm:pt>
    <dgm:pt modelId="{1E6F36DB-4F27-4E6D-84E9-095A7B85643D}" type="pres">
      <dgm:prSet presAssocID="{B02DF76E-48FC-460A-8000-0B48E64076A9}" presName="spaceRect" presStyleCnt="0"/>
      <dgm:spPr/>
    </dgm:pt>
    <dgm:pt modelId="{273777F7-85BE-4382-ACFA-7C7C12F91FEC}" type="pres">
      <dgm:prSet presAssocID="{B02DF76E-48FC-460A-8000-0B48E64076A9}" presName="textRect" presStyleLbl="revTx" presStyleIdx="0" presStyleCnt="4">
        <dgm:presLayoutVars>
          <dgm:chMax val="1"/>
          <dgm:chPref val="1"/>
        </dgm:presLayoutVars>
      </dgm:prSet>
      <dgm:spPr/>
    </dgm:pt>
    <dgm:pt modelId="{26FA6227-9A39-4263-9578-84CF730520B8}" type="pres">
      <dgm:prSet presAssocID="{A73F2C99-80B7-40B2-B6A3-F196607CB79C}" presName="sibTrans" presStyleCnt="0"/>
      <dgm:spPr/>
    </dgm:pt>
    <dgm:pt modelId="{2E55C015-8B66-4B72-B7EA-01F6BB08766D}" type="pres">
      <dgm:prSet presAssocID="{C8010231-9744-4D25-BDE7-03111E7FD726}" presName="compNode" presStyleCnt="0"/>
      <dgm:spPr/>
    </dgm:pt>
    <dgm:pt modelId="{7F3BF470-7209-4D42-A3E8-19CF2B6D55F9}" type="pres">
      <dgm:prSet presAssocID="{C8010231-9744-4D25-BDE7-03111E7FD72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ottotitoli"/>
        </a:ext>
      </dgm:extLst>
    </dgm:pt>
    <dgm:pt modelId="{FD865378-F443-47DB-AF02-8ACCE335724D}" type="pres">
      <dgm:prSet presAssocID="{C8010231-9744-4D25-BDE7-03111E7FD726}" presName="spaceRect" presStyleCnt="0"/>
      <dgm:spPr/>
    </dgm:pt>
    <dgm:pt modelId="{E26B966B-708D-4327-B3A5-A9FE7DE515DA}" type="pres">
      <dgm:prSet presAssocID="{C8010231-9744-4D25-BDE7-03111E7FD726}" presName="textRect" presStyleLbl="revTx" presStyleIdx="1" presStyleCnt="4">
        <dgm:presLayoutVars>
          <dgm:chMax val="1"/>
          <dgm:chPref val="1"/>
        </dgm:presLayoutVars>
      </dgm:prSet>
      <dgm:spPr/>
    </dgm:pt>
    <dgm:pt modelId="{BB05D549-2CCC-49CE-B6BC-89E38292E68C}" type="pres">
      <dgm:prSet presAssocID="{498C1C80-BE74-4AF1-9354-54BD2FEAAE93}" presName="sibTrans" presStyleCnt="0"/>
      <dgm:spPr/>
    </dgm:pt>
    <dgm:pt modelId="{5AB1318D-4790-47B7-AD66-35D997A3B470}" type="pres">
      <dgm:prSet presAssocID="{20E462C4-2887-4DB7-9E4D-95E2997D1892}" presName="compNode" presStyleCnt="0"/>
      <dgm:spPr/>
    </dgm:pt>
    <dgm:pt modelId="{C5CDC71E-2FF4-4ACD-BA98-6FC8E5DF536C}" type="pres">
      <dgm:prSet presAssocID="{20E462C4-2887-4DB7-9E4D-95E2997D1892}"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Ape"/>
        </a:ext>
      </dgm:extLst>
    </dgm:pt>
    <dgm:pt modelId="{FA13F21B-D4AB-4BF4-B728-9A044B781F84}" type="pres">
      <dgm:prSet presAssocID="{20E462C4-2887-4DB7-9E4D-95E2997D1892}" presName="spaceRect" presStyleCnt="0"/>
      <dgm:spPr/>
    </dgm:pt>
    <dgm:pt modelId="{8C84EBEA-9B57-48FD-A031-55F0D2391853}" type="pres">
      <dgm:prSet presAssocID="{20E462C4-2887-4DB7-9E4D-95E2997D1892}" presName="textRect" presStyleLbl="revTx" presStyleIdx="2" presStyleCnt="4">
        <dgm:presLayoutVars>
          <dgm:chMax val="1"/>
          <dgm:chPref val="1"/>
        </dgm:presLayoutVars>
      </dgm:prSet>
      <dgm:spPr/>
    </dgm:pt>
    <dgm:pt modelId="{F52E2E8D-10C4-4E97-9689-DFBD2279A1F3}" type="pres">
      <dgm:prSet presAssocID="{55320ED8-6260-4258-9F62-8156A85BED14}" presName="sibTrans" presStyleCnt="0"/>
      <dgm:spPr/>
    </dgm:pt>
    <dgm:pt modelId="{7C8407A6-67CD-499E-8672-A6FD5E6DD338}" type="pres">
      <dgm:prSet presAssocID="{AB90F738-DA49-4AC7-8240-CED3B66DDBCC}" presName="compNode" presStyleCnt="0"/>
      <dgm:spPr/>
    </dgm:pt>
    <dgm:pt modelId="{FD131AD7-C593-41D2-9206-7F2A3A69AE29}" type="pres">
      <dgm:prSet presAssocID="{AB90F738-DA49-4AC7-8240-CED3B66DDBCC}"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atabase"/>
        </a:ext>
      </dgm:extLst>
    </dgm:pt>
    <dgm:pt modelId="{E9E5836F-2514-4735-9C27-AA26DE6868F8}" type="pres">
      <dgm:prSet presAssocID="{AB90F738-DA49-4AC7-8240-CED3B66DDBCC}" presName="spaceRect" presStyleCnt="0"/>
      <dgm:spPr/>
    </dgm:pt>
    <dgm:pt modelId="{9CC41904-912D-4C76-AF30-215ADAA985D1}" type="pres">
      <dgm:prSet presAssocID="{AB90F738-DA49-4AC7-8240-CED3B66DDBCC}" presName="textRect" presStyleLbl="revTx" presStyleIdx="3" presStyleCnt="4">
        <dgm:presLayoutVars>
          <dgm:chMax val="1"/>
          <dgm:chPref val="1"/>
        </dgm:presLayoutVars>
      </dgm:prSet>
      <dgm:spPr/>
    </dgm:pt>
  </dgm:ptLst>
  <dgm:cxnLst>
    <dgm:cxn modelId="{0E08BD0E-7537-4324-B820-B9C70419C341}" srcId="{F2611F84-BAC5-4642-9EB3-ACD839F479A2}" destId="{B02DF76E-48FC-460A-8000-0B48E64076A9}" srcOrd="0" destOrd="0" parTransId="{E3262EF3-B7D3-4A35-9DAC-54AAA2071426}" sibTransId="{A73F2C99-80B7-40B2-B6A3-F196607CB79C}"/>
    <dgm:cxn modelId="{BB1BB625-24A6-47FF-BD36-B4A7FF0196C6}" type="presOf" srcId="{AB90F738-DA49-4AC7-8240-CED3B66DDBCC}" destId="{9CC41904-912D-4C76-AF30-215ADAA985D1}" srcOrd="0" destOrd="0" presId="urn:microsoft.com/office/officeart/2018/2/layout/IconLabelList"/>
    <dgm:cxn modelId="{9114F23D-994D-4A82-949E-399344915349}" srcId="{F2611F84-BAC5-4642-9EB3-ACD839F479A2}" destId="{C8010231-9744-4D25-BDE7-03111E7FD726}" srcOrd="1" destOrd="0" parTransId="{626799EB-4ED7-4524-B58D-962E2ACFB847}" sibTransId="{498C1C80-BE74-4AF1-9354-54BD2FEAAE93}"/>
    <dgm:cxn modelId="{60077D57-FCBF-4C0D-8B4A-75653478A162}" srcId="{F2611F84-BAC5-4642-9EB3-ACD839F479A2}" destId="{AB90F738-DA49-4AC7-8240-CED3B66DDBCC}" srcOrd="3" destOrd="0" parTransId="{B8115FAD-0B42-4315-BA29-5B645712CCA7}" sibTransId="{DE8B665E-A232-4845-B746-FC10A8A03A8B}"/>
    <dgm:cxn modelId="{CD3B85CF-B14A-4119-B4CA-59658D548123}" type="presOf" srcId="{20E462C4-2887-4DB7-9E4D-95E2997D1892}" destId="{8C84EBEA-9B57-48FD-A031-55F0D2391853}" srcOrd="0" destOrd="0" presId="urn:microsoft.com/office/officeart/2018/2/layout/IconLabelList"/>
    <dgm:cxn modelId="{2B9C1FD2-DA0F-40D4-95DD-4B650AB19A5D}" srcId="{F2611F84-BAC5-4642-9EB3-ACD839F479A2}" destId="{20E462C4-2887-4DB7-9E4D-95E2997D1892}" srcOrd="2" destOrd="0" parTransId="{02BB4EFC-DA1C-4978-BD35-F59B2E6F01C1}" sibTransId="{55320ED8-6260-4258-9F62-8156A85BED14}"/>
    <dgm:cxn modelId="{E57A91E2-B2BA-45B1-8C15-ADE6498E375D}" type="presOf" srcId="{F2611F84-BAC5-4642-9EB3-ACD839F479A2}" destId="{7BB789E3-B66D-47A8-B6FB-75148E98BD7A}" srcOrd="0" destOrd="0" presId="urn:microsoft.com/office/officeart/2018/2/layout/IconLabelList"/>
    <dgm:cxn modelId="{115CE3E4-CC92-4D39-9770-51963D2B0EB5}" type="presOf" srcId="{B02DF76E-48FC-460A-8000-0B48E64076A9}" destId="{273777F7-85BE-4382-ACFA-7C7C12F91FEC}" srcOrd="0" destOrd="0" presId="urn:microsoft.com/office/officeart/2018/2/layout/IconLabelList"/>
    <dgm:cxn modelId="{2F2235F8-BEF5-4444-8BCA-123F9E391FD0}" type="presOf" srcId="{C8010231-9744-4D25-BDE7-03111E7FD726}" destId="{E26B966B-708D-4327-B3A5-A9FE7DE515DA}" srcOrd="0" destOrd="0" presId="urn:microsoft.com/office/officeart/2018/2/layout/IconLabelList"/>
    <dgm:cxn modelId="{2ECF847B-611B-4F74-8866-8AD8D8B57CC2}" type="presParOf" srcId="{7BB789E3-B66D-47A8-B6FB-75148E98BD7A}" destId="{102BF747-6035-4997-BB49-B07286ABDD8C}" srcOrd="0" destOrd="0" presId="urn:microsoft.com/office/officeart/2018/2/layout/IconLabelList"/>
    <dgm:cxn modelId="{DF201B73-D7C9-4C9C-9D94-F6C85010A330}" type="presParOf" srcId="{102BF747-6035-4997-BB49-B07286ABDD8C}" destId="{CAE044A0-5287-4AF6-936B-A6A1ACF002E0}" srcOrd="0" destOrd="0" presId="urn:microsoft.com/office/officeart/2018/2/layout/IconLabelList"/>
    <dgm:cxn modelId="{D208AD23-184C-46AA-96A2-0870C9FBAC46}" type="presParOf" srcId="{102BF747-6035-4997-BB49-B07286ABDD8C}" destId="{1E6F36DB-4F27-4E6D-84E9-095A7B85643D}" srcOrd="1" destOrd="0" presId="urn:microsoft.com/office/officeart/2018/2/layout/IconLabelList"/>
    <dgm:cxn modelId="{17F07BDE-F434-4036-920A-9D758AD4F34A}" type="presParOf" srcId="{102BF747-6035-4997-BB49-B07286ABDD8C}" destId="{273777F7-85BE-4382-ACFA-7C7C12F91FEC}" srcOrd="2" destOrd="0" presId="urn:microsoft.com/office/officeart/2018/2/layout/IconLabelList"/>
    <dgm:cxn modelId="{750BE55B-402B-4903-8EFE-EA54FFC12196}" type="presParOf" srcId="{7BB789E3-B66D-47A8-B6FB-75148E98BD7A}" destId="{26FA6227-9A39-4263-9578-84CF730520B8}" srcOrd="1" destOrd="0" presId="urn:microsoft.com/office/officeart/2018/2/layout/IconLabelList"/>
    <dgm:cxn modelId="{CFAF1BAA-8B0A-4013-AE65-0C0205912298}" type="presParOf" srcId="{7BB789E3-B66D-47A8-B6FB-75148E98BD7A}" destId="{2E55C015-8B66-4B72-B7EA-01F6BB08766D}" srcOrd="2" destOrd="0" presId="urn:microsoft.com/office/officeart/2018/2/layout/IconLabelList"/>
    <dgm:cxn modelId="{6E1F15C2-D6D9-4BC5-8F5D-2F70B883304A}" type="presParOf" srcId="{2E55C015-8B66-4B72-B7EA-01F6BB08766D}" destId="{7F3BF470-7209-4D42-A3E8-19CF2B6D55F9}" srcOrd="0" destOrd="0" presId="urn:microsoft.com/office/officeart/2018/2/layout/IconLabelList"/>
    <dgm:cxn modelId="{E84F174B-B20D-4E17-A734-DD91623053FF}" type="presParOf" srcId="{2E55C015-8B66-4B72-B7EA-01F6BB08766D}" destId="{FD865378-F443-47DB-AF02-8ACCE335724D}" srcOrd="1" destOrd="0" presId="urn:microsoft.com/office/officeart/2018/2/layout/IconLabelList"/>
    <dgm:cxn modelId="{C3BFB557-58FA-4405-89BF-5A1F091A265B}" type="presParOf" srcId="{2E55C015-8B66-4B72-B7EA-01F6BB08766D}" destId="{E26B966B-708D-4327-B3A5-A9FE7DE515DA}" srcOrd="2" destOrd="0" presId="urn:microsoft.com/office/officeart/2018/2/layout/IconLabelList"/>
    <dgm:cxn modelId="{A37D7E2D-94CC-4433-B0D5-1650B5312F2F}" type="presParOf" srcId="{7BB789E3-B66D-47A8-B6FB-75148E98BD7A}" destId="{BB05D549-2CCC-49CE-B6BC-89E38292E68C}" srcOrd="3" destOrd="0" presId="urn:microsoft.com/office/officeart/2018/2/layout/IconLabelList"/>
    <dgm:cxn modelId="{FDDE1F93-6811-4CB7-ABB3-D794C5F30E17}" type="presParOf" srcId="{7BB789E3-B66D-47A8-B6FB-75148E98BD7A}" destId="{5AB1318D-4790-47B7-AD66-35D997A3B470}" srcOrd="4" destOrd="0" presId="urn:microsoft.com/office/officeart/2018/2/layout/IconLabelList"/>
    <dgm:cxn modelId="{08DE6DFF-C442-4F2C-8E2E-7142CB986490}" type="presParOf" srcId="{5AB1318D-4790-47B7-AD66-35D997A3B470}" destId="{C5CDC71E-2FF4-4ACD-BA98-6FC8E5DF536C}" srcOrd="0" destOrd="0" presId="urn:microsoft.com/office/officeart/2018/2/layout/IconLabelList"/>
    <dgm:cxn modelId="{50456455-11D2-49C0-9DAA-3D4E470CAA4D}" type="presParOf" srcId="{5AB1318D-4790-47B7-AD66-35D997A3B470}" destId="{FA13F21B-D4AB-4BF4-B728-9A044B781F84}" srcOrd="1" destOrd="0" presId="urn:microsoft.com/office/officeart/2018/2/layout/IconLabelList"/>
    <dgm:cxn modelId="{B45F4BCE-B72E-483D-913A-6FD44D26C813}" type="presParOf" srcId="{5AB1318D-4790-47B7-AD66-35D997A3B470}" destId="{8C84EBEA-9B57-48FD-A031-55F0D2391853}" srcOrd="2" destOrd="0" presId="urn:microsoft.com/office/officeart/2018/2/layout/IconLabelList"/>
    <dgm:cxn modelId="{94A80862-0FF3-4A55-8E45-FB03C6754F7A}" type="presParOf" srcId="{7BB789E3-B66D-47A8-B6FB-75148E98BD7A}" destId="{F52E2E8D-10C4-4E97-9689-DFBD2279A1F3}" srcOrd="5" destOrd="0" presId="urn:microsoft.com/office/officeart/2018/2/layout/IconLabelList"/>
    <dgm:cxn modelId="{2483FD8A-55F9-4760-B79E-B74D9840C105}" type="presParOf" srcId="{7BB789E3-B66D-47A8-B6FB-75148E98BD7A}" destId="{7C8407A6-67CD-499E-8672-A6FD5E6DD338}" srcOrd="6" destOrd="0" presId="urn:microsoft.com/office/officeart/2018/2/layout/IconLabelList"/>
    <dgm:cxn modelId="{7203F7A0-5E69-4ABC-9B09-B7ABED34DA2A}" type="presParOf" srcId="{7C8407A6-67CD-499E-8672-A6FD5E6DD338}" destId="{FD131AD7-C593-41D2-9206-7F2A3A69AE29}" srcOrd="0" destOrd="0" presId="urn:microsoft.com/office/officeart/2018/2/layout/IconLabelList"/>
    <dgm:cxn modelId="{453F8A66-805D-46E9-AF35-D61E1ECDF51A}" type="presParOf" srcId="{7C8407A6-67CD-499E-8672-A6FD5E6DD338}" destId="{E9E5836F-2514-4735-9C27-AA26DE6868F8}" srcOrd="1" destOrd="0" presId="urn:microsoft.com/office/officeart/2018/2/layout/IconLabelList"/>
    <dgm:cxn modelId="{F87074EB-2076-4DC6-A6A2-4980E8D03D77}" type="presParOf" srcId="{7C8407A6-67CD-499E-8672-A6FD5E6DD338}" destId="{9CC41904-912D-4C76-AF30-215ADAA985D1}"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E044A0-5287-4AF6-936B-A6A1ACF002E0}">
      <dsp:nvSpPr>
        <dsp:cNvPr id="0" name=""/>
        <dsp:cNvSpPr/>
      </dsp:nvSpPr>
      <dsp:spPr>
        <a:xfrm>
          <a:off x="752566" y="1045320"/>
          <a:ext cx="1066720" cy="10667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73777F7-85BE-4382-ACFA-7C7C12F91FEC}">
      <dsp:nvSpPr>
        <dsp:cNvPr id="0" name=""/>
        <dsp:cNvSpPr/>
      </dsp:nvSpPr>
      <dsp:spPr>
        <a:xfrm>
          <a:off x="100682" y="2427484"/>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pPr>
          <a:r>
            <a:rPr lang="it-IT" sz="2000" b="1" i="0" kern="1200"/>
            <a:t>Componenti principali:</a:t>
          </a:r>
          <a:endParaRPr lang="en-US" sz="2000" kern="1200"/>
        </a:p>
      </dsp:txBody>
      <dsp:txXfrm>
        <a:off x="100682" y="2427484"/>
        <a:ext cx="2370489" cy="720000"/>
      </dsp:txXfrm>
    </dsp:sp>
    <dsp:sp modelId="{7F3BF470-7209-4D42-A3E8-19CF2B6D55F9}">
      <dsp:nvSpPr>
        <dsp:cNvPr id="0" name=""/>
        <dsp:cNvSpPr/>
      </dsp:nvSpPr>
      <dsp:spPr>
        <a:xfrm>
          <a:off x="3537891" y="1045320"/>
          <a:ext cx="1066720" cy="10667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26B966B-708D-4327-B3A5-A9FE7DE515DA}">
      <dsp:nvSpPr>
        <dsp:cNvPr id="0" name=""/>
        <dsp:cNvSpPr/>
      </dsp:nvSpPr>
      <dsp:spPr>
        <a:xfrm>
          <a:off x="2886007" y="2427484"/>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pPr>
          <a:r>
            <a:rPr lang="it-IT" sz="2000" b="1" i="0" kern="1200"/>
            <a:t>Frontend:</a:t>
          </a:r>
          <a:r>
            <a:rPr lang="it-IT" sz="2000" b="0" i="0" kern="1200"/>
            <a:t> Interfaccia utente (Vue.js)</a:t>
          </a:r>
          <a:endParaRPr lang="en-US" sz="2000" kern="1200"/>
        </a:p>
      </dsp:txBody>
      <dsp:txXfrm>
        <a:off x="2886007" y="2427484"/>
        <a:ext cx="2370489" cy="720000"/>
      </dsp:txXfrm>
    </dsp:sp>
    <dsp:sp modelId="{C5CDC71E-2FF4-4ACD-BA98-6FC8E5DF536C}">
      <dsp:nvSpPr>
        <dsp:cNvPr id="0" name=""/>
        <dsp:cNvSpPr/>
      </dsp:nvSpPr>
      <dsp:spPr>
        <a:xfrm>
          <a:off x="6323216" y="1045320"/>
          <a:ext cx="1066720" cy="10667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C84EBEA-9B57-48FD-A031-55F0D2391853}">
      <dsp:nvSpPr>
        <dsp:cNvPr id="0" name=""/>
        <dsp:cNvSpPr/>
      </dsp:nvSpPr>
      <dsp:spPr>
        <a:xfrm>
          <a:off x="5671332" y="2427484"/>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pPr>
          <a:r>
            <a:rPr lang="it-IT" sz="2000" b="1" i="0" kern="1200"/>
            <a:t>Backend:</a:t>
          </a:r>
          <a:r>
            <a:rPr lang="it-IT" sz="2000" b="0" i="0" kern="1200"/>
            <a:t> Server e API (SpringBoot)</a:t>
          </a:r>
          <a:endParaRPr lang="en-US" sz="2000" kern="1200"/>
        </a:p>
      </dsp:txBody>
      <dsp:txXfrm>
        <a:off x="5671332" y="2427484"/>
        <a:ext cx="2370489" cy="720000"/>
      </dsp:txXfrm>
    </dsp:sp>
    <dsp:sp modelId="{FD131AD7-C593-41D2-9206-7F2A3A69AE29}">
      <dsp:nvSpPr>
        <dsp:cNvPr id="0" name=""/>
        <dsp:cNvSpPr/>
      </dsp:nvSpPr>
      <dsp:spPr>
        <a:xfrm>
          <a:off x="9108541" y="1045320"/>
          <a:ext cx="1066720" cy="10667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CC41904-912D-4C76-AF30-215ADAA985D1}">
      <dsp:nvSpPr>
        <dsp:cNvPr id="0" name=""/>
        <dsp:cNvSpPr/>
      </dsp:nvSpPr>
      <dsp:spPr>
        <a:xfrm>
          <a:off x="8456657" y="2427484"/>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pPr>
          <a:r>
            <a:rPr lang="it-IT" sz="2000" b="1" i="0" kern="1200"/>
            <a:t>Database:</a:t>
          </a:r>
          <a:r>
            <a:rPr lang="it-IT" sz="2000" b="0" i="0" kern="1200"/>
            <a:t> Database relazionale (MySQL)</a:t>
          </a:r>
          <a:endParaRPr lang="en-US" sz="2000" kern="1200"/>
        </a:p>
      </dsp:txBody>
      <dsp:txXfrm>
        <a:off x="8456657" y="2427484"/>
        <a:ext cx="2370489"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BBE2431-2737-E89D-73B0-84BB9F646294}"/>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1BF9BF4E-9F86-E676-1BFD-102301351A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A6C771F3-5D07-2596-7A63-A8B1D3CE17E2}"/>
              </a:ext>
            </a:extLst>
          </p:cNvPr>
          <p:cNvSpPr>
            <a:spLocks noGrp="1"/>
          </p:cNvSpPr>
          <p:nvPr>
            <p:ph type="dt" sz="half" idx="10"/>
          </p:nvPr>
        </p:nvSpPr>
        <p:spPr/>
        <p:txBody>
          <a:bodyPr/>
          <a:lstStyle/>
          <a:p>
            <a:fld id="{05D35302-9149-E745-9377-7BCC7686722D}" type="datetimeFigureOut">
              <a:rPr lang="it-IT" smtClean="0"/>
              <a:t>02/08/24</a:t>
            </a:fld>
            <a:endParaRPr lang="it-IT"/>
          </a:p>
        </p:txBody>
      </p:sp>
      <p:sp>
        <p:nvSpPr>
          <p:cNvPr id="5" name="Segnaposto piè di pagina 4">
            <a:extLst>
              <a:ext uri="{FF2B5EF4-FFF2-40B4-BE49-F238E27FC236}">
                <a16:creationId xmlns:a16="http://schemas.microsoft.com/office/drawing/2014/main" id="{7E701BD8-4163-6514-D0DC-DBAF2F759A49}"/>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E97C89D6-A8C5-A508-CBBB-674739FC3667}"/>
              </a:ext>
            </a:extLst>
          </p:cNvPr>
          <p:cNvSpPr>
            <a:spLocks noGrp="1"/>
          </p:cNvSpPr>
          <p:nvPr>
            <p:ph type="sldNum" sz="quarter" idx="12"/>
          </p:nvPr>
        </p:nvSpPr>
        <p:spPr/>
        <p:txBody>
          <a:bodyPr/>
          <a:lstStyle/>
          <a:p>
            <a:fld id="{9B45D8C7-E14A-CE40-9496-530067A36AB3}" type="slidenum">
              <a:rPr lang="it-IT" smtClean="0"/>
              <a:t>‹N›</a:t>
            </a:fld>
            <a:endParaRPr lang="it-IT"/>
          </a:p>
        </p:txBody>
      </p:sp>
    </p:spTree>
    <p:extLst>
      <p:ext uri="{BB962C8B-B14F-4D97-AF65-F5344CB8AC3E}">
        <p14:creationId xmlns:p14="http://schemas.microsoft.com/office/powerpoint/2010/main" val="24986143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5958430-8A08-55A0-4AB4-23AEEBF96720}"/>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91440A8B-B7A8-CD9F-04D7-3915A8C610C5}"/>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558CD221-DFA0-C4AC-D001-80DB75FFB9A0}"/>
              </a:ext>
            </a:extLst>
          </p:cNvPr>
          <p:cNvSpPr>
            <a:spLocks noGrp="1"/>
          </p:cNvSpPr>
          <p:nvPr>
            <p:ph type="dt" sz="half" idx="10"/>
          </p:nvPr>
        </p:nvSpPr>
        <p:spPr/>
        <p:txBody>
          <a:bodyPr/>
          <a:lstStyle/>
          <a:p>
            <a:fld id="{05D35302-9149-E745-9377-7BCC7686722D}" type="datetimeFigureOut">
              <a:rPr lang="it-IT" smtClean="0"/>
              <a:t>02/08/24</a:t>
            </a:fld>
            <a:endParaRPr lang="it-IT"/>
          </a:p>
        </p:txBody>
      </p:sp>
      <p:sp>
        <p:nvSpPr>
          <p:cNvPr id="5" name="Segnaposto piè di pagina 4">
            <a:extLst>
              <a:ext uri="{FF2B5EF4-FFF2-40B4-BE49-F238E27FC236}">
                <a16:creationId xmlns:a16="http://schemas.microsoft.com/office/drawing/2014/main" id="{A6E7FC23-1C87-67A1-C620-3B1BB57929CD}"/>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342E0E02-6236-53BF-9CD2-E267187DD88E}"/>
              </a:ext>
            </a:extLst>
          </p:cNvPr>
          <p:cNvSpPr>
            <a:spLocks noGrp="1"/>
          </p:cNvSpPr>
          <p:nvPr>
            <p:ph type="sldNum" sz="quarter" idx="12"/>
          </p:nvPr>
        </p:nvSpPr>
        <p:spPr/>
        <p:txBody>
          <a:bodyPr/>
          <a:lstStyle/>
          <a:p>
            <a:fld id="{9B45D8C7-E14A-CE40-9496-530067A36AB3}" type="slidenum">
              <a:rPr lang="it-IT" smtClean="0"/>
              <a:t>‹N›</a:t>
            </a:fld>
            <a:endParaRPr lang="it-IT"/>
          </a:p>
        </p:txBody>
      </p:sp>
    </p:spTree>
    <p:extLst>
      <p:ext uri="{BB962C8B-B14F-4D97-AF65-F5344CB8AC3E}">
        <p14:creationId xmlns:p14="http://schemas.microsoft.com/office/powerpoint/2010/main" val="15803605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CD59A335-A7B3-C667-DF00-3A3C22587F39}"/>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D1EB84C3-D5C1-13C5-09EE-64D23641594C}"/>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876D49D0-C7A1-9296-DE7D-F51845A377EE}"/>
              </a:ext>
            </a:extLst>
          </p:cNvPr>
          <p:cNvSpPr>
            <a:spLocks noGrp="1"/>
          </p:cNvSpPr>
          <p:nvPr>
            <p:ph type="dt" sz="half" idx="10"/>
          </p:nvPr>
        </p:nvSpPr>
        <p:spPr/>
        <p:txBody>
          <a:bodyPr/>
          <a:lstStyle/>
          <a:p>
            <a:fld id="{05D35302-9149-E745-9377-7BCC7686722D}" type="datetimeFigureOut">
              <a:rPr lang="it-IT" smtClean="0"/>
              <a:t>02/08/24</a:t>
            </a:fld>
            <a:endParaRPr lang="it-IT"/>
          </a:p>
        </p:txBody>
      </p:sp>
      <p:sp>
        <p:nvSpPr>
          <p:cNvPr id="5" name="Segnaposto piè di pagina 4">
            <a:extLst>
              <a:ext uri="{FF2B5EF4-FFF2-40B4-BE49-F238E27FC236}">
                <a16:creationId xmlns:a16="http://schemas.microsoft.com/office/drawing/2014/main" id="{DA7B7F4B-087A-9496-9B0E-3AD534FF368B}"/>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A898247E-A3BB-D1BF-2D86-A4400AA2D260}"/>
              </a:ext>
            </a:extLst>
          </p:cNvPr>
          <p:cNvSpPr>
            <a:spLocks noGrp="1"/>
          </p:cNvSpPr>
          <p:nvPr>
            <p:ph type="sldNum" sz="quarter" idx="12"/>
          </p:nvPr>
        </p:nvSpPr>
        <p:spPr/>
        <p:txBody>
          <a:bodyPr/>
          <a:lstStyle/>
          <a:p>
            <a:fld id="{9B45D8C7-E14A-CE40-9496-530067A36AB3}" type="slidenum">
              <a:rPr lang="it-IT" smtClean="0"/>
              <a:t>‹N›</a:t>
            </a:fld>
            <a:endParaRPr lang="it-IT"/>
          </a:p>
        </p:txBody>
      </p:sp>
    </p:spTree>
    <p:extLst>
      <p:ext uri="{BB962C8B-B14F-4D97-AF65-F5344CB8AC3E}">
        <p14:creationId xmlns:p14="http://schemas.microsoft.com/office/powerpoint/2010/main" val="36929858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C4F8155-37C8-454D-60E1-7849ECED528A}"/>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D30FF68F-1DD3-BAC5-7F64-0EAA771177F0}"/>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E13AE149-E37B-5C78-960B-03EA68BEED58}"/>
              </a:ext>
            </a:extLst>
          </p:cNvPr>
          <p:cNvSpPr>
            <a:spLocks noGrp="1"/>
          </p:cNvSpPr>
          <p:nvPr>
            <p:ph type="dt" sz="half" idx="10"/>
          </p:nvPr>
        </p:nvSpPr>
        <p:spPr/>
        <p:txBody>
          <a:bodyPr/>
          <a:lstStyle/>
          <a:p>
            <a:fld id="{05D35302-9149-E745-9377-7BCC7686722D}" type="datetimeFigureOut">
              <a:rPr lang="it-IT" smtClean="0"/>
              <a:t>02/08/24</a:t>
            </a:fld>
            <a:endParaRPr lang="it-IT"/>
          </a:p>
        </p:txBody>
      </p:sp>
      <p:sp>
        <p:nvSpPr>
          <p:cNvPr id="5" name="Segnaposto piè di pagina 4">
            <a:extLst>
              <a:ext uri="{FF2B5EF4-FFF2-40B4-BE49-F238E27FC236}">
                <a16:creationId xmlns:a16="http://schemas.microsoft.com/office/drawing/2014/main" id="{9CD23709-839E-3888-4BA4-F7ED53163B00}"/>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CAB9F730-DF6B-1C02-D8FA-6BBA1E69A1D8}"/>
              </a:ext>
            </a:extLst>
          </p:cNvPr>
          <p:cNvSpPr>
            <a:spLocks noGrp="1"/>
          </p:cNvSpPr>
          <p:nvPr>
            <p:ph type="sldNum" sz="quarter" idx="12"/>
          </p:nvPr>
        </p:nvSpPr>
        <p:spPr/>
        <p:txBody>
          <a:bodyPr/>
          <a:lstStyle/>
          <a:p>
            <a:fld id="{9B45D8C7-E14A-CE40-9496-530067A36AB3}" type="slidenum">
              <a:rPr lang="it-IT" smtClean="0"/>
              <a:t>‹N›</a:t>
            </a:fld>
            <a:endParaRPr lang="it-IT"/>
          </a:p>
        </p:txBody>
      </p:sp>
    </p:spTree>
    <p:extLst>
      <p:ext uri="{BB962C8B-B14F-4D97-AF65-F5344CB8AC3E}">
        <p14:creationId xmlns:p14="http://schemas.microsoft.com/office/powerpoint/2010/main" val="40626376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C71296F-39CC-1F5F-506B-82CDE9BB4EE4}"/>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3BA09A23-067B-5716-37DC-972EAA97432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855AD9B6-CE5C-5852-2E82-00620E9D6CF3}"/>
              </a:ext>
            </a:extLst>
          </p:cNvPr>
          <p:cNvSpPr>
            <a:spLocks noGrp="1"/>
          </p:cNvSpPr>
          <p:nvPr>
            <p:ph type="dt" sz="half" idx="10"/>
          </p:nvPr>
        </p:nvSpPr>
        <p:spPr/>
        <p:txBody>
          <a:bodyPr/>
          <a:lstStyle/>
          <a:p>
            <a:fld id="{05D35302-9149-E745-9377-7BCC7686722D}" type="datetimeFigureOut">
              <a:rPr lang="it-IT" smtClean="0"/>
              <a:t>02/08/24</a:t>
            </a:fld>
            <a:endParaRPr lang="it-IT"/>
          </a:p>
        </p:txBody>
      </p:sp>
      <p:sp>
        <p:nvSpPr>
          <p:cNvPr id="5" name="Segnaposto piè di pagina 4">
            <a:extLst>
              <a:ext uri="{FF2B5EF4-FFF2-40B4-BE49-F238E27FC236}">
                <a16:creationId xmlns:a16="http://schemas.microsoft.com/office/drawing/2014/main" id="{851E3B8D-67A0-7828-B50E-037E07C2B891}"/>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814E96CE-9A95-2B01-8A53-D92783B5BCD1}"/>
              </a:ext>
            </a:extLst>
          </p:cNvPr>
          <p:cNvSpPr>
            <a:spLocks noGrp="1"/>
          </p:cNvSpPr>
          <p:nvPr>
            <p:ph type="sldNum" sz="quarter" idx="12"/>
          </p:nvPr>
        </p:nvSpPr>
        <p:spPr/>
        <p:txBody>
          <a:bodyPr/>
          <a:lstStyle/>
          <a:p>
            <a:fld id="{9B45D8C7-E14A-CE40-9496-530067A36AB3}" type="slidenum">
              <a:rPr lang="it-IT" smtClean="0"/>
              <a:t>‹N›</a:t>
            </a:fld>
            <a:endParaRPr lang="it-IT"/>
          </a:p>
        </p:txBody>
      </p:sp>
    </p:spTree>
    <p:extLst>
      <p:ext uri="{BB962C8B-B14F-4D97-AF65-F5344CB8AC3E}">
        <p14:creationId xmlns:p14="http://schemas.microsoft.com/office/powerpoint/2010/main" val="36346328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CE3931D-18C3-6D45-4E2A-A1CB2754AFA7}"/>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9BBF7252-CFF7-07CD-CA99-7C3BB26A2476}"/>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DCFDADFB-0AF0-4BD1-2E27-6CCF261D4200}"/>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9A661CC1-66E4-CCEA-23B5-AAFE07AAAFA9}"/>
              </a:ext>
            </a:extLst>
          </p:cNvPr>
          <p:cNvSpPr>
            <a:spLocks noGrp="1"/>
          </p:cNvSpPr>
          <p:nvPr>
            <p:ph type="dt" sz="half" idx="10"/>
          </p:nvPr>
        </p:nvSpPr>
        <p:spPr/>
        <p:txBody>
          <a:bodyPr/>
          <a:lstStyle/>
          <a:p>
            <a:fld id="{05D35302-9149-E745-9377-7BCC7686722D}" type="datetimeFigureOut">
              <a:rPr lang="it-IT" smtClean="0"/>
              <a:t>02/08/24</a:t>
            </a:fld>
            <a:endParaRPr lang="it-IT"/>
          </a:p>
        </p:txBody>
      </p:sp>
      <p:sp>
        <p:nvSpPr>
          <p:cNvPr id="6" name="Segnaposto piè di pagina 5">
            <a:extLst>
              <a:ext uri="{FF2B5EF4-FFF2-40B4-BE49-F238E27FC236}">
                <a16:creationId xmlns:a16="http://schemas.microsoft.com/office/drawing/2014/main" id="{882C8726-577E-077C-547D-FD3FF65F9EB9}"/>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226CAC30-C2C2-C442-7085-DEBFFB100C1B}"/>
              </a:ext>
            </a:extLst>
          </p:cNvPr>
          <p:cNvSpPr>
            <a:spLocks noGrp="1"/>
          </p:cNvSpPr>
          <p:nvPr>
            <p:ph type="sldNum" sz="quarter" idx="12"/>
          </p:nvPr>
        </p:nvSpPr>
        <p:spPr/>
        <p:txBody>
          <a:bodyPr/>
          <a:lstStyle/>
          <a:p>
            <a:fld id="{9B45D8C7-E14A-CE40-9496-530067A36AB3}" type="slidenum">
              <a:rPr lang="it-IT" smtClean="0"/>
              <a:t>‹N›</a:t>
            </a:fld>
            <a:endParaRPr lang="it-IT"/>
          </a:p>
        </p:txBody>
      </p:sp>
    </p:spTree>
    <p:extLst>
      <p:ext uri="{BB962C8B-B14F-4D97-AF65-F5344CB8AC3E}">
        <p14:creationId xmlns:p14="http://schemas.microsoft.com/office/powerpoint/2010/main" val="41809790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DCB74F2-B19E-0E50-BDB6-DA44E14C66BA}"/>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19EC600B-0EFF-6473-7FB7-98726AD6147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DF7E70D3-0BAB-BEF3-481A-EE3EDC478CDE}"/>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B447A538-2737-1012-5130-F1375F198FA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A4546C54-54F3-0E4D-E5CF-21551E858DEC}"/>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9E907826-01C6-5223-7416-F3BE3848EE41}"/>
              </a:ext>
            </a:extLst>
          </p:cNvPr>
          <p:cNvSpPr>
            <a:spLocks noGrp="1"/>
          </p:cNvSpPr>
          <p:nvPr>
            <p:ph type="dt" sz="half" idx="10"/>
          </p:nvPr>
        </p:nvSpPr>
        <p:spPr/>
        <p:txBody>
          <a:bodyPr/>
          <a:lstStyle/>
          <a:p>
            <a:fld id="{05D35302-9149-E745-9377-7BCC7686722D}" type="datetimeFigureOut">
              <a:rPr lang="it-IT" smtClean="0"/>
              <a:t>02/08/24</a:t>
            </a:fld>
            <a:endParaRPr lang="it-IT"/>
          </a:p>
        </p:txBody>
      </p:sp>
      <p:sp>
        <p:nvSpPr>
          <p:cNvPr id="8" name="Segnaposto piè di pagina 7">
            <a:extLst>
              <a:ext uri="{FF2B5EF4-FFF2-40B4-BE49-F238E27FC236}">
                <a16:creationId xmlns:a16="http://schemas.microsoft.com/office/drawing/2014/main" id="{858347D6-C3B6-C8B5-BECA-7FED730DA6A1}"/>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1FD74EC3-F9AD-3469-978C-A4D8FFFAE436}"/>
              </a:ext>
            </a:extLst>
          </p:cNvPr>
          <p:cNvSpPr>
            <a:spLocks noGrp="1"/>
          </p:cNvSpPr>
          <p:nvPr>
            <p:ph type="sldNum" sz="quarter" idx="12"/>
          </p:nvPr>
        </p:nvSpPr>
        <p:spPr/>
        <p:txBody>
          <a:bodyPr/>
          <a:lstStyle/>
          <a:p>
            <a:fld id="{9B45D8C7-E14A-CE40-9496-530067A36AB3}" type="slidenum">
              <a:rPr lang="it-IT" smtClean="0"/>
              <a:t>‹N›</a:t>
            </a:fld>
            <a:endParaRPr lang="it-IT"/>
          </a:p>
        </p:txBody>
      </p:sp>
    </p:spTree>
    <p:extLst>
      <p:ext uri="{BB962C8B-B14F-4D97-AF65-F5344CB8AC3E}">
        <p14:creationId xmlns:p14="http://schemas.microsoft.com/office/powerpoint/2010/main" val="654880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CF14A36-C552-E6EF-A5E0-9456823354D9}"/>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B8F323EE-E149-9263-368D-415EB127576A}"/>
              </a:ext>
            </a:extLst>
          </p:cNvPr>
          <p:cNvSpPr>
            <a:spLocks noGrp="1"/>
          </p:cNvSpPr>
          <p:nvPr>
            <p:ph type="dt" sz="half" idx="10"/>
          </p:nvPr>
        </p:nvSpPr>
        <p:spPr/>
        <p:txBody>
          <a:bodyPr/>
          <a:lstStyle/>
          <a:p>
            <a:fld id="{05D35302-9149-E745-9377-7BCC7686722D}" type="datetimeFigureOut">
              <a:rPr lang="it-IT" smtClean="0"/>
              <a:t>02/08/24</a:t>
            </a:fld>
            <a:endParaRPr lang="it-IT"/>
          </a:p>
        </p:txBody>
      </p:sp>
      <p:sp>
        <p:nvSpPr>
          <p:cNvPr id="4" name="Segnaposto piè di pagina 3">
            <a:extLst>
              <a:ext uri="{FF2B5EF4-FFF2-40B4-BE49-F238E27FC236}">
                <a16:creationId xmlns:a16="http://schemas.microsoft.com/office/drawing/2014/main" id="{52D4C7D5-364D-AB73-B9A6-01B1FA64D159}"/>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F156E18D-6840-174F-73D1-5B53E704347C}"/>
              </a:ext>
            </a:extLst>
          </p:cNvPr>
          <p:cNvSpPr>
            <a:spLocks noGrp="1"/>
          </p:cNvSpPr>
          <p:nvPr>
            <p:ph type="sldNum" sz="quarter" idx="12"/>
          </p:nvPr>
        </p:nvSpPr>
        <p:spPr/>
        <p:txBody>
          <a:bodyPr/>
          <a:lstStyle/>
          <a:p>
            <a:fld id="{9B45D8C7-E14A-CE40-9496-530067A36AB3}" type="slidenum">
              <a:rPr lang="it-IT" smtClean="0"/>
              <a:t>‹N›</a:t>
            </a:fld>
            <a:endParaRPr lang="it-IT"/>
          </a:p>
        </p:txBody>
      </p:sp>
    </p:spTree>
    <p:extLst>
      <p:ext uri="{BB962C8B-B14F-4D97-AF65-F5344CB8AC3E}">
        <p14:creationId xmlns:p14="http://schemas.microsoft.com/office/powerpoint/2010/main" val="18633708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D68F0AF5-72A7-25E7-360C-7385CB8E9B50}"/>
              </a:ext>
            </a:extLst>
          </p:cNvPr>
          <p:cNvSpPr>
            <a:spLocks noGrp="1"/>
          </p:cNvSpPr>
          <p:nvPr>
            <p:ph type="dt" sz="half" idx="10"/>
          </p:nvPr>
        </p:nvSpPr>
        <p:spPr/>
        <p:txBody>
          <a:bodyPr/>
          <a:lstStyle/>
          <a:p>
            <a:fld id="{05D35302-9149-E745-9377-7BCC7686722D}" type="datetimeFigureOut">
              <a:rPr lang="it-IT" smtClean="0"/>
              <a:t>02/08/24</a:t>
            </a:fld>
            <a:endParaRPr lang="it-IT"/>
          </a:p>
        </p:txBody>
      </p:sp>
      <p:sp>
        <p:nvSpPr>
          <p:cNvPr id="3" name="Segnaposto piè di pagina 2">
            <a:extLst>
              <a:ext uri="{FF2B5EF4-FFF2-40B4-BE49-F238E27FC236}">
                <a16:creationId xmlns:a16="http://schemas.microsoft.com/office/drawing/2014/main" id="{DA52EBD0-D24E-B747-C1C9-3A54A8DC8602}"/>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AED9CA00-6609-481F-77A5-87E90D069E28}"/>
              </a:ext>
            </a:extLst>
          </p:cNvPr>
          <p:cNvSpPr>
            <a:spLocks noGrp="1"/>
          </p:cNvSpPr>
          <p:nvPr>
            <p:ph type="sldNum" sz="quarter" idx="12"/>
          </p:nvPr>
        </p:nvSpPr>
        <p:spPr/>
        <p:txBody>
          <a:bodyPr/>
          <a:lstStyle/>
          <a:p>
            <a:fld id="{9B45D8C7-E14A-CE40-9496-530067A36AB3}" type="slidenum">
              <a:rPr lang="it-IT" smtClean="0"/>
              <a:t>‹N›</a:t>
            </a:fld>
            <a:endParaRPr lang="it-IT"/>
          </a:p>
        </p:txBody>
      </p:sp>
    </p:spTree>
    <p:extLst>
      <p:ext uri="{BB962C8B-B14F-4D97-AF65-F5344CB8AC3E}">
        <p14:creationId xmlns:p14="http://schemas.microsoft.com/office/powerpoint/2010/main" val="27449945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994D762-C667-8205-6615-726776C11294}"/>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A0FCFA84-133B-C3D7-3240-69A31C9AAF4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F967E46B-8431-A4EA-1ED2-C23250E186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4DDED8F9-AE0C-37EA-96C0-30B199198F0B}"/>
              </a:ext>
            </a:extLst>
          </p:cNvPr>
          <p:cNvSpPr>
            <a:spLocks noGrp="1"/>
          </p:cNvSpPr>
          <p:nvPr>
            <p:ph type="dt" sz="half" idx="10"/>
          </p:nvPr>
        </p:nvSpPr>
        <p:spPr/>
        <p:txBody>
          <a:bodyPr/>
          <a:lstStyle/>
          <a:p>
            <a:fld id="{05D35302-9149-E745-9377-7BCC7686722D}" type="datetimeFigureOut">
              <a:rPr lang="it-IT" smtClean="0"/>
              <a:t>02/08/24</a:t>
            </a:fld>
            <a:endParaRPr lang="it-IT"/>
          </a:p>
        </p:txBody>
      </p:sp>
      <p:sp>
        <p:nvSpPr>
          <p:cNvPr id="6" name="Segnaposto piè di pagina 5">
            <a:extLst>
              <a:ext uri="{FF2B5EF4-FFF2-40B4-BE49-F238E27FC236}">
                <a16:creationId xmlns:a16="http://schemas.microsoft.com/office/drawing/2014/main" id="{EC7107C4-0162-F202-83A0-21CCAC4E9F39}"/>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67A77002-8D01-D2BB-DAE0-76535DDC4635}"/>
              </a:ext>
            </a:extLst>
          </p:cNvPr>
          <p:cNvSpPr>
            <a:spLocks noGrp="1"/>
          </p:cNvSpPr>
          <p:nvPr>
            <p:ph type="sldNum" sz="quarter" idx="12"/>
          </p:nvPr>
        </p:nvSpPr>
        <p:spPr/>
        <p:txBody>
          <a:bodyPr/>
          <a:lstStyle/>
          <a:p>
            <a:fld id="{9B45D8C7-E14A-CE40-9496-530067A36AB3}" type="slidenum">
              <a:rPr lang="it-IT" smtClean="0"/>
              <a:t>‹N›</a:t>
            </a:fld>
            <a:endParaRPr lang="it-IT"/>
          </a:p>
        </p:txBody>
      </p:sp>
    </p:spTree>
    <p:extLst>
      <p:ext uri="{BB962C8B-B14F-4D97-AF65-F5344CB8AC3E}">
        <p14:creationId xmlns:p14="http://schemas.microsoft.com/office/powerpoint/2010/main" val="5018834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AC920B7-C834-D668-C71F-4F489E2D0DB9}"/>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D28EC3D7-74B1-5B57-182A-2BAFE0F9CF0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2F0CD5C3-5467-9D5D-301A-736DE991D6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44DDD983-FF3F-A4FB-31EB-4AB6D3997E05}"/>
              </a:ext>
            </a:extLst>
          </p:cNvPr>
          <p:cNvSpPr>
            <a:spLocks noGrp="1"/>
          </p:cNvSpPr>
          <p:nvPr>
            <p:ph type="dt" sz="half" idx="10"/>
          </p:nvPr>
        </p:nvSpPr>
        <p:spPr/>
        <p:txBody>
          <a:bodyPr/>
          <a:lstStyle/>
          <a:p>
            <a:fld id="{05D35302-9149-E745-9377-7BCC7686722D}" type="datetimeFigureOut">
              <a:rPr lang="it-IT" smtClean="0"/>
              <a:t>02/08/24</a:t>
            </a:fld>
            <a:endParaRPr lang="it-IT"/>
          </a:p>
        </p:txBody>
      </p:sp>
      <p:sp>
        <p:nvSpPr>
          <p:cNvPr id="6" name="Segnaposto piè di pagina 5">
            <a:extLst>
              <a:ext uri="{FF2B5EF4-FFF2-40B4-BE49-F238E27FC236}">
                <a16:creationId xmlns:a16="http://schemas.microsoft.com/office/drawing/2014/main" id="{3B133FC7-FEE5-78D6-87AF-0D4E0BFF3AEA}"/>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B7792847-4E8D-BCFF-AD29-68096C12C5BB}"/>
              </a:ext>
            </a:extLst>
          </p:cNvPr>
          <p:cNvSpPr>
            <a:spLocks noGrp="1"/>
          </p:cNvSpPr>
          <p:nvPr>
            <p:ph type="sldNum" sz="quarter" idx="12"/>
          </p:nvPr>
        </p:nvSpPr>
        <p:spPr/>
        <p:txBody>
          <a:bodyPr/>
          <a:lstStyle/>
          <a:p>
            <a:fld id="{9B45D8C7-E14A-CE40-9496-530067A36AB3}" type="slidenum">
              <a:rPr lang="it-IT" smtClean="0"/>
              <a:t>‹N›</a:t>
            </a:fld>
            <a:endParaRPr lang="it-IT"/>
          </a:p>
        </p:txBody>
      </p:sp>
    </p:spTree>
    <p:extLst>
      <p:ext uri="{BB962C8B-B14F-4D97-AF65-F5344CB8AC3E}">
        <p14:creationId xmlns:p14="http://schemas.microsoft.com/office/powerpoint/2010/main" val="1551164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5BAA1E2A-A17C-4877-E8E3-82528D716FC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80A274D4-BDD1-4524-9E51-F986B457636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D1D94C6B-9A03-03A9-0A10-5C35002E7A2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5D35302-9149-E745-9377-7BCC7686722D}" type="datetimeFigureOut">
              <a:rPr lang="it-IT" smtClean="0"/>
              <a:t>02/08/24</a:t>
            </a:fld>
            <a:endParaRPr lang="it-IT"/>
          </a:p>
        </p:txBody>
      </p:sp>
      <p:sp>
        <p:nvSpPr>
          <p:cNvPr id="5" name="Segnaposto piè di pagina 4">
            <a:extLst>
              <a:ext uri="{FF2B5EF4-FFF2-40B4-BE49-F238E27FC236}">
                <a16:creationId xmlns:a16="http://schemas.microsoft.com/office/drawing/2014/main" id="{99EAD29D-4931-80C5-2D17-CBE6F4B3FFC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it-IT"/>
          </a:p>
        </p:txBody>
      </p:sp>
      <p:sp>
        <p:nvSpPr>
          <p:cNvPr id="6" name="Segnaposto numero diapositiva 5">
            <a:extLst>
              <a:ext uri="{FF2B5EF4-FFF2-40B4-BE49-F238E27FC236}">
                <a16:creationId xmlns:a16="http://schemas.microsoft.com/office/drawing/2014/main" id="{AB8B7E4B-2DBF-8F76-2C68-EA630D9B799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B45D8C7-E14A-CE40-9496-530067A36AB3}" type="slidenum">
              <a:rPr lang="it-IT" smtClean="0"/>
              <a:t>‹N›</a:t>
            </a:fld>
            <a:endParaRPr lang="it-IT"/>
          </a:p>
        </p:txBody>
      </p:sp>
    </p:spTree>
    <p:extLst>
      <p:ext uri="{BB962C8B-B14F-4D97-AF65-F5344CB8AC3E}">
        <p14:creationId xmlns:p14="http://schemas.microsoft.com/office/powerpoint/2010/main" val="17781196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E30439A-8A5B-46EC-8283-9B6B031D40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7"/>
            <a:ext cx="12192001" cy="6858000"/>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55521" y="-1720"/>
            <a:ext cx="11750040" cy="6840685"/>
          </a:xfrm>
          <a:prstGeom prst="rect">
            <a:avLst/>
          </a:prstGeom>
          <a:gradFill>
            <a:gsLst>
              <a:gs pos="21000">
                <a:schemeClr val="accent1">
                  <a:lumMod val="50000"/>
                  <a:alpha val="61000"/>
                </a:schemeClr>
              </a:gs>
              <a:gs pos="100000">
                <a:schemeClr val="accent1">
                  <a:alpha val="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6054" y="-1291"/>
            <a:ext cx="3608179" cy="6858864"/>
          </a:xfrm>
          <a:prstGeom prst="rect">
            <a:avLst/>
          </a:prstGeom>
          <a:gradFill>
            <a:gsLst>
              <a:gs pos="0">
                <a:schemeClr val="accent1">
                  <a:lumMod val="75000"/>
                  <a:alpha val="0"/>
                </a:schemeClr>
              </a:gs>
              <a:gs pos="99000">
                <a:srgbClr val="000000">
                  <a:alpha val="41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274173">
            <a:off x="6059728" y="779270"/>
            <a:ext cx="4967533" cy="4988390"/>
          </a:xfrm>
          <a:prstGeom prst="ellipse">
            <a:avLst/>
          </a:prstGeom>
          <a:gradFill>
            <a:gsLst>
              <a:gs pos="0">
                <a:schemeClr val="accent1">
                  <a:alpha val="24000"/>
                </a:schemeClr>
              </a:gs>
              <a:gs pos="79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0AEBE3DE-4175-C09F-3292-B1492762422A}"/>
              </a:ext>
            </a:extLst>
          </p:cNvPr>
          <p:cNvSpPr>
            <a:spLocks noGrp="1"/>
          </p:cNvSpPr>
          <p:nvPr>
            <p:ph type="ctrTitle"/>
          </p:nvPr>
        </p:nvSpPr>
        <p:spPr>
          <a:xfrm>
            <a:off x="1386865" y="818984"/>
            <a:ext cx="6596245" cy="3268520"/>
          </a:xfrm>
        </p:spPr>
        <p:txBody>
          <a:bodyPr>
            <a:normAutofit/>
          </a:bodyPr>
          <a:lstStyle/>
          <a:p>
            <a:pPr algn="r"/>
            <a:r>
              <a:rPr lang="it-IT" sz="4800" b="0" i="0" u="none" strike="noStrike">
                <a:solidFill>
                  <a:srgbClr val="FFFFFF"/>
                </a:solidFill>
                <a:effectLst/>
                <a:latin typeface="-webkit-standard"/>
              </a:rPr>
              <a:t>Gestione Eventi e Iscrizione Organizzatore a Categorie</a:t>
            </a:r>
            <a:endParaRPr lang="it-IT" sz="4800">
              <a:solidFill>
                <a:srgbClr val="FFFFFF"/>
              </a:solidFill>
            </a:endParaRPr>
          </a:p>
        </p:txBody>
      </p:sp>
      <p:sp>
        <p:nvSpPr>
          <p:cNvPr id="18" name="Rectangle 17">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314" y="4480038"/>
            <a:ext cx="12179371" cy="2377962"/>
          </a:xfrm>
          <a:prstGeom prst="rect">
            <a:avLst/>
          </a:prstGeom>
          <a:gradFill>
            <a:gsLst>
              <a:gs pos="0">
                <a:schemeClr val="accent1">
                  <a:lumMod val="75000"/>
                  <a:alpha val="50000"/>
                </a:schemeClr>
              </a:gs>
              <a:gs pos="99000">
                <a:srgbClr val="000000">
                  <a:alpha val="34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ottotitolo 2">
            <a:extLst>
              <a:ext uri="{FF2B5EF4-FFF2-40B4-BE49-F238E27FC236}">
                <a16:creationId xmlns:a16="http://schemas.microsoft.com/office/drawing/2014/main" id="{A79E933A-A4C6-3D94-8902-F44B018DDB63}"/>
              </a:ext>
            </a:extLst>
          </p:cNvPr>
          <p:cNvSpPr>
            <a:spLocks noGrp="1"/>
          </p:cNvSpPr>
          <p:nvPr>
            <p:ph type="subTitle" idx="1"/>
          </p:nvPr>
        </p:nvSpPr>
        <p:spPr>
          <a:xfrm>
            <a:off x="1931874" y="4797188"/>
            <a:ext cx="6051236" cy="1241828"/>
          </a:xfrm>
        </p:spPr>
        <p:txBody>
          <a:bodyPr>
            <a:normAutofit/>
          </a:bodyPr>
          <a:lstStyle/>
          <a:p>
            <a:pPr algn="r"/>
            <a:endParaRPr lang="it-IT" sz="1500" b="1" i="0" u="none" strike="noStrike">
              <a:solidFill>
                <a:srgbClr val="FFFFFF"/>
              </a:solidFill>
              <a:effectLst/>
            </a:endParaRPr>
          </a:p>
          <a:p>
            <a:pPr algn="r"/>
            <a:r>
              <a:rPr lang="it-IT" sz="1500" b="1" i="0" u="none" strike="noStrike">
                <a:solidFill>
                  <a:srgbClr val="FFFFFF"/>
                </a:solidFill>
                <a:effectLst/>
              </a:rPr>
              <a:t>Nome del Gruppo o Team:</a:t>
            </a:r>
            <a:r>
              <a:rPr lang="it-IT" sz="1500" b="0" i="0" u="none" strike="noStrike">
                <a:solidFill>
                  <a:srgbClr val="FFFFFF"/>
                </a:solidFill>
                <a:effectLst/>
                <a:latin typeface="-webkit-standard"/>
              </a:rPr>
              <a:t> Il paradiso della brugola</a:t>
            </a:r>
          </a:p>
          <a:p>
            <a:pPr algn="r"/>
            <a:r>
              <a:rPr lang="it-IT" sz="1500" b="1">
                <a:solidFill>
                  <a:srgbClr val="FFFFFF"/>
                </a:solidFill>
                <a:latin typeface="-webkit-standard"/>
              </a:rPr>
              <a:t>Partecipanti: </a:t>
            </a:r>
            <a:r>
              <a:rPr lang="it-IT" sz="1500">
                <a:solidFill>
                  <a:srgbClr val="FFFFFF"/>
                </a:solidFill>
                <a:latin typeface="-webkit-standard"/>
              </a:rPr>
              <a:t>Marangoni Flavio, Teti Francesco, Paio Pierpaolo, Borella Michal Andrea</a:t>
            </a:r>
            <a:endParaRPr lang="it-IT" sz="1500">
              <a:solidFill>
                <a:srgbClr val="FFFFFF"/>
              </a:solidFill>
            </a:endParaRPr>
          </a:p>
        </p:txBody>
      </p:sp>
      <p:sp>
        <p:nvSpPr>
          <p:cNvPr id="20" name="Rectangle 19">
            <a:extLst>
              <a:ext uri="{FF2B5EF4-FFF2-40B4-BE49-F238E27FC236}">
                <a16:creationId xmlns:a16="http://schemas.microsoft.com/office/drawing/2014/main" id="{53947E58-F088-49F1-A3D1-DEA690192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6967085" y="1632660"/>
            <a:ext cx="6857572" cy="3592258"/>
          </a:xfrm>
          <a:prstGeom prst="rect">
            <a:avLst/>
          </a:prstGeom>
          <a:gradFill>
            <a:gsLst>
              <a:gs pos="0">
                <a:schemeClr val="accent1">
                  <a:lumMod val="75000"/>
                  <a:alpha val="50000"/>
                </a:schemeClr>
              </a:gs>
              <a:gs pos="99000">
                <a:srgbClr val="000000">
                  <a:alpha val="0"/>
                </a:srgb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546346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3E36DADD-636D-7A22-7012-02F0A7F9EC86}"/>
              </a:ext>
            </a:extLst>
          </p:cNvPr>
          <p:cNvSpPr>
            <a:spLocks noGrp="1"/>
          </p:cNvSpPr>
          <p:nvPr>
            <p:ph type="title"/>
          </p:nvPr>
        </p:nvSpPr>
        <p:spPr>
          <a:xfrm>
            <a:off x="466722" y="586855"/>
            <a:ext cx="3201366" cy="3387497"/>
          </a:xfrm>
        </p:spPr>
        <p:txBody>
          <a:bodyPr anchor="b">
            <a:normAutofit/>
          </a:bodyPr>
          <a:lstStyle/>
          <a:p>
            <a:pPr algn="r"/>
            <a:r>
              <a:rPr lang="it-IT" sz="4000" b="0" i="0" u="none" strike="noStrike">
                <a:solidFill>
                  <a:srgbClr val="FFFFFF"/>
                </a:solidFill>
                <a:effectLst/>
                <a:latin typeface="-webkit-standard"/>
              </a:rPr>
              <a:t>Feedback</a:t>
            </a:r>
            <a:endParaRPr lang="it-IT" sz="4000">
              <a:solidFill>
                <a:srgbClr val="FFFFFF"/>
              </a:solidFill>
            </a:endParaRPr>
          </a:p>
        </p:txBody>
      </p:sp>
      <p:sp>
        <p:nvSpPr>
          <p:cNvPr id="3" name="Segnaposto contenuto 2">
            <a:extLst>
              <a:ext uri="{FF2B5EF4-FFF2-40B4-BE49-F238E27FC236}">
                <a16:creationId xmlns:a16="http://schemas.microsoft.com/office/drawing/2014/main" id="{96A438C9-FBE1-0A3E-F02F-051721D98DBB}"/>
              </a:ext>
            </a:extLst>
          </p:cNvPr>
          <p:cNvSpPr>
            <a:spLocks noGrp="1"/>
          </p:cNvSpPr>
          <p:nvPr>
            <p:ph idx="1"/>
          </p:nvPr>
        </p:nvSpPr>
        <p:spPr>
          <a:xfrm>
            <a:off x="4810259" y="649480"/>
            <a:ext cx="6555347" cy="5546047"/>
          </a:xfrm>
        </p:spPr>
        <p:txBody>
          <a:bodyPr anchor="ctr">
            <a:normAutofit/>
          </a:bodyPr>
          <a:lstStyle/>
          <a:p>
            <a:pPr marL="0" indent="0">
              <a:buNone/>
            </a:pPr>
            <a:r>
              <a:rPr lang="it-IT" sz="2000" b="1" i="0" u="none" strike="noStrike">
                <a:effectLst/>
              </a:rPr>
              <a:t>Feedback del Progetto:</a:t>
            </a:r>
            <a:endParaRPr lang="it-IT" sz="2000" b="0" i="0" u="none" strike="noStrike">
              <a:effectLst/>
            </a:endParaRPr>
          </a:p>
          <a:p>
            <a:pPr>
              <a:buFont typeface="Arial" panose="020B0604020202020204" pitchFamily="34" charset="0"/>
              <a:buChar char="•"/>
            </a:pPr>
            <a:r>
              <a:rPr lang="it-IT" sz="2000" b="1" i="0" u="none" strike="noStrike">
                <a:effectLst/>
              </a:rPr>
              <a:t>Cosa è andato bene:</a:t>
            </a:r>
            <a:r>
              <a:rPr lang="it-IT" sz="2000" b="0" i="0" u="none" strike="noStrike">
                <a:effectLst/>
              </a:rPr>
              <a:t> Buona integrazione tra frontend e backend, feedback positivo sull’usabilità dell’interfaccia.</a:t>
            </a:r>
          </a:p>
          <a:p>
            <a:pPr>
              <a:buFont typeface="Arial" panose="020B0604020202020204" pitchFamily="34" charset="0"/>
              <a:buChar char="•"/>
            </a:pPr>
            <a:r>
              <a:rPr lang="it-IT" sz="2000" b="1" i="0" u="none" strike="noStrike">
                <a:effectLst/>
              </a:rPr>
              <a:t>Cosa può essere migliorato:</a:t>
            </a:r>
            <a:r>
              <a:rPr lang="it-IT" sz="2000" b="0" i="0" u="none" strike="noStrike">
                <a:effectLst/>
              </a:rPr>
              <a:t> Maggiore attenzione alla gestione degli errori.</a:t>
            </a:r>
          </a:p>
          <a:p>
            <a:pPr>
              <a:buFont typeface="Arial" panose="020B0604020202020204" pitchFamily="34" charset="0"/>
              <a:buChar char="•"/>
            </a:pPr>
            <a:r>
              <a:rPr lang="it-IT" sz="2000" b="1" i="0" u="none" strike="noStrike">
                <a:effectLst/>
              </a:rPr>
              <a:t>Lezioni Apprese:</a:t>
            </a:r>
            <a:r>
              <a:rPr lang="it-IT" sz="2000" b="0" i="0" u="none" strike="noStrike">
                <a:effectLst/>
              </a:rPr>
              <a:t> Importanza della comunicazione continua e della documentazione dettagliata per una gestione efficace del progetto.</a:t>
            </a:r>
          </a:p>
          <a:p>
            <a:pPr marL="0" indent="0">
              <a:buNone/>
            </a:pPr>
            <a:endParaRPr lang="it-IT" sz="2000"/>
          </a:p>
        </p:txBody>
      </p:sp>
    </p:spTree>
    <p:extLst>
      <p:ext uri="{BB962C8B-B14F-4D97-AF65-F5344CB8AC3E}">
        <p14:creationId xmlns:p14="http://schemas.microsoft.com/office/powerpoint/2010/main" val="25361560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B8DB638A-8736-25BE-1A17-2E538F6E5834}"/>
              </a:ext>
            </a:extLst>
          </p:cNvPr>
          <p:cNvSpPr>
            <a:spLocks noGrp="1"/>
          </p:cNvSpPr>
          <p:nvPr>
            <p:ph type="title"/>
          </p:nvPr>
        </p:nvSpPr>
        <p:spPr>
          <a:xfrm>
            <a:off x="761800" y="762001"/>
            <a:ext cx="5334197" cy="1708242"/>
          </a:xfrm>
        </p:spPr>
        <p:txBody>
          <a:bodyPr anchor="ctr">
            <a:normAutofit/>
          </a:bodyPr>
          <a:lstStyle/>
          <a:p>
            <a:r>
              <a:rPr lang="it-IT" sz="4000" b="0" i="0" u="none" strike="noStrike">
                <a:effectLst/>
                <a:latin typeface="-webkit-standard"/>
              </a:rPr>
              <a:t>Oggetto del Progetto</a:t>
            </a:r>
            <a:endParaRPr lang="it-IT" sz="4000"/>
          </a:p>
        </p:txBody>
      </p:sp>
      <p:sp>
        <p:nvSpPr>
          <p:cNvPr id="3" name="Segnaposto contenuto 2">
            <a:extLst>
              <a:ext uri="{FF2B5EF4-FFF2-40B4-BE49-F238E27FC236}">
                <a16:creationId xmlns:a16="http://schemas.microsoft.com/office/drawing/2014/main" id="{4AD0099C-FECB-337E-ED9C-8B15CBCCAB21}"/>
              </a:ext>
            </a:extLst>
          </p:cNvPr>
          <p:cNvSpPr>
            <a:spLocks noGrp="1"/>
          </p:cNvSpPr>
          <p:nvPr>
            <p:ph idx="1"/>
          </p:nvPr>
        </p:nvSpPr>
        <p:spPr>
          <a:xfrm>
            <a:off x="761800" y="2470244"/>
            <a:ext cx="5334197" cy="3769835"/>
          </a:xfrm>
        </p:spPr>
        <p:txBody>
          <a:bodyPr anchor="ctr">
            <a:normAutofit/>
          </a:bodyPr>
          <a:lstStyle/>
          <a:p>
            <a:pPr marL="0" indent="0">
              <a:buNone/>
            </a:pPr>
            <a:r>
              <a:rPr lang="it-IT" sz="1900" b="1" i="0" u="none" strike="noStrike" dirty="0">
                <a:effectLst/>
              </a:rPr>
              <a:t>Descrizione del Progetto:</a:t>
            </a:r>
            <a:endParaRPr lang="it-IT" sz="1900" b="0" i="0" u="none" strike="noStrike" dirty="0">
              <a:effectLst/>
            </a:endParaRPr>
          </a:p>
          <a:p>
            <a:pPr>
              <a:buFont typeface="Arial" panose="020B0604020202020204" pitchFamily="34" charset="0"/>
              <a:buChar char="•"/>
            </a:pPr>
            <a:r>
              <a:rPr lang="it-IT" sz="1900" b="1" i="0" u="none" strike="noStrike" dirty="0">
                <a:effectLst/>
              </a:rPr>
              <a:t>Obiettivo Principale:</a:t>
            </a:r>
            <a:r>
              <a:rPr lang="it-IT" sz="1900" b="0" i="0" u="none" strike="noStrike" dirty="0">
                <a:effectLst/>
              </a:rPr>
              <a:t> Creare un microservizio per la gestione di eventi, permettendo agli organizzatori di registrarsi e categorizzarsi per una migliore visibilità e gestione.</a:t>
            </a:r>
          </a:p>
          <a:p>
            <a:pPr>
              <a:buFont typeface="Arial" panose="020B0604020202020204" pitchFamily="34" charset="0"/>
              <a:buChar char="•"/>
            </a:pPr>
            <a:r>
              <a:rPr lang="it-IT" sz="1900" b="1" i="0" u="none" strike="noStrike" dirty="0">
                <a:effectLst/>
              </a:rPr>
              <a:t>Funzionalità Principali:</a:t>
            </a:r>
            <a:endParaRPr lang="it-IT" sz="1900" b="0" i="0" u="none" strike="noStrike" dirty="0">
              <a:effectLst/>
            </a:endParaRPr>
          </a:p>
          <a:p>
            <a:pPr marL="742950" lvl="1" indent="-285750">
              <a:buFont typeface="Arial" panose="020B0604020202020204" pitchFamily="34" charset="0"/>
              <a:buChar char="•"/>
            </a:pPr>
            <a:r>
              <a:rPr lang="it-IT" sz="1900" b="1" i="0" u="none" strike="noStrike" dirty="0">
                <a:effectLst/>
              </a:rPr>
              <a:t>Creazione e Gestione di Eventi:</a:t>
            </a:r>
            <a:r>
              <a:rPr lang="it-IT" sz="1900" b="0" i="0" u="none" strike="noStrike" dirty="0">
                <a:effectLst/>
              </a:rPr>
              <a:t> Gli utenti possono creare, modificare e gestire eventi con dettagli completi.</a:t>
            </a:r>
          </a:p>
          <a:p>
            <a:pPr marL="742950" lvl="1" indent="-285750">
              <a:buFont typeface="Arial" panose="020B0604020202020204" pitchFamily="34" charset="0"/>
              <a:buChar char="•"/>
            </a:pPr>
            <a:r>
              <a:rPr lang="it-IT" sz="1900" b="1" i="0" u="none" strike="noStrike" dirty="0">
                <a:effectLst/>
              </a:rPr>
              <a:t>Iscrizione a Categorie:</a:t>
            </a:r>
            <a:r>
              <a:rPr lang="it-IT" sz="1900" b="0" i="0" u="none" strike="noStrike" dirty="0">
                <a:effectLst/>
              </a:rPr>
              <a:t> Gli organizzatori possono iscriversi a diverse categorie per </a:t>
            </a:r>
            <a:r>
              <a:rPr lang="it-IT" sz="1900" b="0" i="0" u="none" strike="noStrike" dirty="0" err="1">
                <a:effectLst/>
              </a:rPr>
              <a:t>targetizzare</a:t>
            </a:r>
            <a:r>
              <a:rPr lang="it-IT" sz="1900" b="0" i="0" u="none" strike="noStrike" dirty="0">
                <a:effectLst/>
              </a:rPr>
              <a:t> meglio il pubblico.</a:t>
            </a:r>
          </a:p>
          <a:p>
            <a:pPr marL="0" indent="0">
              <a:buNone/>
            </a:pPr>
            <a:endParaRPr lang="it-IT" sz="1900" dirty="0"/>
          </a:p>
        </p:txBody>
      </p:sp>
      <p:pic>
        <p:nvPicPr>
          <p:cNvPr id="5" name="Picture 4" descr="Una persona che cerca di raggiungere un foglio su un tavolo pieno di carta e memo">
            <a:extLst>
              <a:ext uri="{FF2B5EF4-FFF2-40B4-BE49-F238E27FC236}">
                <a16:creationId xmlns:a16="http://schemas.microsoft.com/office/drawing/2014/main" id="{EA66872C-B7AC-49A7-7BD7-7E90D0B74ADD}"/>
              </a:ext>
            </a:extLst>
          </p:cNvPr>
          <p:cNvPicPr>
            <a:picLocks noChangeAspect="1"/>
          </p:cNvPicPr>
          <p:nvPr/>
        </p:nvPicPr>
        <p:blipFill>
          <a:blip r:embed="rId2"/>
          <a:srcRect l="23585" r="24578" b="-1"/>
          <a:stretch/>
        </p:blipFill>
        <p:spPr>
          <a:xfrm>
            <a:off x="6857797" y="-10886"/>
            <a:ext cx="5334204"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365613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3448A2C3-FA8A-A34B-96FF-71257E2C9EAA}"/>
              </a:ext>
            </a:extLst>
          </p:cNvPr>
          <p:cNvSpPr>
            <a:spLocks noGrp="1"/>
          </p:cNvSpPr>
          <p:nvPr>
            <p:ph type="title"/>
          </p:nvPr>
        </p:nvSpPr>
        <p:spPr>
          <a:xfrm>
            <a:off x="466722" y="586855"/>
            <a:ext cx="3201366" cy="3387497"/>
          </a:xfrm>
        </p:spPr>
        <p:txBody>
          <a:bodyPr anchor="b">
            <a:normAutofit/>
          </a:bodyPr>
          <a:lstStyle/>
          <a:p>
            <a:pPr algn="r"/>
            <a:r>
              <a:rPr lang="it-IT" sz="4000" b="0" i="0" u="none" strike="noStrike">
                <a:solidFill>
                  <a:srgbClr val="FFFFFF"/>
                </a:solidFill>
                <a:effectLst/>
                <a:latin typeface="-webkit-standard"/>
              </a:rPr>
              <a:t>Distribuzione del Team (Ruoli)</a:t>
            </a:r>
            <a:endParaRPr lang="it-IT" sz="4000">
              <a:solidFill>
                <a:srgbClr val="FFFFFF"/>
              </a:solidFill>
            </a:endParaRPr>
          </a:p>
        </p:txBody>
      </p:sp>
      <p:sp>
        <p:nvSpPr>
          <p:cNvPr id="3" name="Segnaposto contenuto 2">
            <a:extLst>
              <a:ext uri="{FF2B5EF4-FFF2-40B4-BE49-F238E27FC236}">
                <a16:creationId xmlns:a16="http://schemas.microsoft.com/office/drawing/2014/main" id="{41D00204-1C06-3200-B37A-F4838587DFD1}"/>
              </a:ext>
            </a:extLst>
          </p:cNvPr>
          <p:cNvSpPr>
            <a:spLocks noGrp="1"/>
          </p:cNvSpPr>
          <p:nvPr>
            <p:ph idx="1"/>
          </p:nvPr>
        </p:nvSpPr>
        <p:spPr>
          <a:xfrm>
            <a:off x="4810259" y="649480"/>
            <a:ext cx="6555347" cy="5546047"/>
          </a:xfrm>
        </p:spPr>
        <p:txBody>
          <a:bodyPr anchor="ctr">
            <a:normAutofit/>
          </a:bodyPr>
          <a:lstStyle/>
          <a:p>
            <a:pPr marL="0" indent="0">
              <a:buNone/>
            </a:pPr>
            <a:r>
              <a:rPr lang="it-IT" sz="2000" b="1" i="0" u="none" strike="noStrike" dirty="0">
                <a:effectLst/>
              </a:rPr>
              <a:t>Ruoli e Responsabilità:</a:t>
            </a:r>
            <a:endParaRPr lang="it-IT" sz="2000" b="0" i="0" u="none" strike="noStrike" dirty="0">
              <a:effectLst/>
            </a:endParaRPr>
          </a:p>
          <a:p>
            <a:r>
              <a:rPr lang="it-IT" sz="2000" dirty="0"/>
              <a:t>Analista/UXUI: Borella Michal Andrea </a:t>
            </a:r>
          </a:p>
          <a:p>
            <a:r>
              <a:rPr lang="it-IT" sz="2000" dirty="0"/>
              <a:t>Sviluppatore: Paio Pierpaolo</a:t>
            </a:r>
          </a:p>
          <a:p>
            <a:r>
              <a:rPr lang="it-IT" sz="2000" dirty="0"/>
              <a:t>QA: Marangoni Flavio</a:t>
            </a:r>
          </a:p>
          <a:p>
            <a:r>
              <a:rPr lang="it-IT" sz="2000" dirty="0"/>
              <a:t>Architetto: Teti Francesco</a:t>
            </a:r>
          </a:p>
          <a:p>
            <a:pPr marL="0" indent="0">
              <a:buNone/>
            </a:pPr>
            <a:endParaRPr lang="it-IT" sz="2000" dirty="0"/>
          </a:p>
        </p:txBody>
      </p:sp>
    </p:spTree>
    <p:extLst>
      <p:ext uri="{BB962C8B-B14F-4D97-AF65-F5344CB8AC3E}">
        <p14:creationId xmlns:p14="http://schemas.microsoft.com/office/powerpoint/2010/main" val="29528914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02347045-5072-3691-6931-5E92E2C0133E}"/>
              </a:ext>
            </a:extLst>
          </p:cNvPr>
          <p:cNvSpPr>
            <a:spLocks noGrp="1"/>
          </p:cNvSpPr>
          <p:nvPr>
            <p:ph type="title"/>
          </p:nvPr>
        </p:nvSpPr>
        <p:spPr>
          <a:xfrm>
            <a:off x="466722" y="586855"/>
            <a:ext cx="3201366" cy="3387497"/>
          </a:xfrm>
        </p:spPr>
        <p:txBody>
          <a:bodyPr anchor="b">
            <a:normAutofit/>
          </a:bodyPr>
          <a:lstStyle/>
          <a:p>
            <a:pPr algn="r"/>
            <a:r>
              <a:rPr lang="it-IT" sz="4000" b="0" i="0" u="none" strike="noStrike">
                <a:solidFill>
                  <a:srgbClr val="FFFFFF"/>
                </a:solidFill>
                <a:effectLst/>
                <a:latin typeface="-webkit-standard"/>
              </a:rPr>
              <a:t>Estrazione del Disegno Funzionale (da Miro)</a:t>
            </a:r>
            <a:endParaRPr lang="it-IT" sz="4000">
              <a:solidFill>
                <a:srgbClr val="FFFFFF"/>
              </a:solidFill>
            </a:endParaRPr>
          </a:p>
        </p:txBody>
      </p:sp>
      <p:sp>
        <p:nvSpPr>
          <p:cNvPr id="3" name="Segnaposto contenuto 2">
            <a:extLst>
              <a:ext uri="{FF2B5EF4-FFF2-40B4-BE49-F238E27FC236}">
                <a16:creationId xmlns:a16="http://schemas.microsoft.com/office/drawing/2014/main" id="{E55C00C3-CCBE-0BE0-9481-6EC1381557DC}"/>
              </a:ext>
            </a:extLst>
          </p:cNvPr>
          <p:cNvSpPr>
            <a:spLocks noGrp="1"/>
          </p:cNvSpPr>
          <p:nvPr>
            <p:ph idx="1"/>
          </p:nvPr>
        </p:nvSpPr>
        <p:spPr>
          <a:xfrm>
            <a:off x="4810259" y="649480"/>
            <a:ext cx="6555347" cy="5546047"/>
          </a:xfrm>
        </p:spPr>
        <p:txBody>
          <a:bodyPr anchor="ctr">
            <a:normAutofit/>
          </a:bodyPr>
          <a:lstStyle/>
          <a:p>
            <a:pPr marL="0" indent="0">
              <a:buNone/>
            </a:pPr>
            <a:endParaRPr lang="it-IT" sz="2000" dirty="0"/>
          </a:p>
          <a:p>
            <a:pPr marL="0" indent="0">
              <a:buNone/>
            </a:pPr>
            <a:endParaRPr lang="it-IT" sz="2000" dirty="0"/>
          </a:p>
          <a:p>
            <a:pPr marL="0" indent="0">
              <a:buNone/>
            </a:pPr>
            <a:r>
              <a:rPr lang="it-IT" sz="2000" dirty="0"/>
              <a:t>Il microservizio permette di creare modificare ed eliminare eventi da parte di un utente registrato come organizzatore, inoltre un organizzatore può iscriversi ad una categoria di organizzatori per poter essere sempre informato a riguardo dell’ambito in cui lavora.</a:t>
            </a:r>
          </a:p>
        </p:txBody>
      </p:sp>
    </p:spTree>
    <p:extLst>
      <p:ext uri="{BB962C8B-B14F-4D97-AF65-F5344CB8AC3E}">
        <p14:creationId xmlns:p14="http://schemas.microsoft.com/office/powerpoint/2010/main" val="26217162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9B342A-24F0-C568-4A01-0ED7040E38BB}"/>
              </a:ext>
            </a:extLst>
          </p:cNvPr>
          <p:cNvSpPr>
            <a:spLocks noGrp="1"/>
          </p:cNvSpPr>
          <p:nvPr>
            <p:ph type="title"/>
          </p:nvPr>
        </p:nvSpPr>
        <p:spPr>
          <a:xfrm>
            <a:off x="640080" y="2074363"/>
            <a:ext cx="2752354" cy="2709275"/>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a:bodyPr>
          <a:lstStyle/>
          <a:p>
            <a:pPr algn="ctr"/>
            <a:r>
              <a:rPr lang="en-US" sz="2600" b="0" i="0" u="none" strike="noStrike" kern="1200">
                <a:solidFill>
                  <a:schemeClr val="bg1"/>
                </a:solidFill>
                <a:effectLst/>
                <a:latin typeface="+mj-lt"/>
                <a:ea typeface="+mj-ea"/>
                <a:cs typeface="+mj-cs"/>
              </a:rPr>
              <a:t>Screenshot di Trello</a:t>
            </a:r>
            <a:endParaRPr lang="en-US" sz="2600" kern="1200">
              <a:solidFill>
                <a:schemeClr val="bg1"/>
              </a:solidFill>
              <a:latin typeface="+mj-lt"/>
              <a:ea typeface="+mj-ea"/>
              <a:cs typeface="+mj-cs"/>
            </a:endParaRPr>
          </a:p>
        </p:txBody>
      </p:sp>
      <p:pic>
        <p:nvPicPr>
          <p:cNvPr id="6" name="Immagine 5">
            <a:extLst>
              <a:ext uri="{FF2B5EF4-FFF2-40B4-BE49-F238E27FC236}">
                <a16:creationId xmlns:a16="http://schemas.microsoft.com/office/drawing/2014/main" id="{C394C334-A515-DD46-CCB1-C444C342C91C}"/>
              </a:ext>
            </a:extLst>
          </p:cNvPr>
          <p:cNvPicPr>
            <a:picLocks noChangeAspect="1"/>
          </p:cNvPicPr>
          <p:nvPr/>
        </p:nvPicPr>
        <p:blipFill>
          <a:blip r:embed="rId2"/>
          <a:stretch>
            <a:fillRect/>
          </a:stretch>
        </p:blipFill>
        <p:spPr>
          <a:xfrm>
            <a:off x="4220251" y="961812"/>
            <a:ext cx="6824897" cy="4930987"/>
          </a:xfrm>
          <a:prstGeom prst="rect">
            <a:avLst/>
          </a:prstGeom>
        </p:spPr>
      </p:pic>
    </p:spTree>
    <p:extLst>
      <p:ext uri="{BB962C8B-B14F-4D97-AF65-F5344CB8AC3E}">
        <p14:creationId xmlns:p14="http://schemas.microsoft.com/office/powerpoint/2010/main" val="17042668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D5EC9BB8-2EC3-8097-A0FB-BCCA680B4D66}"/>
              </a:ext>
            </a:extLst>
          </p:cNvPr>
          <p:cNvSpPr>
            <a:spLocks noGrp="1"/>
          </p:cNvSpPr>
          <p:nvPr>
            <p:ph type="title"/>
          </p:nvPr>
        </p:nvSpPr>
        <p:spPr>
          <a:xfrm>
            <a:off x="466722" y="586855"/>
            <a:ext cx="3201366" cy="3387497"/>
          </a:xfrm>
        </p:spPr>
        <p:txBody>
          <a:bodyPr anchor="b">
            <a:normAutofit/>
          </a:bodyPr>
          <a:lstStyle/>
          <a:p>
            <a:pPr algn="r"/>
            <a:r>
              <a:rPr lang="it-IT" sz="4000" b="0" i="0" u="none" strike="noStrike">
                <a:solidFill>
                  <a:srgbClr val="FFFFFF"/>
                </a:solidFill>
                <a:effectLst/>
                <a:latin typeface="-webkit-standard"/>
              </a:rPr>
              <a:t>Test Cases</a:t>
            </a:r>
            <a:endParaRPr lang="it-IT" sz="4000">
              <a:solidFill>
                <a:srgbClr val="FFFFFF"/>
              </a:solidFill>
            </a:endParaRPr>
          </a:p>
        </p:txBody>
      </p:sp>
      <p:sp>
        <p:nvSpPr>
          <p:cNvPr id="3" name="Segnaposto contenuto 2">
            <a:extLst>
              <a:ext uri="{FF2B5EF4-FFF2-40B4-BE49-F238E27FC236}">
                <a16:creationId xmlns:a16="http://schemas.microsoft.com/office/drawing/2014/main" id="{AFE5A881-8E7C-E6A1-3FD6-685A19EA41DE}"/>
              </a:ext>
            </a:extLst>
          </p:cNvPr>
          <p:cNvSpPr>
            <a:spLocks noGrp="1"/>
          </p:cNvSpPr>
          <p:nvPr>
            <p:ph idx="1"/>
          </p:nvPr>
        </p:nvSpPr>
        <p:spPr>
          <a:xfrm>
            <a:off x="4810259" y="649480"/>
            <a:ext cx="6555347" cy="5546047"/>
          </a:xfrm>
        </p:spPr>
        <p:txBody>
          <a:bodyPr anchor="ctr">
            <a:normAutofit/>
          </a:bodyPr>
          <a:lstStyle/>
          <a:p>
            <a:pPr marL="0" indent="0">
              <a:buNone/>
            </a:pPr>
            <a:r>
              <a:rPr lang="it-IT" sz="2000" b="1" dirty="0"/>
              <a:t>Test Case 1: Creazione di un Evento:</a:t>
            </a:r>
            <a:r>
              <a:rPr lang="it-IT" sz="2000" dirty="0"/>
              <a:t> Verifica che l’utente possa creare un evento con tutte le informazioni richieste.</a:t>
            </a:r>
          </a:p>
          <a:p>
            <a:pPr>
              <a:buFont typeface="Arial" panose="020B0604020202020204" pitchFamily="34" charset="0"/>
              <a:buChar char="•"/>
            </a:pPr>
            <a:r>
              <a:rPr lang="it-IT" sz="2000" b="1" dirty="0"/>
              <a:t>Risultato Atteso:</a:t>
            </a:r>
            <a:r>
              <a:rPr lang="it-IT" sz="2000" dirty="0"/>
              <a:t> L’evento viene creato e visualizzato nella dashboard.</a:t>
            </a:r>
          </a:p>
          <a:p>
            <a:pPr>
              <a:buFont typeface="Arial" panose="020B0604020202020204" pitchFamily="34" charset="0"/>
              <a:buChar char="•"/>
            </a:pPr>
            <a:r>
              <a:rPr lang="it-IT" sz="2000" b="1" dirty="0"/>
              <a:t>Risultato Ottenuto:</a:t>
            </a:r>
            <a:r>
              <a:rPr lang="it-IT" sz="2000" dirty="0"/>
              <a:t> OK</a:t>
            </a:r>
          </a:p>
          <a:p>
            <a:pPr marL="0" indent="0">
              <a:buNone/>
            </a:pPr>
            <a:endParaRPr lang="it-IT" sz="2000" b="1" dirty="0"/>
          </a:p>
          <a:p>
            <a:pPr marL="0" indent="0">
              <a:buNone/>
            </a:pPr>
            <a:r>
              <a:rPr lang="it-IT" sz="2000" b="1" dirty="0"/>
              <a:t>Test Case 2: Iscrizione a Categoria:</a:t>
            </a:r>
            <a:r>
              <a:rPr lang="it-IT" sz="2000" dirty="0"/>
              <a:t> Verifica che l’organizzatore possa iscriversi a una categoria e visualizzarla nel profilo.</a:t>
            </a:r>
          </a:p>
          <a:p>
            <a:pPr>
              <a:buFont typeface="Arial" panose="020B0604020202020204" pitchFamily="34" charset="0"/>
              <a:buChar char="•"/>
            </a:pPr>
            <a:r>
              <a:rPr lang="it-IT" sz="2000" b="1" dirty="0"/>
              <a:t>Risultato Atteso:</a:t>
            </a:r>
            <a:r>
              <a:rPr lang="it-IT" sz="2000" dirty="0"/>
              <a:t> L’iscrizione viene registrata e mostrata correttamente.</a:t>
            </a:r>
          </a:p>
          <a:p>
            <a:pPr>
              <a:buFont typeface="Arial" panose="020B0604020202020204" pitchFamily="34" charset="0"/>
              <a:buChar char="•"/>
            </a:pPr>
            <a:r>
              <a:rPr lang="it-IT" sz="2000" b="1" dirty="0"/>
              <a:t>Risultato Ottenuto:</a:t>
            </a:r>
            <a:r>
              <a:rPr lang="it-IT" sz="2000" dirty="0"/>
              <a:t> OK</a:t>
            </a:r>
          </a:p>
          <a:p>
            <a:endParaRPr lang="it-IT" sz="2000" dirty="0"/>
          </a:p>
        </p:txBody>
      </p:sp>
    </p:spTree>
    <p:extLst>
      <p:ext uri="{BB962C8B-B14F-4D97-AF65-F5344CB8AC3E}">
        <p14:creationId xmlns:p14="http://schemas.microsoft.com/office/powerpoint/2010/main" val="23654639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DA6BB007-949E-C217-FBD7-E227289F1947}"/>
              </a:ext>
            </a:extLst>
          </p:cNvPr>
          <p:cNvSpPr>
            <a:spLocks noGrp="1"/>
          </p:cNvSpPr>
          <p:nvPr>
            <p:ph type="title"/>
          </p:nvPr>
        </p:nvSpPr>
        <p:spPr>
          <a:xfrm>
            <a:off x="1371597" y="348865"/>
            <a:ext cx="10044023" cy="877729"/>
          </a:xfrm>
        </p:spPr>
        <p:txBody>
          <a:bodyPr anchor="ctr">
            <a:normAutofit/>
          </a:bodyPr>
          <a:lstStyle/>
          <a:p>
            <a:r>
              <a:rPr lang="it-IT" sz="4000" b="0" i="0" u="none" strike="noStrike">
                <a:solidFill>
                  <a:srgbClr val="FFFFFF"/>
                </a:solidFill>
                <a:effectLst/>
                <a:latin typeface="-webkit-standard"/>
              </a:rPr>
              <a:t>Architettura</a:t>
            </a:r>
            <a:endParaRPr lang="it-IT" sz="4000">
              <a:solidFill>
                <a:srgbClr val="FFFFFF"/>
              </a:solidFill>
            </a:endParaRPr>
          </a:p>
        </p:txBody>
      </p:sp>
      <p:graphicFrame>
        <p:nvGraphicFramePr>
          <p:cNvPr id="5" name="Segnaposto contenuto 2">
            <a:extLst>
              <a:ext uri="{FF2B5EF4-FFF2-40B4-BE49-F238E27FC236}">
                <a16:creationId xmlns:a16="http://schemas.microsoft.com/office/drawing/2014/main" id="{406FB7EB-1D09-D0C7-EB8F-329A94DFEAB6}"/>
              </a:ext>
            </a:extLst>
          </p:cNvPr>
          <p:cNvGraphicFramePr>
            <a:graphicFrameLocks noGrp="1"/>
          </p:cNvGraphicFramePr>
          <p:nvPr>
            <p:ph idx="1"/>
            <p:extLst>
              <p:ext uri="{D42A27DB-BD31-4B8C-83A1-F6EECF244321}">
                <p14:modId xmlns:p14="http://schemas.microsoft.com/office/powerpoint/2010/main" val="2743381540"/>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977236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57249565-5661-02C3-02CA-26E60864190C}"/>
              </a:ext>
            </a:extLst>
          </p:cNvPr>
          <p:cNvSpPr>
            <a:spLocks noGrp="1"/>
          </p:cNvSpPr>
          <p:nvPr>
            <p:ph type="title"/>
          </p:nvPr>
        </p:nvSpPr>
        <p:spPr>
          <a:xfrm>
            <a:off x="466722" y="586855"/>
            <a:ext cx="3201366" cy="3387497"/>
          </a:xfrm>
        </p:spPr>
        <p:txBody>
          <a:bodyPr anchor="b">
            <a:normAutofit/>
          </a:bodyPr>
          <a:lstStyle/>
          <a:p>
            <a:pPr algn="r"/>
            <a:r>
              <a:rPr lang="it-IT" sz="4000" b="0" i="0" u="none" strike="noStrike">
                <a:solidFill>
                  <a:srgbClr val="FFFFFF"/>
                </a:solidFill>
                <a:effectLst/>
                <a:latin typeface="-webkit-standard"/>
              </a:rPr>
              <a:t>Funzionalità Implementate</a:t>
            </a:r>
            <a:endParaRPr lang="it-IT" sz="4000">
              <a:solidFill>
                <a:srgbClr val="FFFFFF"/>
              </a:solidFill>
            </a:endParaRPr>
          </a:p>
        </p:txBody>
      </p:sp>
      <p:sp>
        <p:nvSpPr>
          <p:cNvPr id="3" name="Segnaposto contenuto 2">
            <a:extLst>
              <a:ext uri="{FF2B5EF4-FFF2-40B4-BE49-F238E27FC236}">
                <a16:creationId xmlns:a16="http://schemas.microsoft.com/office/drawing/2014/main" id="{66B5739E-A886-D96F-E4D0-D46706395D83}"/>
              </a:ext>
            </a:extLst>
          </p:cNvPr>
          <p:cNvSpPr>
            <a:spLocks noGrp="1"/>
          </p:cNvSpPr>
          <p:nvPr>
            <p:ph idx="1"/>
          </p:nvPr>
        </p:nvSpPr>
        <p:spPr>
          <a:xfrm>
            <a:off x="4810259" y="649480"/>
            <a:ext cx="6555347" cy="5546047"/>
          </a:xfrm>
        </p:spPr>
        <p:txBody>
          <a:bodyPr anchor="ctr">
            <a:normAutofit/>
          </a:bodyPr>
          <a:lstStyle/>
          <a:p>
            <a:pPr marL="0" indent="0">
              <a:buNone/>
            </a:pPr>
            <a:r>
              <a:rPr lang="it-IT" sz="2000" b="1" i="0" u="none" strike="noStrike" dirty="0">
                <a:effectLst/>
              </a:rPr>
              <a:t>Elenco delle Funzionalità:</a:t>
            </a:r>
            <a:endParaRPr lang="it-IT" sz="2000" b="0" i="0" u="none" strike="noStrike" dirty="0">
              <a:effectLst/>
            </a:endParaRPr>
          </a:p>
          <a:p>
            <a:pPr>
              <a:buFont typeface="Arial" panose="020B0604020202020204" pitchFamily="34" charset="0"/>
              <a:buChar char="•"/>
            </a:pPr>
            <a:r>
              <a:rPr lang="it-IT" sz="2000" b="1" i="0" u="none" strike="noStrike" dirty="0">
                <a:effectLst/>
              </a:rPr>
              <a:t>Creazione di Eventi:</a:t>
            </a:r>
            <a:r>
              <a:rPr lang="it-IT" sz="2000" b="0" i="0" u="none" strike="noStrike" dirty="0">
                <a:effectLst/>
              </a:rPr>
              <a:t> Permette agli utenti di definire e pubblicare eventi. </a:t>
            </a:r>
          </a:p>
          <a:p>
            <a:pPr>
              <a:buFont typeface="Arial" panose="020B0604020202020204" pitchFamily="34" charset="0"/>
              <a:buChar char="•"/>
            </a:pPr>
            <a:r>
              <a:rPr lang="it-IT" sz="2000" b="1" i="0" u="none" strike="noStrike" dirty="0">
                <a:effectLst/>
              </a:rPr>
              <a:t>Gestione degli Eventi:</a:t>
            </a:r>
            <a:r>
              <a:rPr lang="it-IT" sz="2000" b="0" i="0" u="none" strike="noStrike" dirty="0">
                <a:effectLst/>
              </a:rPr>
              <a:t> Modifica e cancellazione degli eventi esistenti.</a:t>
            </a:r>
          </a:p>
          <a:p>
            <a:pPr>
              <a:buFont typeface="Arial" panose="020B0604020202020204" pitchFamily="34" charset="0"/>
              <a:buChar char="•"/>
            </a:pPr>
            <a:r>
              <a:rPr lang="it-IT" sz="2000" b="1" i="0" u="none" strike="noStrike" dirty="0">
                <a:effectLst/>
              </a:rPr>
              <a:t>Iscrizione a Categorie:</a:t>
            </a:r>
            <a:r>
              <a:rPr lang="it-IT" sz="2000" b="0" i="0" u="none" strike="noStrike" dirty="0">
                <a:effectLst/>
              </a:rPr>
              <a:t> Gli organizzatori possono selezionare e iscriversi a diverse categorie.</a:t>
            </a:r>
          </a:p>
          <a:p>
            <a:pPr>
              <a:buFont typeface="Arial" panose="020B0604020202020204" pitchFamily="34" charset="0"/>
              <a:buChar char="•"/>
            </a:pPr>
            <a:r>
              <a:rPr lang="it-IT" sz="2000" b="1" i="0" u="none" strike="noStrike" dirty="0">
                <a:effectLst/>
              </a:rPr>
              <a:t>Gestione Iscrizione a categorie: </a:t>
            </a:r>
            <a:r>
              <a:rPr lang="it-IT" sz="2000" b="0" i="0" u="none" strike="noStrike" dirty="0">
                <a:effectLst/>
              </a:rPr>
              <a:t>Gli organizzatori possono eliminare la loro iscrizione ad una categoria.</a:t>
            </a:r>
          </a:p>
          <a:p>
            <a:endParaRPr lang="it-IT" sz="2000" dirty="0"/>
          </a:p>
        </p:txBody>
      </p:sp>
    </p:spTree>
    <p:extLst>
      <p:ext uri="{BB962C8B-B14F-4D97-AF65-F5344CB8AC3E}">
        <p14:creationId xmlns:p14="http://schemas.microsoft.com/office/powerpoint/2010/main" val="219549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A3577327-62F9-926E-E42F-14FB0BBEB6A9}"/>
              </a:ext>
            </a:extLst>
          </p:cNvPr>
          <p:cNvSpPr>
            <a:spLocks noGrp="1"/>
          </p:cNvSpPr>
          <p:nvPr>
            <p:ph type="title"/>
          </p:nvPr>
        </p:nvSpPr>
        <p:spPr>
          <a:xfrm>
            <a:off x="466722" y="586855"/>
            <a:ext cx="3201366" cy="3387497"/>
          </a:xfrm>
        </p:spPr>
        <p:txBody>
          <a:bodyPr anchor="b">
            <a:normAutofit/>
          </a:bodyPr>
          <a:lstStyle/>
          <a:p>
            <a:pPr algn="r"/>
            <a:r>
              <a:rPr lang="it-IT" sz="4000" b="0" i="0" u="none" strike="noStrike">
                <a:solidFill>
                  <a:srgbClr val="FFFFFF"/>
                </a:solidFill>
                <a:effectLst/>
                <a:latin typeface="-webkit-standard"/>
              </a:rPr>
              <a:t>Dettaglio di una Funzionalità</a:t>
            </a:r>
            <a:endParaRPr lang="it-IT" sz="4000">
              <a:solidFill>
                <a:srgbClr val="FFFFFF"/>
              </a:solidFill>
            </a:endParaRPr>
          </a:p>
        </p:txBody>
      </p:sp>
      <p:sp>
        <p:nvSpPr>
          <p:cNvPr id="3" name="Segnaposto contenuto 2">
            <a:extLst>
              <a:ext uri="{FF2B5EF4-FFF2-40B4-BE49-F238E27FC236}">
                <a16:creationId xmlns:a16="http://schemas.microsoft.com/office/drawing/2014/main" id="{2AA79A63-BE1B-85E2-33BA-AEEBC56AA449}"/>
              </a:ext>
            </a:extLst>
          </p:cNvPr>
          <p:cNvSpPr>
            <a:spLocks noGrp="1"/>
          </p:cNvSpPr>
          <p:nvPr>
            <p:ph idx="1"/>
          </p:nvPr>
        </p:nvSpPr>
        <p:spPr>
          <a:xfrm>
            <a:off x="4810259" y="649480"/>
            <a:ext cx="6555347" cy="5546047"/>
          </a:xfrm>
        </p:spPr>
        <p:txBody>
          <a:bodyPr anchor="ctr">
            <a:normAutofit/>
          </a:bodyPr>
          <a:lstStyle/>
          <a:p>
            <a:pPr marL="0" indent="0">
              <a:buNone/>
            </a:pPr>
            <a:r>
              <a:rPr lang="it-IT" sz="2000" b="1" i="0" u="none" strike="noStrike">
                <a:effectLst/>
              </a:rPr>
              <a:t>Funzionalità:</a:t>
            </a:r>
            <a:r>
              <a:rPr lang="it-IT" sz="2000" b="0" i="0" u="none" strike="noStrike">
                <a:effectLst/>
                <a:latin typeface="-webkit-standard"/>
              </a:rPr>
              <a:t> Creazione di Eventi</a:t>
            </a:r>
          </a:p>
          <a:p>
            <a:pPr marL="0" indent="0">
              <a:buNone/>
            </a:pPr>
            <a:endParaRPr lang="it-IT" sz="2000" b="1" i="0" u="none" strike="noStrike">
              <a:effectLst/>
            </a:endParaRPr>
          </a:p>
          <a:p>
            <a:pPr marL="0" indent="0">
              <a:buNone/>
            </a:pPr>
            <a:r>
              <a:rPr lang="it-IT" sz="2000" b="1" i="0" u="none" strike="noStrike">
                <a:effectLst/>
              </a:rPr>
              <a:t>Come Funziona:</a:t>
            </a:r>
            <a:r>
              <a:rPr lang="it-IT" sz="2000" b="0" i="0" u="none" strike="noStrike">
                <a:effectLst/>
              </a:rPr>
              <a:t> Gli utenti accedono al modulo di creazione, inseriscono i dettagli dell’evento (nome, data, ora, descrizione), e lo pubblicano.</a:t>
            </a:r>
          </a:p>
          <a:p>
            <a:pPr marL="0" indent="0">
              <a:buNone/>
            </a:pPr>
            <a:endParaRPr lang="it-IT" sz="2000" b="1" i="0" u="none" strike="noStrike">
              <a:effectLst/>
            </a:endParaRPr>
          </a:p>
          <a:p>
            <a:pPr marL="0" indent="0">
              <a:buNone/>
            </a:pPr>
            <a:r>
              <a:rPr lang="it-IT" sz="2000" b="1" i="0" u="none" strike="noStrike">
                <a:effectLst/>
              </a:rPr>
              <a:t>Benefici per l'Utente:</a:t>
            </a:r>
            <a:r>
              <a:rPr lang="it-IT" sz="2000" b="0" i="0" u="none" strike="noStrike">
                <a:effectLst/>
              </a:rPr>
              <a:t> Facilita la pianificazione e gestione di eventi, aumenta la visibilità per gli organizzatori.</a:t>
            </a:r>
          </a:p>
          <a:p>
            <a:pPr marL="0" indent="0">
              <a:buNone/>
            </a:pPr>
            <a:endParaRPr lang="it-IT" sz="2000"/>
          </a:p>
        </p:txBody>
      </p:sp>
    </p:spTree>
    <p:extLst>
      <p:ext uri="{BB962C8B-B14F-4D97-AF65-F5344CB8AC3E}">
        <p14:creationId xmlns:p14="http://schemas.microsoft.com/office/powerpoint/2010/main" val="3410016294"/>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49</TotalTime>
  <Words>453</Words>
  <Application>Microsoft Macintosh PowerPoint</Application>
  <PresentationFormat>Widescreen</PresentationFormat>
  <Paragraphs>51</Paragraphs>
  <Slides>10</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10</vt:i4>
      </vt:variant>
    </vt:vector>
  </HeadingPairs>
  <TitlesOfParts>
    <vt:vector size="15" baseType="lpstr">
      <vt:lpstr>-webkit-standard</vt:lpstr>
      <vt:lpstr>Aptos</vt:lpstr>
      <vt:lpstr>Aptos Display</vt:lpstr>
      <vt:lpstr>Arial</vt:lpstr>
      <vt:lpstr>Tema di Office</vt:lpstr>
      <vt:lpstr>Gestione Eventi e Iscrizione Organizzatore a Categorie</vt:lpstr>
      <vt:lpstr>Oggetto del Progetto</vt:lpstr>
      <vt:lpstr>Distribuzione del Team (Ruoli)</vt:lpstr>
      <vt:lpstr>Estrazione del Disegno Funzionale (da Miro)</vt:lpstr>
      <vt:lpstr>Screenshot di Trello</vt:lpstr>
      <vt:lpstr>Test Cases</vt:lpstr>
      <vt:lpstr>Architettura</vt:lpstr>
      <vt:lpstr>Funzionalità Implementate</vt:lpstr>
      <vt:lpstr>Dettaglio di una Funzionalità</vt:lpstr>
      <vt:lpstr>Feedback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BORELLA MICHAL ANDREA</dc:creator>
  <cp:lastModifiedBy>BORELLA MICHAL ANDREA</cp:lastModifiedBy>
  <cp:revision>4</cp:revision>
  <dcterms:created xsi:type="dcterms:W3CDTF">2024-07-26T12:03:32Z</dcterms:created>
  <dcterms:modified xsi:type="dcterms:W3CDTF">2024-08-02T09:47:15Z</dcterms:modified>
</cp:coreProperties>
</file>