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1" r:id="rId2"/>
    <p:sldId id="407" r:id="rId3"/>
    <p:sldId id="392" r:id="rId4"/>
    <p:sldId id="394" r:id="rId5"/>
    <p:sldId id="395" r:id="rId6"/>
    <p:sldId id="396" r:id="rId7"/>
    <p:sldId id="397" r:id="rId8"/>
    <p:sldId id="398" r:id="rId9"/>
    <p:sldId id="404" r:id="rId10"/>
    <p:sldId id="405" r:id="rId11"/>
    <p:sldId id="408" r:id="rId12"/>
    <p:sldId id="399" r:id="rId13"/>
    <p:sldId id="400" r:id="rId14"/>
    <p:sldId id="401" r:id="rId15"/>
    <p:sldId id="402" r:id="rId16"/>
    <p:sldId id="403" r:id="rId17"/>
    <p:sldId id="406" r:id="rId18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546D7-FB48-44F5-BEC7-D4764E5F793A}" v="154" dt="2022-04-19T16:54:41.1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1" autoAdjust="0"/>
    <p:restoredTop sz="89635" autoAdjust="0"/>
  </p:normalViewPr>
  <p:slideViewPr>
    <p:cSldViewPr>
      <p:cViewPr varScale="1">
        <p:scale>
          <a:sx n="59" d="100"/>
          <a:sy n="59" d="100"/>
        </p:scale>
        <p:origin x="312" y="84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ávio Olimpio" userId="2d1d60667f675a7b" providerId="LiveId" clId="{C4F546D7-FB48-44F5-BEC7-D4764E5F793A}"/>
    <pc:docChg chg="undo custSel addSld delSld modSld sldOrd">
      <pc:chgData name="Flávio Olimpio" userId="2d1d60667f675a7b" providerId="LiveId" clId="{C4F546D7-FB48-44F5-BEC7-D4764E5F793A}" dt="2022-04-19T16:54:41.154" v="206"/>
      <pc:docMkLst>
        <pc:docMk/>
      </pc:docMkLst>
      <pc:sldChg chg="del">
        <pc:chgData name="Flávio Olimpio" userId="2d1d60667f675a7b" providerId="LiveId" clId="{C4F546D7-FB48-44F5-BEC7-D4764E5F793A}" dt="2022-04-18T16:20:44.439" v="14" actId="47"/>
        <pc:sldMkLst>
          <pc:docMk/>
          <pc:sldMk cId="0" sldId="383"/>
        </pc:sldMkLst>
      </pc:sldChg>
      <pc:sldChg chg="modSp modAnim">
        <pc:chgData name="Flávio Olimpio" userId="2d1d60667f675a7b" providerId="LiveId" clId="{C4F546D7-FB48-44F5-BEC7-D4764E5F793A}" dt="2022-04-18T16:31:18.625" v="37"/>
        <pc:sldMkLst>
          <pc:docMk/>
          <pc:sldMk cId="4022213799" sldId="394"/>
        </pc:sldMkLst>
        <pc:picChg chg="mod">
          <ac:chgData name="Flávio Olimpio" userId="2d1d60667f675a7b" providerId="LiveId" clId="{C4F546D7-FB48-44F5-BEC7-D4764E5F793A}" dt="2022-04-18T16:30:29.702" v="32" actId="1076"/>
          <ac:picMkLst>
            <pc:docMk/>
            <pc:sldMk cId="4022213799" sldId="394"/>
            <ac:picMk id="1028" creationId="{A603EAE2-8F97-4CFD-BBAD-A417DF3A8EC1}"/>
          </ac:picMkLst>
        </pc:picChg>
      </pc:sldChg>
      <pc:sldChg chg="modAnim">
        <pc:chgData name="Flávio Olimpio" userId="2d1d60667f675a7b" providerId="LiveId" clId="{C4F546D7-FB48-44F5-BEC7-D4764E5F793A}" dt="2022-04-18T16:42:16.696" v="59"/>
        <pc:sldMkLst>
          <pc:docMk/>
          <pc:sldMk cId="1926969504" sldId="395"/>
        </pc:sldMkLst>
      </pc:sldChg>
      <pc:sldChg chg="modAnim">
        <pc:chgData name="Flávio Olimpio" userId="2d1d60667f675a7b" providerId="LiveId" clId="{C4F546D7-FB48-44F5-BEC7-D4764E5F793A}" dt="2022-04-18T16:46:09.233" v="72"/>
        <pc:sldMkLst>
          <pc:docMk/>
          <pc:sldMk cId="1111078335" sldId="396"/>
        </pc:sldMkLst>
      </pc:sldChg>
      <pc:sldChg chg="modAnim">
        <pc:chgData name="Flávio Olimpio" userId="2d1d60667f675a7b" providerId="LiveId" clId="{C4F546D7-FB48-44F5-BEC7-D4764E5F793A}" dt="2022-04-18T16:47:28.898" v="87"/>
        <pc:sldMkLst>
          <pc:docMk/>
          <pc:sldMk cId="1085113931" sldId="397"/>
        </pc:sldMkLst>
      </pc:sldChg>
      <pc:sldChg chg="modSp mod modAnim">
        <pc:chgData name="Flávio Olimpio" userId="2d1d60667f675a7b" providerId="LiveId" clId="{C4F546D7-FB48-44F5-BEC7-D4764E5F793A}" dt="2022-04-19T01:29:02.802" v="144" actId="1036"/>
        <pc:sldMkLst>
          <pc:docMk/>
          <pc:sldMk cId="441418619" sldId="398"/>
        </pc:sldMkLst>
        <pc:spChg chg="mod">
          <ac:chgData name="Flávio Olimpio" userId="2d1d60667f675a7b" providerId="LiveId" clId="{C4F546D7-FB48-44F5-BEC7-D4764E5F793A}" dt="2022-04-19T01:29:02.802" v="144" actId="1036"/>
          <ac:spMkLst>
            <pc:docMk/>
            <pc:sldMk cId="441418619" sldId="398"/>
            <ac:spMk id="38" creationId="{8897FDFE-44E6-4211-B2A8-74B8B6655282}"/>
          </ac:spMkLst>
        </pc:spChg>
      </pc:sldChg>
      <pc:sldChg chg="modAnim">
        <pc:chgData name="Flávio Olimpio" userId="2d1d60667f675a7b" providerId="LiveId" clId="{C4F546D7-FB48-44F5-BEC7-D4764E5F793A}" dt="2022-04-18T16:52:18.058" v="142"/>
        <pc:sldMkLst>
          <pc:docMk/>
          <pc:sldMk cId="2791273887" sldId="399"/>
        </pc:sldMkLst>
      </pc:sldChg>
      <pc:sldChg chg="modSp mod modAnim">
        <pc:chgData name="Flávio Olimpio" userId="2d1d60667f675a7b" providerId="LiveId" clId="{C4F546D7-FB48-44F5-BEC7-D4764E5F793A}" dt="2022-04-19T16:54:41.154" v="206"/>
        <pc:sldMkLst>
          <pc:docMk/>
          <pc:sldMk cId="1539979665" sldId="400"/>
        </pc:sldMkLst>
        <pc:spChg chg="mod">
          <ac:chgData name="Flávio Olimpio" userId="2d1d60667f675a7b" providerId="LiveId" clId="{C4F546D7-FB48-44F5-BEC7-D4764E5F793A}" dt="2022-04-19T16:54:17.329" v="200" actId="1076"/>
          <ac:spMkLst>
            <pc:docMk/>
            <pc:sldMk cId="1539979665" sldId="400"/>
            <ac:spMk id="43" creationId="{2AA8852E-0079-45B1-BEC2-E213CBA75CBF}"/>
          </ac:spMkLst>
        </pc:spChg>
        <pc:spChg chg="mod">
          <ac:chgData name="Flávio Olimpio" userId="2d1d60667f675a7b" providerId="LiveId" clId="{C4F546D7-FB48-44F5-BEC7-D4764E5F793A}" dt="2022-04-19T16:54:29.468" v="203" actId="1076"/>
          <ac:spMkLst>
            <pc:docMk/>
            <pc:sldMk cId="1539979665" sldId="400"/>
            <ac:spMk id="50" creationId="{E62DB0B0-749C-43A5-ADC0-F1B09116E80F}"/>
          </ac:spMkLst>
        </pc:spChg>
        <pc:picChg chg="mod">
          <ac:chgData name="Flávio Olimpio" userId="2d1d60667f675a7b" providerId="LiveId" clId="{C4F546D7-FB48-44F5-BEC7-D4764E5F793A}" dt="2022-04-19T16:51:30.126" v="169" actId="1036"/>
          <ac:picMkLst>
            <pc:docMk/>
            <pc:sldMk cId="1539979665" sldId="400"/>
            <ac:picMk id="17" creationId="{102C22D0-BD47-4DC2-92FF-17F12CC2031A}"/>
          </ac:picMkLst>
        </pc:picChg>
        <pc:picChg chg="mod">
          <ac:chgData name="Flávio Olimpio" userId="2d1d60667f675a7b" providerId="LiveId" clId="{C4F546D7-FB48-44F5-BEC7-D4764E5F793A}" dt="2022-04-19T16:53:15.731" v="187" actId="1076"/>
          <ac:picMkLst>
            <pc:docMk/>
            <pc:sldMk cId="1539979665" sldId="400"/>
            <ac:picMk id="47" creationId="{40FBB4B9-E9DE-4708-8B92-F5504DBBBBBF}"/>
          </ac:picMkLst>
        </pc:picChg>
      </pc:sldChg>
      <pc:sldChg chg="modAnim">
        <pc:chgData name="Flávio Olimpio" userId="2d1d60667f675a7b" providerId="LiveId" clId="{C4F546D7-FB48-44F5-BEC7-D4764E5F793A}" dt="2022-04-19T16:29:25.594" v="154"/>
        <pc:sldMkLst>
          <pc:docMk/>
          <pc:sldMk cId="2473040516" sldId="402"/>
        </pc:sldMkLst>
      </pc:sldChg>
      <pc:sldChg chg="modAnim">
        <pc:chgData name="Flávio Olimpio" userId="2d1d60667f675a7b" providerId="LiveId" clId="{C4F546D7-FB48-44F5-BEC7-D4764E5F793A}" dt="2022-04-19T16:30:00.428" v="163"/>
        <pc:sldMkLst>
          <pc:docMk/>
          <pc:sldMk cId="1362820089" sldId="403"/>
        </pc:sldMkLst>
      </pc:sldChg>
      <pc:sldChg chg="modSp mod modAnim">
        <pc:chgData name="Flávio Olimpio" userId="2d1d60667f675a7b" providerId="LiveId" clId="{C4F546D7-FB48-44F5-BEC7-D4764E5F793A}" dt="2022-04-18T16:49:37.326" v="109"/>
        <pc:sldMkLst>
          <pc:docMk/>
          <pc:sldMk cId="2879445547" sldId="404"/>
        </pc:sldMkLst>
        <pc:spChg chg="mod">
          <ac:chgData name="Flávio Olimpio" userId="2d1d60667f675a7b" providerId="LiveId" clId="{C4F546D7-FB48-44F5-BEC7-D4764E5F793A}" dt="2022-04-18T16:49:03.086" v="102" actId="1076"/>
          <ac:spMkLst>
            <pc:docMk/>
            <pc:sldMk cId="2879445547" sldId="404"/>
            <ac:spMk id="10" creationId="{25901103-5B3A-46C4-9DAB-F46CA9C8AABB}"/>
          </ac:spMkLst>
        </pc:spChg>
      </pc:sldChg>
      <pc:sldChg chg="modSp mod modAnim">
        <pc:chgData name="Flávio Olimpio" userId="2d1d60667f675a7b" providerId="LiveId" clId="{C4F546D7-FB48-44F5-BEC7-D4764E5F793A}" dt="2022-04-18T16:51:30.103" v="134"/>
        <pc:sldMkLst>
          <pc:docMk/>
          <pc:sldMk cId="3799110547" sldId="405"/>
        </pc:sldMkLst>
        <pc:spChg chg="mod">
          <ac:chgData name="Flávio Olimpio" userId="2d1d60667f675a7b" providerId="LiveId" clId="{C4F546D7-FB48-44F5-BEC7-D4764E5F793A}" dt="2022-04-18T16:49:53.933" v="115" actId="1036"/>
          <ac:spMkLst>
            <pc:docMk/>
            <pc:sldMk cId="3799110547" sldId="405"/>
            <ac:spMk id="6" creationId="{2BAE1E27-1F6A-4F32-899E-267AEB7A6932}"/>
          </ac:spMkLst>
        </pc:spChg>
      </pc:sldChg>
      <pc:sldChg chg="addSp delSp modSp new mod">
        <pc:chgData name="Flávio Olimpio" userId="2d1d60667f675a7b" providerId="LiveId" clId="{C4F546D7-FB48-44F5-BEC7-D4764E5F793A}" dt="2022-04-19T16:30:07.182" v="165" actId="14100"/>
        <pc:sldMkLst>
          <pc:docMk/>
          <pc:sldMk cId="2520490160" sldId="406"/>
        </pc:sldMkLst>
        <pc:spChg chg="del">
          <ac:chgData name="Flávio Olimpio" userId="2d1d60667f675a7b" providerId="LiveId" clId="{C4F546D7-FB48-44F5-BEC7-D4764E5F793A}" dt="2022-04-16T15:36:53.495" v="2" actId="478"/>
          <ac:spMkLst>
            <pc:docMk/>
            <pc:sldMk cId="2520490160" sldId="406"/>
            <ac:spMk id="2" creationId="{6715C89A-4BE6-4125-B350-1425625CBA51}"/>
          </ac:spMkLst>
        </pc:spChg>
        <pc:spChg chg="del">
          <ac:chgData name="Flávio Olimpio" userId="2d1d60667f675a7b" providerId="LiveId" clId="{C4F546D7-FB48-44F5-BEC7-D4764E5F793A}" dt="2022-04-16T15:36:53.495" v="2" actId="478"/>
          <ac:spMkLst>
            <pc:docMk/>
            <pc:sldMk cId="2520490160" sldId="406"/>
            <ac:spMk id="3" creationId="{B6D70225-7767-4963-A047-023A1F6A28E1}"/>
          </ac:spMkLst>
        </pc:spChg>
        <pc:spChg chg="del">
          <ac:chgData name="Flávio Olimpio" userId="2d1d60667f675a7b" providerId="LiveId" clId="{C4F546D7-FB48-44F5-BEC7-D4764E5F793A}" dt="2022-04-16T15:36:53.495" v="2" actId="478"/>
          <ac:spMkLst>
            <pc:docMk/>
            <pc:sldMk cId="2520490160" sldId="406"/>
            <ac:spMk id="4" creationId="{3EBBB43A-1A54-484B-8345-3247CB38448D}"/>
          </ac:spMkLst>
        </pc:spChg>
        <pc:picChg chg="add mod">
          <ac:chgData name="Flávio Olimpio" userId="2d1d60667f675a7b" providerId="LiveId" clId="{C4F546D7-FB48-44F5-BEC7-D4764E5F793A}" dt="2022-04-19T16:30:07.182" v="165" actId="14100"/>
          <ac:picMkLst>
            <pc:docMk/>
            <pc:sldMk cId="2520490160" sldId="406"/>
            <ac:picMk id="6" creationId="{25712408-7B3E-4474-B8E9-752919DB88BF}"/>
          </ac:picMkLst>
        </pc:picChg>
        <pc:picChg chg="add del mod modCrop">
          <ac:chgData name="Flávio Olimpio" userId="2d1d60667f675a7b" providerId="LiveId" clId="{C4F546D7-FB48-44F5-BEC7-D4764E5F793A}" dt="2022-04-16T18:04:17.940" v="13" actId="478"/>
          <ac:picMkLst>
            <pc:docMk/>
            <pc:sldMk cId="2520490160" sldId="406"/>
            <ac:picMk id="8" creationId="{6F5AEEA7-E118-461B-A0DE-B1F6FFFE5D04}"/>
          </ac:picMkLst>
        </pc:picChg>
      </pc:sldChg>
      <pc:sldChg chg="addSp delSp modSp new mod">
        <pc:chgData name="Flávio Olimpio" userId="2d1d60667f675a7b" providerId="LiveId" clId="{C4F546D7-FB48-44F5-BEC7-D4764E5F793A}" dt="2022-04-18T17:17:09.609" v="143"/>
        <pc:sldMkLst>
          <pc:docMk/>
          <pc:sldMk cId="1282302598" sldId="407"/>
        </pc:sldMkLst>
        <pc:spChg chg="del">
          <ac:chgData name="Flávio Olimpio" userId="2d1d60667f675a7b" providerId="LiveId" clId="{C4F546D7-FB48-44F5-BEC7-D4764E5F793A}" dt="2022-04-18T16:20:52.906" v="16" actId="478"/>
          <ac:spMkLst>
            <pc:docMk/>
            <pc:sldMk cId="1282302598" sldId="407"/>
            <ac:spMk id="2" creationId="{276ACAF3-DB08-4DBE-91B7-3D72C3598285}"/>
          </ac:spMkLst>
        </pc:spChg>
        <pc:spChg chg="del">
          <ac:chgData name="Flávio Olimpio" userId="2d1d60667f675a7b" providerId="LiveId" clId="{C4F546D7-FB48-44F5-BEC7-D4764E5F793A}" dt="2022-04-18T16:20:52.906" v="16" actId="478"/>
          <ac:spMkLst>
            <pc:docMk/>
            <pc:sldMk cId="1282302598" sldId="407"/>
            <ac:spMk id="3" creationId="{41AC2F7E-A94A-47DD-9D1C-563A762ACA4F}"/>
          </ac:spMkLst>
        </pc:spChg>
        <pc:graphicFrameChg chg="add mod">
          <ac:chgData name="Flávio Olimpio" userId="2d1d60667f675a7b" providerId="LiveId" clId="{C4F546D7-FB48-44F5-BEC7-D4764E5F793A}" dt="2022-04-18T17:17:09.609" v="143"/>
          <ac:graphicFrameMkLst>
            <pc:docMk/>
            <pc:sldMk cId="1282302598" sldId="407"/>
            <ac:graphicFrameMk id="4" creationId="{525B6EFA-7D53-4733-891F-F59359F102DB}"/>
          </ac:graphicFrameMkLst>
        </pc:graphicFrameChg>
      </pc:sldChg>
      <pc:sldChg chg="addSp delSp modSp new mod ord modAnim">
        <pc:chgData name="Flávio Olimpio" userId="2d1d60667f675a7b" providerId="LiveId" clId="{C4F546D7-FB48-44F5-BEC7-D4764E5F793A}" dt="2022-04-18T16:49:50.402" v="113"/>
        <pc:sldMkLst>
          <pc:docMk/>
          <pc:sldMk cId="1085121652" sldId="408"/>
        </pc:sldMkLst>
        <pc:spChg chg="del">
          <ac:chgData name="Flávio Olimpio" userId="2d1d60667f675a7b" providerId="LiveId" clId="{C4F546D7-FB48-44F5-BEC7-D4764E5F793A}" dt="2022-04-18T16:40:03.512" v="39" actId="478"/>
          <ac:spMkLst>
            <pc:docMk/>
            <pc:sldMk cId="1085121652" sldId="408"/>
            <ac:spMk id="2" creationId="{2053CF62-3C60-46E6-803B-AE888699F26E}"/>
          </ac:spMkLst>
        </pc:spChg>
        <pc:spChg chg="del">
          <ac:chgData name="Flávio Olimpio" userId="2d1d60667f675a7b" providerId="LiveId" clId="{C4F546D7-FB48-44F5-BEC7-D4764E5F793A}" dt="2022-04-18T16:40:03.512" v="39" actId="478"/>
          <ac:spMkLst>
            <pc:docMk/>
            <pc:sldMk cId="1085121652" sldId="408"/>
            <ac:spMk id="3" creationId="{92F1DA96-B125-41A2-B88B-72B0D7995C3B}"/>
          </ac:spMkLst>
        </pc:spChg>
        <pc:picChg chg="add mod">
          <ac:chgData name="Flávio Olimpio" userId="2d1d60667f675a7b" providerId="LiveId" clId="{C4F546D7-FB48-44F5-BEC7-D4764E5F793A}" dt="2022-04-18T16:40:27.940" v="45" actId="1076"/>
          <ac:picMkLst>
            <pc:docMk/>
            <pc:sldMk cId="1085121652" sldId="408"/>
            <ac:picMk id="5" creationId="{9F9D2D50-291B-406C-87AD-8404AD23762A}"/>
          </ac:picMkLst>
        </pc:picChg>
        <pc:picChg chg="add mod">
          <ac:chgData name="Flávio Olimpio" userId="2d1d60667f675a7b" providerId="LiveId" clId="{C4F546D7-FB48-44F5-BEC7-D4764E5F793A}" dt="2022-04-18T16:41:04.598" v="50" actId="1076"/>
          <ac:picMkLst>
            <pc:docMk/>
            <pc:sldMk cId="1085121652" sldId="408"/>
            <ac:picMk id="7" creationId="{2C6B3B87-DA80-4827-9945-B8EAED4E10D0}"/>
          </ac:picMkLst>
        </pc:picChg>
      </pc:sldChg>
    </pc:docChg>
  </pc:docChgLst>
  <pc:docChgLst>
    <pc:chgData name="Flávio Olimpio" userId="2d1d60667f675a7b" providerId="LiveId" clId="{5E9B5B99-5C69-458F-B7E0-AF808FE2337F}"/>
    <pc:docChg chg="undo redo custSel addSld delSld modSld">
      <pc:chgData name="Flávio Olimpio" userId="2d1d60667f675a7b" providerId="LiveId" clId="{5E9B5B99-5C69-458F-B7E0-AF808FE2337F}" dt="2021-07-17T19:43:47.889" v="2142" actId="14100"/>
      <pc:docMkLst>
        <pc:docMk/>
      </pc:docMkLst>
      <pc:sldChg chg="del">
        <pc:chgData name="Flávio Olimpio" userId="2d1d60667f675a7b" providerId="LiveId" clId="{5E9B5B99-5C69-458F-B7E0-AF808FE2337F}" dt="2021-07-16T13:27:17.454" v="51" actId="47"/>
        <pc:sldMkLst>
          <pc:docMk/>
          <pc:sldMk cId="0" sldId="299"/>
        </pc:sldMkLst>
      </pc:sldChg>
      <pc:sldChg chg="del">
        <pc:chgData name="Flávio Olimpio" userId="2d1d60667f675a7b" providerId="LiveId" clId="{5E9B5B99-5C69-458F-B7E0-AF808FE2337F}" dt="2021-07-16T13:27:18.536" v="54" actId="47"/>
        <pc:sldMkLst>
          <pc:docMk/>
          <pc:sldMk cId="0" sldId="342"/>
        </pc:sldMkLst>
      </pc:sldChg>
      <pc:sldChg chg="del">
        <pc:chgData name="Flávio Olimpio" userId="2d1d60667f675a7b" providerId="LiveId" clId="{5E9B5B99-5C69-458F-B7E0-AF808FE2337F}" dt="2021-07-16T13:27:18.854" v="56" actId="47"/>
        <pc:sldMkLst>
          <pc:docMk/>
          <pc:sldMk cId="0" sldId="343"/>
        </pc:sldMkLst>
      </pc:sldChg>
      <pc:sldChg chg="del">
        <pc:chgData name="Flávio Olimpio" userId="2d1d60667f675a7b" providerId="LiveId" clId="{5E9B5B99-5C69-458F-B7E0-AF808FE2337F}" dt="2021-07-16T13:27:19.043" v="57" actId="47"/>
        <pc:sldMkLst>
          <pc:docMk/>
          <pc:sldMk cId="0" sldId="344"/>
        </pc:sldMkLst>
      </pc:sldChg>
      <pc:sldChg chg="del">
        <pc:chgData name="Flávio Olimpio" userId="2d1d60667f675a7b" providerId="LiveId" clId="{5E9B5B99-5C69-458F-B7E0-AF808FE2337F}" dt="2021-07-16T13:27:19.220" v="58" actId="47"/>
        <pc:sldMkLst>
          <pc:docMk/>
          <pc:sldMk cId="0" sldId="345"/>
        </pc:sldMkLst>
      </pc:sldChg>
      <pc:sldChg chg="del">
        <pc:chgData name="Flávio Olimpio" userId="2d1d60667f675a7b" providerId="LiveId" clId="{5E9B5B99-5C69-458F-B7E0-AF808FE2337F}" dt="2021-07-16T13:27:19.570" v="60" actId="47"/>
        <pc:sldMkLst>
          <pc:docMk/>
          <pc:sldMk cId="0" sldId="346"/>
        </pc:sldMkLst>
      </pc:sldChg>
      <pc:sldChg chg="del">
        <pc:chgData name="Flávio Olimpio" userId="2d1d60667f675a7b" providerId="LiveId" clId="{5E9B5B99-5C69-458F-B7E0-AF808FE2337F}" dt="2021-07-16T13:27:19.736" v="61" actId="47"/>
        <pc:sldMkLst>
          <pc:docMk/>
          <pc:sldMk cId="0" sldId="347"/>
        </pc:sldMkLst>
      </pc:sldChg>
      <pc:sldChg chg="del">
        <pc:chgData name="Flávio Olimpio" userId="2d1d60667f675a7b" providerId="LiveId" clId="{5E9B5B99-5C69-458F-B7E0-AF808FE2337F}" dt="2021-07-16T13:27:19.880" v="62" actId="47"/>
        <pc:sldMkLst>
          <pc:docMk/>
          <pc:sldMk cId="0" sldId="348"/>
        </pc:sldMkLst>
      </pc:sldChg>
      <pc:sldChg chg="del">
        <pc:chgData name="Flávio Olimpio" userId="2d1d60667f675a7b" providerId="LiveId" clId="{5E9B5B99-5C69-458F-B7E0-AF808FE2337F}" dt="2021-07-16T13:27:20.025" v="63" actId="47"/>
        <pc:sldMkLst>
          <pc:docMk/>
          <pc:sldMk cId="0" sldId="349"/>
        </pc:sldMkLst>
      </pc:sldChg>
      <pc:sldChg chg="del">
        <pc:chgData name="Flávio Olimpio" userId="2d1d60667f675a7b" providerId="LiveId" clId="{5E9B5B99-5C69-458F-B7E0-AF808FE2337F}" dt="2021-07-16T13:27:20.169" v="64" actId="47"/>
        <pc:sldMkLst>
          <pc:docMk/>
          <pc:sldMk cId="0" sldId="351"/>
        </pc:sldMkLst>
      </pc:sldChg>
      <pc:sldChg chg="del">
        <pc:chgData name="Flávio Olimpio" userId="2d1d60667f675a7b" providerId="LiveId" clId="{5E9B5B99-5C69-458F-B7E0-AF808FE2337F}" dt="2021-07-16T13:27:20.291" v="65" actId="47"/>
        <pc:sldMkLst>
          <pc:docMk/>
          <pc:sldMk cId="0" sldId="353"/>
        </pc:sldMkLst>
      </pc:sldChg>
      <pc:sldChg chg="del">
        <pc:chgData name="Flávio Olimpio" userId="2d1d60667f675a7b" providerId="LiveId" clId="{5E9B5B99-5C69-458F-B7E0-AF808FE2337F}" dt="2021-07-16T13:27:20.439" v="66" actId="47"/>
        <pc:sldMkLst>
          <pc:docMk/>
          <pc:sldMk cId="0" sldId="360"/>
        </pc:sldMkLst>
      </pc:sldChg>
      <pc:sldChg chg="del">
        <pc:chgData name="Flávio Olimpio" userId="2d1d60667f675a7b" providerId="LiveId" clId="{5E9B5B99-5C69-458F-B7E0-AF808FE2337F}" dt="2021-07-16T13:27:21.298" v="67" actId="47"/>
        <pc:sldMkLst>
          <pc:docMk/>
          <pc:sldMk cId="0" sldId="361"/>
        </pc:sldMkLst>
      </pc:sldChg>
      <pc:sldChg chg="del">
        <pc:chgData name="Flávio Olimpio" userId="2d1d60667f675a7b" providerId="LiveId" clId="{5E9B5B99-5C69-458F-B7E0-AF808FE2337F}" dt="2021-07-16T13:27:21.806" v="68" actId="47"/>
        <pc:sldMkLst>
          <pc:docMk/>
          <pc:sldMk cId="0" sldId="362"/>
        </pc:sldMkLst>
      </pc:sldChg>
      <pc:sldChg chg="del">
        <pc:chgData name="Flávio Olimpio" userId="2d1d60667f675a7b" providerId="LiveId" clId="{5E9B5B99-5C69-458F-B7E0-AF808FE2337F}" dt="2021-07-16T13:27:19.410" v="59" actId="47"/>
        <pc:sldMkLst>
          <pc:docMk/>
          <pc:sldMk cId="679368869" sldId="378"/>
        </pc:sldMkLst>
      </pc:sldChg>
      <pc:sldChg chg="modSp mod">
        <pc:chgData name="Flávio Olimpio" userId="2d1d60667f675a7b" providerId="LiveId" clId="{5E9B5B99-5C69-458F-B7E0-AF808FE2337F}" dt="2021-07-16T13:27:04.255" v="50" actId="14100"/>
        <pc:sldMkLst>
          <pc:docMk/>
          <pc:sldMk cId="0" sldId="381"/>
        </pc:sldMkLst>
        <pc:spChg chg="mod">
          <ac:chgData name="Flávio Olimpio" userId="2d1d60667f675a7b" providerId="LiveId" clId="{5E9B5B99-5C69-458F-B7E0-AF808FE2337F}" dt="2021-07-16T13:27:04.255" v="50" actId="14100"/>
          <ac:spMkLst>
            <pc:docMk/>
            <pc:sldMk cId="0" sldId="381"/>
            <ac:spMk id="3074" creationId="{C302DE46-7A65-4755-9557-4E68A30A4009}"/>
          </ac:spMkLst>
        </pc:spChg>
      </pc:sldChg>
      <pc:sldChg chg="modSp mod">
        <pc:chgData name="Flávio Olimpio" userId="2d1d60667f675a7b" providerId="LiveId" clId="{5E9B5B99-5C69-458F-B7E0-AF808FE2337F}" dt="2021-07-16T14:33:37.803" v="759" actId="14100"/>
        <pc:sldMkLst>
          <pc:docMk/>
          <pc:sldMk cId="0" sldId="383"/>
        </pc:sldMkLst>
        <pc:spChg chg="mod">
          <ac:chgData name="Flávio Olimpio" userId="2d1d60667f675a7b" providerId="LiveId" clId="{5E9B5B99-5C69-458F-B7E0-AF808FE2337F}" dt="2021-07-16T14:33:37.803" v="759" actId="14100"/>
          <ac:spMkLst>
            <pc:docMk/>
            <pc:sldMk cId="0" sldId="383"/>
            <ac:spMk id="3074" creationId="{828E68C5-88CA-41C4-ACBF-C06143A83B48}"/>
          </ac:spMkLst>
        </pc:spChg>
      </pc:sldChg>
      <pc:sldChg chg="del">
        <pc:chgData name="Flávio Olimpio" userId="2d1d60667f675a7b" providerId="LiveId" clId="{5E9B5B99-5C69-458F-B7E0-AF808FE2337F}" dt="2021-07-16T13:27:18.157" v="52" actId="47"/>
        <pc:sldMkLst>
          <pc:docMk/>
          <pc:sldMk cId="1796668217" sldId="384"/>
        </pc:sldMkLst>
      </pc:sldChg>
      <pc:sldChg chg="addSp delSp modSp new mod">
        <pc:chgData name="Flávio Olimpio" userId="2d1d60667f675a7b" providerId="LiveId" clId="{5E9B5B99-5C69-458F-B7E0-AF808FE2337F}" dt="2021-07-16T17:22:45.563" v="1371" actId="1076"/>
        <pc:sldMkLst>
          <pc:docMk/>
          <pc:sldMk cId="1813773313" sldId="384"/>
        </pc:sldMkLst>
        <pc:spChg chg="mod">
          <ac:chgData name="Flávio Olimpio" userId="2d1d60667f675a7b" providerId="LiveId" clId="{5E9B5B99-5C69-458F-B7E0-AF808FE2337F}" dt="2021-07-16T13:28:36.236" v="113" actId="207"/>
          <ac:spMkLst>
            <pc:docMk/>
            <pc:sldMk cId="1813773313" sldId="384"/>
            <ac:spMk id="2" creationId="{763D74EC-9327-4F35-A58B-099F0CD2DA83}"/>
          </ac:spMkLst>
        </pc:spChg>
        <pc:spChg chg="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3" creationId="{09ECE0C3-A4E5-4103-8269-DB7485720462}"/>
          </ac:spMkLst>
        </pc:spChg>
        <pc:spChg chg="del mod">
          <ac:chgData name="Flávio Olimpio" userId="2d1d60667f675a7b" providerId="LiveId" clId="{5E9B5B99-5C69-458F-B7E0-AF808FE2337F}" dt="2021-07-16T13:59:44.285" v="417" actId="478"/>
          <ac:spMkLst>
            <pc:docMk/>
            <pc:sldMk cId="1813773313" sldId="384"/>
            <ac:spMk id="4" creationId="{0682A28D-8DFD-46B3-872F-5AECC6518F18}"/>
          </ac:spMkLst>
        </pc:spChg>
        <pc:spChg chg="add del mod">
          <ac:chgData name="Flávio Olimpio" userId="2d1d60667f675a7b" providerId="LiveId" clId="{5E9B5B99-5C69-458F-B7E0-AF808FE2337F}" dt="2021-07-16T13:30:10.987" v="133" actId="767"/>
          <ac:spMkLst>
            <pc:docMk/>
            <pc:sldMk cId="1813773313" sldId="384"/>
            <ac:spMk id="5" creationId="{3A1C4FAC-F7AD-431E-A079-7F02B6DF8502}"/>
          </ac:spMkLst>
        </pc:spChg>
        <pc:spChg chg="add del mod">
          <ac:chgData name="Flávio Olimpio" userId="2d1d60667f675a7b" providerId="LiveId" clId="{5E9B5B99-5C69-458F-B7E0-AF808FE2337F}" dt="2021-07-16T13:31:46.968" v="144"/>
          <ac:spMkLst>
            <pc:docMk/>
            <pc:sldMk cId="1813773313" sldId="384"/>
            <ac:spMk id="6" creationId="{8E4FCDA2-437F-4393-AC5F-F70B0D5FB05D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7" creationId="{71709651-3960-4F9D-9AAA-0C2CE61C6337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8" creationId="{736AD9AC-4FFD-4BDA-9646-13731773D125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1" creationId="{6D8EC9EF-AD55-46BC-845C-EF90E93804A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2" creationId="{2EE8E310-8C3A-4162-944E-67F95AE2A7B0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3" creationId="{73C1ED7E-A9BC-4E30-8493-184204D83CFC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4" creationId="{8612462F-FE96-4648-BA92-50DFE84A0932}"/>
          </ac:spMkLst>
        </pc:spChg>
        <pc:spChg chg="add mod">
          <ac:chgData name="Flávio Olimpio" userId="2d1d60667f675a7b" providerId="LiveId" clId="{5E9B5B99-5C69-458F-B7E0-AF808FE2337F}" dt="2021-07-16T14:07:59.079" v="510" actId="1076"/>
          <ac:spMkLst>
            <pc:docMk/>
            <pc:sldMk cId="1813773313" sldId="384"/>
            <ac:spMk id="25" creationId="{A3E27C6B-C2F8-4FF1-A838-53739AF00A82}"/>
          </ac:spMkLst>
        </pc:spChg>
        <pc:spChg chg="add mod">
          <ac:chgData name="Flávio Olimpio" userId="2d1d60667f675a7b" providerId="LiveId" clId="{5E9B5B99-5C69-458F-B7E0-AF808FE2337F}" dt="2021-07-16T14:08:34.717" v="519" actId="1076"/>
          <ac:spMkLst>
            <pc:docMk/>
            <pc:sldMk cId="1813773313" sldId="384"/>
            <ac:spMk id="29" creationId="{F3923518-7A33-499C-B7F1-1DB2312A7B7D}"/>
          </ac:spMkLst>
        </pc:spChg>
        <pc:spChg chg="add mod">
          <ac:chgData name="Flávio Olimpio" userId="2d1d60667f675a7b" providerId="LiveId" clId="{5E9B5B99-5C69-458F-B7E0-AF808FE2337F}" dt="2021-07-16T14:08:31.273" v="518" actId="1076"/>
          <ac:spMkLst>
            <pc:docMk/>
            <pc:sldMk cId="1813773313" sldId="384"/>
            <ac:spMk id="30" creationId="{CAF1D7C7-1AFF-4810-82FC-5E1BA5F4D904}"/>
          </ac:spMkLst>
        </pc:spChg>
        <pc:spChg chg="add mod">
          <ac:chgData name="Flávio Olimpio" userId="2d1d60667f675a7b" providerId="LiveId" clId="{5E9B5B99-5C69-458F-B7E0-AF808FE2337F}" dt="2021-07-16T14:08:28.613" v="517" actId="1076"/>
          <ac:spMkLst>
            <pc:docMk/>
            <pc:sldMk cId="1813773313" sldId="384"/>
            <ac:spMk id="31" creationId="{8DD43563-4793-4BAE-BBB7-0BEB190033B2}"/>
          </ac:spMkLst>
        </pc:spChg>
        <pc:spChg chg="add mod">
          <ac:chgData name="Flávio Olimpio" userId="2d1d60667f675a7b" providerId="LiveId" clId="{5E9B5B99-5C69-458F-B7E0-AF808FE2337F}" dt="2021-07-16T14:02:40.057" v="437" actId="1076"/>
          <ac:spMkLst>
            <pc:docMk/>
            <pc:sldMk cId="1813773313" sldId="384"/>
            <ac:spMk id="32" creationId="{8CAC5DDC-13FD-461F-A693-D96A71BA073F}"/>
          </ac:spMkLst>
        </pc:spChg>
        <pc:spChg chg="add mod">
          <ac:chgData name="Flávio Olimpio" userId="2d1d60667f675a7b" providerId="LiveId" clId="{5E9B5B99-5C69-458F-B7E0-AF808FE2337F}" dt="2021-07-16T17:22:45.563" v="1371" actId="1076"/>
          <ac:spMkLst>
            <pc:docMk/>
            <pc:sldMk cId="1813773313" sldId="384"/>
            <ac:spMk id="33" creationId="{8507DAE9-ABF8-4EF5-A4AF-4AB023992268}"/>
          </ac:spMkLst>
        </pc:spChg>
        <pc:spChg chg="add del mod">
          <ac:chgData name="Flávio Olimpio" userId="2d1d60667f675a7b" providerId="LiveId" clId="{5E9B5B99-5C69-458F-B7E0-AF808FE2337F}" dt="2021-07-16T14:08:37.875" v="520" actId="478"/>
          <ac:spMkLst>
            <pc:docMk/>
            <pc:sldMk cId="1813773313" sldId="384"/>
            <ac:spMk id="34" creationId="{0D99486B-B8D5-4A10-9811-F66C6ECB3BA1}"/>
          </ac:spMkLst>
        </pc:spChg>
        <pc:spChg chg="add mod">
          <ac:chgData name="Flávio Olimpio" userId="2d1d60667f675a7b" providerId="LiveId" clId="{5E9B5B99-5C69-458F-B7E0-AF808FE2337F}" dt="2021-07-16T14:15:11.544" v="574" actId="20577"/>
          <ac:spMkLst>
            <pc:docMk/>
            <pc:sldMk cId="1813773313" sldId="384"/>
            <ac:spMk id="35" creationId="{1241F04D-CA43-4BDE-A385-4914D033DE8A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6" creationId="{0DD03E24-BBB0-4A1B-89E4-E72F907D7238}"/>
          </ac:spMkLst>
        </pc:spChg>
        <pc:spChg chg="add mod">
          <ac:chgData name="Flávio Olimpio" userId="2d1d60667f675a7b" providerId="LiveId" clId="{5E9B5B99-5C69-458F-B7E0-AF808FE2337F}" dt="2021-07-16T14:13:00.877" v="556" actId="164"/>
          <ac:spMkLst>
            <pc:docMk/>
            <pc:sldMk cId="1813773313" sldId="384"/>
            <ac:spMk id="37" creationId="{3BE5FB13-026E-40F1-B751-D20039C735E0}"/>
          </ac:spMkLst>
        </pc:spChg>
        <pc:spChg chg="mod">
          <ac:chgData name="Flávio Olimpio" userId="2d1d60667f675a7b" providerId="LiveId" clId="{5E9B5B99-5C69-458F-B7E0-AF808FE2337F}" dt="2021-07-16T14:14:03.557" v="567" actId="208"/>
          <ac:spMkLst>
            <pc:docMk/>
            <pc:sldMk cId="1813773313" sldId="384"/>
            <ac:spMk id="40" creationId="{73FF3A90-5E06-40B3-82CE-3E1C3A45656A}"/>
          </ac:spMkLst>
        </pc:spChg>
        <pc:spChg chg="mod">
          <ac:chgData name="Flávio Olimpio" userId="2d1d60667f675a7b" providerId="LiveId" clId="{5E9B5B99-5C69-458F-B7E0-AF808FE2337F}" dt="2021-07-16T14:14:24.851" v="569" actId="207"/>
          <ac:spMkLst>
            <pc:docMk/>
            <pc:sldMk cId="1813773313" sldId="384"/>
            <ac:spMk id="41" creationId="{8653D9BB-E4E4-420F-AE0E-359D09D656EC}"/>
          </ac:spMkLst>
        </pc:spChg>
        <pc:spChg chg="add mod">
          <ac:chgData name="Flávio Olimpio" userId="2d1d60667f675a7b" providerId="LiveId" clId="{5E9B5B99-5C69-458F-B7E0-AF808FE2337F}" dt="2021-07-16T14:20:10.627" v="627" actId="1076"/>
          <ac:spMkLst>
            <pc:docMk/>
            <pc:sldMk cId="1813773313" sldId="384"/>
            <ac:spMk id="42" creationId="{122773A4-9A82-475A-A49C-2B11F563A1C1}"/>
          </ac:spMkLst>
        </pc:spChg>
        <pc:spChg chg="add del mod">
          <ac:chgData name="Flávio Olimpio" userId="2d1d60667f675a7b" providerId="LiveId" clId="{5E9B5B99-5C69-458F-B7E0-AF808FE2337F}" dt="2021-07-16T14:20:31.351" v="629"/>
          <ac:spMkLst>
            <pc:docMk/>
            <pc:sldMk cId="1813773313" sldId="384"/>
            <ac:spMk id="43" creationId="{542D8AE8-D2A5-4ED2-B1CD-F6CF7E2A8636}"/>
          </ac:spMkLst>
        </pc:spChg>
        <pc:grpChg chg="add mod">
          <ac:chgData name="Flávio Olimpio" userId="2d1d60667f675a7b" providerId="LiveId" clId="{5E9B5B99-5C69-458F-B7E0-AF808FE2337F}" dt="2021-07-16T14:13:28.379" v="562" actId="1076"/>
          <ac:grpSpMkLst>
            <pc:docMk/>
            <pc:sldMk cId="1813773313" sldId="384"/>
            <ac:grpSpMk id="38" creationId="{53036E3D-5D73-4C9C-AF52-CD6C5188A900}"/>
          </ac:grpSpMkLst>
        </pc:grpChg>
        <pc:grpChg chg="add mod">
          <ac:chgData name="Flávio Olimpio" userId="2d1d60667f675a7b" providerId="LiveId" clId="{5E9B5B99-5C69-458F-B7E0-AF808FE2337F}" dt="2021-07-16T14:13:39.812" v="563" actId="207"/>
          <ac:grpSpMkLst>
            <pc:docMk/>
            <pc:sldMk cId="1813773313" sldId="384"/>
            <ac:grpSpMk id="39" creationId="{0D2D5136-F597-4B81-B9AE-42291A8A3198}"/>
          </ac:grpSpMkLst>
        </pc:grp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0" creationId="{4ED4F670-472F-4A9E-926C-15E531AFFBF1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2" creationId="{D611EA34-8FA5-4D94-9518-CCEA3C3722A3}"/>
          </ac:cxnSpMkLst>
        </pc:cxnChg>
        <pc:cxnChg chg="add mod">
          <ac:chgData name="Flávio Olimpio" userId="2d1d60667f675a7b" providerId="LiveId" clId="{5E9B5B99-5C69-458F-B7E0-AF808FE2337F}" dt="2021-07-16T14:07:59.079" v="510" actId="1076"/>
          <ac:cxnSpMkLst>
            <pc:docMk/>
            <pc:sldMk cId="1813773313" sldId="384"/>
            <ac:cxnSpMk id="18" creationId="{292EDC22-46DD-4DCA-B920-ED9B4B9D05BF}"/>
          </ac:cxnSpMkLst>
        </pc:cxnChg>
      </pc:sldChg>
      <pc:sldChg chg="addSp delSp modSp add mod">
        <pc:chgData name="Flávio Olimpio" userId="2d1d60667f675a7b" providerId="LiveId" clId="{5E9B5B99-5C69-458F-B7E0-AF808FE2337F}" dt="2021-07-16T15:49:24.768" v="1369" actId="1076"/>
        <pc:sldMkLst>
          <pc:docMk/>
          <pc:sldMk cId="558596073" sldId="385"/>
        </pc:sldMkLst>
        <pc:spChg chg="del">
          <ac:chgData name="Flávio Olimpio" userId="2d1d60667f675a7b" providerId="LiveId" clId="{5E9B5B99-5C69-458F-B7E0-AF808FE2337F}" dt="2021-07-16T14:20:44.907" v="632" actId="478"/>
          <ac:spMkLst>
            <pc:docMk/>
            <pc:sldMk cId="558596073" sldId="385"/>
            <ac:spMk id="3" creationId="{09ECE0C3-A4E5-4103-8269-DB7485720462}"/>
          </ac:spMkLst>
        </pc:spChg>
        <pc:spChg chg="add del mod">
          <ac:chgData name="Flávio Olimpio" userId="2d1d60667f675a7b" providerId="LiveId" clId="{5E9B5B99-5C69-458F-B7E0-AF808FE2337F}" dt="2021-07-16T14:20:46.651" v="633" actId="478"/>
          <ac:spMkLst>
            <pc:docMk/>
            <pc:sldMk cId="558596073" sldId="385"/>
            <ac:spMk id="5" creationId="{B5CC1353-E200-4168-9392-5A753BF8B83F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7" creationId="{71709651-3960-4F9D-9AAA-0C2CE61C6337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8" creationId="{736AD9AC-4FFD-4BDA-9646-13731773D12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11" creationId="{33BEBAEF-5F02-43DF-9521-55CEB59ABE6B}"/>
          </ac:spMkLst>
        </pc:spChg>
        <pc:spChg chg="add mod">
          <ac:chgData name="Flávio Olimpio" userId="2d1d60667f675a7b" providerId="LiveId" clId="{5E9B5B99-5C69-458F-B7E0-AF808FE2337F}" dt="2021-07-16T15:49:18.992" v="1367" actId="1076"/>
          <ac:spMkLst>
            <pc:docMk/>
            <pc:sldMk cId="558596073" sldId="385"/>
            <ac:spMk id="16" creationId="{89BCE407-3CA2-4024-B75D-B213DCB71E85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1" creationId="{6D8EC9EF-AD55-46BC-845C-EF90E93804A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2" creationId="{2EE8E310-8C3A-4162-944E-67F95AE2A7B0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3" creationId="{73C1ED7E-A9BC-4E30-8493-184204D83CFC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4" creationId="{8612462F-FE96-4648-BA92-50DFE84A093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5" creationId="{A3E27C6B-C2F8-4FF1-A838-53739AF00A82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29" creationId="{F3923518-7A33-499C-B7F1-1DB2312A7B7D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0" creationId="{CAF1D7C7-1AFF-4810-82FC-5E1BA5F4D904}"/>
          </ac:spMkLst>
        </pc:spChg>
        <pc:spChg chg="del">
          <ac:chgData name="Flávio Olimpio" userId="2d1d60667f675a7b" providerId="LiveId" clId="{5E9B5B99-5C69-458F-B7E0-AF808FE2337F}" dt="2021-07-16T14:20:42.580" v="631" actId="478"/>
          <ac:spMkLst>
            <pc:docMk/>
            <pc:sldMk cId="558596073" sldId="385"/>
            <ac:spMk id="31" creationId="{8DD43563-4793-4BAE-BBB7-0BEB190033B2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2" creationId="{8CAC5DDC-13FD-461F-A693-D96A71BA073F}"/>
          </ac:spMkLst>
        </pc:spChg>
        <pc:spChg chg="del">
          <ac:chgData name="Flávio Olimpio" userId="2d1d60667f675a7b" providerId="LiveId" clId="{5E9B5B99-5C69-458F-B7E0-AF808FE2337F}" dt="2021-07-16T14:22:40.747" v="655" actId="478"/>
          <ac:spMkLst>
            <pc:docMk/>
            <pc:sldMk cId="558596073" sldId="385"/>
            <ac:spMk id="33" creationId="{8507DAE9-ABF8-4EF5-A4AF-4AB023992268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34" creationId="{C3483CC3-3AC0-4859-9DFC-CA7454AA3715}"/>
          </ac:spMkLst>
        </pc:spChg>
        <pc:spChg chg="del">
          <ac:chgData name="Flávio Olimpio" userId="2d1d60667f675a7b" providerId="LiveId" clId="{5E9B5B99-5C69-458F-B7E0-AF808FE2337F}" dt="2021-07-16T14:22:39.236" v="654" actId="478"/>
          <ac:spMkLst>
            <pc:docMk/>
            <pc:sldMk cId="558596073" sldId="385"/>
            <ac:spMk id="35" creationId="{1241F04D-CA43-4BDE-A385-4914D033DE8A}"/>
          </ac:spMkLst>
        </pc:spChg>
        <pc:spChg chg="mod">
          <ac:chgData name="Flávio Olimpio" userId="2d1d60667f675a7b" providerId="LiveId" clId="{5E9B5B99-5C69-458F-B7E0-AF808FE2337F}" dt="2021-07-16T15:40:22.082" v="1209" actId="1076"/>
          <ac:spMkLst>
            <pc:docMk/>
            <pc:sldMk cId="558596073" sldId="385"/>
            <ac:spMk id="42" creationId="{122773A4-9A82-475A-A49C-2B11F563A1C1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3" creationId="{9CD82E08-025A-4AC7-AC44-6C9395E7AC99}"/>
          </ac:spMkLst>
        </pc:spChg>
        <pc:spChg chg="add mod">
          <ac:chgData name="Flávio Olimpio" userId="2d1d60667f675a7b" providerId="LiveId" clId="{5E9B5B99-5C69-458F-B7E0-AF808FE2337F}" dt="2021-07-16T14:40:27.339" v="958" actId="1035"/>
          <ac:spMkLst>
            <pc:docMk/>
            <pc:sldMk cId="558596073" sldId="385"/>
            <ac:spMk id="44" creationId="{A1EBDD4B-67FF-4FE5-BF32-9DB5A1BB33B6}"/>
          </ac:spMkLst>
        </pc:spChg>
        <pc:spChg chg="add mod">
          <ac:chgData name="Flávio Olimpio" userId="2d1d60667f675a7b" providerId="LiveId" clId="{5E9B5B99-5C69-458F-B7E0-AF808FE2337F}" dt="2021-07-16T14:45:48.272" v="1072" actId="1076"/>
          <ac:spMkLst>
            <pc:docMk/>
            <pc:sldMk cId="558596073" sldId="385"/>
            <ac:spMk id="45" creationId="{B6828C90-1571-4B66-83D9-C215D3B1C5CB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6" creationId="{52B3D42F-8C70-4765-B90A-CC301301C240}"/>
          </ac:spMkLst>
        </pc:spChg>
        <pc:spChg chg="add mod">
          <ac:chgData name="Flávio Olimpio" userId="2d1d60667f675a7b" providerId="LiveId" clId="{5E9B5B99-5C69-458F-B7E0-AF808FE2337F}" dt="2021-07-16T14:49:07.939" v="1115" actId="1036"/>
          <ac:spMkLst>
            <pc:docMk/>
            <pc:sldMk cId="558596073" sldId="385"/>
            <ac:spMk id="47" creationId="{F4D942BB-FBD1-4AE4-BCF4-1081635695C6}"/>
          </ac:spMkLst>
        </pc:spChg>
        <pc:spChg chg="add mod">
          <ac:chgData name="Flávio Olimpio" userId="2d1d60667f675a7b" providerId="LiveId" clId="{5E9B5B99-5C69-458F-B7E0-AF808FE2337F}" dt="2021-07-16T15:40:38.408" v="1213" actId="1076"/>
          <ac:spMkLst>
            <pc:docMk/>
            <pc:sldMk cId="558596073" sldId="385"/>
            <ac:spMk id="48" creationId="{5B061756-43F8-41AF-AC4C-B571EC7FDAD5}"/>
          </ac:spMkLst>
        </pc:spChg>
        <pc:spChg chg="add mod">
          <ac:chgData name="Flávio Olimpio" userId="2d1d60667f675a7b" providerId="LiveId" clId="{5E9B5B99-5C69-458F-B7E0-AF808FE2337F}" dt="2021-07-16T14:40:54.486" v="999" actId="207"/>
          <ac:spMkLst>
            <pc:docMk/>
            <pc:sldMk cId="558596073" sldId="385"/>
            <ac:spMk id="49" creationId="{1BFBBED6-D0A6-4242-A516-FD1365EC9CC4}"/>
          </ac:spMkLst>
        </pc:spChg>
        <pc:spChg chg="add mod">
          <ac:chgData name="Flávio Olimpio" userId="2d1d60667f675a7b" providerId="LiveId" clId="{5E9B5B99-5C69-458F-B7E0-AF808FE2337F}" dt="2021-07-16T15:44:50.099" v="1294" actId="1076"/>
          <ac:spMkLst>
            <pc:docMk/>
            <pc:sldMk cId="558596073" sldId="385"/>
            <ac:spMk id="50" creationId="{800D9684-367B-4D69-A74E-74F6B9DEC700}"/>
          </ac:spMkLst>
        </pc:spChg>
        <pc:spChg chg="add mod">
          <ac:chgData name="Flávio Olimpio" userId="2d1d60667f675a7b" providerId="LiveId" clId="{5E9B5B99-5C69-458F-B7E0-AF808FE2337F}" dt="2021-07-16T15:44:53.329" v="1295" actId="1076"/>
          <ac:spMkLst>
            <pc:docMk/>
            <pc:sldMk cId="558596073" sldId="385"/>
            <ac:spMk id="51" creationId="{6593B6EC-04B9-4316-A97F-631BA028FCB3}"/>
          </ac:spMkLst>
        </pc:spChg>
        <pc:spChg chg="add mod">
          <ac:chgData name="Flávio Olimpio" userId="2d1d60667f675a7b" providerId="LiveId" clId="{5E9B5B99-5C69-458F-B7E0-AF808FE2337F}" dt="2021-07-16T15:44:55.627" v="1296" actId="1076"/>
          <ac:spMkLst>
            <pc:docMk/>
            <pc:sldMk cId="558596073" sldId="385"/>
            <ac:spMk id="52" creationId="{2B74681D-7EF7-46EB-8483-C7EA75056BE4}"/>
          </ac:spMkLst>
        </pc:spChg>
        <pc:spChg chg="add mod">
          <ac:chgData name="Flávio Olimpio" userId="2d1d60667f675a7b" providerId="LiveId" clId="{5E9B5B99-5C69-458F-B7E0-AF808FE2337F}" dt="2021-07-16T15:45:00.859" v="1298" actId="1076"/>
          <ac:spMkLst>
            <pc:docMk/>
            <pc:sldMk cId="558596073" sldId="385"/>
            <ac:spMk id="53" creationId="{63AE8061-6E27-4ACE-A8AD-142819E3A640}"/>
          </ac:spMkLst>
        </pc:spChg>
        <pc:spChg chg="add mod">
          <ac:chgData name="Flávio Olimpio" userId="2d1d60667f675a7b" providerId="LiveId" clId="{5E9B5B99-5C69-458F-B7E0-AF808FE2337F}" dt="2021-07-16T15:44:57.863" v="1297" actId="1076"/>
          <ac:spMkLst>
            <pc:docMk/>
            <pc:sldMk cId="558596073" sldId="385"/>
            <ac:spMk id="54" creationId="{9A31B982-3396-46BB-BCDC-137EADA0C051}"/>
          </ac:spMkLst>
        </pc:spChg>
        <pc:spChg chg="add mod">
          <ac:chgData name="Flávio Olimpio" userId="2d1d60667f675a7b" providerId="LiveId" clId="{5E9B5B99-5C69-458F-B7E0-AF808FE2337F}" dt="2021-07-16T15:45:03.631" v="1299" actId="1076"/>
          <ac:spMkLst>
            <pc:docMk/>
            <pc:sldMk cId="558596073" sldId="385"/>
            <ac:spMk id="55" creationId="{28FA6D48-B952-41BF-BD1A-B3F44CCB7226}"/>
          </ac:spMkLst>
        </pc:spChg>
        <pc:spChg chg="add mod">
          <ac:chgData name="Flávio Olimpio" userId="2d1d60667f675a7b" providerId="LiveId" clId="{5E9B5B99-5C69-458F-B7E0-AF808FE2337F}" dt="2021-07-16T15:45:06.225" v="1300" actId="1076"/>
          <ac:spMkLst>
            <pc:docMk/>
            <pc:sldMk cId="558596073" sldId="385"/>
            <ac:spMk id="56" creationId="{0D0863EC-BD47-4AC2-992D-CBBFB1254660}"/>
          </ac:spMkLst>
        </pc:spChg>
        <pc:spChg chg="add mod">
          <ac:chgData name="Flávio Olimpio" userId="2d1d60667f675a7b" providerId="LiveId" clId="{5E9B5B99-5C69-458F-B7E0-AF808FE2337F}" dt="2021-07-16T15:45:09.221" v="1301" actId="1076"/>
          <ac:spMkLst>
            <pc:docMk/>
            <pc:sldMk cId="558596073" sldId="385"/>
            <ac:spMk id="57" creationId="{7B2A77A2-E388-498A-8440-D2B218EEF486}"/>
          </ac:spMkLst>
        </pc:spChg>
        <pc:spChg chg="add mod">
          <ac:chgData name="Flávio Olimpio" userId="2d1d60667f675a7b" providerId="LiveId" clId="{5E9B5B99-5C69-458F-B7E0-AF808FE2337F}" dt="2021-07-16T15:45:29.017" v="1304" actId="1076"/>
          <ac:spMkLst>
            <pc:docMk/>
            <pc:sldMk cId="558596073" sldId="385"/>
            <ac:spMk id="58" creationId="{0B1725BE-AF13-4581-80AE-5CA7F915D445}"/>
          </ac:spMkLst>
        </pc:spChg>
        <pc:spChg chg="add mod">
          <ac:chgData name="Flávio Olimpio" userId="2d1d60667f675a7b" providerId="LiveId" clId="{5E9B5B99-5C69-458F-B7E0-AF808FE2337F}" dt="2021-07-16T15:48:53.340" v="1361" actId="1076"/>
          <ac:spMkLst>
            <pc:docMk/>
            <pc:sldMk cId="558596073" sldId="385"/>
            <ac:spMk id="59" creationId="{EDE7CBA7-6C64-4C2C-938D-A20072AFD664}"/>
          </ac:spMkLst>
        </pc:spChg>
        <pc:spChg chg="add mod">
          <ac:chgData name="Flávio Olimpio" userId="2d1d60667f675a7b" providerId="LiveId" clId="{5E9B5B99-5C69-458F-B7E0-AF808FE2337F}" dt="2021-07-16T15:45:35.474" v="1305" actId="1076"/>
          <ac:spMkLst>
            <pc:docMk/>
            <pc:sldMk cId="558596073" sldId="385"/>
            <ac:spMk id="60" creationId="{C8694E77-0045-46CE-B650-C50104D2BEB2}"/>
          </ac:spMkLst>
        </pc:spChg>
        <pc:spChg chg="add mod">
          <ac:chgData name="Flávio Olimpio" userId="2d1d60667f675a7b" providerId="LiveId" clId="{5E9B5B99-5C69-458F-B7E0-AF808FE2337F}" dt="2021-07-16T15:45:37.651" v="1306" actId="1076"/>
          <ac:spMkLst>
            <pc:docMk/>
            <pc:sldMk cId="558596073" sldId="385"/>
            <ac:spMk id="61" creationId="{CABF0D19-3984-4607-832D-2D23F826511F}"/>
          </ac:spMkLst>
        </pc:spChg>
        <pc:spChg chg="add mod">
          <ac:chgData name="Flávio Olimpio" userId="2d1d60667f675a7b" providerId="LiveId" clId="{5E9B5B99-5C69-458F-B7E0-AF808FE2337F}" dt="2021-07-16T15:48:57.923" v="1362" actId="1076"/>
          <ac:spMkLst>
            <pc:docMk/>
            <pc:sldMk cId="558596073" sldId="385"/>
            <ac:spMk id="62" creationId="{A464F2DC-A491-40BC-A34B-8C36EEF249F9}"/>
          </ac:spMkLst>
        </pc:spChg>
        <pc:spChg chg="add mod">
          <ac:chgData name="Flávio Olimpio" userId="2d1d60667f675a7b" providerId="LiveId" clId="{5E9B5B99-5C69-458F-B7E0-AF808FE2337F}" dt="2021-07-16T15:49:04.661" v="1364" actId="1076"/>
          <ac:spMkLst>
            <pc:docMk/>
            <pc:sldMk cId="558596073" sldId="385"/>
            <ac:spMk id="63" creationId="{BAF45FDC-F054-4749-AE7F-BF8F8D729459}"/>
          </ac:spMkLst>
        </pc:spChg>
        <pc:spChg chg="add mod">
          <ac:chgData name="Flávio Olimpio" userId="2d1d60667f675a7b" providerId="LiveId" clId="{5E9B5B99-5C69-458F-B7E0-AF808FE2337F}" dt="2021-07-16T15:49:01.255" v="1363" actId="1076"/>
          <ac:spMkLst>
            <pc:docMk/>
            <pc:sldMk cId="558596073" sldId="385"/>
            <ac:spMk id="64" creationId="{F4D83B6E-AC15-4DF5-9899-15C6E4BA432C}"/>
          </ac:spMkLst>
        </pc:spChg>
        <pc:spChg chg="add mod">
          <ac:chgData name="Flávio Olimpio" userId="2d1d60667f675a7b" providerId="LiveId" clId="{5E9B5B99-5C69-458F-B7E0-AF808FE2337F}" dt="2021-07-16T15:49:08.139" v="1365" actId="1076"/>
          <ac:spMkLst>
            <pc:docMk/>
            <pc:sldMk cId="558596073" sldId="385"/>
            <ac:spMk id="65" creationId="{63403B61-9763-49B0-A7F1-614C1B3AAADA}"/>
          </ac:spMkLst>
        </pc:spChg>
        <pc:spChg chg="add mod">
          <ac:chgData name="Flávio Olimpio" userId="2d1d60667f675a7b" providerId="LiveId" clId="{5E9B5B99-5C69-458F-B7E0-AF808FE2337F}" dt="2021-07-16T15:49:24.768" v="1369" actId="1076"/>
          <ac:spMkLst>
            <pc:docMk/>
            <pc:sldMk cId="558596073" sldId="385"/>
            <ac:spMk id="66" creationId="{D776A1F8-6689-48A4-8972-E55A3A6142A4}"/>
          </ac:spMkLst>
        </pc:s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8" creationId="{53036E3D-5D73-4C9C-AF52-CD6C5188A900}"/>
          </ac:grpSpMkLst>
        </pc:grpChg>
        <pc:grpChg chg="del">
          <ac:chgData name="Flávio Olimpio" userId="2d1d60667f675a7b" providerId="LiveId" clId="{5E9B5B99-5C69-458F-B7E0-AF808FE2337F}" dt="2021-07-16T14:22:39.236" v="654" actId="478"/>
          <ac:grpSpMkLst>
            <pc:docMk/>
            <pc:sldMk cId="558596073" sldId="385"/>
            <ac:grpSpMk id="39" creationId="{0D2D5136-F597-4B81-B9AE-42291A8A3198}"/>
          </ac:grpSpMkLst>
        </pc:grp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0" creationId="{4ED4F670-472F-4A9E-926C-15E531AFFBF1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2" creationId="{D611EA34-8FA5-4D94-9518-CCEA3C3722A3}"/>
          </ac:cxnSpMkLst>
        </pc:cxnChg>
        <pc:cxnChg chg="del mod">
          <ac:chgData name="Flávio Olimpio" userId="2d1d60667f675a7b" providerId="LiveId" clId="{5E9B5B99-5C69-458F-B7E0-AF808FE2337F}" dt="2021-07-16T14:20:42.580" v="631" actId="478"/>
          <ac:cxnSpMkLst>
            <pc:docMk/>
            <pc:sldMk cId="558596073" sldId="385"/>
            <ac:cxnSpMk id="18" creationId="{292EDC22-46DD-4DCA-B920-ED9B4B9D05BF}"/>
          </ac:cxnSpMkLst>
        </pc:cxnChg>
      </pc:sldChg>
      <pc:sldChg chg="del">
        <pc:chgData name="Flávio Olimpio" userId="2d1d60667f675a7b" providerId="LiveId" clId="{5E9B5B99-5C69-458F-B7E0-AF808FE2337F}" dt="2021-07-16T13:27:18.366" v="53" actId="47"/>
        <pc:sldMkLst>
          <pc:docMk/>
          <pc:sldMk cId="2219406037" sldId="385"/>
        </pc:sldMkLst>
      </pc:sldChg>
      <pc:sldChg chg="addSp delSp modSp new mod">
        <pc:chgData name="Flávio Olimpio" userId="2d1d60667f675a7b" providerId="LiveId" clId="{5E9B5B99-5C69-458F-B7E0-AF808FE2337F}" dt="2021-07-17T19:43:47.889" v="2142" actId="14100"/>
        <pc:sldMkLst>
          <pc:docMk/>
          <pc:sldMk cId="3433875660" sldId="386"/>
        </pc:sldMkLst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2" creationId="{910D50D6-727E-48E7-B971-50FFA834A7A7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3" creationId="{C2C2B5AA-D812-425A-8601-022B04D45E4C}"/>
          </ac:spMkLst>
        </pc:spChg>
        <pc:spChg chg="del">
          <ac:chgData name="Flávio Olimpio" userId="2d1d60667f675a7b" providerId="LiveId" clId="{5E9B5B99-5C69-458F-B7E0-AF808FE2337F}" dt="2021-07-17T18:32:10.383" v="1747" actId="478"/>
          <ac:spMkLst>
            <pc:docMk/>
            <pc:sldMk cId="3433875660" sldId="386"/>
            <ac:spMk id="4" creationId="{9FE4F925-E87F-409D-94FF-EA513E55CFAD}"/>
          </ac:spMkLst>
        </pc:spChg>
        <pc:spChg chg="add del mod">
          <ac:chgData name="Flávio Olimpio" userId="2d1d60667f675a7b" providerId="LiveId" clId="{5E9B5B99-5C69-458F-B7E0-AF808FE2337F}" dt="2021-07-17T18:35:39.303" v="1782"/>
          <ac:spMkLst>
            <pc:docMk/>
            <pc:sldMk cId="3433875660" sldId="386"/>
            <ac:spMk id="21" creationId="{90043D64-BB5E-4ECE-81B7-E772F660B44B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3" creationId="{6A1DB1EB-1BAB-47AC-848B-F3D3878E5C52}"/>
          </ac:spMkLst>
        </pc:spChg>
        <pc:spChg chg="mod">
          <ac:chgData name="Flávio Olimpio" userId="2d1d60667f675a7b" providerId="LiveId" clId="{5E9B5B99-5C69-458F-B7E0-AF808FE2337F}" dt="2021-07-17T18:35:50.766" v="1783"/>
          <ac:spMkLst>
            <pc:docMk/>
            <pc:sldMk cId="3433875660" sldId="386"/>
            <ac:spMk id="24" creationId="{713DE01C-7EAB-4141-8532-3C7AA558F741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6" creationId="{9A6E131A-E190-42EA-8817-7671C2815BB9}"/>
          </ac:spMkLst>
        </pc:spChg>
        <pc:spChg chg="mod">
          <ac:chgData name="Flávio Olimpio" userId="2d1d60667f675a7b" providerId="LiveId" clId="{5E9B5B99-5C69-458F-B7E0-AF808FE2337F}" dt="2021-07-17T18:36:03.324" v="1785"/>
          <ac:spMkLst>
            <pc:docMk/>
            <pc:sldMk cId="3433875660" sldId="386"/>
            <ac:spMk id="27" creationId="{11DB4E27-F97B-48D5-92A9-913B1059EEF6}"/>
          </ac:spMkLst>
        </pc:spChg>
        <pc:spChg chg="add mod">
          <ac:chgData name="Flávio Olimpio" userId="2d1d60667f675a7b" providerId="LiveId" clId="{5E9B5B99-5C69-458F-B7E0-AF808FE2337F}" dt="2021-07-17T18:36:36.954" v="1791" actId="1076"/>
          <ac:spMkLst>
            <pc:docMk/>
            <pc:sldMk cId="3433875660" sldId="386"/>
            <ac:spMk id="29" creationId="{7A273694-E178-48D5-80AC-3C1B875ABC87}"/>
          </ac:spMkLst>
        </pc:spChg>
        <pc:spChg chg="add mod">
          <ac:chgData name="Flávio Olimpio" userId="2d1d60667f675a7b" providerId="LiveId" clId="{5E9B5B99-5C69-458F-B7E0-AF808FE2337F}" dt="2021-07-17T18:36:47.185" v="1794" actId="20577"/>
          <ac:spMkLst>
            <pc:docMk/>
            <pc:sldMk cId="3433875660" sldId="386"/>
            <ac:spMk id="30" creationId="{78D1ADBD-15FE-40DE-A782-167F87F55132}"/>
          </ac:spMkLst>
        </pc:spChg>
        <pc:spChg chg="add mod">
          <ac:chgData name="Flávio Olimpio" userId="2d1d60667f675a7b" providerId="LiveId" clId="{5E9B5B99-5C69-458F-B7E0-AF808FE2337F}" dt="2021-07-17T18:37:45.015" v="1804" actId="404"/>
          <ac:spMkLst>
            <pc:docMk/>
            <pc:sldMk cId="3433875660" sldId="386"/>
            <ac:spMk id="35" creationId="{E7C350B3-67FA-4950-B1B7-208247B581AD}"/>
          </ac:spMkLst>
        </pc:spChg>
        <pc:spChg chg="add del mod">
          <ac:chgData name="Flávio Olimpio" userId="2d1d60667f675a7b" providerId="LiveId" clId="{5E9B5B99-5C69-458F-B7E0-AF808FE2337F}" dt="2021-07-17T18:38:27.703" v="1811" actId="478"/>
          <ac:spMkLst>
            <pc:docMk/>
            <pc:sldMk cId="3433875660" sldId="386"/>
            <ac:spMk id="36" creationId="{A022934B-9E88-49A1-92DC-75559D087F11}"/>
          </ac:spMkLst>
        </pc:spChg>
        <pc:spChg chg="add mod">
          <ac:chgData name="Flávio Olimpio" userId="2d1d60667f675a7b" providerId="LiveId" clId="{5E9B5B99-5C69-458F-B7E0-AF808FE2337F}" dt="2021-07-17T18:38:43.163" v="1814" actId="1076"/>
          <ac:spMkLst>
            <pc:docMk/>
            <pc:sldMk cId="3433875660" sldId="386"/>
            <ac:spMk id="37" creationId="{0CDE27EE-46DE-4A6D-BFA3-5820230539D8}"/>
          </ac:spMkLst>
        </pc:spChg>
        <pc:spChg chg="add del mod">
          <ac:chgData name="Flávio Olimpio" userId="2d1d60667f675a7b" providerId="LiveId" clId="{5E9B5B99-5C69-458F-B7E0-AF808FE2337F}" dt="2021-07-17T18:53:35.854" v="1821" actId="478"/>
          <ac:spMkLst>
            <pc:docMk/>
            <pc:sldMk cId="3433875660" sldId="386"/>
            <ac:spMk id="38" creationId="{BFCD1DFE-D3A8-48EB-9E07-D344230DA96B}"/>
          </ac:spMkLst>
        </pc:spChg>
        <pc:spChg chg="add mod">
          <ac:chgData name="Flávio Olimpio" userId="2d1d60667f675a7b" providerId="LiveId" clId="{5E9B5B99-5C69-458F-B7E0-AF808FE2337F}" dt="2021-07-17T18:58:33.593" v="1826" actId="14100"/>
          <ac:spMkLst>
            <pc:docMk/>
            <pc:sldMk cId="3433875660" sldId="386"/>
            <ac:spMk id="39" creationId="{5C1A6136-02CA-451F-A9D8-96FB2353E8C2}"/>
          </ac:spMkLst>
        </pc:spChg>
        <pc:spChg chg="add mod">
          <ac:chgData name="Flávio Olimpio" userId="2d1d60667f675a7b" providerId="LiveId" clId="{5E9B5B99-5C69-458F-B7E0-AF808FE2337F}" dt="2021-07-17T18:58:46.023" v="1828" actId="1076"/>
          <ac:spMkLst>
            <pc:docMk/>
            <pc:sldMk cId="3433875660" sldId="386"/>
            <ac:spMk id="40" creationId="{3D746D52-CDCA-4DBF-8265-723DB3925A80}"/>
          </ac:spMkLst>
        </pc:spChg>
        <pc:spChg chg="add mod">
          <ac:chgData name="Flávio Olimpio" userId="2d1d60667f675a7b" providerId="LiveId" clId="{5E9B5B99-5C69-458F-B7E0-AF808FE2337F}" dt="2021-07-17T18:58:51.677" v="1830" actId="1076"/>
          <ac:spMkLst>
            <pc:docMk/>
            <pc:sldMk cId="3433875660" sldId="386"/>
            <ac:spMk id="41" creationId="{4F2AE4D2-C03A-47D0-B570-8455E3CF0FED}"/>
          </ac:spMkLst>
        </pc:spChg>
        <pc:spChg chg="add del mod">
          <ac:chgData name="Flávio Olimpio" userId="2d1d60667f675a7b" providerId="LiveId" clId="{5E9B5B99-5C69-458F-B7E0-AF808FE2337F}" dt="2021-07-17T19:08:54.256" v="1846" actId="478"/>
          <ac:spMkLst>
            <pc:docMk/>
            <pc:sldMk cId="3433875660" sldId="386"/>
            <ac:spMk id="42" creationId="{33D10551-86C1-4EB9-854D-6732C0087E05}"/>
          </ac:spMkLst>
        </pc:spChg>
        <pc:spChg chg="add mod">
          <ac:chgData name="Flávio Olimpio" userId="2d1d60667f675a7b" providerId="LiveId" clId="{5E9B5B99-5C69-458F-B7E0-AF808FE2337F}" dt="2021-07-17T19:10:01.779" v="1855" actId="207"/>
          <ac:spMkLst>
            <pc:docMk/>
            <pc:sldMk cId="3433875660" sldId="386"/>
            <ac:spMk id="43" creationId="{1E64C0B7-A385-48A2-B9EA-4E810D6EB637}"/>
          </ac:spMkLst>
        </pc:spChg>
        <pc:spChg chg="add mod">
          <ac:chgData name="Flávio Olimpio" userId="2d1d60667f675a7b" providerId="LiveId" clId="{5E9B5B99-5C69-458F-B7E0-AF808FE2337F}" dt="2021-07-17T19:09:02.356" v="1849" actId="164"/>
          <ac:spMkLst>
            <pc:docMk/>
            <pc:sldMk cId="3433875660" sldId="386"/>
            <ac:spMk id="44" creationId="{387A5962-A2E9-4CA0-8EFD-11D1944A9DB9}"/>
          </ac:spMkLst>
        </pc:spChg>
        <pc:spChg chg="add mod">
          <ac:chgData name="Flávio Olimpio" userId="2d1d60667f675a7b" providerId="LiveId" clId="{5E9B5B99-5C69-458F-B7E0-AF808FE2337F}" dt="2021-07-17T19:10:58.299" v="1875" actId="1076"/>
          <ac:spMkLst>
            <pc:docMk/>
            <pc:sldMk cId="3433875660" sldId="386"/>
            <ac:spMk id="46" creationId="{4EB25731-4FF5-4DDF-A4A5-2B3DC3174C2F}"/>
          </ac:spMkLst>
        </pc:spChg>
        <pc:spChg chg="add mod">
          <ac:chgData name="Flávio Olimpio" userId="2d1d60667f675a7b" providerId="LiveId" clId="{5E9B5B99-5C69-458F-B7E0-AF808FE2337F}" dt="2021-07-17T19:11:20.637" v="1879" actId="1076"/>
          <ac:spMkLst>
            <pc:docMk/>
            <pc:sldMk cId="3433875660" sldId="386"/>
            <ac:spMk id="47" creationId="{10CF6582-A67F-412C-98D3-4D182ED71D20}"/>
          </ac:spMkLst>
        </pc:spChg>
        <pc:spChg chg="add mod">
          <ac:chgData name="Flávio Olimpio" userId="2d1d60667f675a7b" providerId="LiveId" clId="{5E9B5B99-5C69-458F-B7E0-AF808FE2337F}" dt="2021-07-17T19:12:16.775" v="1891" actId="1076"/>
          <ac:spMkLst>
            <pc:docMk/>
            <pc:sldMk cId="3433875660" sldId="386"/>
            <ac:spMk id="48" creationId="{D3AE1700-9E3E-4FE3-8440-DA6C46D96CFD}"/>
          </ac:spMkLst>
        </pc:spChg>
        <pc:spChg chg="add mod">
          <ac:chgData name="Flávio Olimpio" userId="2d1d60667f675a7b" providerId="LiveId" clId="{5E9B5B99-5C69-458F-B7E0-AF808FE2337F}" dt="2021-07-17T19:12:51.261" v="1906" actId="20577"/>
          <ac:spMkLst>
            <pc:docMk/>
            <pc:sldMk cId="3433875660" sldId="386"/>
            <ac:spMk id="49" creationId="{BF0B1E1B-03CD-44A1-9C12-B1390C3A19E2}"/>
          </ac:spMkLst>
        </pc:spChg>
        <pc:spChg chg="add mod">
          <ac:chgData name="Flávio Olimpio" userId="2d1d60667f675a7b" providerId="LiveId" clId="{5E9B5B99-5C69-458F-B7E0-AF808FE2337F}" dt="2021-07-17T19:37:46.252" v="1956" actId="1076"/>
          <ac:spMkLst>
            <pc:docMk/>
            <pc:sldMk cId="3433875660" sldId="386"/>
            <ac:spMk id="50" creationId="{9E4648B9-69FB-4011-8B45-58E24B4E1332}"/>
          </ac:spMkLst>
        </pc:spChg>
        <pc:spChg chg="add mod">
          <ac:chgData name="Flávio Olimpio" userId="2d1d60667f675a7b" providerId="LiveId" clId="{5E9B5B99-5C69-458F-B7E0-AF808FE2337F}" dt="2021-07-17T19:37:37.895" v="1953" actId="14100"/>
          <ac:spMkLst>
            <pc:docMk/>
            <pc:sldMk cId="3433875660" sldId="386"/>
            <ac:spMk id="51" creationId="{60FC6584-24DC-4C34-8EEC-2024D2961D65}"/>
          </ac:spMkLst>
        </pc:spChg>
        <pc:spChg chg="add mod">
          <ac:chgData name="Flávio Olimpio" userId="2d1d60667f675a7b" providerId="LiveId" clId="{5E9B5B99-5C69-458F-B7E0-AF808FE2337F}" dt="2021-07-17T19:43:32.421" v="2138" actId="1076"/>
          <ac:spMkLst>
            <pc:docMk/>
            <pc:sldMk cId="3433875660" sldId="386"/>
            <ac:spMk id="52" creationId="{B085E7FD-5047-4C65-BB19-866130DE2F60}"/>
          </ac:spMkLst>
        </pc:spChg>
        <pc:spChg chg="add mod">
          <ac:chgData name="Flávio Olimpio" userId="2d1d60667f675a7b" providerId="LiveId" clId="{5E9B5B99-5C69-458F-B7E0-AF808FE2337F}" dt="2021-07-17T19:38:50.243" v="2000" actId="1076"/>
          <ac:spMkLst>
            <pc:docMk/>
            <pc:sldMk cId="3433875660" sldId="386"/>
            <ac:spMk id="53" creationId="{744BCED6-043F-4114-ABED-ABE5EE303A57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4" creationId="{FD0EA0E0-66AC-4943-B0E2-D0C67E4FD348}"/>
          </ac:spMkLst>
        </pc:spChg>
        <pc:spChg chg="add mod">
          <ac:chgData name="Flávio Olimpio" userId="2d1d60667f675a7b" providerId="LiveId" clId="{5E9B5B99-5C69-458F-B7E0-AF808FE2337F}" dt="2021-07-17T19:42:38.458" v="2110" actId="1076"/>
          <ac:spMkLst>
            <pc:docMk/>
            <pc:sldMk cId="3433875660" sldId="386"/>
            <ac:spMk id="55" creationId="{27FB7FF7-AE2D-4A1C-9734-68FE67AFC102}"/>
          </ac:spMkLst>
        </pc:spChg>
        <pc:spChg chg="add mod">
          <ac:chgData name="Flávio Olimpio" userId="2d1d60667f675a7b" providerId="LiveId" clId="{5E9B5B99-5C69-458F-B7E0-AF808FE2337F}" dt="2021-07-17T19:43:29.087" v="2137" actId="1076"/>
          <ac:spMkLst>
            <pc:docMk/>
            <pc:sldMk cId="3433875660" sldId="386"/>
            <ac:spMk id="56" creationId="{0C2116F6-B571-4D90-89EA-E30B2FA34117}"/>
          </ac:spMkLst>
        </pc:spChg>
        <pc:spChg chg="add mod">
          <ac:chgData name="Flávio Olimpio" userId="2d1d60667f675a7b" providerId="LiveId" clId="{5E9B5B99-5C69-458F-B7E0-AF808FE2337F}" dt="2021-07-17T19:43:25.520" v="2136" actId="122"/>
          <ac:spMkLst>
            <pc:docMk/>
            <pc:sldMk cId="3433875660" sldId="386"/>
            <ac:spMk id="57" creationId="{612EFEF2-D9DF-4614-BBEE-886289A331E1}"/>
          </ac:spMkLst>
        </pc:spChg>
        <pc:spChg chg="add mod">
          <ac:chgData name="Flávio Olimpio" userId="2d1d60667f675a7b" providerId="LiveId" clId="{5E9B5B99-5C69-458F-B7E0-AF808FE2337F}" dt="2021-07-17T19:42:49.551" v="2112" actId="1076"/>
          <ac:spMkLst>
            <pc:docMk/>
            <pc:sldMk cId="3433875660" sldId="386"/>
            <ac:spMk id="58" creationId="{48C2FD39-06F6-47F2-84F0-09DF4C9FD433}"/>
          </ac:spMkLst>
        </pc:spChg>
        <pc:spChg chg="add mod">
          <ac:chgData name="Flávio Olimpio" userId="2d1d60667f675a7b" providerId="LiveId" clId="{5E9B5B99-5C69-458F-B7E0-AF808FE2337F}" dt="2021-07-17T19:42:46.912" v="2111" actId="1076"/>
          <ac:spMkLst>
            <pc:docMk/>
            <pc:sldMk cId="3433875660" sldId="386"/>
            <ac:spMk id="59" creationId="{7F732434-C7BC-449B-B835-0CAC7614242E}"/>
          </ac:spMkLst>
        </pc:spChg>
        <pc:spChg chg="add mod">
          <ac:chgData name="Flávio Olimpio" userId="2d1d60667f675a7b" providerId="LiveId" clId="{5E9B5B99-5C69-458F-B7E0-AF808FE2337F}" dt="2021-07-17T19:43:42.585" v="2140" actId="1076"/>
          <ac:spMkLst>
            <pc:docMk/>
            <pc:sldMk cId="3433875660" sldId="386"/>
            <ac:spMk id="60" creationId="{40F1CECD-522A-4768-84B7-4CC5AC989856}"/>
          </ac:spMkLst>
        </pc:spChg>
        <pc:spChg chg="add mod">
          <ac:chgData name="Flávio Olimpio" userId="2d1d60667f675a7b" providerId="LiveId" clId="{5E9B5B99-5C69-458F-B7E0-AF808FE2337F}" dt="2021-07-17T19:43:47.889" v="2142" actId="14100"/>
          <ac:spMkLst>
            <pc:docMk/>
            <pc:sldMk cId="3433875660" sldId="386"/>
            <ac:spMk id="61" creationId="{50BDCB28-B7A7-4942-A440-5DD9ACCC8D5D}"/>
          </ac:spMkLst>
        </pc:spChg>
        <pc:grpChg chg="add mod">
          <ac:chgData name="Flávio Olimpio" userId="2d1d60667f675a7b" providerId="LiveId" clId="{5E9B5B99-5C69-458F-B7E0-AF808FE2337F}" dt="2021-07-17T18:36:01.550" v="1784" actId="1076"/>
          <ac:grpSpMkLst>
            <pc:docMk/>
            <pc:sldMk cId="3433875660" sldId="386"/>
            <ac:grpSpMk id="22" creationId="{33B601A3-3055-4FC4-9CD2-A52CA4DE8978}"/>
          </ac:grpSpMkLst>
        </pc:grpChg>
        <pc:grpChg chg="add mod">
          <ac:chgData name="Flávio Olimpio" userId="2d1d60667f675a7b" providerId="LiveId" clId="{5E9B5B99-5C69-458F-B7E0-AF808FE2337F}" dt="2021-07-17T18:36:06.789" v="1786" actId="1076"/>
          <ac:grpSpMkLst>
            <pc:docMk/>
            <pc:sldMk cId="3433875660" sldId="386"/>
            <ac:grpSpMk id="25" creationId="{1F386484-181D-40C6-B14E-1FD3F48B5AA5}"/>
          </ac:grpSpMkLst>
        </pc:grpChg>
        <pc:grpChg chg="add mod">
          <ac:chgData name="Flávio Olimpio" userId="2d1d60667f675a7b" providerId="LiveId" clId="{5E9B5B99-5C69-458F-B7E0-AF808FE2337F}" dt="2021-07-17T19:09:07.937" v="1850" actId="1076"/>
          <ac:grpSpMkLst>
            <pc:docMk/>
            <pc:sldMk cId="3433875660" sldId="386"/>
            <ac:grpSpMk id="45" creationId="{6ABD452D-8028-45D7-8AE2-7ED2D4EAE080}"/>
          </ac:grpSpMkLst>
        </pc:grpChg>
        <pc:cxnChg chg="add mod">
          <ac:chgData name="Flávio Olimpio" userId="2d1d60667f675a7b" providerId="LiveId" clId="{5E9B5B99-5C69-458F-B7E0-AF808FE2337F}" dt="2021-07-17T18:33:39.474" v="1760" actId="1076"/>
          <ac:cxnSpMkLst>
            <pc:docMk/>
            <pc:sldMk cId="3433875660" sldId="386"/>
            <ac:cxnSpMk id="6" creationId="{3191F408-7B6F-451F-BD8A-3044D35600C5}"/>
          </ac:cxnSpMkLst>
        </pc:cxnChg>
        <pc:cxnChg chg="add mod">
          <ac:chgData name="Flávio Olimpio" userId="2d1d60667f675a7b" providerId="LiveId" clId="{5E9B5B99-5C69-458F-B7E0-AF808FE2337F}" dt="2021-07-17T18:33:44.096" v="1761" actId="1076"/>
          <ac:cxnSpMkLst>
            <pc:docMk/>
            <pc:sldMk cId="3433875660" sldId="386"/>
            <ac:cxnSpMk id="9" creationId="{247D552A-1974-4C25-80CE-421FF93B4FAB}"/>
          </ac:cxnSpMkLst>
        </pc:cxnChg>
        <pc:cxnChg chg="add mod">
          <ac:chgData name="Flávio Olimpio" userId="2d1d60667f675a7b" providerId="LiveId" clId="{5E9B5B99-5C69-458F-B7E0-AF808FE2337F}" dt="2021-07-17T18:33:34.621" v="1759" actId="1076"/>
          <ac:cxnSpMkLst>
            <pc:docMk/>
            <pc:sldMk cId="3433875660" sldId="386"/>
            <ac:cxnSpMk id="10" creationId="{8069DE62-F4BE-4C1D-83BE-BAFFB0DF6C87}"/>
          </ac:cxnSpMkLst>
        </pc:cxnChg>
        <pc:cxnChg chg="add mod">
          <ac:chgData name="Flávio Olimpio" userId="2d1d60667f675a7b" providerId="LiveId" clId="{5E9B5B99-5C69-458F-B7E0-AF808FE2337F}" dt="2021-07-17T18:35:11.800" v="1779" actId="208"/>
          <ac:cxnSpMkLst>
            <pc:docMk/>
            <pc:sldMk cId="3433875660" sldId="386"/>
            <ac:cxnSpMk id="11" creationId="{31D477D1-8899-466F-91D7-5C8BD3843C67}"/>
          </ac:cxnSpMkLst>
        </pc:cxnChg>
        <pc:cxnChg chg="add mod">
          <ac:chgData name="Flávio Olimpio" userId="2d1d60667f675a7b" providerId="LiveId" clId="{5E9B5B99-5C69-458F-B7E0-AF808FE2337F}" dt="2021-07-17T18:35:24.337" v="1780" actId="208"/>
          <ac:cxnSpMkLst>
            <pc:docMk/>
            <pc:sldMk cId="3433875660" sldId="386"/>
            <ac:cxnSpMk id="12" creationId="{407900CD-1A18-4E58-95D7-0DF541EA26D9}"/>
          </ac:cxnSpMkLst>
        </pc:cxnChg>
        <pc:cxnChg chg="add mod">
          <ac:chgData name="Flávio Olimpio" userId="2d1d60667f675a7b" providerId="LiveId" clId="{5E9B5B99-5C69-458F-B7E0-AF808FE2337F}" dt="2021-07-17T18:34:36.344" v="1769" actId="208"/>
          <ac:cxnSpMkLst>
            <pc:docMk/>
            <pc:sldMk cId="3433875660" sldId="386"/>
            <ac:cxnSpMk id="14" creationId="{A6C52B1D-BF2D-404F-AFD1-24C985DADA8E}"/>
          </ac:cxnSpMkLst>
        </pc:cxnChg>
        <pc:cxnChg chg="add mod">
          <ac:chgData name="Flávio Olimpio" userId="2d1d60667f675a7b" providerId="LiveId" clId="{5E9B5B99-5C69-458F-B7E0-AF808FE2337F}" dt="2021-07-17T18:34:44.778" v="1772" actId="14100"/>
          <ac:cxnSpMkLst>
            <pc:docMk/>
            <pc:sldMk cId="3433875660" sldId="386"/>
            <ac:cxnSpMk id="15" creationId="{6542B951-0CF5-4AA1-83B8-F72246EFB451}"/>
          </ac:cxnSpMkLst>
        </pc:cxnChg>
        <pc:cxnChg chg="add mod">
          <ac:chgData name="Flávio Olimpio" userId="2d1d60667f675a7b" providerId="LiveId" clId="{5E9B5B99-5C69-458F-B7E0-AF808FE2337F}" dt="2021-07-17T18:34:56.099" v="1775" actId="14100"/>
          <ac:cxnSpMkLst>
            <pc:docMk/>
            <pc:sldMk cId="3433875660" sldId="386"/>
            <ac:cxnSpMk id="17" creationId="{5667B0F0-0BD1-4CCE-B70A-EAC8896FCD1B}"/>
          </ac:cxnSpMkLst>
        </pc:cxnChg>
        <pc:cxnChg chg="add mod">
          <ac:chgData name="Flávio Olimpio" userId="2d1d60667f675a7b" providerId="LiveId" clId="{5E9B5B99-5C69-458F-B7E0-AF808FE2337F}" dt="2021-07-17T18:35:04.300" v="1778" actId="14100"/>
          <ac:cxnSpMkLst>
            <pc:docMk/>
            <pc:sldMk cId="3433875660" sldId="386"/>
            <ac:cxnSpMk id="19" creationId="{F2763E5D-08A2-4511-936B-4230A48EE1FE}"/>
          </ac:cxnSpMkLst>
        </pc:cxnChg>
        <pc:cxnChg chg="add mod">
          <ac:chgData name="Flávio Olimpio" userId="2d1d60667f675a7b" providerId="LiveId" clId="{5E9B5B99-5C69-458F-B7E0-AF808FE2337F}" dt="2021-07-17T18:37:15.669" v="1799" actId="1582"/>
          <ac:cxnSpMkLst>
            <pc:docMk/>
            <pc:sldMk cId="3433875660" sldId="386"/>
            <ac:cxnSpMk id="32" creationId="{796DDBB5-1AA6-4B7A-85F9-80C62752FD0A}"/>
          </ac:cxnSpMkLst>
        </pc:cxnChg>
        <pc:cxnChg chg="add mod">
          <ac:chgData name="Flávio Olimpio" userId="2d1d60667f675a7b" providerId="LiveId" clId="{5E9B5B99-5C69-458F-B7E0-AF808FE2337F}" dt="2021-07-17T18:37:25.612" v="1801" actId="1076"/>
          <ac:cxnSpMkLst>
            <pc:docMk/>
            <pc:sldMk cId="3433875660" sldId="386"/>
            <ac:cxnSpMk id="34" creationId="{7B1F75AE-6D84-487C-9C6B-5FB58C06C447}"/>
          </ac:cxnSpMkLst>
        </pc:cxnChg>
      </pc:sldChg>
      <pc:sldChg chg="addSp delSp modSp new mod">
        <pc:chgData name="Flávio Olimpio" userId="2d1d60667f675a7b" providerId="LiveId" clId="{5E9B5B99-5C69-458F-B7E0-AF808FE2337F}" dt="2021-07-17T18:31:32.825" v="1746" actId="1035"/>
        <pc:sldMkLst>
          <pc:docMk/>
          <pc:sldMk cId="3026210612" sldId="387"/>
        </pc:sldMkLst>
        <pc:spChg chg="del">
          <ac:chgData name="Flávio Olimpio" userId="2d1d60667f675a7b" providerId="LiveId" clId="{5E9B5B99-5C69-458F-B7E0-AF808FE2337F}" dt="2021-07-16T18:42:35.607" v="1373" actId="478"/>
          <ac:spMkLst>
            <pc:docMk/>
            <pc:sldMk cId="3026210612" sldId="387"/>
            <ac:spMk id="2" creationId="{2623FE79-031C-46B7-AD13-D1EE3518A133}"/>
          </ac:spMkLst>
        </pc:spChg>
        <pc:spChg chg="del">
          <ac:chgData name="Flávio Olimpio" userId="2d1d60667f675a7b" providerId="LiveId" clId="{5E9B5B99-5C69-458F-B7E0-AF808FE2337F}" dt="2021-07-16T18:42:39.375" v="1375" actId="478"/>
          <ac:spMkLst>
            <pc:docMk/>
            <pc:sldMk cId="3026210612" sldId="387"/>
            <ac:spMk id="3" creationId="{D93CCC14-4ADF-4BF3-A450-445FD60D0F01}"/>
          </ac:spMkLst>
        </pc:spChg>
        <pc:spChg chg="del">
          <ac:chgData name="Flávio Olimpio" userId="2d1d60667f675a7b" providerId="LiveId" clId="{5E9B5B99-5C69-458F-B7E0-AF808FE2337F}" dt="2021-07-16T18:42:40.519" v="1376" actId="478"/>
          <ac:spMkLst>
            <pc:docMk/>
            <pc:sldMk cId="3026210612" sldId="387"/>
            <ac:spMk id="4" creationId="{F4DAC39B-7963-439E-8546-E7B161C30FE7}"/>
          </ac:spMkLst>
        </pc:spChg>
        <pc:spChg chg="add mod">
          <ac:chgData name="Flávio Olimpio" userId="2d1d60667f675a7b" providerId="LiveId" clId="{5E9B5B99-5C69-458F-B7E0-AF808FE2337F}" dt="2021-07-16T18:42:37.030" v="1374"/>
          <ac:spMkLst>
            <pc:docMk/>
            <pc:sldMk cId="3026210612" sldId="387"/>
            <ac:spMk id="5" creationId="{FE4B66B5-4ACB-4866-A9DE-4E2237E1B3DB}"/>
          </ac:spMkLst>
        </pc:spChg>
        <pc:spChg chg="add mod">
          <ac:chgData name="Flávio Olimpio" userId="2d1d60667f675a7b" providerId="LiveId" clId="{5E9B5B99-5C69-458F-B7E0-AF808FE2337F}" dt="2021-07-16T18:43:53.966" v="1386" actId="1076"/>
          <ac:spMkLst>
            <pc:docMk/>
            <pc:sldMk cId="3026210612" sldId="387"/>
            <ac:spMk id="6" creationId="{51E7E34C-02D1-4A88-A2B9-2438363768A1}"/>
          </ac:spMkLst>
        </pc:spChg>
        <pc:spChg chg="add mod">
          <ac:chgData name="Flávio Olimpio" userId="2d1d60667f675a7b" providerId="LiveId" clId="{5E9B5B99-5C69-458F-B7E0-AF808FE2337F}" dt="2021-07-16T18:43:51.314" v="1385" actId="1076"/>
          <ac:spMkLst>
            <pc:docMk/>
            <pc:sldMk cId="3026210612" sldId="387"/>
            <ac:spMk id="7" creationId="{AA7333E3-F97F-40F9-B3FF-073950ED1B42}"/>
          </ac:spMkLst>
        </pc:spChg>
        <pc:spChg chg="add mod">
          <ac:chgData name="Flávio Olimpio" userId="2d1d60667f675a7b" providerId="LiveId" clId="{5E9B5B99-5C69-458F-B7E0-AF808FE2337F}" dt="2021-07-16T18:43:36.719" v="1382" actId="14100"/>
          <ac:spMkLst>
            <pc:docMk/>
            <pc:sldMk cId="3026210612" sldId="387"/>
            <ac:spMk id="8" creationId="{0404E071-8169-410F-9B5D-D112C1559E92}"/>
          </ac:spMkLst>
        </pc:spChg>
        <pc:spChg chg="add mod">
          <ac:chgData name="Flávio Olimpio" userId="2d1d60667f675a7b" providerId="LiveId" clId="{5E9B5B99-5C69-458F-B7E0-AF808FE2337F}" dt="2021-07-16T18:43:46.740" v="1384" actId="14100"/>
          <ac:spMkLst>
            <pc:docMk/>
            <pc:sldMk cId="3026210612" sldId="387"/>
            <ac:spMk id="9" creationId="{2E39164B-2424-4D56-A630-C9283EE99449}"/>
          </ac:spMkLst>
        </pc:spChg>
        <pc:spChg chg="add mod">
          <ac:chgData name="Flávio Olimpio" userId="2d1d60667f675a7b" providerId="LiveId" clId="{5E9B5B99-5C69-458F-B7E0-AF808FE2337F}" dt="2021-07-16T18:44:21.334" v="1397" actId="1076"/>
          <ac:spMkLst>
            <pc:docMk/>
            <pc:sldMk cId="3026210612" sldId="387"/>
            <ac:spMk id="10" creationId="{B998A31E-FE98-43AC-8B2F-821A638266E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1" creationId="{244EDCBA-D792-4F43-855F-81739239C383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12" creationId="{23F50676-5849-44D3-BDCC-29670173ED0E}"/>
          </ac:spMkLst>
        </pc:spChg>
        <pc:spChg chg="add del mod">
          <ac:chgData name="Flávio Olimpio" userId="2d1d60667f675a7b" providerId="LiveId" clId="{5E9B5B99-5C69-458F-B7E0-AF808FE2337F}" dt="2021-07-16T19:00:23.966" v="1498" actId="478"/>
          <ac:spMkLst>
            <pc:docMk/>
            <pc:sldMk cId="3026210612" sldId="387"/>
            <ac:spMk id="15" creationId="{C752C245-62F6-4F28-8339-709588C14F8B}"/>
          </ac:spMkLst>
        </pc:spChg>
        <pc:spChg chg="add del mod">
          <ac:chgData name="Flávio Olimpio" userId="2d1d60667f675a7b" providerId="LiveId" clId="{5E9B5B99-5C69-458F-B7E0-AF808FE2337F}" dt="2021-07-16T19:00:25.511" v="1500" actId="478"/>
          <ac:spMkLst>
            <pc:docMk/>
            <pc:sldMk cId="3026210612" sldId="387"/>
            <ac:spMk id="16" creationId="{9D95DEC7-B98C-43EC-8060-5E04E89235FF}"/>
          </ac:spMkLst>
        </pc:spChg>
        <pc:spChg chg="add del">
          <ac:chgData name="Flávio Olimpio" userId="2d1d60667f675a7b" providerId="LiveId" clId="{5E9B5B99-5C69-458F-B7E0-AF808FE2337F}" dt="2021-07-16T18:46:01.732" v="1407" actId="11529"/>
          <ac:spMkLst>
            <pc:docMk/>
            <pc:sldMk cId="3026210612" sldId="387"/>
            <ac:spMk id="18" creationId="{0E20F4FA-481A-4111-8483-EC6FE6339D4A}"/>
          </ac:spMkLst>
        </pc:spChg>
        <pc:spChg chg="add del">
          <ac:chgData name="Flávio Olimpio" userId="2d1d60667f675a7b" providerId="LiveId" clId="{5E9B5B99-5C69-458F-B7E0-AF808FE2337F}" dt="2021-07-16T18:47:06.127" v="1409" actId="478"/>
          <ac:spMkLst>
            <pc:docMk/>
            <pc:sldMk cId="3026210612" sldId="387"/>
            <ac:spMk id="19" creationId="{F39DA416-C4E0-4A37-935E-B73AE6AFB608}"/>
          </ac:spMkLst>
        </pc:spChg>
        <pc:spChg chg="add del">
          <ac:chgData name="Flávio Olimpio" userId="2d1d60667f675a7b" providerId="LiveId" clId="{5E9B5B99-5C69-458F-B7E0-AF808FE2337F}" dt="2021-07-16T18:47:14.535" v="1411" actId="478"/>
          <ac:spMkLst>
            <pc:docMk/>
            <pc:sldMk cId="3026210612" sldId="387"/>
            <ac:spMk id="20" creationId="{38AA3413-00C3-4E64-BD24-D45FCF02B1E1}"/>
          </ac:spMkLst>
        </pc:spChg>
        <pc:spChg chg="add del">
          <ac:chgData name="Flávio Olimpio" userId="2d1d60667f675a7b" providerId="LiveId" clId="{5E9B5B99-5C69-458F-B7E0-AF808FE2337F}" dt="2021-07-16T18:48:09.086" v="1413" actId="478"/>
          <ac:spMkLst>
            <pc:docMk/>
            <pc:sldMk cId="3026210612" sldId="387"/>
            <ac:spMk id="21" creationId="{B7004291-2850-458B-BFBD-D33733143AD5}"/>
          </ac:spMkLst>
        </pc:spChg>
        <pc:spChg chg="add del">
          <ac:chgData name="Flávio Olimpio" userId="2d1d60667f675a7b" providerId="LiveId" clId="{5E9B5B99-5C69-458F-B7E0-AF808FE2337F}" dt="2021-07-16T18:48:36.402" v="1415" actId="478"/>
          <ac:spMkLst>
            <pc:docMk/>
            <pc:sldMk cId="3026210612" sldId="387"/>
            <ac:spMk id="22" creationId="{D019C00E-0604-48C1-BDEE-E3AD387F403F}"/>
          </ac:spMkLst>
        </pc:spChg>
        <pc:spChg chg="add del">
          <ac:chgData name="Flávio Olimpio" userId="2d1d60667f675a7b" providerId="LiveId" clId="{5E9B5B99-5C69-458F-B7E0-AF808FE2337F}" dt="2021-07-16T18:49:09.231" v="1417" actId="478"/>
          <ac:spMkLst>
            <pc:docMk/>
            <pc:sldMk cId="3026210612" sldId="387"/>
            <ac:spMk id="23" creationId="{54A0118E-1A4B-4445-BAFB-E96A88ED7C14}"/>
          </ac:spMkLst>
        </pc:spChg>
        <pc:spChg chg="add del">
          <ac:chgData name="Flávio Olimpio" userId="2d1d60667f675a7b" providerId="LiveId" clId="{5E9B5B99-5C69-458F-B7E0-AF808FE2337F}" dt="2021-07-16T18:49:18.327" v="1419" actId="478"/>
          <ac:spMkLst>
            <pc:docMk/>
            <pc:sldMk cId="3026210612" sldId="387"/>
            <ac:spMk id="24" creationId="{776154DB-C1A4-4D55-B8A2-1666ED42749D}"/>
          </ac:spMkLst>
        </pc:spChg>
        <pc:spChg chg="add del">
          <ac:chgData name="Flávio Olimpio" userId="2d1d60667f675a7b" providerId="LiveId" clId="{5E9B5B99-5C69-458F-B7E0-AF808FE2337F}" dt="2021-07-16T18:49:40.975" v="1421" actId="478"/>
          <ac:spMkLst>
            <pc:docMk/>
            <pc:sldMk cId="3026210612" sldId="387"/>
            <ac:spMk id="25" creationId="{C0D9E119-F235-46A2-A16C-343AA34B799B}"/>
          </ac:spMkLst>
        </pc:spChg>
        <pc:spChg chg="add mod">
          <ac:chgData name="Flávio Olimpio" userId="2d1d60667f675a7b" providerId="LiveId" clId="{5E9B5B99-5C69-458F-B7E0-AF808FE2337F}" dt="2021-07-17T18:28:34.262" v="1687" actId="1076"/>
          <ac:spMkLst>
            <pc:docMk/>
            <pc:sldMk cId="3026210612" sldId="387"/>
            <ac:spMk id="28" creationId="{6DB1A570-D274-4E7F-8091-77BED6A6F8DD}"/>
          </ac:spMkLst>
        </pc:spChg>
        <pc:spChg chg="add mod">
          <ac:chgData name="Flávio Olimpio" userId="2d1d60667f675a7b" providerId="LiveId" clId="{5E9B5B99-5C69-458F-B7E0-AF808FE2337F}" dt="2021-07-17T18:28:38.412" v="1688" actId="1076"/>
          <ac:spMkLst>
            <pc:docMk/>
            <pc:sldMk cId="3026210612" sldId="387"/>
            <ac:spMk id="29" creationId="{76014BB5-AC5C-433B-9A3A-2C1289084B5C}"/>
          </ac:spMkLst>
        </pc:spChg>
        <pc:spChg chg="add mod">
          <ac:chgData name="Flávio Olimpio" userId="2d1d60667f675a7b" providerId="LiveId" clId="{5E9B5B99-5C69-458F-B7E0-AF808FE2337F}" dt="2021-07-17T18:28:40.728" v="1689" actId="1076"/>
          <ac:spMkLst>
            <pc:docMk/>
            <pc:sldMk cId="3026210612" sldId="387"/>
            <ac:spMk id="30" creationId="{D2F00AB5-4791-488C-9088-48A89A48E73E}"/>
          </ac:spMkLst>
        </pc:spChg>
        <pc:spChg chg="add mod">
          <ac:chgData name="Flávio Olimpio" userId="2d1d60667f675a7b" providerId="LiveId" clId="{5E9B5B99-5C69-458F-B7E0-AF808FE2337F}" dt="2021-07-17T18:28:44.260" v="1690" actId="1076"/>
          <ac:spMkLst>
            <pc:docMk/>
            <pc:sldMk cId="3026210612" sldId="387"/>
            <ac:spMk id="31" creationId="{A56D2A39-0374-40B1-806D-D4D76025D1A8}"/>
          </ac:spMkLst>
        </pc:spChg>
        <pc:spChg chg="add del">
          <ac:chgData name="Flávio Olimpio" userId="2d1d60667f675a7b" providerId="LiveId" clId="{5E9B5B99-5C69-458F-B7E0-AF808FE2337F}" dt="2021-07-16T18:50:37.447" v="1429" actId="478"/>
          <ac:spMkLst>
            <pc:docMk/>
            <pc:sldMk cId="3026210612" sldId="387"/>
            <ac:spMk id="32" creationId="{13EB61DF-8142-48FB-B766-F07F7A7A2450}"/>
          </ac:spMkLst>
        </pc:spChg>
        <pc:spChg chg="add mod">
          <ac:chgData name="Flávio Olimpio" userId="2d1d60667f675a7b" providerId="LiveId" clId="{5E9B5B99-5C69-458F-B7E0-AF808FE2337F}" dt="2021-07-17T18:28:51.070" v="1691" actId="1076"/>
          <ac:spMkLst>
            <pc:docMk/>
            <pc:sldMk cId="3026210612" sldId="387"/>
            <ac:spMk id="32" creationId="{876DCA75-3967-4859-99AE-428DDFAB3F8C}"/>
          </ac:spMkLst>
        </pc:spChg>
        <pc:spChg chg="add del">
          <ac:chgData name="Flávio Olimpio" userId="2d1d60667f675a7b" providerId="LiveId" clId="{5E9B5B99-5C69-458F-B7E0-AF808FE2337F}" dt="2021-07-16T18:50:47.535" v="1431" actId="478"/>
          <ac:spMkLst>
            <pc:docMk/>
            <pc:sldMk cId="3026210612" sldId="387"/>
            <ac:spMk id="33" creationId="{487D9E16-028B-4CEA-A372-9E6BB980C6CD}"/>
          </ac:spMkLst>
        </pc:spChg>
        <pc:spChg chg="add mod">
          <ac:chgData name="Flávio Olimpio" userId="2d1d60667f675a7b" providerId="LiveId" clId="{5E9B5B99-5C69-458F-B7E0-AF808FE2337F}" dt="2021-07-17T18:28:54.506" v="1692" actId="1076"/>
          <ac:spMkLst>
            <pc:docMk/>
            <pc:sldMk cId="3026210612" sldId="387"/>
            <ac:spMk id="33" creationId="{CD9096B3-FE97-4E52-875E-6DA988B277F1}"/>
          </ac:spMkLst>
        </pc:spChg>
        <pc:spChg chg="add del">
          <ac:chgData name="Flávio Olimpio" userId="2d1d60667f675a7b" providerId="LiveId" clId="{5E9B5B99-5C69-458F-B7E0-AF808FE2337F}" dt="2021-07-16T18:51:03.239" v="1433" actId="478"/>
          <ac:spMkLst>
            <pc:docMk/>
            <pc:sldMk cId="3026210612" sldId="387"/>
            <ac:spMk id="34" creationId="{6105E102-AA78-4A0C-B1A0-35105420E67A}"/>
          </ac:spMkLst>
        </pc:spChg>
        <pc:spChg chg="add mod">
          <ac:chgData name="Flávio Olimpio" userId="2d1d60667f675a7b" providerId="LiveId" clId="{5E9B5B99-5C69-458F-B7E0-AF808FE2337F}" dt="2021-07-17T18:29:00.074" v="1693" actId="1076"/>
          <ac:spMkLst>
            <pc:docMk/>
            <pc:sldMk cId="3026210612" sldId="387"/>
            <ac:spMk id="34" creationId="{87C29932-9FFC-4096-8537-D10E804CC19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5" creationId="{2A805151-DEF6-4652-AAB3-29983244D99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6" creationId="{8A62C0CC-D4FD-4491-BC8C-3EAEB8392BD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7" creationId="{B613FCDC-3263-41D8-BD3B-7030E0942398}"/>
          </ac:spMkLst>
        </pc:spChg>
        <pc:spChg chg="add mod">
          <ac:chgData name="Flávio Olimpio" userId="2d1d60667f675a7b" providerId="LiveId" clId="{5E9B5B99-5C69-458F-B7E0-AF808FE2337F}" dt="2021-07-17T18:30:16.392" v="1719" actId="20577"/>
          <ac:spMkLst>
            <pc:docMk/>
            <pc:sldMk cId="3026210612" sldId="387"/>
            <ac:spMk id="38" creationId="{C3050382-CFB9-4A83-A2BE-A4C1B5585226}"/>
          </ac:spMkLst>
        </pc:spChg>
        <pc:spChg chg="add del mod">
          <ac:chgData name="Flávio Olimpio" userId="2d1d60667f675a7b" providerId="LiveId" clId="{5E9B5B99-5C69-458F-B7E0-AF808FE2337F}" dt="2021-07-16T18:54:02.175" v="1451" actId="767"/>
          <ac:spMkLst>
            <pc:docMk/>
            <pc:sldMk cId="3026210612" sldId="387"/>
            <ac:spMk id="38" creationId="{EC7C892D-35C2-4AEE-A227-FB764FCC7FFD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39" creationId="{4CE50072-9529-4D7B-A9DA-BD8C47047BBA}"/>
          </ac:spMkLst>
        </pc:spChg>
        <pc:spChg chg="add mod">
          <ac:chgData name="Flávio Olimpio" userId="2d1d60667f675a7b" providerId="LiveId" clId="{5E9B5B99-5C69-458F-B7E0-AF808FE2337F}" dt="2021-07-17T18:31:06.269" v="1732"/>
          <ac:spMkLst>
            <pc:docMk/>
            <pc:sldMk cId="3026210612" sldId="387"/>
            <ac:spMk id="40" creationId="{C112CE3C-AD0B-4739-A297-073A92B0A047}"/>
          </ac:spMkLst>
        </pc:spChg>
        <pc:spChg chg="add del mod">
          <ac:chgData name="Flávio Olimpio" userId="2d1d60667f675a7b" providerId="LiveId" clId="{5E9B5B99-5C69-458F-B7E0-AF808FE2337F}" dt="2021-07-16T18:59:00.067" v="1490"/>
          <ac:spMkLst>
            <pc:docMk/>
            <pc:sldMk cId="3026210612" sldId="387"/>
            <ac:spMk id="40" creationId="{FC9A3785-369B-48D4-8379-A15E3D99CDD1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2" creationId="{2B994CC8-0311-4E15-8B21-39DF71F0C069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4" creationId="{B21EC283-5AA6-48B7-9FF5-74CBB2FEC666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5" creationId="{BB3BA5B4-8DBE-4D61-BA50-1899E35843DA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46" creationId="{C9F13AFF-2D78-4440-9E8C-DB8FB7013B8E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8" creationId="{C239AFAF-020E-4BE8-8939-87AB734AF1BF}"/>
          </ac:spMkLst>
        </pc:spChg>
        <pc:spChg chg="add mod">
          <ac:chgData name="Flávio Olimpio" userId="2d1d60667f675a7b" providerId="LiveId" clId="{5E9B5B99-5C69-458F-B7E0-AF808FE2337F}" dt="2021-07-16T19:05:31.531" v="1537" actId="164"/>
          <ac:spMkLst>
            <pc:docMk/>
            <pc:sldMk cId="3026210612" sldId="387"/>
            <ac:spMk id="49" creationId="{E3794A5D-C711-4D5F-ABA6-CA6FA7F4911E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0" creationId="{19288846-5732-4D2E-92C2-F78502E00A6B}"/>
          </ac:spMkLst>
        </pc:spChg>
        <pc:spChg chg="add del mod">
          <ac:chgData name="Flávio Olimpio" userId="2d1d60667f675a7b" providerId="LiveId" clId="{5E9B5B99-5C69-458F-B7E0-AF808FE2337F}" dt="2021-07-16T19:07:40.742" v="1552" actId="478"/>
          <ac:spMkLst>
            <pc:docMk/>
            <pc:sldMk cId="3026210612" sldId="387"/>
            <ac:spMk id="51" creationId="{B3208195-3BA9-45D8-99F1-5A69E8C05CA0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2" creationId="{62E6B783-21C6-4E5F-A35F-8BCA61D13A54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3" creationId="{11208887-5B9B-4380-8F3F-EBDE432DA135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5" creationId="{3C1D0C01-7D2A-4433-8B38-B8C75F6D2157}"/>
          </ac:spMkLst>
        </pc:spChg>
        <pc:spChg chg="add mod">
          <ac:chgData name="Flávio Olimpio" userId="2d1d60667f675a7b" providerId="LiveId" clId="{5E9B5B99-5C69-458F-B7E0-AF808FE2337F}" dt="2021-07-17T18:31:32.825" v="1746" actId="1035"/>
          <ac:spMkLst>
            <pc:docMk/>
            <pc:sldMk cId="3026210612" sldId="387"/>
            <ac:spMk id="56" creationId="{CC21A016-FD7E-4FD6-80F9-39979CA591DB}"/>
          </ac:spMkLst>
        </pc:spChg>
        <pc:grpChg chg="add mod">
          <ac:chgData name="Flávio Olimpio" userId="2d1d60667f675a7b" providerId="LiveId" clId="{5E9B5B99-5C69-458F-B7E0-AF808FE2337F}" dt="2021-07-17T18:31:32.825" v="1746" actId="1035"/>
          <ac:grpSpMkLst>
            <pc:docMk/>
            <pc:sldMk cId="3026210612" sldId="387"/>
            <ac:grpSpMk id="54" creationId="{B8983C26-9AC5-457C-83A3-71044F74BC6E}"/>
          </ac:grpSpMkLst>
        </pc:grp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13" creationId="{1B03A86E-9D20-4048-BCB0-53FF587C2ED2}"/>
          </ac:cxnSpMkLst>
        </pc:cxnChg>
        <pc:cxnChg chg="add del mod">
          <ac:chgData name="Flávio Olimpio" userId="2d1d60667f675a7b" providerId="LiveId" clId="{5E9B5B99-5C69-458F-B7E0-AF808FE2337F}" dt="2021-07-16T19:00:24.894" v="1499" actId="478"/>
          <ac:cxnSpMkLst>
            <pc:docMk/>
            <pc:sldMk cId="3026210612" sldId="387"/>
            <ac:cxnSpMk id="17" creationId="{B9F51E6E-DCCD-4008-9718-83933D51F53C}"/>
          </ac:cxnSpMkLst>
        </pc:cxnChg>
        <pc:cxnChg chg="add del">
          <ac:chgData name="Flávio Olimpio" userId="2d1d60667f675a7b" providerId="LiveId" clId="{5E9B5B99-5C69-458F-B7E0-AF808FE2337F}" dt="2021-07-16T18:50:06.327" v="1423" actId="478"/>
          <ac:cxnSpMkLst>
            <pc:docMk/>
            <pc:sldMk cId="3026210612" sldId="387"/>
            <ac:cxnSpMk id="27" creationId="{0571F49B-9780-4675-81D8-63A27E5D4C3D}"/>
          </ac:cxnSpMkLst>
        </pc:cxnChg>
        <pc:cxnChg chg="add del">
          <ac:chgData name="Flávio Olimpio" userId="2d1d60667f675a7b" providerId="LiveId" clId="{5E9B5B99-5C69-458F-B7E0-AF808FE2337F}" dt="2021-07-16T18:50:14.167" v="1425" actId="478"/>
          <ac:cxnSpMkLst>
            <pc:docMk/>
            <pc:sldMk cId="3026210612" sldId="387"/>
            <ac:cxnSpMk id="29" creationId="{7FADD324-D82A-4650-9063-B3D924B3CF10}"/>
          </ac:cxnSpMkLst>
        </pc:cxnChg>
        <pc:cxnChg chg="add del">
          <ac:chgData name="Flávio Olimpio" userId="2d1d60667f675a7b" providerId="LiveId" clId="{5E9B5B99-5C69-458F-B7E0-AF808FE2337F}" dt="2021-07-16T18:50:21.454" v="1427" actId="478"/>
          <ac:cxnSpMkLst>
            <pc:docMk/>
            <pc:sldMk cId="3026210612" sldId="387"/>
            <ac:cxnSpMk id="31" creationId="{008234D0-95B2-48C4-BCBF-0B0692FDB71F}"/>
          </ac:cxnSpMkLst>
        </pc:cxnChg>
        <pc:cxnChg chg="add mod">
          <ac:chgData name="Flávio Olimpio" userId="2d1d60667f675a7b" providerId="LiveId" clId="{5E9B5B99-5C69-458F-B7E0-AF808FE2337F}" dt="2021-07-17T18:31:32.825" v="1746" actId="1035"/>
          <ac:cxnSpMkLst>
            <pc:docMk/>
            <pc:sldMk cId="3026210612" sldId="387"/>
            <ac:cxnSpMk id="47" creationId="{018E6D9B-6F97-4D01-A428-EA23107D0BE7}"/>
          </ac:cxnSpMkLst>
        </pc:cxnChg>
      </pc:sldChg>
      <pc:sldChg chg="del">
        <pc:chgData name="Flávio Olimpio" userId="2d1d60667f675a7b" providerId="LiveId" clId="{5E9B5B99-5C69-458F-B7E0-AF808FE2337F}" dt="2021-07-16T13:27:22.201" v="69" actId="47"/>
        <pc:sldMkLst>
          <pc:docMk/>
          <pc:sldMk cId="4014895777" sldId="387"/>
        </pc:sldMkLst>
      </pc:sldChg>
      <pc:sldChg chg="del">
        <pc:chgData name="Flávio Olimpio" userId="2d1d60667f675a7b" providerId="LiveId" clId="{5E9B5B99-5C69-458F-B7E0-AF808FE2337F}" dt="2021-07-16T13:27:18.700" v="55" actId="47"/>
        <pc:sldMkLst>
          <pc:docMk/>
          <pc:sldMk cId="2599339922" sldId="388"/>
        </pc:sldMkLst>
      </pc:sldChg>
      <pc:sldChg chg="del">
        <pc:chgData name="Flávio Olimpio" userId="2d1d60667f675a7b" providerId="LiveId" clId="{5E9B5B99-5C69-458F-B7E0-AF808FE2337F}" dt="2021-07-16T13:27:22.669" v="70" actId="47"/>
        <pc:sldMkLst>
          <pc:docMk/>
          <pc:sldMk cId="3170380107" sldId="390"/>
        </pc:sldMkLst>
      </pc:sldChg>
      <pc:sldChg chg="del">
        <pc:chgData name="Flávio Olimpio" userId="2d1d60667f675a7b" providerId="LiveId" clId="{5E9B5B99-5C69-458F-B7E0-AF808FE2337F}" dt="2021-07-16T13:27:23.547" v="72" actId="47"/>
        <pc:sldMkLst>
          <pc:docMk/>
          <pc:sldMk cId="1893086342" sldId="391"/>
        </pc:sldMkLst>
      </pc:sldChg>
      <pc:sldChg chg="del">
        <pc:chgData name="Flávio Olimpio" userId="2d1d60667f675a7b" providerId="LiveId" clId="{5E9B5B99-5C69-458F-B7E0-AF808FE2337F}" dt="2021-07-16T13:27:23.037" v="71" actId="47"/>
        <pc:sldMkLst>
          <pc:docMk/>
          <pc:sldMk cId="432030825" sldId="392"/>
        </pc:sldMkLst>
      </pc:sldChg>
    </pc:docChg>
  </pc:docChgLst>
  <pc:docChgLst>
    <pc:chgData name="Flávio Olimpio" userId="2d1d60667f675a7b" providerId="LiveId" clId="{CE50CC4E-74CE-419B-B619-153B6D8B35D8}"/>
    <pc:docChg chg="undo custSel addSld delSld modSld">
      <pc:chgData name="Flávio Olimpio" userId="2d1d60667f675a7b" providerId="LiveId" clId="{CE50CC4E-74CE-419B-B619-153B6D8B35D8}" dt="2022-01-13T13:23:46.101" v="4662" actId="1037"/>
      <pc:docMkLst>
        <pc:docMk/>
      </pc:docMkLst>
      <pc:sldChg chg="delSp modSp mod">
        <pc:chgData name="Flávio Olimpio" userId="2d1d60667f675a7b" providerId="LiveId" clId="{CE50CC4E-74CE-419B-B619-153B6D8B35D8}" dt="2022-01-12T16:58:49.807" v="1595" actId="20577"/>
        <pc:sldMkLst>
          <pc:docMk/>
          <pc:sldMk cId="0" sldId="381"/>
        </pc:sldMkLst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0" sldId="381"/>
            <ac:spMk id="2" creationId="{A70FF5E4-113A-4A2A-A9FF-F1D16EAFB2DC}"/>
          </ac:spMkLst>
        </pc:spChg>
        <pc:spChg chg="mod">
          <ac:chgData name="Flávio Olimpio" userId="2d1d60667f675a7b" providerId="LiveId" clId="{CE50CC4E-74CE-419B-B619-153B6D8B35D8}" dt="2022-01-12T16:58:49.807" v="1595" actId="20577"/>
          <ac:spMkLst>
            <pc:docMk/>
            <pc:sldMk cId="0" sldId="381"/>
            <ac:spMk id="3074" creationId="{C302DE46-7A65-4755-9557-4E68A30A4009}"/>
          </ac:spMkLst>
        </pc:spChg>
      </pc:sldChg>
      <pc:sldChg chg="delSp modSp mod modAnim">
        <pc:chgData name="Flávio Olimpio" userId="2d1d60667f675a7b" providerId="LiveId" clId="{CE50CC4E-74CE-419B-B619-153B6D8B35D8}" dt="2022-01-11T21:28:43.592" v="1483"/>
        <pc:sldMkLst>
          <pc:docMk/>
          <pc:sldMk cId="0" sldId="383"/>
        </pc:sldMkLst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0" sldId="383"/>
            <ac:spMk id="3" creationId="{926D82F4-3502-4288-ADB6-3B0707654684}"/>
          </ac:spMkLst>
        </pc:spChg>
        <pc:spChg chg="mod">
          <ac:chgData name="Flávio Olimpio" userId="2d1d60667f675a7b" providerId="LiveId" clId="{CE50CC4E-74CE-419B-B619-153B6D8B35D8}" dt="2022-01-11T19:51:30.075" v="32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CE50CC4E-74CE-419B-B619-153B6D8B35D8}" dt="2022-01-11T19:51:48.214" v="58" actId="20577"/>
          <ac:spMkLst>
            <pc:docMk/>
            <pc:sldMk cId="0" sldId="383"/>
            <ac:spMk id="11" creationId="{D50C92B3-C6BF-45D2-8DEA-E5D1CD11DB4C}"/>
          </ac:spMkLst>
        </pc:spChg>
        <pc:picChg chg="del">
          <ac:chgData name="Flávio Olimpio" userId="2d1d60667f675a7b" providerId="LiveId" clId="{CE50CC4E-74CE-419B-B619-153B6D8B35D8}" dt="2022-01-11T19:49:25.019" v="15" actId="478"/>
          <ac:picMkLst>
            <pc:docMk/>
            <pc:sldMk cId="0" sldId="383"/>
            <ac:picMk id="4" creationId="{A3A20D45-13E6-4AE9-8CA8-2149935AAD1A}"/>
          </ac:picMkLst>
        </pc:picChg>
      </pc:sldChg>
      <pc:sldChg chg="addSp delSp modSp mod">
        <pc:chgData name="Flávio Olimpio" userId="2d1d60667f675a7b" providerId="LiveId" clId="{CE50CC4E-74CE-419B-B619-153B6D8B35D8}" dt="2022-01-12T17:01:10.702" v="1641" actId="20577"/>
        <pc:sldMkLst>
          <pc:docMk/>
          <pc:sldMk cId="1740822073" sldId="392"/>
        </pc:sldMkLst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740822073" sldId="392"/>
            <ac:spMk id="2" creationId="{F4C33098-1EDD-434D-9652-236258A219E6}"/>
          </ac:spMkLst>
        </pc:spChg>
        <pc:spChg chg="mod">
          <ac:chgData name="Flávio Olimpio" userId="2d1d60667f675a7b" providerId="LiveId" clId="{CE50CC4E-74CE-419B-B619-153B6D8B35D8}" dt="2022-01-12T17:01:10.702" v="1641" actId="20577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CE50CC4E-74CE-419B-B619-153B6D8B35D8}" dt="2022-01-12T17:00:52.281" v="1616" actId="14100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CE50CC4E-74CE-419B-B619-153B6D8B35D8}" dt="2022-01-12T17:00:37.271" v="1614" actId="1035"/>
          <ac:spMkLst>
            <pc:docMk/>
            <pc:sldMk cId="1740822073" sldId="392"/>
            <ac:spMk id="12" creationId="{8B275AC2-3865-4805-85D3-5452B3695B4C}"/>
          </ac:spMkLst>
        </pc:spChg>
        <pc:picChg chg="del">
          <ac:chgData name="Flávio Olimpio" userId="2d1d60667f675a7b" providerId="LiveId" clId="{CE50CC4E-74CE-419B-B619-153B6D8B35D8}" dt="2022-01-12T17:00:04.413" v="1596" actId="478"/>
          <ac:picMkLst>
            <pc:docMk/>
            <pc:sldMk cId="1740822073" sldId="392"/>
            <ac:picMk id="3" creationId="{705168B5-6C94-49F6-AAF1-145B194FA05B}"/>
          </ac:picMkLst>
        </pc:picChg>
        <pc:picChg chg="add mod ord">
          <ac:chgData name="Flávio Olimpio" userId="2d1d60667f675a7b" providerId="LiveId" clId="{CE50CC4E-74CE-419B-B619-153B6D8B35D8}" dt="2022-01-12T17:00:28.162" v="1604" actId="167"/>
          <ac:picMkLst>
            <pc:docMk/>
            <pc:sldMk cId="1740822073" sldId="392"/>
            <ac:picMk id="4" creationId="{BEA0753F-19DE-4A81-8B6B-DB7DBCC0E4E0}"/>
          </ac:picMkLst>
        </pc:picChg>
      </pc:sldChg>
      <pc:sldChg chg="addSp delSp modSp mod">
        <pc:chgData name="Flávio Olimpio" userId="2d1d60667f675a7b" providerId="LiveId" clId="{CE50CC4E-74CE-419B-B619-153B6D8B35D8}" dt="2022-01-11T21:28:43.592" v="1483"/>
        <pc:sldMkLst>
          <pc:docMk/>
          <pc:sldMk cId="4022213799" sldId="394"/>
        </pc:sldMkLst>
        <pc:spChg chg="mod">
          <ac:chgData name="Flávio Olimpio" userId="2d1d60667f675a7b" providerId="LiveId" clId="{CE50CC4E-74CE-419B-B619-153B6D8B35D8}" dt="2022-01-11T19:51:59.134" v="69" actId="20577"/>
          <ac:spMkLst>
            <pc:docMk/>
            <pc:sldMk cId="4022213799" sldId="394"/>
            <ac:spMk id="2" creationId="{8EFC224E-125F-4284-971E-D8AEF9579A19}"/>
          </ac:spMkLst>
        </pc:spChg>
        <pc:spChg chg="mod">
          <ac:chgData name="Flávio Olimpio" userId="2d1d60667f675a7b" providerId="LiveId" clId="{CE50CC4E-74CE-419B-B619-153B6D8B35D8}" dt="2022-01-11T19:52:46.813" v="90" actId="14100"/>
          <ac:spMkLst>
            <pc:docMk/>
            <pc:sldMk cId="4022213799" sldId="394"/>
            <ac:spMk id="3" creationId="{859A1D21-E521-43F0-838D-44759F787007}"/>
          </ac:spMkLst>
        </pc:spChg>
        <pc:spChg chg="mod">
          <ac:chgData name="Flávio Olimpio" userId="2d1d60667f675a7b" providerId="LiveId" clId="{CE50CC4E-74CE-419B-B619-153B6D8B35D8}" dt="2022-01-11T19:54:38.391" v="236" actId="20577"/>
          <ac:spMkLst>
            <pc:docMk/>
            <pc:sldMk cId="4022213799" sldId="394"/>
            <ac:spMk id="4" creationId="{6A645C44-657A-4FAD-BA2A-3E55B1F40464}"/>
          </ac:spMkLst>
        </pc:spChg>
        <pc:spChg chg="del mod">
          <ac:chgData name="Flávio Olimpio" userId="2d1d60667f675a7b" providerId="LiveId" clId="{CE50CC4E-74CE-419B-B619-153B6D8B35D8}" dt="2022-01-11T19:53:39.378" v="163" actId="478"/>
          <ac:spMkLst>
            <pc:docMk/>
            <pc:sldMk cId="4022213799" sldId="394"/>
            <ac:spMk id="5" creationId="{114C3734-CB7A-4081-99A5-B9BF30A4D53A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6" creationId="{404139BB-A92E-41D0-8941-0A0307DC0CD4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7" creationId="{5B6DF66A-DC28-4F91-8A22-B3142260A0FD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8" creationId="{2760963F-E7B0-4E80-974F-165D0F2241CE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9" creationId="{A49E36F8-232E-4876-AE72-915733F6452F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0" creationId="{C64D2742-9D03-4682-9F67-4E788DB1934B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1" creationId="{22F150AC-A6F0-47B9-A6F5-60B2423EC460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2" creationId="{BDDC5EE4-3E1C-4621-9D78-E58FD2E5E403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3" creationId="{4AE9514B-152E-466F-9E3B-4CB6CE5B8033}"/>
          </ac:spMkLst>
        </pc:spChg>
        <pc:spChg chg="del">
          <ac:chgData name="Flávio Olimpio" userId="2d1d60667f675a7b" providerId="LiveId" clId="{CE50CC4E-74CE-419B-B619-153B6D8B35D8}" dt="2022-01-11T19:52:06.646" v="72" actId="478"/>
          <ac:spMkLst>
            <pc:docMk/>
            <pc:sldMk cId="4022213799" sldId="394"/>
            <ac:spMk id="14" creationId="{5F835A46-C85D-46D1-950F-2B750441A9B6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5" creationId="{AE001BBC-B6D6-406C-B6FF-0F7490B0E58D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6" creationId="{531D5FE0-CE13-40DA-9137-FEF549965770}"/>
          </ac:spMkLst>
        </pc:spChg>
        <pc:spChg chg="del">
          <ac:chgData name="Flávio Olimpio" userId="2d1d60667f675a7b" providerId="LiveId" clId="{CE50CC4E-74CE-419B-B619-153B6D8B35D8}" dt="2022-01-11T19:52:10.038" v="73" actId="478"/>
          <ac:spMkLst>
            <pc:docMk/>
            <pc:sldMk cId="4022213799" sldId="394"/>
            <ac:spMk id="17" creationId="{DB2B2617-3293-4644-8553-AA8F5DDBDCA1}"/>
          </ac:spMkLst>
        </pc:spChg>
        <pc:spChg chg="add mod">
          <ac:chgData name="Flávio Olimpio" userId="2d1d60667f675a7b" providerId="LiveId" clId="{CE50CC4E-74CE-419B-B619-153B6D8B35D8}" dt="2022-01-11T19:54:39.684" v="237" actId="20577"/>
          <ac:spMkLst>
            <pc:docMk/>
            <pc:sldMk cId="4022213799" sldId="394"/>
            <ac:spMk id="20" creationId="{53FF1B88-336C-4EDA-8BDA-677871D84AFF}"/>
          </ac:spMkLst>
        </pc:spChg>
        <pc:spChg chg="del">
          <ac:chgData name="Flávio Olimpio" userId="2d1d60667f675a7b" providerId="LiveId" clId="{CE50CC4E-74CE-419B-B619-153B6D8B35D8}" dt="2022-01-11T19:52:04.323" v="71" actId="478"/>
          <ac:spMkLst>
            <pc:docMk/>
            <pc:sldMk cId="4022213799" sldId="394"/>
            <ac:spMk id="21" creationId="{81821664-D5BD-442D-B101-23C5387B3C2A}"/>
          </ac:spMkLst>
        </pc:spChg>
        <pc:spChg chg="add mod">
          <ac:chgData name="Flávio Olimpio" userId="2d1d60667f675a7b" providerId="LiveId" clId="{CE50CC4E-74CE-419B-B619-153B6D8B35D8}" dt="2022-01-11T19:54:42.067" v="238" actId="20577"/>
          <ac:spMkLst>
            <pc:docMk/>
            <pc:sldMk cId="4022213799" sldId="394"/>
            <ac:spMk id="22" creationId="{DC23C26F-9962-44A7-9BEE-6AC4465F8DF4}"/>
          </ac:spMkLst>
        </pc:spChg>
        <pc:spChg chg="add mod">
          <ac:chgData name="Flávio Olimpio" userId="2d1d60667f675a7b" providerId="LiveId" clId="{CE50CC4E-74CE-419B-B619-153B6D8B35D8}" dt="2022-01-11T19:59:04.171" v="529" actId="20577"/>
          <ac:spMkLst>
            <pc:docMk/>
            <pc:sldMk cId="4022213799" sldId="394"/>
            <ac:spMk id="23" creationId="{9D3F3020-6AAA-42CA-94D8-2C8FFC7F5C8E}"/>
          </ac:spMkLst>
        </pc:spChg>
        <pc:spChg chg="add mod">
          <ac:chgData name="Flávio Olimpio" userId="2d1d60667f675a7b" providerId="LiveId" clId="{CE50CC4E-74CE-419B-B619-153B6D8B35D8}" dt="2022-01-11T19:59:02.531" v="528" actId="20577"/>
          <ac:spMkLst>
            <pc:docMk/>
            <pc:sldMk cId="4022213799" sldId="394"/>
            <ac:spMk id="24" creationId="{26B4F3F0-24BE-4FCD-9A3E-CAEAA9AD2719}"/>
          </ac:spMkLst>
        </pc:spChg>
        <pc:spChg chg="add mod">
          <ac:chgData name="Flávio Olimpio" userId="2d1d60667f675a7b" providerId="LiveId" clId="{CE50CC4E-74CE-419B-B619-153B6D8B35D8}" dt="2022-01-11T19:59:08.064" v="530" actId="1076"/>
          <ac:spMkLst>
            <pc:docMk/>
            <pc:sldMk cId="4022213799" sldId="394"/>
            <ac:spMk id="25" creationId="{EDE96118-4B88-43FA-9544-7DAAE2AC34D5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4022213799" sldId="394"/>
            <ac:spMk id="28" creationId="{BC4155BC-78C5-471B-8434-318EA91A3DE0}"/>
          </ac:spMkLst>
        </pc:spChg>
        <pc:spChg chg="add mod">
          <ac:chgData name="Flávio Olimpio" userId="2d1d60667f675a7b" providerId="LiveId" clId="{CE50CC4E-74CE-419B-B619-153B6D8B35D8}" dt="2022-01-11T20:00:33.406" v="537" actId="1076"/>
          <ac:spMkLst>
            <pc:docMk/>
            <pc:sldMk cId="4022213799" sldId="394"/>
            <ac:spMk id="29" creationId="{D19950F6-C137-4DE9-B87E-677199D148EA}"/>
          </ac:spMkLst>
        </pc:spChg>
        <pc:picChg chg="del">
          <ac:chgData name="Flávio Olimpio" userId="2d1d60667f675a7b" providerId="LiveId" clId="{CE50CC4E-74CE-419B-B619-153B6D8B35D8}" dt="2022-01-11T19:52:02.562" v="70" actId="478"/>
          <ac:picMkLst>
            <pc:docMk/>
            <pc:sldMk cId="4022213799" sldId="394"/>
            <ac:picMk id="19" creationId="{81784415-460A-4B2F-BF6C-DED408C76F05}"/>
          </ac:picMkLst>
        </pc:picChg>
        <pc:picChg chg="add mod">
          <ac:chgData name="Flávio Olimpio" userId="2d1d60667f675a7b" providerId="LiveId" clId="{CE50CC4E-74CE-419B-B619-153B6D8B35D8}" dt="2022-01-11T20:00:05.406" v="533" actId="1076"/>
          <ac:picMkLst>
            <pc:docMk/>
            <pc:sldMk cId="4022213799" sldId="394"/>
            <ac:picMk id="26" creationId="{607A5B1F-A75D-4F34-9DE3-064C6131964F}"/>
          </ac:picMkLst>
        </pc:picChg>
        <pc:picChg chg="add mod">
          <ac:chgData name="Flávio Olimpio" userId="2d1d60667f675a7b" providerId="LiveId" clId="{CE50CC4E-74CE-419B-B619-153B6D8B35D8}" dt="2022-01-11T19:58:21.035" v="518" actId="1076"/>
          <ac:picMkLst>
            <pc:docMk/>
            <pc:sldMk cId="4022213799" sldId="394"/>
            <ac:picMk id="1026" creationId="{1AB5EB97-A379-4CAD-9730-97491C521848}"/>
          </ac:picMkLst>
        </pc:picChg>
        <pc:picChg chg="add mod">
          <ac:chgData name="Flávio Olimpio" userId="2d1d60667f675a7b" providerId="LiveId" clId="{CE50CC4E-74CE-419B-B619-153B6D8B35D8}" dt="2022-01-11T20:02:02.423" v="541" actId="1076"/>
          <ac:picMkLst>
            <pc:docMk/>
            <pc:sldMk cId="4022213799" sldId="394"/>
            <ac:picMk id="1028" creationId="{A603EAE2-8F97-4CFD-BBAD-A417DF3A8EC1}"/>
          </ac:picMkLst>
        </pc:picChg>
      </pc:sldChg>
      <pc:sldChg chg="addSp delSp modSp new mod">
        <pc:chgData name="Flávio Olimpio" userId="2d1d60667f675a7b" providerId="LiveId" clId="{CE50CC4E-74CE-419B-B619-153B6D8B35D8}" dt="2022-01-11T21:28:43.592" v="1483"/>
        <pc:sldMkLst>
          <pc:docMk/>
          <pc:sldMk cId="1926969504" sldId="395"/>
        </pc:sldMkLst>
        <pc:spChg chg="del">
          <ac:chgData name="Flávio Olimpio" userId="2d1d60667f675a7b" providerId="LiveId" clId="{CE50CC4E-74CE-419B-B619-153B6D8B35D8}" dt="2022-01-11T20:03:28.421" v="543" actId="478"/>
          <ac:spMkLst>
            <pc:docMk/>
            <pc:sldMk cId="1926969504" sldId="395"/>
            <ac:spMk id="2" creationId="{2C84AD58-EF77-48A5-9E46-304F4DF47272}"/>
          </ac:spMkLst>
        </pc:spChg>
        <pc:spChg chg="del">
          <ac:chgData name="Flávio Olimpio" userId="2d1d60667f675a7b" providerId="LiveId" clId="{CE50CC4E-74CE-419B-B619-153B6D8B35D8}" dt="2022-01-11T20:03:28.421" v="543" actId="478"/>
          <ac:spMkLst>
            <pc:docMk/>
            <pc:sldMk cId="1926969504" sldId="395"/>
            <ac:spMk id="3" creationId="{A67AA3DA-D040-4F10-9ED0-722BF0705A10}"/>
          </ac:spMkLst>
        </pc:spChg>
        <pc:spChg chg="del">
          <ac:chgData name="Flávio Olimpio" userId="2d1d60667f675a7b" providerId="LiveId" clId="{CE50CC4E-74CE-419B-B619-153B6D8B35D8}" dt="2022-01-11T20:03:28.421" v="543" actId="478"/>
          <ac:spMkLst>
            <pc:docMk/>
            <pc:sldMk cId="1926969504" sldId="395"/>
            <ac:spMk id="4" creationId="{6EBEB0B7-1C68-4F2F-8052-0F7DE0C76F1F}"/>
          </ac:spMkLst>
        </pc:spChg>
        <pc:spChg chg="add mod">
          <ac:chgData name="Flávio Olimpio" userId="2d1d60667f675a7b" providerId="LiveId" clId="{CE50CC4E-74CE-419B-B619-153B6D8B35D8}" dt="2022-01-11T20:04:20.726" v="547"/>
          <ac:spMkLst>
            <pc:docMk/>
            <pc:sldMk cId="1926969504" sldId="395"/>
            <ac:spMk id="5" creationId="{97E4346B-8E19-4716-88D3-ACB40DF2278B}"/>
          </ac:spMkLst>
        </pc:spChg>
        <pc:spChg chg="add mod">
          <ac:chgData name="Flávio Olimpio" userId="2d1d60667f675a7b" providerId="LiveId" clId="{CE50CC4E-74CE-419B-B619-153B6D8B35D8}" dt="2022-01-11T20:06:22.765" v="549" actId="1076"/>
          <ac:spMkLst>
            <pc:docMk/>
            <pc:sldMk cId="1926969504" sldId="395"/>
            <ac:spMk id="6" creationId="{6CCF58C2-AF32-48E6-B0F1-08419A5C0595}"/>
          </ac:spMkLst>
        </pc:spChg>
        <pc:spChg chg="add mod">
          <ac:chgData name="Flávio Olimpio" userId="2d1d60667f675a7b" providerId="LiveId" clId="{CE50CC4E-74CE-419B-B619-153B6D8B35D8}" dt="2022-01-11T20:07:01.187" v="559" actId="1076"/>
          <ac:spMkLst>
            <pc:docMk/>
            <pc:sldMk cId="1926969504" sldId="395"/>
            <ac:spMk id="8" creationId="{6FE164BB-E453-44CB-BAD3-259097EAF36E}"/>
          </ac:spMkLst>
        </pc:spChg>
        <pc:spChg chg="add mod">
          <ac:chgData name="Flávio Olimpio" userId="2d1d60667f675a7b" providerId="LiveId" clId="{CE50CC4E-74CE-419B-B619-153B6D8B35D8}" dt="2022-01-11T20:08:29.474" v="611" actId="1076"/>
          <ac:spMkLst>
            <pc:docMk/>
            <pc:sldMk cId="1926969504" sldId="395"/>
            <ac:spMk id="9" creationId="{493DD2A3-F02A-4451-BC37-9930EA5E0E87}"/>
          </ac:spMkLst>
        </pc:spChg>
        <pc:spChg chg="add mod">
          <ac:chgData name="Flávio Olimpio" userId="2d1d60667f675a7b" providerId="LiveId" clId="{CE50CC4E-74CE-419B-B619-153B6D8B35D8}" dt="2022-01-11T20:09:24.705" v="642" actId="207"/>
          <ac:spMkLst>
            <pc:docMk/>
            <pc:sldMk cId="1926969504" sldId="395"/>
            <ac:spMk id="10" creationId="{6FFF2EC7-61DF-421B-9364-5FC14AF6764C}"/>
          </ac:spMkLst>
        </pc:spChg>
        <pc:spChg chg="add mod">
          <ac:chgData name="Flávio Olimpio" userId="2d1d60667f675a7b" providerId="LiveId" clId="{CE50CC4E-74CE-419B-B619-153B6D8B35D8}" dt="2022-01-11T20:11:43.417" v="666" actId="1076"/>
          <ac:spMkLst>
            <pc:docMk/>
            <pc:sldMk cId="1926969504" sldId="395"/>
            <ac:spMk id="12" creationId="{3290D7ED-D225-40BF-859C-6F8E803A5465}"/>
          </ac:spMkLst>
        </pc:spChg>
        <pc:spChg chg="add mod">
          <ac:chgData name="Flávio Olimpio" userId="2d1d60667f675a7b" providerId="LiveId" clId="{CE50CC4E-74CE-419B-B619-153B6D8B35D8}" dt="2022-01-11T20:11:46.039" v="667" actId="1076"/>
          <ac:spMkLst>
            <pc:docMk/>
            <pc:sldMk cId="1926969504" sldId="395"/>
            <ac:spMk id="14" creationId="{F5427F87-43AE-44E5-925E-E4052141D5F5}"/>
          </ac:spMkLst>
        </pc:spChg>
        <pc:spChg chg="add del mod">
          <ac:chgData name="Flávio Olimpio" userId="2d1d60667f675a7b" providerId="LiveId" clId="{CE50CC4E-74CE-419B-B619-153B6D8B35D8}" dt="2022-01-11T20:13:29.601" v="681" actId="478"/>
          <ac:spMkLst>
            <pc:docMk/>
            <pc:sldMk cId="1926969504" sldId="395"/>
            <ac:spMk id="18" creationId="{7C0B2DE2-19E3-476A-BB51-48D89DE5CA56}"/>
          </ac:spMkLst>
        </pc:spChg>
        <pc:spChg chg="add mod">
          <ac:chgData name="Flávio Olimpio" userId="2d1d60667f675a7b" providerId="LiveId" clId="{CE50CC4E-74CE-419B-B619-153B6D8B35D8}" dt="2022-01-11T20:15:01.066" v="695" actId="1076"/>
          <ac:spMkLst>
            <pc:docMk/>
            <pc:sldMk cId="1926969504" sldId="395"/>
            <ac:spMk id="20" creationId="{4B73F3CB-365F-463A-ADDF-31D738C19A69}"/>
          </ac:spMkLst>
        </pc:spChg>
        <pc:spChg chg="add mod">
          <ac:chgData name="Flávio Olimpio" userId="2d1d60667f675a7b" providerId="LiveId" clId="{CE50CC4E-74CE-419B-B619-153B6D8B35D8}" dt="2022-01-11T20:15:11.285" v="699" actId="14100"/>
          <ac:spMkLst>
            <pc:docMk/>
            <pc:sldMk cId="1926969504" sldId="395"/>
            <ac:spMk id="21" creationId="{51A2E2F9-9D8A-4544-BDF4-2EF0C820CDD6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926969504" sldId="395"/>
            <ac:spMk id="24" creationId="{A532707D-E086-49A6-89AB-C5ACC2F6AC58}"/>
          </ac:spMkLst>
        </pc:spChg>
        <pc:picChg chg="add mod">
          <ac:chgData name="Flávio Olimpio" userId="2d1d60667f675a7b" providerId="LiveId" clId="{CE50CC4E-74CE-419B-B619-153B6D8B35D8}" dt="2022-01-11T20:12:26.367" v="673" actId="1076"/>
          <ac:picMkLst>
            <pc:docMk/>
            <pc:sldMk cId="1926969504" sldId="395"/>
            <ac:picMk id="16" creationId="{F6E14794-878C-459E-B26D-E2A84DC6D151}"/>
          </ac:picMkLst>
        </pc:picChg>
        <pc:picChg chg="add mod">
          <ac:chgData name="Flávio Olimpio" userId="2d1d60667f675a7b" providerId="LiveId" clId="{CE50CC4E-74CE-419B-B619-153B6D8B35D8}" dt="2022-01-11T20:16:34.412" v="702" actId="1076"/>
          <ac:picMkLst>
            <pc:docMk/>
            <pc:sldMk cId="1926969504" sldId="395"/>
            <ac:picMk id="23" creationId="{5F426850-AB5C-4B4C-BE6C-5BF231171F83}"/>
          </ac:picMkLst>
        </pc:picChg>
      </pc:sldChg>
      <pc:sldChg chg="del">
        <pc:chgData name="Flávio Olimpio" userId="2d1d60667f675a7b" providerId="LiveId" clId="{CE50CC4E-74CE-419B-B619-153B6D8B35D8}" dt="2022-01-11T19:49:00.394" v="13" actId="47"/>
        <pc:sldMkLst>
          <pc:docMk/>
          <pc:sldMk cId="3889645600" sldId="395"/>
        </pc:sldMkLst>
      </pc:sldChg>
      <pc:sldChg chg="addSp delSp modSp add mod">
        <pc:chgData name="Flávio Olimpio" userId="2d1d60667f675a7b" providerId="LiveId" clId="{CE50CC4E-74CE-419B-B619-153B6D8B35D8}" dt="2022-01-11T21:28:43.592" v="1483"/>
        <pc:sldMkLst>
          <pc:docMk/>
          <pc:sldMk cId="1111078335" sldId="396"/>
        </pc:sldMkLst>
        <pc:spChg chg="mod">
          <ac:chgData name="Flávio Olimpio" userId="2d1d60667f675a7b" providerId="LiveId" clId="{CE50CC4E-74CE-419B-B619-153B6D8B35D8}" dt="2022-01-11T20:17:08.513" v="722" actId="20577"/>
          <ac:spMkLst>
            <pc:docMk/>
            <pc:sldMk cId="1111078335" sldId="396"/>
            <ac:spMk id="5" creationId="{97E4346B-8E19-4716-88D3-ACB40DF2278B}"/>
          </ac:spMkLst>
        </pc:spChg>
        <pc:spChg chg="mod">
          <ac:chgData name="Flávio Olimpio" userId="2d1d60667f675a7b" providerId="LiveId" clId="{CE50CC4E-74CE-419B-B619-153B6D8B35D8}" dt="2022-01-11T20:34:05.509" v="739" actId="122"/>
          <ac:spMkLst>
            <pc:docMk/>
            <pc:sldMk cId="1111078335" sldId="396"/>
            <ac:spMk id="6" creationId="{6CCF58C2-AF32-48E6-B0F1-08419A5C0595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8" creationId="{6FE164BB-E453-44CB-BAD3-259097EAF36E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9" creationId="{493DD2A3-F02A-4451-BC37-9930EA5E0E87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10" creationId="{6FFF2EC7-61DF-421B-9364-5FC14AF6764C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12" creationId="{3290D7ED-D225-40BF-859C-6F8E803A5465}"/>
          </ac:spMkLst>
        </pc:spChg>
        <pc:spChg chg="del">
          <ac:chgData name="Flávio Olimpio" userId="2d1d60667f675a7b" providerId="LiveId" clId="{CE50CC4E-74CE-419B-B619-153B6D8B35D8}" dt="2022-01-11T20:17:47.437" v="728" actId="478"/>
          <ac:spMkLst>
            <pc:docMk/>
            <pc:sldMk cId="1111078335" sldId="396"/>
            <ac:spMk id="14" creationId="{F5427F87-43AE-44E5-925E-E4052141D5F5}"/>
          </ac:spMkLst>
        </pc:spChg>
        <pc:spChg chg="add mod">
          <ac:chgData name="Flávio Olimpio" userId="2d1d60667f675a7b" providerId="LiveId" clId="{CE50CC4E-74CE-419B-B619-153B6D8B35D8}" dt="2022-01-11T20:35:17.379" v="764" actId="1076"/>
          <ac:spMkLst>
            <pc:docMk/>
            <pc:sldMk cId="1111078335" sldId="396"/>
            <ac:spMk id="15" creationId="{F71B49FB-372A-4AC3-AC6E-92BA33BB8BA0}"/>
          </ac:spMkLst>
        </pc:spChg>
        <pc:spChg chg="add mod">
          <ac:chgData name="Flávio Olimpio" userId="2d1d60667f675a7b" providerId="LiveId" clId="{CE50CC4E-74CE-419B-B619-153B6D8B35D8}" dt="2022-01-11T20:35:28.169" v="767" actId="14100"/>
          <ac:spMkLst>
            <pc:docMk/>
            <pc:sldMk cId="1111078335" sldId="396"/>
            <ac:spMk id="17" creationId="{296073B9-1BF2-4B03-90E7-1C3E5A15FA51}"/>
          </ac:spMkLst>
        </pc:spChg>
        <pc:spChg chg="add del">
          <ac:chgData name="Flávio Olimpio" userId="2d1d60667f675a7b" providerId="LiveId" clId="{CE50CC4E-74CE-419B-B619-153B6D8B35D8}" dt="2022-01-11T20:37:43.707" v="787" actId="11529"/>
          <ac:spMkLst>
            <pc:docMk/>
            <pc:sldMk cId="1111078335" sldId="396"/>
            <ac:spMk id="19" creationId="{455C2EEC-2FCC-48DB-A0A2-8F5B3787485F}"/>
          </ac:spMkLst>
        </pc:spChg>
        <pc:spChg chg="del">
          <ac:chgData name="Flávio Olimpio" userId="2d1d60667f675a7b" providerId="LiveId" clId="{CE50CC4E-74CE-419B-B619-153B6D8B35D8}" dt="2022-01-11T20:17:00.298" v="705" actId="478"/>
          <ac:spMkLst>
            <pc:docMk/>
            <pc:sldMk cId="1111078335" sldId="396"/>
            <ac:spMk id="20" creationId="{4B73F3CB-365F-463A-ADDF-31D738C19A69}"/>
          </ac:spMkLst>
        </pc:spChg>
        <pc:spChg chg="del">
          <ac:chgData name="Flávio Olimpio" userId="2d1d60667f675a7b" providerId="LiveId" clId="{CE50CC4E-74CE-419B-B619-153B6D8B35D8}" dt="2022-01-11T20:17:00.298" v="705" actId="478"/>
          <ac:spMkLst>
            <pc:docMk/>
            <pc:sldMk cId="1111078335" sldId="396"/>
            <ac:spMk id="21" creationId="{51A2E2F9-9D8A-4544-BDF4-2EF0C820CDD6}"/>
          </ac:spMkLst>
        </pc:spChg>
        <pc:spChg chg="add mod">
          <ac:chgData name="Flávio Olimpio" userId="2d1d60667f675a7b" providerId="LiveId" clId="{CE50CC4E-74CE-419B-B619-153B6D8B35D8}" dt="2022-01-11T20:38:59.424" v="811" actId="1076"/>
          <ac:spMkLst>
            <pc:docMk/>
            <pc:sldMk cId="1111078335" sldId="396"/>
            <ac:spMk id="22" creationId="{119F3766-F7CF-4397-8A44-913ACA8355EC}"/>
          </ac:spMkLst>
        </pc:spChg>
        <pc:spChg chg="add mod">
          <ac:chgData name="Flávio Olimpio" userId="2d1d60667f675a7b" providerId="LiveId" clId="{CE50CC4E-74CE-419B-B619-153B6D8B35D8}" dt="2022-01-11T20:39:04.399" v="812" actId="1076"/>
          <ac:spMkLst>
            <pc:docMk/>
            <pc:sldMk cId="1111078335" sldId="396"/>
            <ac:spMk id="25" creationId="{5C8863C7-1957-4D5A-A96E-EAC0D7C6F8C8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26" creationId="{73BACD48-16C1-49C5-9202-E7722507DE5E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27" creationId="{AAA28BF0-901F-4850-9707-F63891E37A12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28" creationId="{AC2711E5-C1BC-47D4-80EF-BDD26EB7D073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111078335" sldId="396"/>
            <ac:spMk id="34" creationId="{511193E8-9220-48BD-9965-9B49E658A436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35" creationId="{305C23AB-C5C0-4BF1-95EC-4AC3C06E9D7D}"/>
          </ac:spMkLst>
        </pc:spChg>
        <pc:spChg chg="add mod">
          <ac:chgData name="Flávio Olimpio" userId="2d1d60667f675a7b" providerId="LiveId" clId="{CE50CC4E-74CE-419B-B619-153B6D8B35D8}" dt="2022-01-11T20:59:24.292" v="1067" actId="12788"/>
          <ac:spMkLst>
            <pc:docMk/>
            <pc:sldMk cId="1111078335" sldId="396"/>
            <ac:spMk id="36" creationId="{182411B4-CEE7-4989-9088-241ED706CE72}"/>
          </ac:spMkLst>
        </pc:spChg>
        <pc:picChg chg="add mod">
          <ac:chgData name="Flávio Olimpio" userId="2d1d60667f675a7b" providerId="LiveId" clId="{CE50CC4E-74CE-419B-B619-153B6D8B35D8}" dt="2022-01-11T20:38:59.424" v="811" actId="1076"/>
          <ac:picMkLst>
            <pc:docMk/>
            <pc:sldMk cId="1111078335" sldId="396"/>
            <ac:picMk id="4" creationId="{9B929B0C-DE4E-4CE4-934F-40EB6F2A610F}"/>
          </ac:picMkLst>
        </pc:picChg>
        <pc:picChg chg="add mod">
          <ac:chgData name="Flávio Olimpio" userId="2d1d60667f675a7b" providerId="LiveId" clId="{CE50CC4E-74CE-419B-B619-153B6D8B35D8}" dt="2022-01-11T20:38:59.424" v="811" actId="1076"/>
          <ac:picMkLst>
            <pc:docMk/>
            <pc:sldMk cId="1111078335" sldId="396"/>
            <ac:picMk id="11" creationId="{55B1CA24-627A-4499-8416-BB2886919191}"/>
          </ac:picMkLst>
        </pc:picChg>
        <pc:picChg chg="del">
          <ac:chgData name="Flávio Olimpio" userId="2d1d60667f675a7b" providerId="LiveId" clId="{CE50CC4E-74CE-419B-B619-153B6D8B35D8}" dt="2022-01-11T20:17:00.298" v="705" actId="478"/>
          <ac:picMkLst>
            <pc:docMk/>
            <pc:sldMk cId="1111078335" sldId="396"/>
            <ac:picMk id="16" creationId="{F6E14794-878C-459E-B26D-E2A84DC6D151}"/>
          </ac:picMkLst>
        </pc:picChg>
        <pc:picChg chg="add mod modCrop">
          <ac:chgData name="Flávio Olimpio" userId="2d1d60667f675a7b" providerId="LiveId" clId="{CE50CC4E-74CE-419B-B619-153B6D8B35D8}" dt="2022-01-11T20:38:59.424" v="811" actId="1076"/>
          <ac:picMkLst>
            <pc:docMk/>
            <pc:sldMk cId="1111078335" sldId="396"/>
            <ac:picMk id="18" creationId="{4B2A4F59-379D-4100-BF92-1289954B11E0}"/>
          </ac:picMkLst>
        </pc:picChg>
        <pc:picChg chg="del">
          <ac:chgData name="Flávio Olimpio" userId="2d1d60667f675a7b" providerId="LiveId" clId="{CE50CC4E-74CE-419B-B619-153B6D8B35D8}" dt="2022-01-11T20:16:58.499" v="704" actId="478"/>
          <ac:picMkLst>
            <pc:docMk/>
            <pc:sldMk cId="1111078335" sldId="396"/>
            <ac:picMk id="23" creationId="{5F426850-AB5C-4B4C-BE6C-5BF231171F83}"/>
          </ac:picMkLst>
        </pc:picChg>
        <pc:picChg chg="add del mod modCrop">
          <ac:chgData name="Flávio Olimpio" userId="2d1d60667f675a7b" providerId="LiveId" clId="{CE50CC4E-74CE-419B-B619-153B6D8B35D8}" dt="2022-01-11T20:58:22.650" v="1053" actId="478"/>
          <ac:picMkLst>
            <pc:docMk/>
            <pc:sldMk cId="1111078335" sldId="396"/>
            <ac:picMk id="29" creationId="{B2F90849-4B8D-4515-B948-04CFF28D1028}"/>
          </ac:picMkLst>
        </pc:picChg>
        <pc:picChg chg="add mod modCrop">
          <ac:chgData name="Flávio Olimpio" userId="2d1d60667f675a7b" providerId="LiveId" clId="{CE50CC4E-74CE-419B-B619-153B6D8B35D8}" dt="2022-01-11T20:59:46.848" v="1077" actId="1036"/>
          <ac:picMkLst>
            <pc:docMk/>
            <pc:sldMk cId="1111078335" sldId="396"/>
            <ac:picMk id="31" creationId="{3F9A776A-3926-43BF-9D2C-142604A3311A}"/>
          </ac:picMkLst>
        </pc:picChg>
        <pc:picChg chg="add mod modCrop">
          <ac:chgData name="Flávio Olimpio" userId="2d1d60667f675a7b" providerId="LiveId" clId="{CE50CC4E-74CE-419B-B619-153B6D8B35D8}" dt="2022-01-11T20:59:52.216" v="1079" actId="14100"/>
          <ac:picMkLst>
            <pc:docMk/>
            <pc:sldMk cId="1111078335" sldId="396"/>
            <ac:picMk id="33" creationId="{83E4238D-AC63-40AB-919B-7BFFA837E44F}"/>
          </ac:picMkLst>
        </pc:picChg>
        <pc:picChg chg="add mod">
          <ac:chgData name="Flávio Olimpio" userId="2d1d60667f675a7b" providerId="LiveId" clId="{CE50CC4E-74CE-419B-B619-153B6D8B35D8}" dt="2022-01-11T20:35:14.532" v="763" actId="339"/>
          <ac:picMkLst>
            <pc:docMk/>
            <pc:sldMk cId="1111078335" sldId="396"/>
            <ac:picMk id="2050" creationId="{74A434F5-1838-4867-B592-5954F5B99B97}"/>
          </ac:picMkLst>
        </pc:picChg>
      </pc:sldChg>
      <pc:sldChg chg="del">
        <pc:chgData name="Flávio Olimpio" userId="2d1d60667f675a7b" providerId="LiveId" clId="{CE50CC4E-74CE-419B-B619-153B6D8B35D8}" dt="2022-01-11T19:49:01.060" v="14" actId="47"/>
        <pc:sldMkLst>
          <pc:docMk/>
          <pc:sldMk cId="2324603464" sldId="396"/>
        </pc:sldMkLst>
      </pc:sldChg>
      <pc:sldChg chg="addSp delSp modSp add mod">
        <pc:chgData name="Flávio Olimpio" userId="2d1d60667f675a7b" providerId="LiveId" clId="{CE50CC4E-74CE-419B-B619-153B6D8B35D8}" dt="2022-01-11T21:28:43.592" v="1483"/>
        <pc:sldMkLst>
          <pc:docMk/>
          <pc:sldMk cId="1085113931" sldId="397"/>
        </pc:sldMkLst>
        <pc:spChg chg="mod">
          <ac:chgData name="Flávio Olimpio" userId="2d1d60667f675a7b" providerId="LiveId" clId="{CE50CC4E-74CE-419B-B619-153B6D8B35D8}" dt="2022-01-11T20:47:00.936" v="889"/>
          <ac:spMkLst>
            <pc:docMk/>
            <pc:sldMk cId="1085113931" sldId="397"/>
            <ac:spMk id="5" creationId="{97E4346B-8E19-4716-88D3-ACB40DF2278B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6" creationId="{6CCF58C2-AF32-48E6-B0F1-08419A5C0595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15" creationId="{F71B49FB-372A-4AC3-AC6E-92BA33BB8BA0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17" creationId="{296073B9-1BF2-4B03-90E7-1C3E5A15FA51}"/>
          </ac:spMkLst>
        </pc:spChg>
        <pc:spChg chg="add mod">
          <ac:chgData name="Flávio Olimpio" userId="2d1d60667f675a7b" providerId="LiveId" clId="{CE50CC4E-74CE-419B-B619-153B6D8B35D8}" dt="2022-01-11T20:47:53.194" v="896" actId="2711"/>
          <ac:spMkLst>
            <pc:docMk/>
            <pc:sldMk cId="1085113931" sldId="397"/>
            <ac:spMk id="19" creationId="{E7C3CD87-0B43-46B1-82DF-FA306E874718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2" creationId="{119F3766-F7CF-4397-8A44-913ACA8355EC}"/>
          </ac:spMkLst>
        </pc:spChg>
        <pc:spChg chg="add mod modVis">
          <ac:chgData name="Flávio Olimpio" userId="2d1d60667f675a7b" providerId="LiveId" clId="{CE50CC4E-74CE-419B-B619-153B6D8B35D8}" dt="2022-01-11T20:56:38.346" v="1018" actId="14430"/>
          <ac:spMkLst>
            <pc:docMk/>
            <pc:sldMk cId="1085113931" sldId="397"/>
            <ac:spMk id="23" creationId="{95FDCA2E-8D09-4748-AC29-D7CE6AF944AA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5" creationId="{5C8863C7-1957-4D5A-A96E-EAC0D7C6F8C8}"/>
          </ac:spMkLst>
        </pc:spChg>
        <pc:spChg chg="mod">
          <ac:chgData name="Flávio Olimpio" userId="2d1d60667f675a7b" providerId="LiveId" clId="{CE50CC4E-74CE-419B-B619-153B6D8B35D8}" dt="2022-01-11T21:05:01.022" v="1169" actId="12788"/>
          <ac:spMkLst>
            <pc:docMk/>
            <pc:sldMk cId="1085113931" sldId="397"/>
            <ac:spMk id="26" creationId="{73BACD48-16C1-49C5-9202-E7722507DE5E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7" creationId="{AAA28BF0-901F-4850-9707-F63891E37A12}"/>
          </ac:spMkLst>
        </pc:spChg>
        <pc:spChg chg="del">
          <ac:chgData name="Flávio Olimpio" userId="2d1d60667f675a7b" providerId="LiveId" clId="{CE50CC4E-74CE-419B-B619-153B6D8B35D8}" dt="2022-01-11T20:46:29.762" v="886" actId="478"/>
          <ac:spMkLst>
            <pc:docMk/>
            <pc:sldMk cId="1085113931" sldId="397"/>
            <ac:spMk id="28" creationId="{AC2711E5-C1BC-47D4-80EF-BDD26EB7D073}"/>
          </ac:spMkLst>
        </pc:spChg>
        <pc:spChg chg="add mod modVis">
          <ac:chgData name="Flávio Olimpio" userId="2d1d60667f675a7b" providerId="LiveId" clId="{CE50CC4E-74CE-419B-B619-153B6D8B35D8}" dt="2022-01-11T20:56:41.933" v="1020" actId="14430"/>
          <ac:spMkLst>
            <pc:docMk/>
            <pc:sldMk cId="1085113931" sldId="397"/>
            <ac:spMk id="30" creationId="{92D50DC8-BF1D-45DA-9E4A-302F3E1BC624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1085113931" sldId="397"/>
            <ac:spMk id="44" creationId="{E13E4742-128C-460A-899F-79D470B29F61}"/>
          </ac:spMkLst>
        </pc:spChg>
        <pc:spChg chg="add mod">
          <ac:chgData name="Flávio Olimpio" userId="2d1d60667f675a7b" providerId="LiveId" clId="{CE50CC4E-74CE-419B-B619-153B6D8B35D8}" dt="2022-01-11T21:04:51.396" v="1167" actId="12788"/>
          <ac:spMkLst>
            <pc:docMk/>
            <pc:sldMk cId="1085113931" sldId="397"/>
            <ac:spMk id="47" creationId="{9839A510-0BF4-43EC-B564-1624ADC1F307}"/>
          </ac:spMkLst>
        </pc:spChg>
        <pc:spChg chg="add mod">
          <ac:chgData name="Flávio Olimpio" userId="2d1d60667f675a7b" providerId="LiveId" clId="{CE50CC4E-74CE-419B-B619-153B6D8B35D8}" dt="2022-01-11T21:05:03.697" v="1170" actId="465"/>
          <ac:spMkLst>
            <pc:docMk/>
            <pc:sldMk cId="1085113931" sldId="397"/>
            <ac:spMk id="48" creationId="{18E08A92-359A-48B3-B461-C348B78331EA}"/>
          </ac:spMkLst>
        </pc:spChg>
        <pc:spChg chg="add del mod">
          <ac:chgData name="Flávio Olimpio" userId="2d1d60667f675a7b" providerId="LiveId" clId="{CE50CC4E-74CE-419B-B619-153B6D8B35D8}" dt="2022-01-11T21:01:25.815" v="1108" actId="478"/>
          <ac:spMkLst>
            <pc:docMk/>
            <pc:sldMk cId="1085113931" sldId="397"/>
            <ac:spMk id="49" creationId="{42479425-2A9E-4713-AB0C-A9E8B6A88152}"/>
          </ac:spMkLst>
        </pc:spChg>
        <pc:spChg chg="add mod">
          <ac:chgData name="Flávio Olimpio" userId="2d1d60667f675a7b" providerId="LiveId" clId="{CE50CC4E-74CE-419B-B619-153B6D8B35D8}" dt="2022-01-11T21:04:54.456" v="1168" actId="465"/>
          <ac:spMkLst>
            <pc:docMk/>
            <pc:sldMk cId="1085113931" sldId="397"/>
            <ac:spMk id="50" creationId="{57E2D08A-0A29-4F8F-B9AD-E47B1928C041}"/>
          </ac:spMkLst>
        </pc:spChg>
        <pc:spChg chg="add mod">
          <ac:chgData name="Flávio Olimpio" userId="2d1d60667f675a7b" providerId="LiveId" clId="{CE50CC4E-74CE-419B-B619-153B6D8B35D8}" dt="2022-01-11T21:05:03.697" v="1170" actId="465"/>
          <ac:spMkLst>
            <pc:docMk/>
            <pc:sldMk cId="1085113931" sldId="397"/>
            <ac:spMk id="51" creationId="{305A444E-242F-4798-8317-43F4FA473467}"/>
          </ac:spMkLst>
        </pc:spChg>
        <pc:spChg chg="add mod">
          <ac:chgData name="Flávio Olimpio" userId="2d1d60667f675a7b" providerId="LiveId" clId="{CE50CC4E-74CE-419B-B619-153B6D8B35D8}" dt="2022-01-11T21:04:54.456" v="1168" actId="465"/>
          <ac:spMkLst>
            <pc:docMk/>
            <pc:sldMk cId="1085113931" sldId="397"/>
            <ac:spMk id="52" creationId="{F02E163D-D6F6-4A50-BF51-1140180D4A8A}"/>
          </ac:spMkLst>
        </pc:spChg>
        <pc:spChg chg="add mod">
          <ac:chgData name="Flávio Olimpio" userId="2d1d60667f675a7b" providerId="LiveId" clId="{CE50CC4E-74CE-419B-B619-153B6D8B35D8}" dt="2022-01-11T21:05:01.022" v="1169" actId="12788"/>
          <ac:spMkLst>
            <pc:docMk/>
            <pc:sldMk cId="1085113931" sldId="397"/>
            <ac:spMk id="53" creationId="{9C1325C2-71E7-47D9-87CA-0065D0FE31FE}"/>
          </ac:spMkLst>
        </pc:spChg>
        <pc:spChg chg="add mod">
          <ac:chgData name="Flávio Olimpio" userId="2d1d60667f675a7b" providerId="LiveId" clId="{CE50CC4E-74CE-419B-B619-153B6D8B35D8}" dt="2022-01-11T21:04:51.396" v="1167" actId="12788"/>
          <ac:spMkLst>
            <pc:docMk/>
            <pc:sldMk cId="1085113931" sldId="397"/>
            <ac:spMk id="54" creationId="{92EEF26C-F805-4855-A2D1-F71FA8B6F454}"/>
          </ac:spMkLst>
        </pc:spChg>
        <pc:grpChg chg="add mod">
          <ac:chgData name="Flávio Olimpio" userId="2d1d60667f675a7b" providerId="LiveId" clId="{CE50CC4E-74CE-419B-B619-153B6D8B35D8}" dt="2022-01-11T20:53:02.017" v="958" actId="164"/>
          <ac:grpSpMkLst>
            <pc:docMk/>
            <pc:sldMk cId="1085113931" sldId="397"/>
            <ac:grpSpMk id="21" creationId="{E952EEF8-7C85-4716-9AC7-E1292F78DFC5}"/>
          </ac:grpSpMkLst>
        </pc:grpChg>
        <pc:grpChg chg="add mod">
          <ac:chgData name="Flávio Olimpio" userId="2d1d60667f675a7b" providerId="LiveId" clId="{CE50CC4E-74CE-419B-B619-153B6D8B35D8}" dt="2022-01-11T20:53:06.151" v="959" actId="164"/>
          <ac:grpSpMkLst>
            <pc:docMk/>
            <pc:sldMk cId="1085113931" sldId="397"/>
            <ac:grpSpMk id="24" creationId="{2C33D817-49D2-4362-9CCD-FB9D405C9BB5}"/>
          </ac:grpSpMkLst>
        </pc:grpChg>
        <pc:grpChg chg="add mod">
          <ac:chgData name="Flávio Olimpio" userId="2d1d60667f675a7b" providerId="LiveId" clId="{CE50CC4E-74CE-419B-B619-153B6D8B35D8}" dt="2022-01-11T20:56:08.543" v="1016" actId="1036"/>
          <ac:grpSpMkLst>
            <pc:docMk/>
            <pc:sldMk cId="1085113931" sldId="397"/>
            <ac:grpSpMk id="36" creationId="{ACB924D0-A79A-4543-BC68-8428A8A666AB}"/>
          </ac:grpSpMkLst>
        </pc:grpChg>
        <pc:grpChg chg="add mod">
          <ac:chgData name="Flávio Olimpio" userId="2d1d60667f675a7b" providerId="LiveId" clId="{CE50CC4E-74CE-419B-B619-153B6D8B35D8}" dt="2022-01-11T21:15:20.460" v="1240" actId="1076"/>
          <ac:grpSpMkLst>
            <pc:docMk/>
            <pc:sldMk cId="1085113931" sldId="397"/>
            <ac:grpSpMk id="39" creationId="{A0D23DBC-BC86-4F5B-9413-C2D71E343632}"/>
          </ac:grpSpMkLst>
        </pc:grp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4" creationId="{9B929B0C-DE4E-4CE4-934F-40EB6F2A610F}"/>
          </ac:picMkLst>
        </pc:picChg>
        <pc:picChg chg="add mod">
          <ac:chgData name="Flávio Olimpio" userId="2d1d60667f675a7b" providerId="LiveId" clId="{CE50CC4E-74CE-419B-B619-153B6D8B35D8}" dt="2022-01-11T20:52:08.506" v="940" actId="12789"/>
          <ac:picMkLst>
            <pc:docMk/>
            <pc:sldMk cId="1085113931" sldId="397"/>
            <ac:picMk id="8" creationId="{FA6EFCF9-C564-4975-86AF-132FCA53EDB4}"/>
          </ac:picMkLst>
        </pc:picChg>
        <pc:picChg chg="add mod modCrop">
          <ac:chgData name="Flávio Olimpio" userId="2d1d60667f675a7b" providerId="LiveId" clId="{CE50CC4E-74CE-419B-B619-153B6D8B35D8}" dt="2022-01-11T20:53:06.151" v="959" actId="164"/>
          <ac:picMkLst>
            <pc:docMk/>
            <pc:sldMk cId="1085113931" sldId="397"/>
            <ac:picMk id="10" creationId="{2B933943-AD38-47BB-A6A0-B1912CCB016C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11" creationId="{55B1CA24-627A-4499-8416-BB2886919191}"/>
          </ac:picMkLst>
        </pc:picChg>
        <pc:picChg chg="add mod">
          <ac:chgData name="Flávio Olimpio" userId="2d1d60667f675a7b" providerId="LiveId" clId="{CE50CC4E-74CE-419B-B619-153B6D8B35D8}" dt="2022-01-11T20:53:02.017" v="958" actId="164"/>
          <ac:picMkLst>
            <pc:docMk/>
            <pc:sldMk cId="1085113931" sldId="397"/>
            <ac:picMk id="13" creationId="{EF865612-B1E7-4CEB-AA5C-E0E69D474FEA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18" creationId="{4B2A4F59-379D-4100-BF92-1289954B11E0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29" creationId="{B2F90849-4B8D-4515-B948-04CFF28D1028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31" creationId="{3F9A776A-3926-43BF-9D2C-142604A3311A}"/>
          </ac:picMkLst>
        </pc:picChg>
        <pc:picChg chg="del">
          <ac:chgData name="Flávio Olimpio" userId="2d1d60667f675a7b" providerId="LiveId" clId="{CE50CC4E-74CE-419B-B619-153B6D8B35D8}" dt="2022-01-11T20:46:29.762" v="886" actId="478"/>
          <ac:picMkLst>
            <pc:docMk/>
            <pc:sldMk cId="1085113931" sldId="397"/>
            <ac:picMk id="33" creationId="{83E4238D-AC63-40AB-919B-7BFFA837E44F}"/>
          </ac:picMkLst>
        </pc:picChg>
        <pc:picChg chg="add mod modCrop">
          <ac:chgData name="Flávio Olimpio" userId="2d1d60667f675a7b" providerId="LiveId" clId="{CE50CC4E-74CE-419B-B619-153B6D8B35D8}" dt="2022-01-11T20:55:06.926" v="990" actId="164"/>
          <ac:picMkLst>
            <pc:docMk/>
            <pc:sldMk cId="1085113931" sldId="397"/>
            <ac:picMk id="34" creationId="{7DD19925-0076-4B9F-8184-4AA10C5AD35C}"/>
          </ac:picMkLst>
        </pc:picChg>
        <pc:picChg chg="add mod">
          <ac:chgData name="Flávio Olimpio" userId="2d1d60667f675a7b" providerId="LiveId" clId="{CE50CC4E-74CE-419B-B619-153B6D8B35D8}" dt="2022-01-11T20:55:47.233" v="1003" actId="164"/>
          <ac:picMkLst>
            <pc:docMk/>
            <pc:sldMk cId="1085113931" sldId="397"/>
            <ac:picMk id="38" creationId="{8B284A55-F228-42C1-8F5F-26A3048E4A13}"/>
          </ac:picMkLst>
        </pc:picChg>
        <pc:picChg chg="add mod">
          <ac:chgData name="Flávio Olimpio" userId="2d1d60667f675a7b" providerId="LiveId" clId="{CE50CC4E-74CE-419B-B619-153B6D8B35D8}" dt="2022-01-11T20:56:08.543" v="1016" actId="1036"/>
          <ac:picMkLst>
            <pc:docMk/>
            <pc:sldMk cId="1085113931" sldId="397"/>
            <ac:picMk id="40" creationId="{C9F4EC30-23B7-4CF6-9085-8D86A381C5C3}"/>
          </ac:picMkLst>
        </pc:picChg>
        <pc:picChg chg="add mod">
          <ac:chgData name="Flávio Olimpio" userId="2d1d60667f675a7b" providerId="LiveId" clId="{CE50CC4E-74CE-419B-B619-153B6D8B35D8}" dt="2022-01-11T21:07:23.565" v="1174" actId="1076"/>
          <ac:picMkLst>
            <pc:docMk/>
            <pc:sldMk cId="1085113931" sldId="397"/>
            <ac:picMk id="43" creationId="{1E0BD557-0902-4DBD-8E74-D068AD62A404}"/>
          </ac:picMkLst>
        </pc:picChg>
        <pc:picChg chg="del">
          <ac:chgData name="Flávio Olimpio" userId="2d1d60667f675a7b" providerId="LiveId" clId="{CE50CC4E-74CE-419B-B619-153B6D8B35D8}" dt="2022-01-11T20:46:34.319" v="888" actId="478"/>
          <ac:picMkLst>
            <pc:docMk/>
            <pc:sldMk cId="1085113931" sldId="397"/>
            <ac:picMk id="2050" creationId="{74A434F5-1838-4867-B592-5954F5B99B97}"/>
          </ac:picMkLst>
        </pc:picChg>
        <pc:picChg chg="add mod">
          <ac:chgData name="Flávio Olimpio" userId="2d1d60667f675a7b" providerId="LiveId" clId="{CE50CC4E-74CE-419B-B619-153B6D8B35D8}" dt="2022-01-11T20:56:31.477" v="1017" actId="14430"/>
          <ac:picMkLst>
            <pc:docMk/>
            <pc:sldMk cId="1085113931" sldId="397"/>
            <ac:picMk id="4098" creationId="{49B0E34B-3253-43FD-881C-0C6C48E9E9AF}"/>
          </ac:picMkLst>
        </pc:picChg>
        <pc:picChg chg="add del">
          <ac:chgData name="Flávio Olimpio" userId="2d1d60667f675a7b" providerId="LiveId" clId="{CE50CC4E-74CE-419B-B619-153B6D8B35D8}" dt="2022-01-11T20:48:39.650" v="902" actId="478"/>
          <ac:picMkLst>
            <pc:docMk/>
            <pc:sldMk cId="1085113931" sldId="397"/>
            <ac:picMk id="4100" creationId="{FEE14034-52D9-458F-8A67-89B933EA90A3}"/>
          </ac:picMkLst>
        </pc:picChg>
        <pc:picChg chg="add mod">
          <ac:chgData name="Flávio Olimpio" userId="2d1d60667f675a7b" providerId="LiveId" clId="{CE50CC4E-74CE-419B-B619-153B6D8B35D8}" dt="2022-01-11T20:56:39.968" v="1019" actId="14430"/>
          <ac:picMkLst>
            <pc:docMk/>
            <pc:sldMk cId="1085113931" sldId="397"/>
            <ac:picMk id="4102" creationId="{2E085F11-ECD1-4123-A466-A52C2BE39312}"/>
          </ac:picMkLst>
        </pc:picChg>
        <pc:cxnChg chg="add mod">
          <ac:chgData name="Flávio Olimpio" userId="2d1d60667f675a7b" providerId="LiveId" clId="{CE50CC4E-74CE-419B-B619-153B6D8B35D8}" dt="2022-01-11T20:53:06.151" v="959" actId="164"/>
          <ac:cxnSpMkLst>
            <pc:docMk/>
            <pc:sldMk cId="1085113931" sldId="397"/>
            <ac:cxnSpMk id="16" creationId="{CB039092-30AA-45DD-B1A8-D52685579A8D}"/>
          </ac:cxnSpMkLst>
        </pc:cxnChg>
        <pc:cxnChg chg="add mod">
          <ac:chgData name="Flávio Olimpio" userId="2d1d60667f675a7b" providerId="LiveId" clId="{CE50CC4E-74CE-419B-B619-153B6D8B35D8}" dt="2022-01-11T20:53:02.017" v="958" actId="164"/>
          <ac:cxnSpMkLst>
            <pc:docMk/>
            <pc:sldMk cId="1085113931" sldId="397"/>
            <ac:cxnSpMk id="35" creationId="{858E3BE0-ED8E-4572-86D7-49718F19DDD7}"/>
          </ac:cxnSpMkLst>
        </pc:cxnChg>
        <pc:cxnChg chg="add mod">
          <ac:chgData name="Flávio Olimpio" userId="2d1d60667f675a7b" providerId="LiveId" clId="{CE50CC4E-74CE-419B-B619-153B6D8B35D8}" dt="2022-01-11T20:55:06.926" v="990" actId="164"/>
          <ac:cxnSpMkLst>
            <pc:docMk/>
            <pc:sldMk cId="1085113931" sldId="397"/>
            <ac:cxnSpMk id="41" creationId="{9F5E2AF3-2BCE-4368-AED4-548FCAFE218B}"/>
          </ac:cxnSpMkLst>
        </pc:cxnChg>
        <pc:cxnChg chg="add mod">
          <ac:chgData name="Flávio Olimpio" userId="2d1d60667f675a7b" providerId="LiveId" clId="{CE50CC4E-74CE-419B-B619-153B6D8B35D8}" dt="2022-01-11T20:55:47.233" v="1003" actId="164"/>
          <ac:cxnSpMkLst>
            <pc:docMk/>
            <pc:sldMk cId="1085113931" sldId="397"/>
            <ac:cxnSpMk id="45" creationId="{3F360377-80F1-4412-A889-10186029721A}"/>
          </ac:cxnSpMkLst>
        </pc:cxnChg>
      </pc:sldChg>
      <pc:sldChg chg="del">
        <pc:chgData name="Flávio Olimpio" userId="2d1d60667f675a7b" providerId="LiveId" clId="{CE50CC4E-74CE-419B-B619-153B6D8B35D8}" dt="2022-01-11T19:49:00.006" v="12" actId="47"/>
        <pc:sldMkLst>
          <pc:docMk/>
          <pc:sldMk cId="1115574610" sldId="397"/>
        </pc:sldMkLst>
      </pc:sldChg>
      <pc:sldChg chg="addSp delSp modSp new mod">
        <pc:chgData name="Flávio Olimpio" userId="2d1d60667f675a7b" providerId="LiveId" clId="{CE50CC4E-74CE-419B-B619-153B6D8B35D8}" dt="2022-01-11T21:28:43.592" v="1483"/>
        <pc:sldMkLst>
          <pc:docMk/>
          <pc:sldMk cId="441418619" sldId="398"/>
        </pc:sldMkLst>
        <pc:spChg chg="del">
          <ac:chgData name="Flávio Olimpio" userId="2d1d60667f675a7b" providerId="LiveId" clId="{CE50CC4E-74CE-419B-B619-153B6D8B35D8}" dt="2022-01-11T21:07:57.759" v="1176" actId="478"/>
          <ac:spMkLst>
            <pc:docMk/>
            <pc:sldMk cId="441418619" sldId="398"/>
            <ac:spMk id="2" creationId="{F670CD5F-0BF4-4CC7-A98A-70B4CE47B8E8}"/>
          </ac:spMkLst>
        </pc:spChg>
        <pc:spChg chg="del">
          <ac:chgData name="Flávio Olimpio" userId="2d1d60667f675a7b" providerId="LiveId" clId="{CE50CC4E-74CE-419B-B619-153B6D8B35D8}" dt="2022-01-11T21:07:57.759" v="1176" actId="478"/>
          <ac:spMkLst>
            <pc:docMk/>
            <pc:sldMk cId="441418619" sldId="398"/>
            <ac:spMk id="3" creationId="{134B7E20-99AA-41CD-992A-104D67EA4E5E}"/>
          </ac:spMkLst>
        </pc:spChg>
        <pc:spChg chg="del">
          <ac:chgData name="Flávio Olimpio" userId="2d1d60667f675a7b" providerId="LiveId" clId="{CE50CC4E-74CE-419B-B619-153B6D8B35D8}" dt="2022-01-11T21:07:57.759" v="1176" actId="478"/>
          <ac:spMkLst>
            <pc:docMk/>
            <pc:sldMk cId="441418619" sldId="398"/>
            <ac:spMk id="4" creationId="{F95A49B1-0E90-405B-A915-9FD932E93867}"/>
          </ac:spMkLst>
        </pc:spChg>
        <pc:spChg chg="add mod">
          <ac:chgData name="Flávio Olimpio" userId="2d1d60667f675a7b" providerId="LiveId" clId="{CE50CC4E-74CE-419B-B619-153B6D8B35D8}" dt="2022-01-11T21:08:16.992" v="1185" actId="20577"/>
          <ac:spMkLst>
            <pc:docMk/>
            <pc:sldMk cId="441418619" sldId="398"/>
            <ac:spMk id="5" creationId="{F1E6E1BE-BD03-4D03-B805-4B72D3E2BFE2}"/>
          </ac:spMkLst>
        </pc:spChg>
        <pc:spChg chg="add mod">
          <ac:chgData name="Flávio Olimpio" userId="2d1d60667f675a7b" providerId="LiveId" clId="{CE50CC4E-74CE-419B-B619-153B6D8B35D8}" dt="2022-01-11T21:12:10.159" v="1211" actId="1076"/>
          <ac:spMkLst>
            <pc:docMk/>
            <pc:sldMk cId="441418619" sldId="398"/>
            <ac:spMk id="8" creationId="{2DCFAA93-1EDB-47EA-9C57-A37ECCE95304}"/>
          </ac:spMkLst>
        </pc:spChg>
        <pc:spChg chg="add mod">
          <ac:chgData name="Flávio Olimpio" userId="2d1d60667f675a7b" providerId="LiveId" clId="{CE50CC4E-74CE-419B-B619-153B6D8B35D8}" dt="2022-01-11T21:13:44.236" v="1226" actId="164"/>
          <ac:spMkLst>
            <pc:docMk/>
            <pc:sldMk cId="441418619" sldId="398"/>
            <ac:spMk id="10" creationId="{FF185127-D662-4376-A67E-55A5C24183CD}"/>
          </ac:spMkLst>
        </pc:spChg>
        <pc:spChg chg="add mod">
          <ac:chgData name="Flávio Olimpio" userId="2d1d60667f675a7b" providerId="LiveId" clId="{CE50CC4E-74CE-419B-B619-153B6D8B35D8}" dt="2022-01-11T21:18:36.645" v="1287" actId="1076"/>
          <ac:spMkLst>
            <pc:docMk/>
            <pc:sldMk cId="441418619" sldId="398"/>
            <ac:spMk id="22" creationId="{EA8EE932-5172-40E9-AE6C-B6D239977D0D}"/>
          </ac:spMkLst>
        </pc:spChg>
        <pc:spChg chg="add mod">
          <ac:chgData name="Flávio Olimpio" userId="2d1d60667f675a7b" providerId="LiveId" clId="{CE50CC4E-74CE-419B-B619-153B6D8B35D8}" dt="2022-01-11T21:18:38.574" v="1288" actId="1076"/>
          <ac:spMkLst>
            <pc:docMk/>
            <pc:sldMk cId="441418619" sldId="398"/>
            <ac:spMk id="23" creationId="{4C3990C2-4F12-4564-B982-065700886EB7}"/>
          </ac:spMkLst>
        </pc:spChg>
        <pc:spChg chg="add mod">
          <ac:chgData name="Flávio Olimpio" userId="2d1d60667f675a7b" providerId="LiveId" clId="{CE50CC4E-74CE-419B-B619-153B6D8B35D8}" dt="2022-01-11T21:18:43.538" v="1289" actId="1076"/>
          <ac:spMkLst>
            <pc:docMk/>
            <pc:sldMk cId="441418619" sldId="398"/>
            <ac:spMk id="25" creationId="{6A12FF71-82F5-4E07-8DA1-D75BE259E4D5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6" creationId="{D6F5348C-D3F6-439F-9E2D-2F87D101D3A2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7" creationId="{69550DC5-0CCB-4500-80B6-EEA632FC1FEE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8" creationId="{6211D35B-FB73-4400-87C3-A16A781D37DC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29" creationId="{830F2C94-FBFF-4284-8755-15003443B86F}"/>
          </ac:spMkLst>
        </pc:spChg>
        <pc:spChg chg="add mod">
          <ac:chgData name="Flávio Olimpio" userId="2d1d60667f675a7b" providerId="LiveId" clId="{CE50CC4E-74CE-419B-B619-153B6D8B35D8}" dt="2022-01-11T21:21:02.857" v="1373" actId="1036"/>
          <ac:spMkLst>
            <pc:docMk/>
            <pc:sldMk cId="441418619" sldId="398"/>
            <ac:spMk id="30" creationId="{3AA61325-9D83-4AB9-BDE8-50597781B5F5}"/>
          </ac:spMkLst>
        </pc:spChg>
        <pc:spChg chg="add mod">
          <ac:chgData name="Flávio Olimpio" userId="2d1d60667f675a7b" providerId="LiveId" clId="{CE50CC4E-74CE-419B-B619-153B6D8B35D8}" dt="2022-01-11T21:26:56.215" v="1481" actId="12788"/>
          <ac:spMkLst>
            <pc:docMk/>
            <pc:sldMk cId="441418619" sldId="398"/>
            <ac:spMk id="31" creationId="{03486520-D49E-4323-B77C-C76A958404E9}"/>
          </ac:spMkLst>
        </pc:spChg>
        <pc:spChg chg="del">
          <ac:chgData name="Flávio Olimpio" userId="2d1d60667f675a7b" providerId="LiveId" clId="{CE50CC4E-74CE-419B-B619-153B6D8B35D8}" dt="2022-01-11T21:28:43.592" v="1483"/>
          <ac:spMkLst>
            <pc:docMk/>
            <pc:sldMk cId="441418619" sldId="398"/>
            <ac:spMk id="32" creationId="{3B2A419D-F265-453D-9663-DEB2D7D41690}"/>
          </ac:spMkLst>
        </pc:spChg>
        <pc:spChg chg="add mod">
          <ac:chgData name="Flávio Olimpio" userId="2d1d60667f675a7b" providerId="LiveId" clId="{CE50CC4E-74CE-419B-B619-153B6D8B35D8}" dt="2022-01-11T21:26:59.777" v="1482" actId="465"/>
          <ac:spMkLst>
            <pc:docMk/>
            <pc:sldMk cId="441418619" sldId="398"/>
            <ac:spMk id="33" creationId="{E06AA431-07E3-49A0-BB3E-568CB1626DD5}"/>
          </ac:spMkLst>
        </pc:spChg>
        <pc:spChg chg="add mod">
          <ac:chgData name="Flávio Olimpio" userId="2d1d60667f675a7b" providerId="LiveId" clId="{CE50CC4E-74CE-419B-B619-153B6D8B35D8}" dt="2022-01-11T21:26:56.215" v="1481" actId="12788"/>
          <ac:spMkLst>
            <pc:docMk/>
            <pc:sldMk cId="441418619" sldId="398"/>
            <ac:spMk id="34" creationId="{D2A4D841-81E5-4D5B-BB68-BE67E8F0EA79}"/>
          </ac:spMkLst>
        </pc:spChg>
        <pc:spChg chg="add mod">
          <ac:chgData name="Flávio Olimpio" userId="2d1d60667f675a7b" providerId="LiveId" clId="{CE50CC4E-74CE-419B-B619-153B6D8B35D8}" dt="2022-01-11T21:26:41.938" v="1479" actId="12788"/>
          <ac:spMkLst>
            <pc:docMk/>
            <pc:sldMk cId="441418619" sldId="398"/>
            <ac:spMk id="35" creationId="{553AD4FD-D4B4-4252-B0A1-C42C7D5D8CD8}"/>
          </ac:spMkLst>
        </pc:spChg>
        <pc:spChg chg="add mod">
          <ac:chgData name="Flávio Olimpio" userId="2d1d60667f675a7b" providerId="LiveId" clId="{CE50CC4E-74CE-419B-B619-153B6D8B35D8}" dt="2022-01-11T21:26:50.628" v="1480" actId="12788"/>
          <ac:spMkLst>
            <pc:docMk/>
            <pc:sldMk cId="441418619" sldId="398"/>
            <ac:spMk id="36" creationId="{09072C08-4ECB-4C5C-BB70-EA55E9538F85}"/>
          </ac:spMkLst>
        </pc:spChg>
        <pc:spChg chg="add mod">
          <ac:chgData name="Flávio Olimpio" userId="2d1d60667f675a7b" providerId="LiveId" clId="{CE50CC4E-74CE-419B-B619-153B6D8B35D8}" dt="2022-01-11T21:26:41.938" v="1479" actId="12788"/>
          <ac:spMkLst>
            <pc:docMk/>
            <pc:sldMk cId="441418619" sldId="398"/>
            <ac:spMk id="37" creationId="{3052A160-A21B-4E95-BBF2-232213C59B00}"/>
          </ac:spMkLst>
        </pc:spChg>
        <pc:spChg chg="add mod">
          <ac:chgData name="Flávio Olimpio" userId="2d1d60667f675a7b" providerId="LiveId" clId="{CE50CC4E-74CE-419B-B619-153B6D8B35D8}" dt="2022-01-11T21:26:50.628" v="1480" actId="12788"/>
          <ac:spMkLst>
            <pc:docMk/>
            <pc:sldMk cId="441418619" sldId="398"/>
            <ac:spMk id="38" creationId="{8897FDFE-44E6-4211-B2A8-74B8B6655282}"/>
          </ac:spMkLst>
        </pc:spChg>
        <pc:grpChg chg="add mod">
          <ac:chgData name="Flávio Olimpio" userId="2d1d60667f675a7b" providerId="LiveId" clId="{CE50CC4E-74CE-419B-B619-153B6D8B35D8}" dt="2022-01-11T21:14:38.632" v="1234" actId="465"/>
          <ac:grpSpMkLst>
            <pc:docMk/>
            <pc:sldMk cId="441418619" sldId="398"/>
            <ac:grpSpMk id="13" creationId="{39929F49-6DF5-4D13-880A-E88616666954}"/>
          </ac:grpSpMkLst>
        </pc:grpChg>
        <pc:grpChg chg="add mod">
          <ac:chgData name="Flávio Olimpio" userId="2d1d60667f675a7b" providerId="LiveId" clId="{CE50CC4E-74CE-419B-B619-153B6D8B35D8}" dt="2022-01-11T21:15:53.384" v="1252" actId="1076"/>
          <ac:grpSpMkLst>
            <pc:docMk/>
            <pc:sldMk cId="441418619" sldId="398"/>
            <ac:grpSpMk id="18" creationId="{85CE41CA-6A6F-4386-890E-DC5C48E98FF9}"/>
          </ac:grpSpMkLst>
        </pc:grpChg>
        <pc:grpChg chg="add mod">
          <ac:chgData name="Flávio Olimpio" userId="2d1d60667f675a7b" providerId="LiveId" clId="{CE50CC4E-74CE-419B-B619-153B6D8B35D8}" dt="2022-01-11T21:16:20.646" v="1265" actId="164"/>
          <ac:grpSpMkLst>
            <pc:docMk/>
            <pc:sldMk cId="441418619" sldId="398"/>
            <ac:grpSpMk id="19" creationId="{B9F60BFC-407F-4C69-9551-B114A6A08C22}"/>
          </ac:grpSpMkLst>
        </pc:grpChg>
        <pc:picChg chg="add mod modCrop">
          <ac:chgData name="Flávio Olimpio" userId="2d1d60667f675a7b" providerId="LiveId" clId="{CE50CC4E-74CE-419B-B619-153B6D8B35D8}" dt="2022-01-11T21:13:44.236" v="1226" actId="164"/>
          <ac:picMkLst>
            <pc:docMk/>
            <pc:sldMk cId="441418619" sldId="398"/>
            <ac:picMk id="9" creationId="{64E6C6AF-DEA5-4656-A5C7-687A5930504B}"/>
          </ac:picMkLst>
        </pc:picChg>
        <pc:picChg chg="add mod modCrop">
          <ac:chgData name="Flávio Olimpio" userId="2d1d60667f675a7b" providerId="LiveId" clId="{CE50CC4E-74CE-419B-B619-153B6D8B35D8}" dt="2022-01-11T21:15:50.200" v="1250" actId="164"/>
          <ac:picMkLst>
            <pc:docMk/>
            <pc:sldMk cId="441418619" sldId="398"/>
            <ac:picMk id="11" creationId="{35FC66AC-12B0-4143-A96E-88C08B566017}"/>
          </ac:picMkLst>
        </pc:picChg>
        <pc:picChg chg="add mod modCrop">
          <ac:chgData name="Flávio Olimpio" userId="2d1d60667f675a7b" providerId="LiveId" clId="{CE50CC4E-74CE-419B-B619-153B6D8B35D8}" dt="2022-01-11T21:16:20.646" v="1265" actId="164"/>
          <ac:picMkLst>
            <pc:docMk/>
            <pc:sldMk cId="441418619" sldId="398"/>
            <ac:picMk id="12" creationId="{EC43CC22-D530-4CD7-8364-5C7C854ABB80}"/>
          </ac:picMkLst>
        </pc:picChg>
        <pc:picChg chg="add mod">
          <ac:chgData name="Flávio Olimpio" userId="2d1d60667f675a7b" providerId="LiveId" clId="{CE50CC4E-74CE-419B-B619-153B6D8B35D8}" dt="2022-01-11T21:15:50.200" v="1250" actId="164"/>
          <ac:picMkLst>
            <pc:docMk/>
            <pc:sldMk cId="441418619" sldId="398"/>
            <ac:picMk id="15" creationId="{C894B962-E86A-4A4D-8B44-2193F690E30F}"/>
          </ac:picMkLst>
        </pc:picChg>
        <pc:picChg chg="add mod">
          <ac:chgData name="Flávio Olimpio" userId="2d1d60667f675a7b" providerId="LiveId" clId="{CE50CC4E-74CE-419B-B619-153B6D8B35D8}" dt="2022-01-11T21:12:19.206" v="1213" actId="1076"/>
          <ac:picMkLst>
            <pc:docMk/>
            <pc:sldMk cId="441418619" sldId="398"/>
            <ac:picMk id="5122" creationId="{D341E272-E9C4-4CCC-AEB3-8B15C9A7C4B1}"/>
          </ac:picMkLst>
        </pc:picChg>
        <pc:cxnChg chg="add mod">
          <ac:chgData name="Flávio Olimpio" userId="2d1d60667f675a7b" providerId="LiveId" clId="{CE50CC4E-74CE-419B-B619-153B6D8B35D8}" dt="2022-01-11T21:15:50.200" v="1250" actId="164"/>
          <ac:cxnSpMkLst>
            <pc:docMk/>
            <pc:sldMk cId="441418619" sldId="398"/>
            <ac:cxnSpMk id="17" creationId="{0CF796C2-72D2-459C-B8D0-B34437823801}"/>
          </ac:cxnSpMkLst>
        </pc:cxnChg>
        <pc:cxnChg chg="add mod">
          <ac:chgData name="Flávio Olimpio" userId="2d1d60667f675a7b" providerId="LiveId" clId="{CE50CC4E-74CE-419B-B619-153B6D8B35D8}" dt="2022-01-11T21:16:20.646" v="1265" actId="164"/>
          <ac:cxnSpMkLst>
            <pc:docMk/>
            <pc:sldMk cId="441418619" sldId="398"/>
            <ac:cxnSpMk id="20" creationId="{299BD782-10CB-4DA4-B481-A172BA6A480A}"/>
          </ac:cxnSpMkLst>
        </pc:cxnChg>
      </pc:sldChg>
      <pc:sldChg chg="del">
        <pc:chgData name="Flávio Olimpio" userId="2d1d60667f675a7b" providerId="LiveId" clId="{CE50CC4E-74CE-419B-B619-153B6D8B35D8}" dt="2022-01-11T19:48:59.707" v="11" actId="47"/>
        <pc:sldMkLst>
          <pc:docMk/>
          <pc:sldMk cId="3236626164" sldId="398"/>
        </pc:sldMkLst>
      </pc:sldChg>
      <pc:sldChg chg="del">
        <pc:chgData name="Flávio Olimpio" userId="2d1d60667f675a7b" providerId="LiveId" clId="{CE50CC4E-74CE-419B-B619-153B6D8B35D8}" dt="2022-01-11T19:48:52.516" v="10" actId="47"/>
        <pc:sldMkLst>
          <pc:docMk/>
          <pc:sldMk cId="2375256058" sldId="399"/>
        </pc:sldMkLst>
      </pc:sldChg>
      <pc:sldChg chg="addSp delSp modSp new mod">
        <pc:chgData name="Flávio Olimpio" userId="2d1d60667f675a7b" providerId="LiveId" clId="{CE50CC4E-74CE-419B-B619-153B6D8B35D8}" dt="2022-01-12T18:03:08.812" v="2020" actId="465"/>
        <pc:sldMkLst>
          <pc:docMk/>
          <pc:sldMk cId="2791273887" sldId="399"/>
        </pc:sldMkLst>
        <pc:spChg chg="mod">
          <ac:chgData name="Flávio Olimpio" userId="2d1d60667f675a7b" providerId="LiveId" clId="{CE50CC4E-74CE-419B-B619-153B6D8B35D8}" dt="2022-01-11T21:44:34.598" v="1555" actId="115"/>
          <ac:spMkLst>
            <pc:docMk/>
            <pc:sldMk cId="2791273887" sldId="399"/>
            <ac:spMk id="3" creationId="{1B942F88-BC03-48D7-88E3-A968DADAFC98}"/>
          </ac:spMkLst>
        </pc:spChg>
        <pc:spChg chg="del">
          <ac:chgData name="Flávio Olimpio" userId="2d1d60667f675a7b" providerId="LiveId" clId="{CE50CC4E-74CE-419B-B619-153B6D8B35D8}" dt="2022-01-11T21:41:22.059" v="1492" actId="478"/>
          <ac:spMkLst>
            <pc:docMk/>
            <pc:sldMk cId="2791273887" sldId="399"/>
            <ac:spMk id="4" creationId="{BC1A67F4-08AE-4182-B717-C177BAFB3DBE}"/>
          </ac:spMkLst>
        </pc:spChg>
        <pc:spChg chg="add del">
          <ac:chgData name="Flávio Olimpio" userId="2d1d60667f675a7b" providerId="LiveId" clId="{CE50CC4E-74CE-419B-B619-153B6D8B35D8}" dt="2022-01-11T21:41:29.086" v="1494" actId="478"/>
          <ac:spMkLst>
            <pc:docMk/>
            <pc:sldMk cId="2791273887" sldId="399"/>
            <ac:spMk id="6" creationId="{5C632779-EB68-4B50-9193-28969B7CD3CA}"/>
          </ac:spMkLst>
        </pc:spChg>
        <pc:spChg chg="add mod">
          <ac:chgData name="Flávio Olimpio" userId="2d1d60667f675a7b" providerId="LiveId" clId="{CE50CC4E-74CE-419B-B619-153B6D8B35D8}" dt="2022-01-11T21:41:16.863" v="1491" actId="2711"/>
          <ac:spMkLst>
            <pc:docMk/>
            <pc:sldMk cId="2791273887" sldId="399"/>
            <ac:spMk id="7" creationId="{284D5038-2426-4156-811D-DE28D871696C}"/>
          </ac:spMkLst>
        </pc:spChg>
        <pc:spChg chg="add mod">
          <ac:chgData name="Flávio Olimpio" userId="2d1d60667f675a7b" providerId="LiveId" clId="{CE50CC4E-74CE-419B-B619-153B6D8B35D8}" dt="2022-01-12T18:03:06.572" v="2019" actId="12788"/>
          <ac:spMkLst>
            <pc:docMk/>
            <pc:sldMk cId="2791273887" sldId="399"/>
            <ac:spMk id="9" creationId="{9DB24224-31D8-4D4E-B340-7CD862A000FF}"/>
          </ac:spMkLst>
        </pc:spChg>
        <pc:spChg chg="add mod">
          <ac:chgData name="Flávio Olimpio" userId="2d1d60667f675a7b" providerId="LiveId" clId="{CE50CC4E-74CE-419B-B619-153B6D8B35D8}" dt="2022-01-12T18:03:08.812" v="2020" actId="465"/>
          <ac:spMkLst>
            <pc:docMk/>
            <pc:sldMk cId="2791273887" sldId="399"/>
            <ac:spMk id="10" creationId="{5164E00A-ACEF-460C-95FB-3B91CF0EA0A4}"/>
          </ac:spMkLst>
        </pc:spChg>
        <pc:spChg chg="add mod">
          <ac:chgData name="Flávio Olimpio" userId="2d1d60667f675a7b" providerId="LiveId" clId="{CE50CC4E-74CE-419B-B619-153B6D8B35D8}" dt="2022-01-12T18:03:08.812" v="2020" actId="465"/>
          <ac:spMkLst>
            <pc:docMk/>
            <pc:sldMk cId="2791273887" sldId="399"/>
            <ac:spMk id="11" creationId="{DBFE7EC3-5A84-4F47-8048-13CC91051C1E}"/>
          </ac:spMkLst>
        </pc:spChg>
        <pc:spChg chg="add mod">
          <ac:chgData name="Flávio Olimpio" userId="2d1d60667f675a7b" providerId="LiveId" clId="{CE50CC4E-74CE-419B-B619-153B6D8B35D8}" dt="2022-01-12T17:56:48.022" v="1675" actId="113"/>
          <ac:spMkLst>
            <pc:docMk/>
            <pc:sldMk cId="2791273887" sldId="399"/>
            <ac:spMk id="12" creationId="{4F6DB400-2C25-4F39-B497-6DAE22D4D08D}"/>
          </ac:spMkLst>
        </pc:spChg>
        <pc:spChg chg="add mod">
          <ac:chgData name="Flávio Olimpio" userId="2d1d60667f675a7b" providerId="LiveId" clId="{CE50CC4E-74CE-419B-B619-153B6D8B35D8}" dt="2022-01-12T18:03:06.572" v="2019" actId="12788"/>
          <ac:spMkLst>
            <pc:docMk/>
            <pc:sldMk cId="2791273887" sldId="399"/>
            <ac:spMk id="13" creationId="{9843DF2E-2308-4D84-903D-5EEF731304BF}"/>
          </ac:spMkLst>
        </pc:spChg>
        <pc:spChg chg="add mod">
          <ac:chgData name="Flávio Olimpio" userId="2d1d60667f675a7b" providerId="LiveId" clId="{CE50CC4E-74CE-419B-B619-153B6D8B35D8}" dt="2022-01-12T18:02:41.633" v="2017" actId="12788"/>
          <ac:spMkLst>
            <pc:docMk/>
            <pc:sldMk cId="2791273887" sldId="399"/>
            <ac:spMk id="14" creationId="{E6AD679C-A744-4B38-A78F-391964D853F0}"/>
          </ac:spMkLst>
        </pc:spChg>
        <pc:spChg chg="add mod">
          <ac:chgData name="Flávio Olimpio" userId="2d1d60667f675a7b" providerId="LiveId" clId="{CE50CC4E-74CE-419B-B619-153B6D8B35D8}" dt="2022-01-12T18:02:47.782" v="2018" actId="465"/>
          <ac:spMkLst>
            <pc:docMk/>
            <pc:sldMk cId="2791273887" sldId="399"/>
            <ac:spMk id="16" creationId="{D6AF05AD-9C4D-4175-A694-67EDF54C9860}"/>
          </ac:spMkLst>
        </pc:spChg>
        <pc:spChg chg="add mod">
          <ac:chgData name="Flávio Olimpio" userId="2d1d60667f675a7b" providerId="LiveId" clId="{CE50CC4E-74CE-419B-B619-153B6D8B35D8}" dt="2022-01-12T18:02:47.782" v="2018" actId="465"/>
          <ac:spMkLst>
            <pc:docMk/>
            <pc:sldMk cId="2791273887" sldId="399"/>
            <ac:spMk id="17" creationId="{5EB4F921-FCE3-4A3F-B034-4639917641A6}"/>
          </ac:spMkLst>
        </pc:spChg>
        <pc:spChg chg="add mod">
          <ac:chgData name="Flávio Olimpio" userId="2d1d60667f675a7b" providerId="LiveId" clId="{CE50CC4E-74CE-419B-B619-153B6D8B35D8}" dt="2022-01-12T18:02:47.782" v="2018" actId="465"/>
          <ac:spMkLst>
            <pc:docMk/>
            <pc:sldMk cId="2791273887" sldId="399"/>
            <ac:spMk id="18" creationId="{41941789-BBDC-44CC-84C3-0EBA0057451A}"/>
          </ac:spMkLst>
        </pc:spChg>
        <pc:spChg chg="add mod">
          <ac:chgData name="Flávio Olimpio" userId="2d1d60667f675a7b" providerId="LiveId" clId="{CE50CC4E-74CE-419B-B619-153B6D8B35D8}" dt="2022-01-12T18:02:41.633" v="2017" actId="12788"/>
          <ac:spMkLst>
            <pc:docMk/>
            <pc:sldMk cId="2791273887" sldId="399"/>
            <ac:spMk id="19" creationId="{5A746E37-F01A-4B9E-B144-EB3686FC95E1}"/>
          </ac:spMkLst>
        </pc:spChg>
        <pc:picChg chg="add del mod modCrop">
          <ac:chgData name="Flávio Olimpio" userId="2d1d60667f675a7b" providerId="LiveId" clId="{CE50CC4E-74CE-419B-B619-153B6D8B35D8}" dt="2022-01-12T17:56:00.847" v="1646" actId="478"/>
          <ac:picMkLst>
            <pc:docMk/>
            <pc:sldMk cId="2791273887" sldId="399"/>
            <ac:picMk id="15" creationId="{4C82B352-C359-47E5-87E9-2075AC8BFB37}"/>
          </ac:picMkLst>
        </pc:picChg>
      </pc:sldChg>
      <pc:sldChg chg="del">
        <pc:chgData name="Flávio Olimpio" userId="2d1d60667f675a7b" providerId="LiveId" clId="{CE50CC4E-74CE-419B-B619-153B6D8B35D8}" dt="2022-01-11T19:48:52.194" v="9" actId="47"/>
        <pc:sldMkLst>
          <pc:docMk/>
          <pc:sldMk cId="1471432366" sldId="400"/>
        </pc:sldMkLst>
      </pc:sldChg>
      <pc:sldChg chg="addSp delSp modSp new mod">
        <pc:chgData name="Flávio Olimpio" userId="2d1d60667f675a7b" providerId="LiveId" clId="{CE50CC4E-74CE-419B-B619-153B6D8B35D8}" dt="2022-01-13T12:37:36.012" v="3350" actId="1035"/>
        <pc:sldMkLst>
          <pc:docMk/>
          <pc:sldMk cId="1539979665" sldId="400"/>
        </pc:sldMkLst>
        <pc:spChg chg="del">
          <ac:chgData name="Flávio Olimpio" userId="2d1d60667f675a7b" providerId="LiveId" clId="{CE50CC4E-74CE-419B-B619-153B6D8B35D8}" dt="2022-01-12T17:55:53.188" v="1644" actId="478"/>
          <ac:spMkLst>
            <pc:docMk/>
            <pc:sldMk cId="1539979665" sldId="400"/>
            <ac:spMk id="3" creationId="{D06E0BD0-45BA-4F71-8A7F-B65C777581AE}"/>
          </ac:spMkLst>
        </pc:spChg>
        <pc:spChg chg="del">
          <ac:chgData name="Flávio Olimpio" userId="2d1d60667f675a7b" providerId="LiveId" clId="{CE50CC4E-74CE-419B-B619-153B6D8B35D8}" dt="2022-01-12T17:55:53.188" v="1644" actId="478"/>
          <ac:spMkLst>
            <pc:docMk/>
            <pc:sldMk cId="1539979665" sldId="400"/>
            <ac:spMk id="4" creationId="{2A44B553-43E7-4CD8-9A91-A27710E8C28D}"/>
          </ac:spMkLst>
        </pc:spChg>
        <pc:spChg chg="add mod">
          <ac:chgData name="Flávio Olimpio" userId="2d1d60667f675a7b" providerId="LiveId" clId="{CE50CC4E-74CE-419B-B619-153B6D8B35D8}" dt="2022-01-12T17:55:50.564" v="1643"/>
          <ac:spMkLst>
            <pc:docMk/>
            <pc:sldMk cId="1539979665" sldId="400"/>
            <ac:spMk id="5" creationId="{F248C4C8-0EFB-45B7-AFD6-D40EBFB71846}"/>
          </ac:spMkLst>
        </pc:spChg>
        <pc:spChg chg="add mod">
          <ac:chgData name="Flávio Olimpio" userId="2d1d60667f675a7b" providerId="LiveId" clId="{CE50CC4E-74CE-419B-B619-153B6D8B35D8}" dt="2022-01-12T18:07:25.613" v="2069" actId="1076"/>
          <ac:spMkLst>
            <pc:docMk/>
            <pc:sldMk cId="1539979665" sldId="400"/>
            <ac:spMk id="11" creationId="{CB025D22-FE23-427F-847D-D572203D05A4}"/>
          </ac:spMkLst>
        </pc:spChg>
        <pc:spChg chg="add mod">
          <ac:chgData name="Flávio Olimpio" userId="2d1d60667f675a7b" providerId="LiveId" clId="{CE50CC4E-74CE-419B-B619-153B6D8B35D8}" dt="2022-01-12T18:08:01.658" v="2092" actId="113"/>
          <ac:spMkLst>
            <pc:docMk/>
            <pc:sldMk cId="1539979665" sldId="400"/>
            <ac:spMk id="13" creationId="{16FD9F6F-FC9A-4264-AC75-ABF6D08C129C}"/>
          </ac:spMkLst>
        </pc:spChg>
        <pc:spChg chg="add mod">
          <ac:chgData name="Flávio Olimpio" userId="2d1d60667f675a7b" providerId="LiveId" clId="{CE50CC4E-74CE-419B-B619-153B6D8B35D8}" dt="2022-01-12T18:08:04.568" v="2093" actId="113"/>
          <ac:spMkLst>
            <pc:docMk/>
            <pc:sldMk cId="1539979665" sldId="400"/>
            <ac:spMk id="14" creationId="{F42AF7AE-BA07-43FB-BC91-BF81AAEC07D1}"/>
          </ac:spMkLst>
        </pc:spChg>
        <pc:spChg chg="add mod">
          <ac:chgData name="Flávio Olimpio" userId="2d1d60667f675a7b" providerId="LiveId" clId="{CE50CC4E-74CE-419B-B619-153B6D8B35D8}" dt="2022-01-12T18:08:12.483" v="2095" actId="1076"/>
          <ac:spMkLst>
            <pc:docMk/>
            <pc:sldMk cId="1539979665" sldId="400"/>
            <ac:spMk id="16" creationId="{11C41F56-B28D-4600-837A-3E3D6FECD1FC}"/>
          </ac:spMkLst>
        </pc:spChg>
        <pc:spChg chg="add mod">
          <ac:chgData name="Flávio Olimpio" userId="2d1d60667f675a7b" providerId="LiveId" clId="{CE50CC4E-74CE-419B-B619-153B6D8B35D8}" dt="2022-01-12T18:12:08.391" v="2138" actId="1076"/>
          <ac:spMkLst>
            <pc:docMk/>
            <pc:sldMk cId="1539979665" sldId="400"/>
            <ac:spMk id="26" creationId="{6C8D2A51-A435-4F3A-BAB0-8BA52EE22B98}"/>
          </ac:spMkLst>
        </pc:spChg>
        <pc:spChg chg="add mod">
          <ac:chgData name="Flávio Olimpio" userId="2d1d60667f675a7b" providerId="LiveId" clId="{CE50CC4E-74CE-419B-B619-153B6D8B35D8}" dt="2022-01-12T18:12:33.575" v="2160" actId="1076"/>
          <ac:spMkLst>
            <pc:docMk/>
            <pc:sldMk cId="1539979665" sldId="400"/>
            <ac:spMk id="27" creationId="{88258B64-35C3-41C2-8ABA-4BE06D6BB494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1" creationId="{C6632976-67E3-4CC8-960C-5CF0ACFA9045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2" creationId="{F91A091E-C680-48E3-B525-FA86E07D12D6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5" creationId="{F122C847-D5EE-4B3F-B235-C014F671B1D5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39" creationId="{1473096F-F0E3-4BD5-AB45-B515C1D93DA2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40" creationId="{604A35AC-83F7-4A7F-AD87-464DC1DA77D8}"/>
          </ac:spMkLst>
        </pc:spChg>
        <pc:spChg chg="add del">
          <ac:chgData name="Flávio Olimpio" userId="2d1d60667f675a7b" providerId="LiveId" clId="{CE50CC4E-74CE-419B-B619-153B6D8B35D8}" dt="2022-01-12T18:20:19.758" v="2311" actId="478"/>
          <ac:spMkLst>
            <pc:docMk/>
            <pc:sldMk cId="1539979665" sldId="400"/>
            <ac:spMk id="41" creationId="{04D1280F-51EA-4E76-A5EF-E80919996AD8}"/>
          </ac:spMkLst>
        </pc:spChg>
        <pc:spChg chg="add del">
          <ac:chgData name="Flávio Olimpio" userId="2d1d60667f675a7b" providerId="LiveId" clId="{CE50CC4E-74CE-419B-B619-153B6D8B35D8}" dt="2022-01-12T18:20:46.382" v="2313" actId="478"/>
          <ac:spMkLst>
            <pc:docMk/>
            <pc:sldMk cId="1539979665" sldId="400"/>
            <ac:spMk id="42" creationId="{394069F2-3A66-4A6B-A361-1A48A30EF0B0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43" creationId="{2AA8852E-0079-45B1-BEC2-E213CBA75CBF}"/>
          </ac:spMkLst>
        </pc:spChg>
        <pc:spChg chg="add del">
          <ac:chgData name="Flávio Olimpio" userId="2d1d60667f675a7b" providerId="LiveId" clId="{CE50CC4E-74CE-419B-B619-153B6D8B35D8}" dt="2022-01-12T18:21:28.101" v="2318" actId="478"/>
          <ac:spMkLst>
            <pc:docMk/>
            <pc:sldMk cId="1539979665" sldId="400"/>
            <ac:spMk id="44" creationId="{0EAA17B2-4B2D-4E22-B133-A7E6F714A22D}"/>
          </ac:spMkLst>
        </pc:spChg>
        <pc:spChg chg="add del mod">
          <ac:chgData name="Flávio Olimpio" userId="2d1d60667f675a7b" providerId="LiveId" clId="{CE50CC4E-74CE-419B-B619-153B6D8B35D8}" dt="2022-01-12T18:23:23.139" v="2336" actId="478"/>
          <ac:spMkLst>
            <pc:docMk/>
            <pc:sldMk cId="1539979665" sldId="400"/>
            <ac:spMk id="46" creationId="{B61D361B-B590-48EF-8A35-9E9C1DCBDD9E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49" creationId="{B81F5A5E-9ACF-41C7-82BC-F12AB0960E78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50" creationId="{E62DB0B0-749C-43A5-ADC0-F1B09116E80F}"/>
          </ac:spMkLst>
        </pc:spChg>
        <pc:spChg chg="add mod">
          <ac:chgData name="Flávio Olimpio" userId="2d1d60667f675a7b" providerId="LiveId" clId="{CE50CC4E-74CE-419B-B619-153B6D8B35D8}" dt="2022-01-12T18:26:38.366" v="2489" actId="1036"/>
          <ac:spMkLst>
            <pc:docMk/>
            <pc:sldMk cId="1539979665" sldId="400"/>
            <ac:spMk id="51" creationId="{FD89EF31-B2D4-4697-A286-1444A4C31ED2}"/>
          </ac:spMkLst>
        </pc:spChg>
        <pc:spChg chg="add mod">
          <ac:chgData name="Flávio Olimpio" userId="2d1d60667f675a7b" providerId="LiveId" clId="{CE50CC4E-74CE-419B-B619-153B6D8B35D8}" dt="2022-01-12T18:26:43.879" v="2490" actId="1076"/>
          <ac:spMkLst>
            <pc:docMk/>
            <pc:sldMk cId="1539979665" sldId="400"/>
            <ac:spMk id="52" creationId="{CAC8C8F0-CF8B-4816-8BC6-87C84CF29B5D}"/>
          </ac:spMkLst>
        </pc:spChg>
        <pc:spChg chg="add mod">
          <ac:chgData name="Flávio Olimpio" userId="2d1d60667f675a7b" providerId="LiveId" clId="{CE50CC4E-74CE-419B-B619-153B6D8B35D8}" dt="2022-01-13T12:37:13.165" v="3347" actId="1076"/>
          <ac:spMkLst>
            <pc:docMk/>
            <pc:sldMk cId="1539979665" sldId="400"/>
            <ac:spMk id="54" creationId="{1E16DB9C-73AD-4383-908D-E4DA501AA230}"/>
          </ac:spMkLst>
        </pc:spChg>
        <pc:picChg chg="add mod">
          <ac:chgData name="Flávio Olimpio" userId="2d1d60667f675a7b" providerId="LiveId" clId="{CE50CC4E-74CE-419B-B619-153B6D8B35D8}" dt="2022-01-13T12:36:49.899" v="3343" actId="1076"/>
          <ac:picMkLst>
            <pc:docMk/>
            <pc:sldMk cId="1539979665" sldId="400"/>
            <ac:picMk id="6" creationId="{1CF99FE0-2E14-403F-B5FD-9037AFB28ECF}"/>
          </ac:picMkLst>
        </pc:picChg>
        <pc:picChg chg="add mod">
          <ac:chgData name="Flávio Olimpio" userId="2d1d60667f675a7b" providerId="LiveId" clId="{CE50CC4E-74CE-419B-B619-153B6D8B35D8}" dt="2022-01-12T18:09:36.765" v="2103" actId="12788"/>
          <ac:picMkLst>
            <pc:docMk/>
            <pc:sldMk cId="1539979665" sldId="400"/>
            <ac:picMk id="17" creationId="{102C22D0-BD47-4DC2-92FF-17F12CC2031A}"/>
          </ac:picMkLst>
        </pc:picChg>
        <pc:picChg chg="add mod">
          <ac:chgData name="Flávio Olimpio" userId="2d1d60667f675a7b" providerId="LiveId" clId="{CE50CC4E-74CE-419B-B619-153B6D8B35D8}" dt="2022-01-12T18:09:42.693" v="2107" actId="1036"/>
          <ac:picMkLst>
            <pc:docMk/>
            <pc:sldMk cId="1539979665" sldId="400"/>
            <ac:picMk id="19" creationId="{FA4813CF-1FBD-4BE2-90BB-181ED7456E48}"/>
          </ac:picMkLst>
        </pc:picChg>
        <pc:picChg chg="add del mod">
          <ac:chgData name="Flávio Olimpio" userId="2d1d60667f675a7b" providerId="LiveId" clId="{CE50CC4E-74CE-419B-B619-153B6D8B35D8}" dt="2022-01-12T18:10:48.573" v="2115" actId="478"/>
          <ac:picMkLst>
            <pc:docMk/>
            <pc:sldMk cId="1539979665" sldId="400"/>
            <ac:picMk id="20" creationId="{0E88599A-413D-4AE2-9859-070EECFC8BF0}"/>
          </ac:picMkLst>
        </pc:picChg>
        <pc:picChg chg="add mod">
          <ac:chgData name="Flávio Olimpio" userId="2d1d60667f675a7b" providerId="LiveId" clId="{CE50CC4E-74CE-419B-B619-153B6D8B35D8}" dt="2022-01-12T18:11:18.638" v="2119" actId="1076"/>
          <ac:picMkLst>
            <pc:docMk/>
            <pc:sldMk cId="1539979665" sldId="400"/>
            <ac:picMk id="22" creationId="{D7901F80-87A1-4506-A23A-C1C5FF7383F9}"/>
          </ac:picMkLst>
        </pc:picChg>
        <pc:picChg chg="add mod">
          <ac:chgData name="Flávio Olimpio" userId="2d1d60667f675a7b" providerId="LiveId" clId="{CE50CC4E-74CE-419B-B619-153B6D8B35D8}" dt="2022-01-12T18:11:45.234" v="2122" actId="1076"/>
          <ac:picMkLst>
            <pc:docMk/>
            <pc:sldMk cId="1539979665" sldId="400"/>
            <ac:picMk id="24" creationId="{2C416493-165F-470B-9DD6-8BF5A8C7AE55}"/>
          </ac:picMkLst>
        </pc:picChg>
        <pc:picChg chg="add del">
          <ac:chgData name="Flávio Olimpio" userId="2d1d60667f675a7b" providerId="LiveId" clId="{CE50CC4E-74CE-419B-B619-153B6D8B35D8}" dt="2022-01-12T18:23:14.434" v="2334" actId="478"/>
          <ac:picMkLst>
            <pc:docMk/>
            <pc:sldMk cId="1539979665" sldId="400"/>
            <ac:picMk id="45" creationId="{FE6A3748-25BB-4409-9876-6C95D4D70427}"/>
          </ac:picMkLst>
        </pc:picChg>
        <pc:picChg chg="add mod modCrop">
          <ac:chgData name="Flávio Olimpio" userId="2d1d60667f675a7b" providerId="LiveId" clId="{CE50CC4E-74CE-419B-B619-153B6D8B35D8}" dt="2022-01-12T18:26:38.366" v="2489" actId="1036"/>
          <ac:picMkLst>
            <pc:docMk/>
            <pc:sldMk cId="1539979665" sldId="400"/>
            <ac:picMk id="47" creationId="{40FBB4B9-E9DE-4708-8B92-F5504DBBBBBF}"/>
          </ac:picMkLst>
        </pc:picChg>
        <pc:picChg chg="add del mod">
          <ac:chgData name="Flávio Olimpio" userId="2d1d60667f675a7b" providerId="LiveId" clId="{CE50CC4E-74CE-419B-B619-153B6D8B35D8}" dt="2022-01-12T18:04:32.461" v="2024" actId="478"/>
          <ac:picMkLst>
            <pc:docMk/>
            <pc:sldMk cId="1539979665" sldId="400"/>
            <ac:picMk id="1026" creationId="{6FE2EC4C-B1F7-4D44-8B81-1641AD53812D}"/>
          </ac:picMkLst>
        </pc:picChg>
        <pc:cxnChg chg="add mod">
          <ac:chgData name="Flávio Olimpio" userId="2d1d60667f675a7b" providerId="LiveId" clId="{CE50CC4E-74CE-419B-B619-153B6D8B35D8}" dt="2022-01-12T18:12:59.383" v="2161" actId="14100"/>
          <ac:cxnSpMkLst>
            <pc:docMk/>
            <pc:sldMk cId="1539979665" sldId="400"/>
            <ac:cxnSpMk id="8" creationId="{CEC854F6-AC70-4381-8F5E-89849C025E5F}"/>
          </ac:cxnSpMkLst>
        </pc:cxnChg>
        <pc:cxnChg chg="add mod">
          <ac:chgData name="Flávio Olimpio" userId="2d1d60667f675a7b" providerId="LiveId" clId="{CE50CC4E-74CE-419B-B619-153B6D8B35D8}" dt="2022-01-12T18:10:25.145" v="2111" actId="1036"/>
          <ac:cxnSpMkLst>
            <pc:docMk/>
            <pc:sldMk cId="1539979665" sldId="400"/>
            <ac:cxnSpMk id="10" creationId="{1037AF76-CD9B-416E-A5A1-C6026E00EAF8}"/>
          </ac:cxnSpMkLst>
        </pc:cxnChg>
        <pc:cxnChg chg="add mod">
          <ac:chgData name="Flávio Olimpio" userId="2d1d60667f675a7b" providerId="LiveId" clId="{CE50CC4E-74CE-419B-B619-153B6D8B35D8}" dt="2022-01-13T12:05:00.678" v="2866" actId="1582"/>
          <ac:cxnSpMkLst>
            <pc:docMk/>
            <pc:sldMk cId="1539979665" sldId="400"/>
            <ac:cxnSpMk id="15" creationId="{99C4E03F-F3DB-498C-A84C-86C4B722C787}"/>
          </ac:cxnSpMkLst>
        </pc:cxnChg>
        <pc:cxnChg chg="add mod">
          <ac:chgData name="Flávio Olimpio" userId="2d1d60667f675a7b" providerId="LiveId" clId="{CE50CC4E-74CE-419B-B619-153B6D8B35D8}" dt="2022-01-13T12:37:36.012" v="3350" actId="1035"/>
          <ac:cxnSpMkLst>
            <pc:docMk/>
            <pc:sldMk cId="1539979665" sldId="400"/>
            <ac:cxnSpMk id="29" creationId="{3B07F619-3CCD-4253-A796-1F4E9C24B6F6}"/>
          </ac:cxnSpMkLst>
        </pc:cxnChg>
        <pc:cxnChg chg="add mod">
          <ac:chgData name="Flávio Olimpio" userId="2d1d60667f675a7b" providerId="LiveId" clId="{CE50CC4E-74CE-419B-B619-153B6D8B35D8}" dt="2022-01-12T18:26:38.366" v="2489" actId="1036"/>
          <ac:cxnSpMkLst>
            <pc:docMk/>
            <pc:sldMk cId="1539979665" sldId="400"/>
            <ac:cxnSpMk id="30" creationId="{2A0592D5-649B-4458-8C95-52C9444E3837}"/>
          </ac:cxnSpMkLst>
        </pc:cxnChg>
        <pc:cxnChg chg="add mod ord">
          <ac:chgData name="Flávio Olimpio" userId="2d1d60667f675a7b" providerId="LiveId" clId="{CE50CC4E-74CE-419B-B619-153B6D8B35D8}" dt="2022-01-12T18:26:38.366" v="2489" actId="1036"/>
          <ac:cxnSpMkLst>
            <pc:docMk/>
            <pc:sldMk cId="1539979665" sldId="400"/>
            <ac:cxnSpMk id="36" creationId="{EEF9FFC0-1953-41D3-AB56-AE3FE55BE57A}"/>
          </ac:cxnSpMkLst>
        </pc:cxnChg>
      </pc:sldChg>
      <pc:sldChg chg="del">
        <pc:chgData name="Flávio Olimpio" userId="2d1d60667f675a7b" providerId="LiveId" clId="{CE50CC4E-74CE-419B-B619-153B6D8B35D8}" dt="2022-01-11T19:48:51.704" v="8" actId="47"/>
        <pc:sldMkLst>
          <pc:docMk/>
          <pc:sldMk cId="2109905063" sldId="401"/>
        </pc:sldMkLst>
      </pc:sldChg>
      <pc:sldChg chg="addSp delSp modSp new mod">
        <pc:chgData name="Flávio Olimpio" userId="2d1d60667f675a7b" providerId="LiveId" clId="{CE50CC4E-74CE-419B-B619-153B6D8B35D8}" dt="2022-01-12T18:40:17.065" v="2843" actId="1076"/>
        <pc:sldMkLst>
          <pc:docMk/>
          <pc:sldMk cId="4161319855" sldId="401"/>
        </pc:sldMkLst>
        <pc:spChg chg="del">
          <ac:chgData name="Flávio Olimpio" userId="2d1d60667f675a7b" providerId="LiveId" clId="{CE50CC4E-74CE-419B-B619-153B6D8B35D8}" dt="2022-01-12T18:31:37.021" v="2492" actId="478"/>
          <ac:spMkLst>
            <pc:docMk/>
            <pc:sldMk cId="4161319855" sldId="401"/>
            <ac:spMk id="2" creationId="{669DE3E6-9B7F-4CE6-8596-5C36A6B28978}"/>
          </ac:spMkLst>
        </pc:spChg>
        <pc:spChg chg="del">
          <ac:chgData name="Flávio Olimpio" userId="2d1d60667f675a7b" providerId="LiveId" clId="{CE50CC4E-74CE-419B-B619-153B6D8B35D8}" dt="2022-01-12T18:31:37.021" v="2492" actId="478"/>
          <ac:spMkLst>
            <pc:docMk/>
            <pc:sldMk cId="4161319855" sldId="401"/>
            <ac:spMk id="3" creationId="{A299766C-71C1-45DC-A133-D3FBA60EE6CB}"/>
          </ac:spMkLst>
        </pc:spChg>
        <pc:spChg chg="del">
          <ac:chgData name="Flávio Olimpio" userId="2d1d60667f675a7b" providerId="LiveId" clId="{CE50CC4E-74CE-419B-B619-153B6D8B35D8}" dt="2022-01-12T18:31:37.021" v="2492" actId="478"/>
          <ac:spMkLst>
            <pc:docMk/>
            <pc:sldMk cId="4161319855" sldId="401"/>
            <ac:spMk id="4" creationId="{A4D1DA22-E60A-4FD7-B7E5-AB14BB2D5042}"/>
          </ac:spMkLst>
        </pc:spChg>
        <pc:spChg chg="add mod">
          <ac:chgData name="Flávio Olimpio" userId="2d1d60667f675a7b" providerId="LiveId" clId="{CE50CC4E-74CE-419B-B619-153B6D8B35D8}" dt="2022-01-12T18:31:42.134" v="2493"/>
          <ac:spMkLst>
            <pc:docMk/>
            <pc:sldMk cId="4161319855" sldId="401"/>
            <ac:spMk id="5" creationId="{D794792B-9AD6-4D73-BA15-7F071D8C6232}"/>
          </ac:spMkLst>
        </pc:spChg>
        <pc:spChg chg="add mod">
          <ac:chgData name="Flávio Olimpio" userId="2d1d60667f675a7b" providerId="LiveId" clId="{CE50CC4E-74CE-419B-B619-153B6D8B35D8}" dt="2022-01-12T18:32:40.409" v="2529" actId="1076"/>
          <ac:spMkLst>
            <pc:docMk/>
            <pc:sldMk cId="4161319855" sldId="401"/>
            <ac:spMk id="6" creationId="{0BC56BFA-B38D-45CE-BFA4-D631ABBF9031}"/>
          </ac:spMkLst>
        </pc:spChg>
        <pc:spChg chg="add mod">
          <ac:chgData name="Flávio Olimpio" userId="2d1d60667f675a7b" providerId="LiveId" clId="{CE50CC4E-74CE-419B-B619-153B6D8B35D8}" dt="2022-01-12T18:33:48.826" v="2666" actId="1076"/>
          <ac:spMkLst>
            <pc:docMk/>
            <pc:sldMk cId="4161319855" sldId="401"/>
            <ac:spMk id="7" creationId="{B7BA62D8-6257-4524-BBCE-7B592A8F1B35}"/>
          </ac:spMkLst>
        </pc:spChg>
        <pc:spChg chg="add mod">
          <ac:chgData name="Flávio Olimpio" userId="2d1d60667f675a7b" providerId="LiveId" clId="{CE50CC4E-74CE-419B-B619-153B6D8B35D8}" dt="2022-01-12T18:34:12.367" v="2692" actId="1076"/>
          <ac:spMkLst>
            <pc:docMk/>
            <pc:sldMk cId="4161319855" sldId="401"/>
            <ac:spMk id="8" creationId="{EB469E90-7ED6-4649-97BB-624C7C74D9FB}"/>
          </ac:spMkLst>
        </pc:spChg>
        <pc:spChg chg="add mod">
          <ac:chgData name="Flávio Olimpio" userId="2d1d60667f675a7b" providerId="LiveId" clId="{CE50CC4E-74CE-419B-B619-153B6D8B35D8}" dt="2022-01-12T18:34:58.500" v="2775" actId="113"/>
          <ac:spMkLst>
            <pc:docMk/>
            <pc:sldMk cId="4161319855" sldId="401"/>
            <ac:spMk id="9" creationId="{A2080BF4-6905-4092-80ED-4D9420571717}"/>
          </ac:spMkLst>
        </pc:spChg>
        <pc:spChg chg="add mod">
          <ac:chgData name="Flávio Olimpio" userId="2d1d60667f675a7b" providerId="LiveId" clId="{CE50CC4E-74CE-419B-B619-153B6D8B35D8}" dt="2022-01-12T18:38:32.340" v="2831" actId="207"/>
          <ac:spMkLst>
            <pc:docMk/>
            <pc:sldMk cId="4161319855" sldId="401"/>
            <ac:spMk id="10" creationId="{FE38DBB1-4DA6-4511-8974-43DFF3BEFA8C}"/>
          </ac:spMkLst>
        </pc:spChg>
        <pc:spChg chg="add mod">
          <ac:chgData name="Flávio Olimpio" userId="2d1d60667f675a7b" providerId="LiveId" clId="{CE50CC4E-74CE-419B-B619-153B6D8B35D8}" dt="2022-01-12T18:38:56.640" v="2834" actId="207"/>
          <ac:spMkLst>
            <pc:docMk/>
            <pc:sldMk cId="4161319855" sldId="401"/>
            <ac:spMk id="11" creationId="{C59D5BA3-E24D-4764-B0AD-C4B641F77DA8}"/>
          </ac:spMkLst>
        </pc:spChg>
        <pc:picChg chg="add mod">
          <ac:chgData name="Flávio Olimpio" userId="2d1d60667f675a7b" providerId="LiveId" clId="{CE50CC4E-74CE-419B-B619-153B6D8B35D8}" dt="2022-01-12T18:39:22.225" v="2838" actId="1076"/>
          <ac:picMkLst>
            <pc:docMk/>
            <pc:sldMk cId="4161319855" sldId="401"/>
            <ac:picMk id="2050" creationId="{4D2CA438-6124-449C-8C82-F2D232E7DECA}"/>
          </ac:picMkLst>
        </pc:picChg>
        <pc:picChg chg="add mod">
          <ac:chgData name="Flávio Olimpio" userId="2d1d60667f675a7b" providerId="LiveId" clId="{CE50CC4E-74CE-419B-B619-153B6D8B35D8}" dt="2022-01-12T18:40:17.065" v="2843" actId="1076"/>
          <ac:picMkLst>
            <pc:docMk/>
            <pc:sldMk cId="4161319855" sldId="401"/>
            <ac:picMk id="2052" creationId="{160C9906-AD5B-40F7-8B9B-770DD82A3DF2}"/>
          </ac:picMkLst>
        </pc:picChg>
      </pc:sldChg>
      <pc:sldChg chg="addSp delSp modSp new mod">
        <pc:chgData name="Flávio Olimpio" userId="2d1d60667f675a7b" providerId="LiveId" clId="{CE50CC4E-74CE-419B-B619-153B6D8B35D8}" dt="2022-01-13T12:33:09.155" v="3332" actId="21"/>
        <pc:sldMkLst>
          <pc:docMk/>
          <pc:sldMk cId="2473040516" sldId="402"/>
        </pc:sldMkLst>
        <pc:spChg chg="del">
          <ac:chgData name="Flávio Olimpio" userId="2d1d60667f675a7b" providerId="LiveId" clId="{CE50CC4E-74CE-419B-B619-153B6D8B35D8}" dt="2022-01-12T18:40:34.589" v="2845" actId="478"/>
          <ac:spMkLst>
            <pc:docMk/>
            <pc:sldMk cId="2473040516" sldId="402"/>
            <ac:spMk id="2" creationId="{6BAB5962-77EB-4922-963E-1F4205BCE12D}"/>
          </ac:spMkLst>
        </pc:spChg>
        <pc:spChg chg="del">
          <ac:chgData name="Flávio Olimpio" userId="2d1d60667f675a7b" providerId="LiveId" clId="{CE50CC4E-74CE-419B-B619-153B6D8B35D8}" dt="2022-01-12T18:40:34.589" v="2845" actId="478"/>
          <ac:spMkLst>
            <pc:docMk/>
            <pc:sldMk cId="2473040516" sldId="402"/>
            <ac:spMk id="3" creationId="{51D64899-33E6-48A9-AF23-8130217DC7D4}"/>
          </ac:spMkLst>
        </pc:spChg>
        <pc:spChg chg="del">
          <ac:chgData name="Flávio Olimpio" userId="2d1d60667f675a7b" providerId="LiveId" clId="{CE50CC4E-74CE-419B-B619-153B6D8B35D8}" dt="2022-01-12T18:40:34.589" v="2845" actId="478"/>
          <ac:spMkLst>
            <pc:docMk/>
            <pc:sldMk cId="2473040516" sldId="402"/>
            <ac:spMk id="4" creationId="{2E95197D-D5CD-4FB6-89EC-5BC662458BF8}"/>
          </ac:spMkLst>
        </pc:spChg>
        <pc:spChg chg="add mod">
          <ac:chgData name="Flávio Olimpio" userId="2d1d60667f675a7b" providerId="LiveId" clId="{CE50CC4E-74CE-419B-B619-153B6D8B35D8}" dt="2022-01-12T18:40:44.542" v="2865" actId="20577"/>
          <ac:spMkLst>
            <pc:docMk/>
            <pc:sldMk cId="2473040516" sldId="402"/>
            <ac:spMk id="5" creationId="{68752ABE-F9B6-4703-8464-9FC76CEA6B9C}"/>
          </ac:spMkLst>
        </pc:spChg>
        <pc:spChg chg="add mod">
          <ac:chgData name="Flávio Olimpio" userId="2d1d60667f675a7b" providerId="LiveId" clId="{CE50CC4E-74CE-419B-B619-153B6D8B35D8}" dt="2022-01-13T12:28:44.118" v="3321" actId="207"/>
          <ac:spMkLst>
            <pc:docMk/>
            <pc:sldMk cId="2473040516" sldId="402"/>
            <ac:spMk id="6" creationId="{EBC59E57-F449-470C-914B-683FEBE88B55}"/>
          </ac:spMkLst>
        </pc:spChg>
        <pc:spChg chg="add mod modVis">
          <ac:chgData name="Flávio Olimpio" userId="2d1d60667f675a7b" providerId="LiveId" clId="{CE50CC4E-74CE-419B-B619-153B6D8B35D8}" dt="2022-01-13T12:18:09.745" v="3189" actId="14430"/>
          <ac:spMkLst>
            <pc:docMk/>
            <pc:sldMk cId="2473040516" sldId="402"/>
            <ac:spMk id="9" creationId="{AAA36997-C3C4-4884-BE9D-DA26B193FC52}"/>
          </ac:spMkLst>
        </pc:spChg>
        <pc:spChg chg="add mod">
          <ac:chgData name="Flávio Olimpio" userId="2d1d60667f675a7b" providerId="LiveId" clId="{CE50CC4E-74CE-419B-B619-153B6D8B35D8}" dt="2022-01-13T12:09:50.356" v="2956" actId="164"/>
          <ac:spMkLst>
            <pc:docMk/>
            <pc:sldMk cId="2473040516" sldId="402"/>
            <ac:spMk id="11" creationId="{4D23DE38-4773-45AE-9D47-3C3037BC2E19}"/>
          </ac:spMkLst>
        </pc:spChg>
        <pc:spChg chg="add mod">
          <ac:chgData name="Flávio Olimpio" userId="2d1d60667f675a7b" providerId="LiveId" clId="{CE50CC4E-74CE-419B-B619-153B6D8B35D8}" dt="2022-01-13T12:09:50.356" v="2956" actId="164"/>
          <ac:spMkLst>
            <pc:docMk/>
            <pc:sldMk cId="2473040516" sldId="402"/>
            <ac:spMk id="12" creationId="{48B20D71-5AD1-44B7-B358-A48F7807BF0A}"/>
          </ac:spMkLst>
        </pc:spChg>
        <pc:spChg chg="mod">
          <ac:chgData name="Flávio Olimpio" userId="2d1d60667f675a7b" providerId="LiveId" clId="{CE50CC4E-74CE-419B-B619-153B6D8B35D8}" dt="2022-01-13T12:10:16.929" v="2973" actId="207"/>
          <ac:spMkLst>
            <pc:docMk/>
            <pc:sldMk cId="2473040516" sldId="402"/>
            <ac:spMk id="15" creationId="{CD844C53-DD3D-46A6-B647-4EA50B42BDFB}"/>
          </ac:spMkLst>
        </pc:spChg>
        <pc:spChg chg="mod">
          <ac:chgData name="Flávio Olimpio" userId="2d1d60667f675a7b" providerId="LiveId" clId="{CE50CC4E-74CE-419B-B619-153B6D8B35D8}" dt="2022-01-13T12:10:31.011" v="3006" actId="20577"/>
          <ac:spMkLst>
            <pc:docMk/>
            <pc:sldMk cId="2473040516" sldId="402"/>
            <ac:spMk id="16" creationId="{73F82F1D-3E34-45ED-AB43-E5DCBBFDE0EF}"/>
          </ac:spMkLst>
        </pc:spChg>
        <pc:spChg chg="add mod">
          <ac:chgData name="Flávio Olimpio" userId="2d1d60667f675a7b" providerId="LiveId" clId="{CE50CC4E-74CE-419B-B619-153B6D8B35D8}" dt="2022-01-13T12:28:48.326" v="3322" actId="207"/>
          <ac:spMkLst>
            <pc:docMk/>
            <pc:sldMk cId="2473040516" sldId="402"/>
            <ac:spMk id="18" creationId="{6E58C7E3-02C8-4F29-BB4D-8964366DBAF5}"/>
          </ac:spMkLst>
        </pc:spChg>
        <pc:spChg chg="add del mod">
          <ac:chgData name="Flávio Olimpio" userId="2d1d60667f675a7b" providerId="LiveId" clId="{CE50CC4E-74CE-419B-B619-153B6D8B35D8}" dt="2022-01-13T12:11:15.596" v="3018" actId="478"/>
          <ac:spMkLst>
            <pc:docMk/>
            <pc:sldMk cId="2473040516" sldId="402"/>
            <ac:spMk id="19" creationId="{D38B1647-F48C-40E0-B0CC-FF8BE585DC0B}"/>
          </ac:spMkLst>
        </pc:spChg>
        <pc:spChg chg="mod">
          <ac:chgData name="Flávio Olimpio" userId="2d1d60667f675a7b" providerId="LiveId" clId="{CE50CC4E-74CE-419B-B619-153B6D8B35D8}" dt="2022-01-13T12:11:19.295" v="3019"/>
          <ac:spMkLst>
            <pc:docMk/>
            <pc:sldMk cId="2473040516" sldId="402"/>
            <ac:spMk id="21" creationId="{39812092-9D9A-4C63-A301-992C11084BA0}"/>
          </ac:spMkLst>
        </pc:spChg>
        <pc:spChg chg="mod">
          <ac:chgData name="Flávio Olimpio" userId="2d1d60667f675a7b" providerId="LiveId" clId="{CE50CC4E-74CE-419B-B619-153B6D8B35D8}" dt="2022-01-13T12:11:46.879" v="3057" actId="20577"/>
          <ac:spMkLst>
            <pc:docMk/>
            <pc:sldMk cId="2473040516" sldId="402"/>
            <ac:spMk id="22" creationId="{87374202-9C4F-4C57-BA9F-72E37678FE40}"/>
          </ac:spMkLst>
        </pc:spChg>
        <pc:spChg chg="add mod">
          <ac:chgData name="Flávio Olimpio" userId="2d1d60667f675a7b" providerId="LiveId" clId="{CE50CC4E-74CE-419B-B619-153B6D8B35D8}" dt="2022-01-13T12:28:52.353" v="3323" actId="207"/>
          <ac:spMkLst>
            <pc:docMk/>
            <pc:sldMk cId="2473040516" sldId="402"/>
            <ac:spMk id="23" creationId="{AD261CDF-B0A5-45E5-B627-56E5F66D4C40}"/>
          </ac:spMkLst>
        </pc:spChg>
        <pc:spChg chg="add mod">
          <ac:chgData name="Flávio Olimpio" userId="2d1d60667f675a7b" providerId="LiveId" clId="{CE50CC4E-74CE-419B-B619-153B6D8B35D8}" dt="2022-01-13T12:16:00.866" v="3186" actId="12788"/>
          <ac:spMkLst>
            <pc:docMk/>
            <pc:sldMk cId="2473040516" sldId="402"/>
            <ac:spMk id="24" creationId="{A77EB25B-2500-46BE-8A35-5781599850B3}"/>
          </ac:spMkLst>
        </pc:spChg>
        <pc:spChg chg="mod">
          <ac:chgData name="Flávio Olimpio" userId="2d1d60667f675a7b" providerId="LiveId" clId="{CE50CC4E-74CE-419B-B619-153B6D8B35D8}" dt="2022-01-13T12:14:24.645" v="3106"/>
          <ac:spMkLst>
            <pc:docMk/>
            <pc:sldMk cId="2473040516" sldId="402"/>
            <ac:spMk id="26" creationId="{F179E192-1078-43EB-BDC7-4101349587CB}"/>
          </ac:spMkLst>
        </pc:spChg>
        <pc:spChg chg="mod">
          <ac:chgData name="Flávio Olimpio" userId="2d1d60667f675a7b" providerId="LiveId" clId="{CE50CC4E-74CE-419B-B619-153B6D8B35D8}" dt="2022-01-13T12:15:42.599" v="3185" actId="207"/>
          <ac:spMkLst>
            <pc:docMk/>
            <pc:sldMk cId="2473040516" sldId="402"/>
            <ac:spMk id="27" creationId="{FA87ECD5-5227-4D15-BFF2-277F0EF8B660}"/>
          </ac:spMkLst>
        </pc:spChg>
        <pc:spChg chg="add mod">
          <ac:chgData name="Flávio Olimpio" userId="2d1d60667f675a7b" providerId="LiveId" clId="{CE50CC4E-74CE-419B-B619-153B6D8B35D8}" dt="2022-01-13T12:20:01.303" v="3228" actId="1038"/>
          <ac:spMkLst>
            <pc:docMk/>
            <pc:sldMk cId="2473040516" sldId="402"/>
            <ac:spMk id="28" creationId="{57466721-145A-449A-BECC-F8B6AFFD16A4}"/>
          </ac:spMkLst>
        </pc:spChg>
        <pc:spChg chg="add mod">
          <ac:chgData name="Flávio Olimpio" userId="2d1d60667f675a7b" providerId="LiveId" clId="{CE50CC4E-74CE-419B-B619-153B6D8B35D8}" dt="2022-01-13T12:20:01.303" v="3228" actId="1038"/>
          <ac:spMkLst>
            <pc:docMk/>
            <pc:sldMk cId="2473040516" sldId="402"/>
            <ac:spMk id="29" creationId="{79DF2457-C5F5-4925-AC7D-6C50F6C4139D}"/>
          </ac:spMkLst>
        </pc:spChg>
        <pc:spChg chg="add mod">
          <ac:chgData name="Flávio Olimpio" userId="2d1d60667f675a7b" providerId="LiveId" clId="{CE50CC4E-74CE-419B-B619-153B6D8B35D8}" dt="2022-01-13T12:20:01.303" v="3228" actId="1038"/>
          <ac:spMkLst>
            <pc:docMk/>
            <pc:sldMk cId="2473040516" sldId="402"/>
            <ac:spMk id="30" creationId="{12B399E0-FCC4-41E2-9318-3A1E905E7E1D}"/>
          </ac:spMkLst>
        </pc:spChg>
        <pc:spChg chg="add mod">
          <ac:chgData name="Flávio Olimpio" userId="2d1d60667f675a7b" providerId="LiveId" clId="{CE50CC4E-74CE-419B-B619-153B6D8B35D8}" dt="2022-01-13T12:28:05.949" v="3315" actId="207"/>
          <ac:spMkLst>
            <pc:docMk/>
            <pc:sldMk cId="2473040516" sldId="402"/>
            <ac:spMk id="31" creationId="{78F38BB3-84A6-4D38-AB79-96C1189B3337}"/>
          </ac:spMkLst>
        </pc:spChg>
        <pc:spChg chg="add mod">
          <ac:chgData name="Flávio Olimpio" userId="2d1d60667f675a7b" providerId="LiveId" clId="{CE50CC4E-74CE-419B-B619-153B6D8B35D8}" dt="2022-01-13T12:28:10.283" v="3316" actId="207"/>
          <ac:spMkLst>
            <pc:docMk/>
            <pc:sldMk cId="2473040516" sldId="402"/>
            <ac:spMk id="32" creationId="{149DCC1A-61D1-432C-90B6-2F640389AEF1}"/>
          </ac:spMkLst>
        </pc:spChg>
        <pc:spChg chg="add mod">
          <ac:chgData name="Flávio Olimpio" userId="2d1d60667f675a7b" providerId="LiveId" clId="{CE50CC4E-74CE-419B-B619-153B6D8B35D8}" dt="2022-01-13T12:28:16.205" v="3317" actId="207"/>
          <ac:spMkLst>
            <pc:docMk/>
            <pc:sldMk cId="2473040516" sldId="402"/>
            <ac:spMk id="43" creationId="{3AE9247D-6BED-40DB-BF24-00FAEC458DD5}"/>
          </ac:spMkLst>
        </pc:spChg>
        <pc:grpChg chg="add mod">
          <ac:chgData name="Flávio Olimpio" userId="2d1d60667f675a7b" providerId="LiveId" clId="{CE50CC4E-74CE-419B-B619-153B6D8B35D8}" dt="2022-01-13T12:12:36.997" v="3073" actId="12788"/>
          <ac:grpSpMkLst>
            <pc:docMk/>
            <pc:sldMk cId="2473040516" sldId="402"/>
            <ac:grpSpMk id="10" creationId="{BD01E7A9-4C70-40C9-9AD3-91F19EEE8FE0}"/>
          </ac:grpSpMkLst>
        </pc:grpChg>
        <pc:grpChg chg="add mod">
          <ac:chgData name="Flávio Olimpio" userId="2d1d60667f675a7b" providerId="LiveId" clId="{CE50CC4E-74CE-419B-B619-153B6D8B35D8}" dt="2022-01-13T12:12:36.997" v="3073" actId="12788"/>
          <ac:grpSpMkLst>
            <pc:docMk/>
            <pc:sldMk cId="2473040516" sldId="402"/>
            <ac:grpSpMk id="14" creationId="{4906002D-85FA-4086-8ACA-C80E1AA9132D}"/>
          </ac:grpSpMkLst>
        </pc:grpChg>
        <pc:grpChg chg="add mod">
          <ac:chgData name="Flávio Olimpio" userId="2d1d60667f675a7b" providerId="LiveId" clId="{CE50CC4E-74CE-419B-B619-153B6D8B35D8}" dt="2022-01-13T12:16:07.018" v="3187" actId="12788"/>
          <ac:grpSpMkLst>
            <pc:docMk/>
            <pc:sldMk cId="2473040516" sldId="402"/>
            <ac:grpSpMk id="20" creationId="{C243A511-C6BB-4FA9-80DE-4392740A5602}"/>
          </ac:grpSpMkLst>
        </pc:grpChg>
        <pc:grpChg chg="add mod">
          <ac:chgData name="Flávio Olimpio" userId="2d1d60667f675a7b" providerId="LiveId" clId="{CE50CC4E-74CE-419B-B619-153B6D8B35D8}" dt="2022-01-13T12:16:07.018" v="3187" actId="12788"/>
          <ac:grpSpMkLst>
            <pc:docMk/>
            <pc:sldMk cId="2473040516" sldId="402"/>
            <ac:grpSpMk id="25" creationId="{C17AEDA1-9AE9-48E9-A12B-DAC94CE3A968}"/>
          </ac:grpSpMkLst>
        </pc:grpChg>
        <pc:picChg chg="add del mod">
          <ac:chgData name="Flávio Olimpio" userId="2d1d60667f675a7b" providerId="LiveId" clId="{CE50CC4E-74CE-419B-B619-153B6D8B35D8}" dt="2022-01-13T12:33:09.155" v="3332" actId="21"/>
          <ac:picMkLst>
            <pc:docMk/>
            <pc:sldMk cId="2473040516" sldId="402"/>
            <ac:picMk id="44" creationId="{E220C5D0-2717-43F1-B54D-D2DF4D566EDC}"/>
          </ac:picMkLst>
        </pc:picChg>
        <pc:picChg chg="add mod">
          <ac:chgData name="Flávio Olimpio" userId="2d1d60667f675a7b" providerId="LiveId" clId="{CE50CC4E-74CE-419B-B619-153B6D8B35D8}" dt="2022-01-13T12:18:07.541" v="3188" actId="14430"/>
          <ac:picMkLst>
            <pc:docMk/>
            <pc:sldMk cId="2473040516" sldId="402"/>
            <ac:picMk id="3074" creationId="{D2C9F255-1D78-4E31-97E1-1945DFECFFE3}"/>
          </ac:picMkLst>
        </pc:picChg>
        <pc:cxnChg chg="add mod">
          <ac:chgData name="Flávio Olimpio" userId="2d1d60667f675a7b" providerId="LiveId" clId="{CE50CC4E-74CE-419B-B619-153B6D8B35D8}" dt="2022-01-13T12:23:02.040" v="3269" actId="1076"/>
          <ac:cxnSpMkLst>
            <pc:docMk/>
            <pc:sldMk cId="2473040516" sldId="402"/>
            <ac:cxnSpMk id="33" creationId="{2167577A-9A65-41EF-9D54-977E994C1C18}"/>
          </ac:cxnSpMkLst>
        </pc:cxnChg>
        <pc:cxnChg chg="add mod">
          <ac:chgData name="Flávio Olimpio" userId="2d1d60667f675a7b" providerId="LiveId" clId="{CE50CC4E-74CE-419B-B619-153B6D8B35D8}" dt="2022-01-13T12:23:06.473" v="3271" actId="1076"/>
          <ac:cxnSpMkLst>
            <pc:docMk/>
            <pc:sldMk cId="2473040516" sldId="402"/>
            <ac:cxnSpMk id="36" creationId="{C7EA2C49-7357-406A-88EB-F4A8A1422170}"/>
          </ac:cxnSpMkLst>
        </pc:cxnChg>
        <pc:cxnChg chg="add mod">
          <ac:chgData name="Flávio Olimpio" userId="2d1d60667f675a7b" providerId="LiveId" clId="{CE50CC4E-74CE-419B-B619-153B6D8B35D8}" dt="2022-01-13T12:26:44.334" v="3311" actId="1038"/>
          <ac:cxnSpMkLst>
            <pc:docMk/>
            <pc:sldMk cId="2473040516" sldId="402"/>
            <ac:cxnSpMk id="37" creationId="{9F0E954B-7491-435A-AC5F-FEA4EC8AD909}"/>
          </ac:cxnSpMkLst>
        </pc:cxnChg>
        <pc:cxnChg chg="add del mod">
          <ac:chgData name="Flávio Olimpio" userId="2d1d60667f675a7b" providerId="LiveId" clId="{CE50CC4E-74CE-419B-B619-153B6D8B35D8}" dt="2022-01-13T12:23:39.375" v="3276" actId="478"/>
          <ac:cxnSpMkLst>
            <pc:docMk/>
            <pc:sldMk cId="2473040516" sldId="402"/>
            <ac:cxnSpMk id="39" creationId="{E74385C5-F463-4518-8047-E2B3F535D2F3}"/>
          </ac:cxnSpMkLst>
        </pc:cxnChg>
        <pc:cxnChg chg="add mod">
          <ac:chgData name="Flávio Olimpio" userId="2d1d60667f675a7b" providerId="LiveId" clId="{CE50CC4E-74CE-419B-B619-153B6D8B35D8}" dt="2022-01-13T12:23:50.351" v="3279" actId="1076"/>
          <ac:cxnSpMkLst>
            <pc:docMk/>
            <pc:sldMk cId="2473040516" sldId="402"/>
            <ac:cxnSpMk id="40" creationId="{5A97728C-2D03-4FD4-A99E-1F5BD8304E52}"/>
          </ac:cxnSpMkLst>
        </pc:cxnChg>
        <pc:cxnChg chg="add del mod">
          <ac:chgData name="Flávio Olimpio" userId="2d1d60667f675a7b" providerId="LiveId" clId="{CE50CC4E-74CE-419B-B619-153B6D8B35D8}" dt="2022-01-13T12:23:58.090" v="3282" actId="478"/>
          <ac:cxnSpMkLst>
            <pc:docMk/>
            <pc:sldMk cId="2473040516" sldId="402"/>
            <ac:cxnSpMk id="41" creationId="{A58D810F-E1BA-4225-A66D-766AB65F7D36}"/>
          </ac:cxnSpMkLst>
        </pc:cxnChg>
        <pc:cxnChg chg="add mod">
          <ac:chgData name="Flávio Olimpio" userId="2d1d60667f675a7b" providerId="LiveId" clId="{CE50CC4E-74CE-419B-B619-153B6D8B35D8}" dt="2022-01-13T12:26:39.951" v="3308" actId="1038"/>
          <ac:cxnSpMkLst>
            <pc:docMk/>
            <pc:sldMk cId="2473040516" sldId="402"/>
            <ac:cxnSpMk id="42" creationId="{6F30D48E-0BC6-4301-820C-02EABC01101A}"/>
          </ac:cxnSpMkLst>
        </pc:cxnChg>
      </pc:sldChg>
      <pc:sldChg chg="del">
        <pc:chgData name="Flávio Olimpio" userId="2d1d60667f675a7b" providerId="LiveId" clId="{CE50CC4E-74CE-419B-B619-153B6D8B35D8}" dt="2022-01-11T19:48:50.828" v="7" actId="47"/>
        <pc:sldMkLst>
          <pc:docMk/>
          <pc:sldMk cId="4094520849" sldId="402"/>
        </pc:sldMkLst>
      </pc:sldChg>
      <pc:sldChg chg="addSp delSp modSp new mod">
        <pc:chgData name="Flávio Olimpio" userId="2d1d60667f675a7b" providerId="LiveId" clId="{CE50CC4E-74CE-419B-B619-153B6D8B35D8}" dt="2022-01-13T13:23:46.101" v="4662" actId="1037"/>
        <pc:sldMkLst>
          <pc:docMk/>
          <pc:sldMk cId="1362820089" sldId="403"/>
        </pc:sldMkLst>
        <pc:spChg chg="del">
          <ac:chgData name="Flávio Olimpio" userId="2d1d60667f675a7b" providerId="LiveId" clId="{CE50CC4E-74CE-419B-B619-153B6D8B35D8}" dt="2022-01-13T12:33:01.870" v="3330" actId="478"/>
          <ac:spMkLst>
            <pc:docMk/>
            <pc:sldMk cId="1362820089" sldId="403"/>
            <ac:spMk id="2" creationId="{A93DF154-E261-44E6-8F50-66263C8BBCB2}"/>
          </ac:spMkLst>
        </pc:spChg>
        <pc:spChg chg="del">
          <ac:chgData name="Flávio Olimpio" userId="2d1d60667f675a7b" providerId="LiveId" clId="{CE50CC4E-74CE-419B-B619-153B6D8B35D8}" dt="2022-01-13T12:33:01.870" v="3330" actId="478"/>
          <ac:spMkLst>
            <pc:docMk/>
            <pc:sldMk cId="1362820089" sldId="403"/>
            <ac:spMk id="3" creationId="{E516CC59-6ED1-4D94-8CF9-C84B383247CD}"/>
          </ac:spMkLst>
        </pc:spChg>
        <pc:spChg chg="del">
          <ac:chgData name="Flávio Olimpio" userId="2d1d60667f675a7b" providerId="LiveId" clId="{CE50CC4E-74CE-419B-B619-153B6D8B35D8}" dt="2022-01-13T12:33:01.870" v="3330" actId="478"/>
          <ac:spMkLst>
            <pc:docMk/>
            <pc:sldMk cId="1362820089" sldId="403"/>
            <ac:spMk id="4" creationId="{DD75135F-21FC-4ED3-A296-0519E8DFAF27}"/>
          </ac:spMkLst>
        </pc:spChg>
        <pc:spChg chg="add mod">
          <ac:chgData name="Flávio Olimpio" userId="2d1d60667f675a7b" providerId="LiveId" clId="{CE50CC4E-74CE-419B-B619-153B6D8B35D8}" dt="2022-01-13T12:33:05.909" v="3331"/>
          <ac:spMkLst>
            <pc:docMk/>
            <pc:sldMk cId="1362820089" sldId="403"/>
            <ac:spMk id="5" creationId="{14DCEC2C-6D74-47FC-A472-AA3DF8D8FCD6}"/>
          </ac:spMkLst>
        </pc:spChg>
        <pc:spChg chg="add mod">
          <ac:chgData name="Flávio Olimpio" userId="2d1d60667f675a7b" providerId="LiveId" clId="{CE50CC4E-74CE-419B-B619-153B6D8B35D8}" dt="2022-01-13T13:16:04.415" v="4423" actId="1076"/>
          <ac:spMkLst>
            <pc:docMk/>
            <pc:sldMk cId="1362820089" sldId="403"/>
            <ac:spMk id="7" creationId="{E966AE75-005E-469F-B000-7686DE758C2E}"/>
          </ac:spMkLst>
        </pc:spChg>
        <pc:spChg chg="add mod">
          <ac:chgData name="Flávio Olimpio" userId="2d1d60667f675a7b" providerId="LiveId" clId="{CE50CC4E-74CE-419B-B619-153B6D8B35D8}" dt="2022-01-13T13:16:39.891" v="4498" actId="1076"/>
          <ac:spMkLst>
            <pc:docMk/>
            <pc:sldMk cId="1362820089" sldId="403"/>
            <ac:spMk id="8" creationId="{C2CB9080-C4D2-4B77-801C-A3A92246B9BF}"/>
          </ac:spMkLst>
        </pc:spChg>
        <pc:spChg chg="add mod">
          <ac:chgData name="Flávio Olimpio" userId="2d1d60667f675a7b" providerId="LiveId" clId="{CE50CC4E-74CE-419B-B619-153B6D8B35D8}" dt="2022-01-13T13:22:05.294" v="4599" actId="12788"/>
          <ac:spMkLst>
            <pc:docMk/>
            <pc:sldMk cId="1362820089" sldId="403"/>
            <ac:spMk id="9" creationId="{F433CE77-DDD6-4719-B1B2-E61320A81C16}"/>
          </ac:spMkLst>
        </pc:spChg>
        <pc:spChg chg="add mod">
          <ac:chgData name="Flávio Olimpio" userId="2d1d60667f675a7b" providerId="LiveId" clId="{CE50CC4E-74CE-419B-B619-153B6D8B35D8}" dt="2022-01-13T13:22:10.386" v="4600" actId="465"/>
          <ac:spMkLst>
            <pc:docMk/>
            <pc:sldMk cId="1362820089" sldId="403"/>
            <ac:spMk id="10" creationId="{2D7380AB-5F30-4117-A3F7-C548D55A6E7C}"/>
          </ac:spMkLst>
        </pc:spChg>
        <pc:spChg chg="add mod">
          <ac:chgData name="Flávio Olimpio" userId="2d1d60667f675a7b" providerId="LiveId" clId="{CE50CC4E-74CE-419B-B619-153B6D8B35D8}" dt="2022-01-13T13:22:05.294" v="4599" actId="12788"/>
          <ac:spMkLst>
            <pc:docMk/>
            <pc:sldMk cId="1362820089" sldId="403"/>
            <ac:spMk id="11" creationId="{7D10DB45-A4B1-457C-952A-8D7235E45531}"/>
          </ac:spMkLst>
        </pc:spChg>
        <pc:spChg chg="add mod">
          <ac:chgData name="Flávio Olimpio" userId="2d1d60667f675a7b" providerId="LiveId" clId="{CE50CC4E-74CE-419B-B619-153B6D8B35D8}" dt="2022-01-13T13:23:46.101" v="4662" actId="1037"/>
          <ac:spMkLst>
            <pc:docMk/>
            <pc:sldMk cId="1362820089" sldId="403"/>
            <ac:spMk id="12" creationId="{D49C6BF8-19A0-40B9-B281-41A1D7F46D87}"/>
          </ac:spMkLst>
        </pc:spChg>
        <pc:spChg chg="add mod">
          <ac:chgData name="Flávio Olimpio" userId="2d1d60667f675a7b" providerId="LiveId" clId="{CE50CC4E-74CE-419B-B619-153B6D8B35D8}" dt="2022-01-13T13:23:46.101" v="4662" actId="1037"/>
          <ac:spMkLst>
            <pc:docMk/>
            <pc:sldMk cId="1362820089" sldId="403"/>
            <ac:spMk id="13" creationId="{BB95A4BD-EAC6-4565-A562-9BADBED6B411}"/>
          </ac:spMkLst>
        </pc:spChg>
        <pc:spChg chg="add mod">
          <ac:chgData name="Flávio Olimpio" userId="2d1d60667f675a7b" providerId="LiveId" clId="{CE50CC4E-74CE-419B-B619-153B6D8B35D8}" dt="2022-01-13T13:23:46.101" v="4662" actId="1037"/>
          <ac:spMkLst>
            <pc:docMk/>
            <pc:sldMk cId="1362820089" sldId="403"/>
            <ac:spMk id="14" creationId="{47C93109-1631-4605-B27E-7DF436AF6194}"/>
          </ac:spMkLst>
        </pc:spChg>
        <pc:picChg chg="add mod">
          <ac:chgData name="Flávio Olimpio" userId="2d1d60667f675a7b" providerId="LiveId" clId="{CE50CC4E-74CE-419B-B619-153B6D8B35D8}" dt="2022-01-13T13:15:21.200" v="4401" actId="1076"/>
          <ac:picMkLst>
            <pc:docMk/>
            <pc:sldMk cId="1362820089" sldId="403"/>
            <ac:picMk id="6" creationId="{2AD64391-6BF3-4251-84CB-D5380A9540F0}"/>
          </ac:picMkLst>
        </pc:picChg>
      </pc:sldChg>
      <pc:sldChg chg="del">
        <pc:chgData name="Flávio Olimpio" userId="2d1d60667f675a7b" providerId="LiveId" clId="{CE50CC4E-74CE-419B-B619-153B6D8B35D8}" dt="2022-01-11T19:48:50.516" v="6" actId="47"/>
        <pc:sldMkLst>
          <pc:docMk/>
          <pc:sldMk cId="2765884813" sldId="403"/>
        </pc:sldMkLst>
      </pc:sldChg>
      <pc:sldChg chg="del">
        <pc:chgData name="Flávio Olimpio" userId="2d1d60667f675a7b" providerId="LiveId" clId="{CE50CC4E-74CE-419B-B619-153B6D8B35D8}" dt="2022-01-11T19:48:50.174" v="5" actId="47"/>
        <pc:sldMkLst>
          <pc:docMk/>
          <pc:sldMk cId="62928239" sldId="404"/>
        </pc:sldMkLst>
      </pc:sldChg>
      <pc:sldChg chg="addSp delSp modSp new mod">
        <pc:chgData name="Flávio Olimpio" userId="2d1d60667f675a7b" providerId="LiveId" clId="{CE50CC4E-74CE-419B-B619-153B6D8B35D8}" dt="2022-01-13T12:55:08.728" v="3619" actId="465"/>
        <pc:sldMkLst>
          <pc:docMk/>
          <pc:sldMk cId="2879445547" sldId="404"/>
        </pc:sldMkLst>
        <pc:spChg chg="del">
          <ac:chgData name="Flávio Olimpio" userId="2d1d60667f675a7b" providerId="LiveId" clId="{CE50CC4E-74CE-419B-B619-153B6D8B35D8}" dt="2022-01-13T12:38:27.503" v="3352" actId="478"/>
          <ac:spMkLst>
            <pc:docMk/>
            <pc:sldMk cId="2879445547" sldId="404"/>
            <ac:spMk id="2" creationId="{5A7D6223-B305-44BE-9A5C-CE5129676A28}"/>
          </ac:spMkLst>
        </pc:spChg>
        <pc:spChg chg="del">
          <ac:chgData name="Flávio Olimpio" userId="2d1d60667f675a7b" providerId="LiveId" clId="{CE50CC4E-74CE-419B-B619-153B6D8B35D8}" dt="2022-01-13T12:38:27.503" v="3352" actId="478"/>
          <ac:spMkLst>
            <pc:docMk/>
            <pc:sldMk cId="2879445547" sldId="404"/>
            <ac:spMk id="3" creationId="{97E6E08B-18E2-4BEB-9B4E-9B00A5C807CB}"/>
          </ac:spMkLst>
        </pc:spChg>
        <pc:spChg chg="del">
          <ac:chgData name="Flávio Olimpio" userId="2d1d60667f675a7b" providerId="LiveId" clId="{CE50CC4E-74CE-419B-B619-153B6D8B35D8}" dt="2022-01-13T12:38:27.503" v="3352" actId="478"/>
          <ac:spMkLst>
            <pc:docMk/>
            <pc:sldMk cId="2879445547" sldId="404"/>
            <ac:spMk id="4" creationId="{64A6FC59-48A8-4719-ACD9-7143F9FAF854}"/>
          </ac:spMkLst>
        </pc:spChg>
        <pc:spChg chg="add mod">
          <ac:chgData name="Flávio Olimpio" userId="2d1d60667f675a7b" providerId="LiveId" clId="{CE50CC4E-74CE-419B-B619-153B6D8B35D8}" dt="2022-01-13T12:38:47.530" v="3391" actId="20577"/>
          <ac:spMkLst>
            <pc:docMk/>
            <pc:sldMk cId="2879445547" sldId="404"/>
            <ac:spMk id="5" creationId="{995A67CC-BE7E-4715-A8C3-8473BEEAA86C}"/>
          </ac:spMkLst>
        </pc:spChg>
        <pc:spChg chg="add mod">
          <ac:chgData name="Flávio Olimpio" userId="2d1d60667f675a7b" providerId="LiveId" clId="{CE50CC4E-74CE-419B-B619-153B6D8B35D8}" dt="2022-01-13T12:55:05.971" v="3618" actId="12788"/>
          <ac:spMkLst>
            <pc:docMk/>
            <pc:sldMk cId="2879445547" sldId="404"/>
            <ac:spMk id="10" creationId="{25901103-5B3A-46C4-9DAB-F46CA9C8AABB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1" creationId="{A0A31AB3-A770-42BF-B9B8-BDCA962EBB81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2" creationId="{717A67AE-384E-497F-839C-6CE968B94CE9}"/>
          </ac:spMkLst>
        </pc:spChg>
        <pc:spChg chg="add mod">
          <ac:chgData name="Flávio Olimpio" userId="2d1d60667f675a7b" providerId="LiveId" clId="{CE50CC4E-74CE-419B-B619-153B6D8B35D8}" dt="2022-01-13T12:52:38.529" v="3551" actId="1076"/>
          <ac:spMkLst>
            <pc:docMk/>
            <pc:sldMk cId="2879445547" sldId="404"/>
            <ac:spMk id="13" creationId="{6C6DB8AC-34BF-479A-B7DF-E2927427B2C0}"/>
          </ac:spMkLst>
        </pc:spChg>
        <pc:spChg chg="add mod">
          <ac:chgData name="Flávio Olimpio" userId="2d1d60667f675a7b" providerId="LiveId" clId="{CE50CC4E-74CE-419B-B619-153B6D8B35D8}" dt="2022-01-13T12:52:57.496" v="3558" actId="1076"/>
          <ac:spMkLst>
            <pc:docMk/>
            <pc:sldMk cId="2879445547" sldId="404"/>
            <ac:spMk id="14" creationId="{5EB2093B-A6E0-4908-8C8F-F5EA2B504BF2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6" creationId="{DD02E78B-8C2B-46F4-A965-DECEC8D6BDBD}"/>
          </ac:spMkLst>
        </pc:spChg>
        <pc:spChg chg="add mod">
          <ac:chgData name="Flávio Olimpio" userId="2d1d60667f675a7b" providerId="LiveId" clId="{CE50CC4E-74CE-419B-B619-153B6D8B35D8}" dt="2022-01-13T12:55:08.728" v="3619" actId="465"/>
          <ac:spMkLst>
            <pc:docMk/>
            <pc:sldMk cId="2879445547" sldId="404"/>
            <ac:spMk id="17" creationId="{5D5156A0-4DC3-4DEA-B177-0141839AE88D}"/>
          </ac:spMkLst>
        </pc:spChg>
        <pc:spChg chg="add mod">
          <ac:chgData name="Flávio Olimpio" userId="2d1d60667f675a7b" providerId="LiveId" clId="{CE50CC4E-74CE-419B-B619-153B6D8B35D8}" dt="2022-01-13T12:55:05.971" v="3618" actId="12788"/>
          <ac:spMkLst>
            <pc:docMk/>
            <pc:sldMk cId="2879445547" sldId="404"/>
            <ac:spMk id="18" creationId="{45AD6C0E-2F52-42E6-A4E9-D16232DC13C7}"/>
          </ac:spMkLst>
        </pc:spChg>
        <pc:picChg chg="add mod">
          <ac:chgData name="Flávio Olimpio" userId="2d1d60667f675a7b" providerId="LiveId" clId="{CE50CC4E-74CE-419B-B619-153B6D8B35D8}" dt="2022-01-13T12:50:59.325" v="3544" actId="1076"/>
          <ac:picMkLst>
            <pc:docMk/>
            <pc:sldMk cId="2879445547" sldId="404"/>
            <ac:picMk id="7" creationId="{82FB2DC5-8B4B-4AB1-A443-9711126158FD}"/>
          </ac:picMkLst>
        </pc:picChg>
        <pc:picChg chg="add mod">
          <ac:chgData name="Flávio Olimpio" userId="2d1d60667f675a7b" providerId="LiveId" clId="{CE50CC4E-74CE-419B-B619-153B6D8B35D8}" dt="2022-01-13T12:40:34.505" v="3399" actId="1076"/>
          <ac:picMkLst>
            <pc:docMk/>
            <pc:sldMk cId="2879445547" sldId="404"/>
            <ac:picMk id="9" creationId="{EFF4D13E-47A7-4777-980D-9B0F08370CF2}"/>
          </ac:picMkLst>
        </pc:picChg>
      </pc:sldChg>
      <pc:sldChg chg="del">
        <pc:chgData name="Flávio Olimpio" userId="2d1d60667f675a7b" providerId="LiveId" clId="{CE50CC4E-74CE-419B-B619-153B6D8B35D8}" dt="2022-01-11T19:48:49.854" v="4" actId="47"/>
        <pc:sldMkLst>
          <pc:docMk/>
          <pc:sldMk cId="3044507762" sldId="405"/>
        </pc:sldMkLst>
      </pc:sldChg>
      <pc:sldChg chg="addSp delSp modSp new mod">
        <pc:chgData name="Flávio Olimpio" userId="2d1d60667f675a7b" providerId="LiveId" clId="{CE50CC4E-74CE-419B-B619-153B6D8B35D8}" dt="2022-01-13T13:13:48.355" v="4399" actId="465"/>
        <pc:sldMkLst>
          <pc:docMk/>
          <pc:sldMk cId="3799110547" sldId="405"/>
        </pc:sldMkLst>
        <pc:spChg chg="del">
          <ac:chgData name="Flávio Olimpio" userId="2d1d60667f675a7b" providerId="LiveId" clId="{CE50CC4E-74CE-419B-B619-153B6D8B35D8}" dt="2022-01-13T12:57:40.165" v="3621" actId="478"/>
          <ac:spMkLst>
            <pc:docMk/>
            <pc:sldMk cId="3799110547" sldId="405"/>
            <ac:spMk id="2" creationId="{E98B6D08-5CAC-44BB-A1E3-3CB4006DFFEB}"/>
          </ac:spMkLst>
        </pc:spChg>
        <pc:spChg chg="del">
          <ac:chgData name="Flávio Olimpio" userId="2d1d60667f675a7b" providerId="LiveId" clId="{CE50CC4E-74CE-419B-B619-153B6D8B35D8}" dt="2022-01-13T12:57:40.165" v="3621" actId="478"/>
          <ac:spMkLst>
            <pc:docMk/>
            <pc:sldMk cId="3799110547" sldId="405"/>
            <ac:spMk id="3" creationId="{3D7BCA40-0B11-4996-B35D-4FBC1658D7E9}"/>
          </ac:spMkLst>
        </pc:spChg>
        <pc:spChg chg="del">
          <ac:chgData name="Flávio Olimpio" userId="2d1d60667f675a7b" providerId="LiveId" clId="{CE50CC4E-74CE-419B-B619-153B6D8B35D8}" dt="2022-01-13T12:57:40.165" v="3621" actId="478"/>
          <ac:spMkLst>
            <pc:docMk/>
            <pc:sldMk cId="3799110547" sldId="405"/>
            <ac:spMk id="4" creationId="{97D33CB3-3AC4-4CF6-91CD-7840F43D8D27}"/>
          </ac:spMkLst>
        </pc:spChg>
        <pc:spChg chg="add mod">
          <ac:chgData name="Flávio Olimpio" userId="2d1d60667f675a7b" providerId="LiveId" clId="{CE50CC4E-74CE-419B-B619-153B6D8B35D8}" dt="2022-01-13T12:57:44.515" v="3622"/>
          <ac:spMkLst>
            <pc:docMk/>
            <pc:sldMk cId="3799110547" sldId="405"/>
            <ac:spMk id="5" creationId="{386AA7E3-643B-4D1A-A6BA-1015DD4A8D2E}"/>
          </ac:spMkLst>
        </pc:spChg>
        <pc:spChg chg="add mod">
          <ac:chgData name="Flávio Olimpio" userId="2d1d60667f675a7b" providerId="LiveId" clId="{CE50CC4E-74CE-419B-B619-153B6D8B35D8}" dt="2022-01-13T12:58:21.774" v="3647" actId="1076"/>
          <ac:spMkLst>
            <pc:docMk/>
            <pc:sldMk cId="3799110547" sldId="405"/>
            <ac:spMk id="6" creationId="{2BAE1E27-1F6A-4F32-899E-267AEB7A6932}"/>
          </ac:spMkLst>
        </pc:spChg>
        <pc:spChg chg="add mod">
          <ac:chgData name="Flávio Olimpio" userId="2d1d60667f675a7b" providerId="LiveId" clId="{CE50CC4E-74CE-419B-B619-153B6D8B35D8}" dt="2022-01-13T13:06:23.581" v="3915" actId="14100"/>
          <ac:spMkLst>
            <pc:docMk/>
            <pc:sldMk cId="3799110547" sldId="405"/>
            <ac:spMk id="7" creationId="{DFF9C519-BDF8-4755-8A57-1405FD01B40C}"/>
          </ac:spMkLst>
        </pc:spChg>
        <pc:spChg chg="add mod">
          <ac:chgData name="Flávio Olimpio" userId="2d1d60667f675a7b" providerId="LiveId" clId="{CE50CC4E-74CE-419B-B619-153B6D8B35D8}" dt="2022-01-13T13:10:13.105" v="4053" actId="207"/>
          <ac:spMkLst>
            <pc:docMk/>
            <pc:sldMk cId="3799110547" sldId="405"/>
            <ac:spMk id="8" creationId="{FDFAB892-BA7D-4C89-A710-0A91B045BBC9}"/>
          </ac:spMkLst>
        </pc:spChg>
        <pc:spChg chg="add del mod">
          <ac:chgData name="Flávio Olimpio" userId="2d1d60667f675a7b" providerId="LiveId" clId="{CE50CC4E-74CE-419B-B619-153B6D8B35D8}" dt="2022-01-13T13:00:51.020" v="3820" actId="478"/>
          <ac:spMkLst>
            <pc:docMk/>
            <pc:sldMk cId="3799110547" sldId="405"/>
            <ac:spMk id="9" creationId="{5F0ADC87-2404-4CE8-8E46-A594E82008F7}"/>
          </ac:spMkLst>
        </pc:spChg>
        <pc:spChg chg="add mod">
          <ac:chgData name="Flávio Olimpio" userId="2d1d60667f675a7b" providerId="LiveId" clId="{CE50CC4E-74CE-419B-B619-153B6D8B35D8}" dt="2022-01-13T13:10:18.637" v="4054" actId="207"/>
          <ac:spMkLst>
            <pc:docMk/>
            <pc:sldMk cId="3799110547" sldId="405"/>
            <ac:spMk id="10" creationId="{C0DBD18A-5EB5-45A3-9099-3CA92DEF651E}"/>
          </ac:spMkLst>
        </pc:spChg>
        <pc:spChg chg="add mod">
          <ac:chgData name="Flávio Olimpio" userId="2d1d60667f675a7b" providerId="LiveId" clId="{CE50CC4E-74CE-419B-B619-153B6D8B35D8}" dt="2022-01-13T13:09:56.700" v="4051" actId="207"/>
          <ac:spMkLst>
            <pc:docMk/>
            <pc:sldMk cId="3799110547" sldId="405"/>
            <ac:spMk id="12" creationId="{5D74E407-070B-487B-BC9F-5823B3419207}"/>
          </ac:spMkLst>
        </pc:spChg>
        <pc:spChg chg="add mod">
          <ac:chgData name="Flávio Olimpio" userId="2d1d60667f675a7b" providerId="LiveId" clId="{CE50CC4E-74CE-419B-B619-153B6D8B35D8}" dt="2022-01-13T13:05:29.498" v="3911" actId="1076"/>
          <ac:spMkLst>
            <pc:docMk/>
            <pc:sldMk cId="3799110547" sldId="405"/>
            <ac:spMk id="14" creationId="{B3FEBC41-1E7C-4012-8B85-1C1D5A27CD5D}"/>
          </ac:spMkLst>
        </pc:spChg>
        <pc:spChg chg="add mod">
          <ac:chgData name="Flávio Olimpio" userId="2d1d60667f675a7b" providerId="LiveId" clId="{CE50CC4E-74CE-419B-B619-153B6D8B35D8}" dt="2022-01-13T13:07:08.672" v="3931" actId="1076"/>
          <ac:spMkLst>
            <pc:docMk/>
            <pc:sldMk cId="3799110547" sldId="405"/>
            <ac:spMk id="17" creationId="{9F3F7C81-CFEF-4FE0-BC07-A20868B78E6A}"/>
          </ac:spMkLst>
        </pc:spChg>
        <pc:spChg chg="add mod">
          <ac:chgData name="Flávio Olimpio" userId="2d1d60667f675a7b" providerId="LiveId" clId="{CE50CC4E-74CE-419B-B619-153B6D8B35D8}" dt="2022-01-13T13:07:50.581" v="3994" actId="1076"/>
          <ac:spMkLst>
            <pc:docMk/>
            <pc:sldMk cId="3799110547" sldId="405"/>
            <ac:spMk id="18" creationId="{61BFBAE3-363C-43F9-A2D2-E4255CF7BD92}"/>
          </ac:spMkLst>
        </pc:spChg>
        <pc:spChg chg="add mod">
          <ac:chgData name="Flávio Olimpio" userId="2d1d60667f675a7b" providerId="LiveId" clId="{CE50CC4E-74CE-419B-B619-153B6D8B35D8}" dt="2022-01-13T13:10:56.897" v="4063" actId="12788"/>
          <ac:spMkLst>
            <pc:docMk/>
            <pc:sldMk cId="3799110547" sldId="405"/>
            <ac:spMk id="19" creationId="{BB2F5A06-266F-42A3-BF2C-37C45E86BC1B}"/>
          </ac:spMkLst>
        </pc:spChg>
        <pc:spChg chg="add mod">
          <ac:chgData name="Flávio Olimpio" userId="2d1d60667f675a7b" providerId="LiveId" clId="{CE50CC4E-74CE-419B-B619-153B6D8B35D8}" dt="2022-01-13T13:10:56.897" v="4063" actId="12788"/>
          <ac:spMkLst>
            <pc:docMk/>
            <pc:sldMk cId="3799110547" sldId="405"/>
            <ac:spMk id="20" creationId="{BBB91212-8B78-4D23-A265-97BEA3DBA261}"/>
          </ac:spMkLst>
        </pc:spChg>
        <pc:spChg chg="add mod">
          <ac:chgData name="Flávio Olimpio" userId="2d1d60667f675a7b" providerId="LiveId" clId="{CE50CC4E-74CE-419B-B619-153B6D8B35D8}" dt="2022-01-13T13:11:04.382" v="4064" actId="207"/>
          <ac:spMkLst>
            <pc:docMk/>
            <pc:sldMk cId="3799110547" sldId="405"/>
            <ac:spMk id="21" creationId="{3BD0AF91-FF66-4C62-BEE2-04AE9F1C46FC}"/>
          </ac:spMkLst>
        </pc:spChg>
        <pc:spChg chg="add mod">
          <ac:chgData name="Flávio Olimpio" userId="2d1d60667f675a7b" providerId="LiveId" clId="{CE50CC4E-74CE-419B-B619-153B6D8B35D8}" dt="2022-01-13T13:13:46.092" v="4398" actId="12788"/>
          <ac:spMkLst>
            <pc:docMk/>
            <pc:sldMk cId="3799110547" sldId="405"/>
            <ac:spMk id="22" creationId="{CA93AE9F-F510-483B-9FD1-F04825029A10}"/>
          </ac:spMkLst>
        </pc:spChg>
        <pc:spChg chg="add mod">
          <ac:chgData name="Flávio Olimpio" userId="2d1d60667f675a7b" providerId="LiveId" clId="{CE50CC4E-74CE-419B-B619-153B6D8B35D8}" dt="2022-01-13T13:13:48.355" v="4399" actId="465"/>
          <ac:spMkLst>
            <pc:docMk/>
            <pc:sldMk cId="3799110547" sldId="405"/>
            <ac:spMk id="23" creationId="{E8CFA471-764B-4FFE-BCE3-1170807FC2FC}"/>
          </ac:spMkLst>
        </pc:spChg>
        <pc:spChg chg="add mod">
          <ac:chgData name="Flávio Olimpio" userId="2d1d60667f675a7b" providerId="LiveId" clId="{CE50CC4E-74CE-419B-B619-153B6D8B35D8}" dt="2022-01-13T13:13:46.092" v="4398" actId="12788"/>
          <ac:spMkLst>
            <pc:docMk/>
            <pc:sldMk cId="3799110547" sldId="405"/>
            <ac:spMk id="24" creationId="{5AC3DBD3-B900-4A62-AA08-E952F5C38466}"/>
          </ac:spMkLst>
        </pc:spChg>
        <pc:picChg chg="add mod">
          <ac:chgData name="Flávio Olimpio" userId="2d1d60667f675a7b" providerId="LiveId" clId="{CE50CC4E-74CE-419B-B619-153B6D8B35D8}" dt="2022-01-13T13:07:05.387" v="3930" actId="14100"/>
          <ac:picMkLst>
            <pc:docMk/>
            <pc:sldMk cId="3799110547" sldId="405"/>
            <ac:picMk id="4098" creationId="{CACF3730-DA23-4A14-B58F-59CAE70534D2}"/>
          </ac:picMkLst>
        </pc:picChg>
      </pc:sldChg>
      <pc:sldChg chg="del">
        <pc:chgData name="Flávio Olimpio" userId="2d1d60667f675a7b" providerId="LiveId" clId="{CE50CC4E-74CE-419B-B619-153B6D8B35D8}" dt="2022-01-11T19:48:48.835" v="1" actId="47"/>
        <pc:sldMkLst>
          <pc:docMk/>
          <pc:sldMk cId="793355736" sldId="406"/>
        </pc:sldMkLst>
      </pc:sldChg>
      <pc:sldChg chg="del">
        <pc:chgData name="Flávio Olimpio" userId="2d1d60667f675a7b" providerId="LiveId" clId="{CE50CC4E-74CE-419B-B619-153B6D8B35D8}" dt="2022-01-11T19:48:49.488" v="3" actId="47"/>
        <pc:sldMkLst>
          <pc:docMk/>
          <pc:sldMk cId="170633503" sldId="407"/>
        </pc:sldMkLst>
      </pc:sldChg>
      <pc:sldChg chg="del">
        <pc:chgData name="Flávio Olimpio" userId="2d1d60667f675a7b" providerId="LiveId" clId="{CE50CC4E-74CE-419B-B619-153B6D8B35D8}" dt="2022-01-11T19:48:49.173" v="2" actId="47"/>
        <pc:sldMkLst>
          <pc:docMk/>
          <pc:sldMk cId="1204819581" sldId="408"/>
        </pc:sldMkLst>
      </pc:sldChg>
      <pc:sldChg chg="del">
        <pc:chgData name="Flávio Olimpio" userId="2d1d60667f675a7b" providerId="LiveId" clId="{CE50CC4E-74CE-419B-B619-153B6D8B35D8}" dt="2022-01-11T19:48:48.524" v="0" actId="47"/>
        <pc:sldMkLst>
          <pc:docMk/>
          <pc:sldMk cId="864089129" sldId="409"/>
        </pc:sldMkLst>
      </pc:sldChg>
    </pc:docChg>
  </pc:docChgLst>
  <pc:docChgLst>
    <pc:chgData name="Flávio Olimpio" userId="2d1d60667f675a7b" providerId="LiveId" clId="{9468A96A-FCC9-4403-9F71-63A61652E8C9}"/>
    <pc:docChg chg="custSel addSld modSld">
      <pc:chgData name="Flávio Olimpio" userId="2d1d60667f675a7b" providerId="LiveId" clId="{9468A96A-FCC9-4403-9F71-63A61652E8C9}" dt="2019-09-25T14:02:15.661" v="311" actId="5793"/>
      <pc:docMkLst>
        <pc:docMk/>
      </pc:docMkLst>
      <pc:sldChg chg="modSp add">
        <pc:chgData name="Flávio Olimpio" userId="2d1d60667f675a7b" providerId="LiveId" clId="{9468A96A-FCC9-4403-9F71-63A61652E8C9}" dt="2019-09-25T14:02:15.661" v="311" actId="5793"/>
        <pc:sldMkLst>
          <pc:docMk/>
          <pc:sldMk cId="2368608511" sldId="377"/>
        </pc:sldMkLst>
        <pc:spChg chg="mod">
          <ac:chgData name="Flávio Olimpio" userId="2d1d60667f675a7b" providerId="LiveId" clId="{9468A96A-FCC9-4403-9F71-63A61652E8C9}" dt="2019-09-25T14:02:15.661" v="311" actId="5793"/>
          <ac:spMkLst>
            <pc:docMk/>
            <pc:sldMk cId="2368608511" sldId="377"/>
            <ac:spMk id="2" creationId="{57B1399D-A61D-4995-AFE4-FFA541E0ADF9}"/>
          </ac:spMkLst>
        </pc:spChg>
      </pc:sldChg>
    </pc:docChg>
  </pc:docChgLst>
  <pc:docChgLst>
    <pc:chgData name="Flávio Olimpio" userId="2d1d60667f675a7b" providerId="LiveId" clId="{63323717-F4AD-4630-8CE8-9A11C28AFEC1}"/>
    <pc:docChg chg="undo addSld delSld">
      <pc:chgData name="Flávio Olimpio" userId="2d1d60667f675a7b" providerId="LiveId" clId="{63323717-F4AD-4630-8CE8-9A11C28AFEC1}" dt="2019-09-18T01:31:17.357" v="18" actId="2696"/>
      <pc:docMkLst>
        <pc:docMk/>
      </pc:docMkLst>
      <pc:sldChg chg="del">
        <pc:chgData name="Flávio Olimpio" userId="2d1d60667f675a7b" providerId="LiveId" clId="{63323717-F4AD-4630-8CE8-9A11C28AFEC1}" dt="2019-09-18T01:28:25.712" v="0" actId="2696"/>
        <pc:sldMkLst>
          <pc:docMk/>
          <pc:sldMk cId="0" sldId="260"/>
        </pc:sldMkLst>
      </pc:sldChg>
      <pc:sldChg chg="del">
        <pc:chgData name="Flávio Olimpio" userId="2d1d60667f675a7b" providerId="LiveId" clId="{63323717-F4AD-4630-8CE8-9A11C28AFEC1}" dt="2019-09-18T01:28:49.112" v="1" actId="2696"/>
        <pc:sldMkLst>
          <pc:docMk/>
          <pc:sldMk cId="0" sldId="265"/>
        </pc:sldMkLst>
      </pc:sldChg>
      <pc:sldChg chg="del">
        <pc:chgData name="Flávio Olimpio" userId="2d1d60667f675a7b" providerId="LiveId" clId="{63323717-F4AD-4630-8CE8-9A11C28AFEC1}" dt="2019-09-18T01:28:52.042" v="2" actId="2696"/>
        <pc:sldMkLst>
          <pc:docMk/>
          <pc:sldMk cId="0" sldId="266"/>
        </pc:sldMkLst>
      </pc:sldChg>
      <pc:sldChg chg="del">
        <pc:chgData name="Flávio Olimpio" userId="2d1d60667f675a7b" providerId="LiveId" clId="{63323717-F4AD-4630-8CE8-9A11C28AFEC1}" dt="2019-09-18T01:30:01.948" v="3" actId="2696"/>
        <pc:sldMkLst>
          <pc:docMk/>
          <pc:sldMk cId="0" sldId="283"/>
        </pc:sldMkLst>
      </pc:sldChg>
      <pc:sldChg chg="del">
        <pc:chgData name="Flávio Olimpio" userId="2d1d60667f675a7b" providerId="LiveId" clId="{63323717-F4AD-4630-8CE8-9A11C28AFEC1}" dt="2019-09-18T01:30:02.917" v="4" actId="2696"/>
        <pc:sldMkLst>
          <pc:docMk/>
          <pc:sldMk cId="0" sldId="284"/>
        </pc:sldMkLst>
      </pc:sldChg>
      <pc:sldChg chg="add del">
        <pc:chgData name="Flávio Olimpio" userId="2d1d60667f675a7b" providerId="LiveId" clId="{63323717-F4AD-4630-8CE8-9A11C28AFEC1}" dt="2019-09-18T01:30:14.734" v="8" actId="2696"/>
        <pc:sldMkLst>
          <pc:docMk/>
          <pc:sldMk cId="0" sldId="285"/>
        </pc:sldMkLst>
      </pc:sldChg>
      <pc:sldChg chg="add del">
        <pc:chgData name="Flávio Olimpio" userId="2d1d60667f675a7b" providerId="LiveId" clId="{63323717-F4AD-4630-8CE8-9A11C28AFEC1}" dt="2019-09-18T01:30:25.110" v="9" actId="2696"/>
        <pc:sldMkLst>
          <pc:docMk/>
          <pc:sldMk cId="0" sldId="286"/>
        </pc:sldMkLst>
      </pc:sldChg>
      <pc:sldChg chg="del">
        <pc:chgData name="Flávio Olimpio" userId="2d1d60667f675a7b" providerId="LiveId" clId="{63323717-F4AD-4630-8CE8-9A11C28AFEC1}" dt="2019-09-18T01:30:38.079" v="10" actId="2696"/>
        <pc:sldMkLst>
          <pc:docMk/>
          <pc:sldMk cId="0" sldId="287"/>
        </pc:sldMkLst>
      </pc:sldChg>
      <pc:sldChg chg="del">
        <pc:chgData name="Flávio Olimpio" userId="2d1d60667f675a7b" providerId="LiveId" clId="{63323717-F4AD-4630-8CE8-9A11C28AFEC1}" dt="2019-09-18T01:30:42.155" v="11" actId="2696"/>
        <pc:sldMkLst>
          <pc:docMk/>
          <pc:sldMk cId="0" sldId="288"/>
        </pc:sldMkLst>
      </pc:sldChg>
      <pc:sldChg chg="del">
        <pc:chgData name="Flávio Olimpio" userId="2d1d60667f675a7b" providerId="LiveId" clId="{63323717-F4AD-4630-8CE8-9A11C28AFEC1}" dt="2019-09-18T01:30:43.227" v="12" actId="2696"/>
        <pc:sldMkLst>
          <pc:docMk/>
          <pc:sldMk cId="0" sldId="289"/>
        </pc:sldMkLst>
      </pc:sldChg>
      <pc:sldChg chg="del">
        <pc:chgData name="Flávio Olimpio" userId="2d1d60667f675a7b" providerId="LiveId" clId="{63323717-F4AD-4630-8CE8-9A11C28AFEC1}" dt="2019-09-18T01:30:43.973" v="13" actId="2696"/>
        <pc:sldMkLst>
          <pc:docMk/>
          <pc:sldMk cId="0" sldId="290"/>
        </pc:sldMkLst>
      </pc:sldChg>
      <pc:sldChg chg="del">
        <pc:chgData name="Flávio Olimpio" userId="2d1d60667f675a7b" providerId="LiveId" clId="{63323717-F4AD-4630-8CE8-9A11C28AFEC1}" dt="2019-09-18T01:30:44.784" v="14" actId="2696"/>
        <pc:sldMkLst>
          <pc:docMk/>
          <pc:sldMk cId="0" sldId="291"/>
        </pc:sldMkLst>
      </pc:sldChg>
      <pc:sldChg chg="del">
        <pc:chgData name="Flávio Olimpio" userId="2d1d60667f675a7b" providerId="LiveId" clId="{63323717-F4AD-4630-8CE8-9A11C28AFEC1}" dt="2019-09-18T01:30:47.555" v="15" actId="2696"/>
        <pc:sldMkLst>
          <pc:docMk/>
          <pc:sldMk cId="0" sldId="292"/>
        </pc:sldMkLst>
      </pc:sldChg>
      <pc:sldChg chg="del">
        <pc:chgData name="Flávio Olimpio" userId="2d1d60667f675a7b" providerId="LiveId" clId="{63323717-F4AD-4630-8CE8-9A11C28AFEC1}" dt="2019-09-18T01:30:49.369" v="16" actId="2696"/>
        <pc:sldMkLst>
          <pc:docMk/>
          <pc:sldMk cId="0" sldId="293"/>
        </pc:sldMkLst>
      </pc:sldChg>
      <pc:sldChg chg="del">
        <pc:chgData name="Flávio Olimpio" userId="2d1d60667f675a7b" providerId="LiveId" clId="{63323717-F4AD-4630-8CE8-9A11C28AFEC1}" dt="2019-09-18T01:30:51.823" v="17" actId="2696"/>
        <pc:sldMkLst>
          <pc:docMk/>
          <pc:sldMk cId="0" sldId="294"/>
        </pc:sldMkLst>
      </pc:sldChg>
      <pc:sldChg chg="del">
        <pc:chgData name="Flávio Olimpio" userId="2d1d60667f675a7b" providerId="LiveId" clId="{63323717-F4AD-4630-8CE8-9A11C28AFEC1}" dt="2019-09-18T01:31:17.357" v="18" actId="2696"/>
        <pc:sldMkLst>
          <pc:docMk/>
          <pc:sldMk cId="0" sldId="295"/>
        </pc:sldMkLst>
      </pc:sldChg>
    </pc:docChg>
  </pc:docChgLst>
  <pc:docChgLst>
    <pc:chgData name="Flávio Olimpio" userId="2d1d60667f675a7b" providerId="LiveId" clId="{DCFABCF7-175E-4844-96E2-4047B579E031}"/>
    <pc:docChg chg="undo custSel addSld delSld modSld">
      <pc:chgData name="Flávio Olimpio" userId="2d1d60667f675a7b" providerId="LiveId" clId="{DCFABCF7-175E-4844-96E2-4047B579E031}" dt="2021-08-02T17:06:44.586" v="4714" actId="1076"/>
      <pc:docMkLst>
        <pc:docMk/>
      </pc:docMkLst>
      <pc:sldChg chg="modSp mod">
        <pc:chgData name="Flávio Olimpio" userId="2d1d60667f675a7b" providerId="LiveId" clId="{DCFABCF7-175E-4844-96E2-4047B579E031}" dt="2021-07-20T14:12:25.763" v="0"/>
        <pc:sldMkLst>
          <pc:docMk/>
          <pc:sldMk cId="0" sldId="381"/>
        </pc:sldMkLst>
        <pc:spChg chg="mod">
          <ac:chgData name="Flávio Olimpio" userId="2d1d60667f675a7b" providerId="LiveId" clId="{DCFABCF7-175E-4844-96E2-4047B579E031}" dt="2021-07-20T14:12:25.763" v="0"/>
          <ac:spMkLst>
            <pc:docMk/>
            <pc:sldMk cId="0" sldId="381"/>
            <ac:spMk id="3074" creationId="{C302DE46-7A65-4755-9557-4E68A30A4009}"/>
          </ac:spMkLst>
        </pc:spChg>
      </pc:sldChg>
      <pc:sldChg chg="addSp modSp add del modAnim">
        <pc:chgData name="Flávio Olimpio" userId="2d1d60667f675a7b" providerId="LiveId" clId="{DCFABCF7-175E-4844-96E2-4047B579E031}" dt="2021-07-26T22:58:56.843" v="4259"/>
        <pc:sldMkLst>
          <pc:docMk/>
          <pc:sldMk cId="0" sldId="383"/>
        </pc:sldMkLst>
        <pc:spChg chg="mod">
          <ac:chgData name="Flávio Olimpio" userId="2d1d60667f675a7b" providerId="LiveId" clId="{DCFABCF7-175E-4844-96E2-4047B579E031}" dt="2021-07-26T22:56:13.254" v="4252" actId="20577"/>
          <ac:spMkLst>
            <pc:docMk/>
            <pc:sldMk cId="0" sldId="383"/>
            <ac:spMk id="10" creationId="{E8997C56-FE8C-43D4-8BC9-CE80456501FD}"/>
          </ac:spMkLst>
        </pc:spChg>
        <pc:picChg chg="add mod">
          <ac:chgData name="Flávio Olimpio" userId="2d1d60667f675a7b" providerId="LiveId" clId="{DCFABCF7-175E-4844-96E2-4047B579E031}" dt="2021-07-26T22:58:27.371" v="4256" actId="1076"/>
          <ac:picMkLst>
            <pc:docMk/>
            <pc:sldMk cId="0" sldId="383"/>
            <ac:picMk id="2050" creationId="{BAB7EF6A-E4A5-44D2-BB68-45143AA4225C}"/>
          </ac:picMkLst>
        </pc:picChg>
      </pc:sldChg>
      <pc:sldChg chg="addSp delSp modSp add del mod modAnim">
        <pc:chgData name="Flávio Olimpio" userId="2d1d60667f675a7b" providerId="LiveId" clId="{DCFABCF7-175E-4844-96E2-4047B579E031}" dt="2021-07-26T22:55:56.354" v="4251"/>
        <pc:sldMkLst>
          <pc:docMk/>
          <pc:sldMk cId="1283399205" sldId="384"/>
        </pc:sldMkLst>
        <pc:spChg chg="add del mod">
          <ac:chgData name="Flávio Olimpio" userId="2d1d60667f675a7b" providerId="LiveId" clId="{DCFABCF7-175E-4844-96E2-4047B579E031}" dt="2021-07-26T17:30:55.877" v="3660" actId="478"/>
          <ac:spMkLst>
            <pc:docMk/>
            <pc:sldMk cId="1283399205" sldId="384"/>
            <ac:spMk id="3" creationId="{1027464D-E3D5-47B5-AD57-3FCEE5AA298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6T17:30:53.475" v="3659" actId="478"/>
          <ac:spMkLst>
            <pc:docMk/>
            <pc:sldMk cId="1283399205" sldId="384"/>
            <ac:spMk id="5" creationId="{434481E9-691B-493D-8C59-B64A6D4B76C9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6" creationId="{F8DD96FC-440A-4D0E-BD3B-D77E7788FE50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7" creationId="{B6EDE226-C9E7-4D51-A5A2-8349067CADAB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8" creationId="{346D38BB-DF1C-4FC8-A6DF-DF323799580A}"/>
          </ac:spMkLst>
        </pc:spChg>
        <pc:spChg chg="add del mod">
          <ac:chgData name="Flávio Olimpio" userId="2d1d60667f675a7b" providerId="LiveId" clId="{DCFABCF7-175E-4844-96E2-4047B579E031}" dt="2021-07-26T17:30:46.213" v="3656" actId="478"/>
          <ac:spMkLst>
            <pc:docMk/>
            <pc:sldMk cId="1283399205" sldId="384"/>
            <ac:spMk id="11" creationId="{CA555186-1188-49A5-8103-DB49EF951231}"/>
          </ac:spMkLst>
        </pc:spChg>
        <pc:spChg chg="add del mod">
          <ac:chgData name="Flávio Olimpio" userId="2d1d60667f675a7b" providerId="LiveId" clId="{DCFABCF7-175E-4844-96E2-4047B579E031}" dt="2021-07-26T17:30:25.897" v="3653" actId="21"/>
          <ac:spMkLst>
            <pc:docMk/>
            <pc:sldMk cId="1283399205" sldId="384"/>
            <ac:spMk id="12" creationId="{A35CA1AE-3181-4CCE-A4BE-77FA73E54475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3" creationId="{9C92D03A-22B1-4356-A18B-2D7EED67BB18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6" creationId="{2C1E9E28-14BC-466E-A58D-60CAA19F2319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7" creationId="{0E582F3A-5DAA-4901-AC17-B77603D63C95}"/>
          </ac:spMkLst>
        </pc:spChg>
        <pc:spChg chg="add mod">
          <ac:chgData name="Flávio Olimpio" userId="2d1d60667f675a7b" providerId="LiveId" clId="{DCFABCF7-175E-4844-96E2-4047B579E031}" dt="2021-07-26T17:46:57.213" v="3794" actId="1035"/>
          <ac:spMkLst>
            <pc:docMk/>
            <pc:sldMk cId="1283399205" sldId="384"/>
            <ac:spMk id="18" creationId="{C1F4C78F-2615-4B33-937D-1C6C8749A370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19" creationId="{AB62EE0D-3921-4064-B70A-1B8F870B662E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1" creationId="{5F5BDBD0-AE85-4649-B2B2-DB935D86DB34}"/>
          </ac:spMkLst>
        </pc:spChg>
        <pc:spChg chg="add mod">
          <ac:chgData name="Flávio Olimpio" userId="2d1d60667f675a7b" providerId="LiveId" clId="{DCFABCF7-175E-4844-96E2-4047B579E031}" dt="2021-07-26T22:54:16.083" v="4231" actId="1035"/>
          <ac:spMkLst>
            <pc:docMk/>
            <pc:sldMk cId="1283399205" sldId="384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17:46:53.092" v="3793" actId="164"/>
          <ac:spMkLst>
            <pc:docMk/>
            <pc:sldMk cId="1283399205" sldId="384"/>
            <ac:spMk id="27" creationId="{DF3376C3-5F8D-4281-B77C-F98E73C9C4A9}"/>
          </ac:spMkLst>
        </pc:spChg>
        <pc:grpChg chg="add mod">
          <ac:chgData name="Flávio Olimpio" userId="2d1d60667f675a7b" providerId="LiveId" clId="{DCFABCF7-175E-4844-96E2-4047B579E031}" dt="2021-07-26T17:46:53.092" v="3793" actId="164"/>
          <ac:grpSpMkLst>
            <pc:docMk/>
            <pc:sldMk cId="1283399205" sldId="384"/>
            <ac:grpSpMk id="28" creationId="{85513B17-66EA-48DF-BC64-1F605297EB4B}"/>
          </ac:grpSpMkLst>
        </pc:grpChg>
        <pc:picChg chg="add del mod">
          <ac:chgData name="Flávio Olimpio" userId="2d1d60667f675a7b" providerId="LiveId" clId="{DCFABCF7-175E-4844-96E2-4047B579E031}" dt="2021-07-26T17:30:46.213" v="3656" actId="478"/>
          <ac:picMkLst>
            <pc:docMk/>
            <pc:sldMk cId="1283399205" sldId="384"/>
            <ac:picMk id="9" creationId="{335DEC73-8D96-4ADF-A0A4-C27D27973800}"/>
          </ac:picMkLst>
        </pc:picChg>
        <pc:picChg chg="add del mod">
          <ac:chgData name="Flávio Olimpio" userId="2d1d60667f675a7b" providerId="LiveId" clId="{DCFABCF7-175E-4844-96E2-4047B579E031}" dt="2021-07-20T14:18:11.205" v="102" actId="478"/>
          <ac:picMkLst>
            <pc:docMk/>
            <pc:sldMk cId="1283399205" sldId="384"/>
            <ac:picMk id="10" creationId="{1F1EDE5C-A51E-4AFB-81A1-4F00DCCAB6DB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14" creationId="{75D998F8-B0A5-4830-9D0B-07980C5A0AE9}"/>
          </ac:picMkLst>
        </pc:picChg>
        <pc:picChg chg="add mod">
          <ac:chgData name="Flávio Olimpio" userId="2d1d60667f675a7b" providerId="LiveId" clId="{DCFABCF7-175E-4844-96E2-4047B579E031}" dt="2021-07-26T17:42:16.623" v="3759" actId="1076"/>
          <ac:picMkLst>
            <pc:docMk/>
            <pc:sldMk cId="1283399205" sldId="384"/>
            <ac:picMk id="15" creationId="{4787E2C8-F177-44E8-A0B0-3AA5B96B41AE}"/>
          </ac:picMkLst>
        </pc:picChg>
        <pc:picChg chg="add mod">
          <ac:chgData name="Flávio Olimpio" userId="2d1d60667f675a7b" providerId="LiveId" clId="{DCFABCF7-175E-4844-96E2-4047B579E031}" dt="2021-07-26T17:46:53.092" v="3793" actId="164"/>
          <ac:picMkLst>
            <pc:docMk/>
            <pc:sldMk cId="1283399205" sldId="384"/>
            <ac:picMk id="20" creationId="{54D20B96-D70E-4540-A3A3-E8137129B520}"/>
          </ac:picMkLst>
        </pc:picChg>
        <pc:picChg chg="add del mod">
          <ac:chgData name="Flávio Olimpio" userId="2d1d60667f675a7b" providerId="LiveId" clId="{DCFABCF7-175E-4844-96E2-4047B579E031}" dt="2021-07-20T14:26:17.294" v="294" actId="478"/>
          <ac:picMkLst>
            <pc:docMk/>
            <pc:sldMk cId="1283399205" sldId="384"/>
            <ac:picMk id="20" creationId="{E1265E8E-CAB0-4636-B172-D70A31AD25BD}"/>
          </ac:picMkLst>
        </pc:picChg>
        <pc:picChg chg="add mod">
          <ac:chgData name="Flávio Olimpio" userId="2d1d60667f675a7b" providerId="LiveId" clId="{DCFABCF7-175E-4844-96E2-4047B579E031}" dt="2021-07-26T22:54:16.083" v="4231" actId="1035"/>
          <ac:picMkLst>
            <pc:docMk/>
            <pc:sldMk cId="1283399205" sldId="384"/>
            <ac:picMk id="22" creationId="{7C4D0531-83B4-40A9-B030-2B071AA80D59}"/>
          </ac:picMkLst>
        </pc:picChg>
        <pc:picChg chg="add mod">
          <ac:chgData name="Flávio Olimpio" userId="2d1d60667f675a7b" providerId="LiveId" clId="{DCFABCF7-175E-4844-96E2-4047B579E031}" dt="2021-07-26T17:42:18.328" v="3760" actId="1076"/>
          <ac:picMkLst>
            <pc:docMk/>
            <pc:sldMk cId="1283399205" sldId="384"/>
            <ac:picMk id="25" creationId="{DED0389F-F337-4F95-9F6A-19D3B4D8C784}"/>
          </ac:picMkLst>
        </pc:picChg>
        <pc:picChg chg="add mod">
          <ac:chgData name="Flávio Olimpio" userId="2d1d60667f675a7b" providerId="LiveId" clId="{DCFABCF7-175E-4844-96E2-4047B579E031}" dt="2021-07-26T22:55:51.799" v="4250" actId="1038"/>
          <ac:picMkLst>
            <pc:docMk/>
            <pc:sldMk cId="1283399205" sldId="384"/>
            <ac:picMk id="29" creationId="{AFE07673-1B3C-4486-9BDC-615118F0667A}"/>
          </ac:picMkLst>
        </pc:picChg>
        <pc:picChg chg="del">
          <ac:chgData name="Flávio Olimpio" userId="2d1d60667f675a7b" providerId="LiveId" clId="{DCFABCF7-175E-4844-96E2-4047B579E031}" dt="2021-07-20T14:12:45.317" v="15" actId="478"/>
          <ac:picMkLst>
            <pc:docMk/>
            <pc:sldMk cId="1283399205" sldId="384"/>
            <ac:picMk id="1026" creationId="{E4CFC978-877D-4003-AFDB-850D0D04543B}"/>
          </ac:picMkLst>
        </pc:picChg>
      </pc:sldChg>
      <pc:sldChg chg="addSp delSp modSp add mod modAnim">
        <pc:chgData name="Flávio Olimpio" userId="2d1d60667f675a7b" providerId="LiveId" clId="{DCFABCF7-175E-4844-96E2-4047B579E031}" dt="2021-07-26T21:46:48.468" v="4210" actId="208"/>
        <pc:sldMkLst>
          <pc:docMk/>
          <pc:sldMk cId="793236897" sldId="385"/>
        </pc:sldMkLst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4" creationId="{FE3AB2EE-36EA-49ED-94F7-3D81BC906797}"/>
          </ac:spMkLst>
        </pc:spChg>
        <pc:spChg chg="del mod">
          <ac:chgData name="Flávio Olimpio" userId="2d1d60667f675a7b" providerId="LiveId" clId="{DCFABCF7-175E-4844-96E2-4047B579E031}" dt="2021-07-20T14:38:52.415" v="506" actId="478"/>
          <ac:spMkLst>
            <pc:docMk/>
            <pc:sldMk cId="793236897" sldId="385"/>
            <ac:spMk id="5" creationId="{434481E9-691B-493D-8C59-B64A6D4B76C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6" creationId="{F8DD96FC-440A-4D0E-BD3B-D77E7788FE50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7" creationId="{B6EDE226-C9E7-4D51-A5A2-8349067CADAB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8" creationId="{346D38BB-DF1C-4FC8-A6DF-DF323799580A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1" creationId="{CA555186-1188-49A5-8103-DB49EF951231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2" creationId="{A35CA1AE-3181-4CCE-A4BE-77FA73E5447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3" creationId="{9C92D03A-22B1-4356-A18B-2D7EED67BB18}"/>
          </ac:spMkLst>
        </pc:spChg>
        <pc:spChg chg="del">
          <ac:chgData name="Flávio Olimpio" userId="2d1d60667f675a7b" providerId="LiveId" clId="{DCFABCF7-175E-4844-96E2-4047B579E031}" dt="2021-07-20T14:30:18.070" v="379" actId="478"/>
          <ac:spMkLst>
            <pc:docMk/>
            <pc:sldMk cId="793236897" sldId="385"/>
            <ac:spMk id="16" creationId="{2C1E9E28-14BC-466E-A58D-60CAA19F2319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7" creationId="{0E582F3A-5DAA-4901-AC17-B77603D63C95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19" creationId="{AB62EE0D-3921-4064-B70A-1B8F870B662E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1" creationId="{5F5BDBD0-AE85-4649-B2B2-DB935D86DB34}"/>
          </ac:spMkLst>
        </pc:spChg>
        <pc:spChg chg="del">
          <ac:chgData name="Flávio Olimpio" userId="2d1d60667f675a7b" providerId="LiveId" clId="{DCFABCF7-175E-4844-96E2-4047B579E031}" dt="2021-07-20T14:30:16.869" v="378" actId="478"/>
          <ac:spMkLst>
            <pc:docMk/>
            <pc:sldMk cId="793236897" sldId="385"/>
            <ac:spMk id="24" creationId="{C80D30D4-2F5E-4EE4-AB9A-14A43E778203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5" creationId="{6468B620-53AA-45E8-9CAB-30CB32A2D191}"/>
          </ac:spMkLst>
        </pc:spChg>
        <pc:spChg chg="add mod">
          <ac:chgData name="Flávio Olimpio" userId="2d1d60667f675a7b" providerId="LiveId" clId="{DCFABCF7-175E-4844-96E2-4047B579E031}" dt="2021-07-26T21:46:36.157" v="4207" actId="207"/>
          <ac:spMkLst>
            <pc:docMk/>
            <pc:sldMk cId="793236897" sldId="385"/>
            <ac:spMk id="26" creationId="{226E0BBF-C91C-47B0-930F-83BF81BB14C3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27" creationId="{4CA37182-FE7A-4595-B974-EBC091A31E81}"/>
          </ac:spMkLst>
        </pc:spChg>
        <pc:spChg chg="add mod">
          <ac:chgData name="Flávio Olimpio" userId="2d1d60667f675a7b" providerId="LiveId" clId="{DCFABCF7-175E-4844-96E2-4047B579E031}" dt="2021-07-26T21:46:48.468" v="4210" actId="208"/>
          <ac:spMkLst>
            <pc:docMk/>
            <pc:sldMk cId="793236897" sldId="385"/>
            <ac:spMk id="28" creationId="{517F12E7-10D3-48B4-A259-736211AB05B8}"/>
          </ac:spMkLst>
        </pc:spChg>
        <pc:spChg chg="add mod">
          <ac:chgData name="Flávio Olimpio" userId="2d1d60667f675a7b" providerId="LiveId" clId="{DCFABCF7-175E-4844-96E2-4047B579E031}" dt="2021-07-26T21:46:31.218" v="4205" actId="207"/>
          <ac:spMkLst>
            <pc:docMk/>
            <pc:sldMk cId="793236897" sldId="385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21:46:42.179" v="4208" actId="207"/>
          <ac:spMkLst>
            <pc:docMk/>
            <pc:sldMk cId="793236897" sldId="385"/>
            <ac:spMk id="30" creationId="{9EB040C0-3D5F-4098-824B-F7DF9DCAB057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0T22:24:26.363" v="2550" actId="1076"/>
          <ac:spMkLst>
            <pc:docMk/>
            <pc:sldMk cId="793236897" sldId="385"/>
            <ac:spMk id="32" creationId="{AC37A1CA-75A9-4A49-9950-DD25CD0703B5}"/>
          </ac:spMkLst>
        </pc:spChg>
        <pc:spChg chg="add del mod">
          <ac:chgData name="Flávio Olimpio" userId="2d1d60667f675a7b" providerId="LiveId" clId="{DCFABCF7-175E-4844-96E2-4047B579E031}" dt="2021-07-20T14:38:56.398" v="507" actId="478"/>
          <ac:spMkLst>
            <pc:docMk/>
            <pc:sldMk cId="793236897" sldId="385"/>
            <ac:spMk id="33" creationId="{C81204C3-C68F-4A41-80C9-DA9E082E4D24}"/>
          </ac:spMkLst>
        </pc:spChg>
        <pc:grpChg chg="add mod">
          <ac:chgData name="Flávio Olimpio" userId="2d1d60667f675a7b" providerId="LiveId" clId="{DCFABCF7-175E-4844-96E2-4047B579E031}" dt="2021-07-26T17:50:14.253" v="3810" actId="164"/>
          <ac:grpSpMkLst>
            <pc:docMk/>
            <pc:sldMk cId="793236897" sldId="385"/>
            <ac:grpSpMk id="2" creationId="{F6978331-CFA2-4303-8534-8573C87A11C2}"/>
          </ac:grpSpMkLst>
        </pc:grpChg>
        <pc:picChg chg="add mod">
          <ac:chgData name="Flávio Olimpio" userId="2d1d60667f675a7b" providerId="LiveId" clId="{DCFABCF7-175E-4844-96E2-4047B579E031}" dt="2021-07-26T17:50:02.751" v="3808" actId="1076"/>
          <ac:picMkLst>
            <pc:docMk/>
            <pc:sldMk cId="793236897" sldId="385"/>
            <ac:picMk id="3" creationId="{CB617F31-4A1D-495D-A0A2-57D90559373B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9" creationId="{335DEC73-8D96-4ADF-A0A4-C27D27973800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14" creationId="{75D998F8-B0A5-4830-9D0B-07980C5A0AE9}"/>
          </ac:picMkLst>
        </pc:picChg>
        <pc:picChg chg="add mod modCrop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15" creationId="{03A42BDE-9332-4571-B93C-E318502DD976}"/>
          </ac:picMkLst>
        </pc:picChg>
        <pc:picChg chg="add mod">
          <ac:chgData name="Flávio Olimpio" userId="2d1d60667f675a7b" providerId="LiveId" clId="{DCFABCF7-175E-4844-96E2-4047B579E031}" dt="2021-07-26T17:50:14.253" v="3810" actId="164"/>
          <ac:picMkLst>
            <pc:docMk/>
            <pc:sldMk cId="793236897" sldId="385"/>
            <ac:picMk id="20" creationId="{B16DFD01-CC4F-475D-AD15-27B10CB652A9}"/>
          </ac:picMkLst>
        </pc:picChg>
        <pc:picChg chg="del">
          <ac:chgData name="Flávio Olimpio" userId="2d1d60667f675a7b" providerId="LiveId" clId="{DCFABCF7-175E-4844-96E2-4047B579E031}" dt="2021-07-20T14:30:16.869" v="378" actId="478"/>
          <ac:picMkLst>
            <pc:docMk/>
            <pc:sldMk cId="793236897" sldId="385"/>
            <ac:picMk id="22" creationId="{7C4D0531-83B4-40A9-B030-2B071AA80D59}"/>
          </ac:picMkLst>
        </pc:picChg>
      </pc:sldChg>
      <pc:sldChg chg="del">
        <pc:chgData name="Flávio Olimpio" userId="2d1d60667f675a7b" providerId="LiveId" clId="{DCFABCF7-175E-4844-96E2-4047B579E031}" dt="2021-07-20T14:12:34.877" v="1" actId="47"/>
        <pc:sldMkLst>
          <pc:docMk/>
          <pc:sldMk cId="1500653852" sldId="385"/>
        </pc:sldMkLst>
      </pc:sldChg>
      <pc:sldChg chg="addSp delSp modSp add mod modAnim">
        <pc:chgData name="Flávio Olimpio" userId="2d1d60667f675a7b" providerId="LiveId" clId="{DCFABCF7-175E-4844-96E2-4047B579E031}" dt="2021-07-26T17:53:53.323" v="3848"/>
        <pc:sldMkLst>
          <pc:docMk/>
          <pc:sldMk cId="392642832" sldId="386"/>
        </pc:sldMkLst>
        <pc:spChg chg="add del mod">
          <ac:chgData name="Flávio Olimpio" userId="2d1d60667f675a7b" providerId="LiveId" clId="{DCFABCF7-175E-4844-96E2-4047B579E031}" dt="2021-07-20T14:39:05.518" v="509" actId="478"/>
          <ac:spMkLst>
            <pc:docMk/>
            <pc:sldMk cId="392642832" sldId="386"/>
            <ac:spMk id="4" creationId="{A0BC57DF-5F32-4EFD-945F-9EB149D1AB48}"/>
          </ac:spMkLst>
        </pc:spChg>
        <pc:spChg chg="del">
          <ac:chgData name="Flávio Olimpio" userId="2d1d60667f675a7b" providerId="LiveId" clId="{DCFABCF7-175E-4844-96E2-4047B579E031}" dt="2021-07-20T14:39:02.801" v="508" actId="478"/>
          <ac:spMkLst>
            <pc:docMk/>
            <pc:sldMk cId="392642832" sldId="386"/>
            <ac:spMk id="5" creationId="{434481E9-691B-493D-8C59-B64A6D4B76C9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6" creationId="{FA79A2A1-1603-428B-9A20-E1744648DC2E}"/>
          </ac:spMkLst>
        </pc:spChg>
        <pc:spChg chg="add mod">
          <ac:chgData name="Flávio Olimpio" userId="2d1d60667f675a7b" providerId="LiveId" clId="{DCFABCF7-175E-4844-96E2-4047B579E031}" dt="2021-07-20T14:47:16.627" v="803" actId="207"/>
          <ac:spMkLst>
            <pc:docMk/>
            <pc:sldMk cId="392642832" sldId="386"/>
            <ac:spMk id="14" creationId="{B8C47A21-3CF1-435E-899F-B568A8C36A90}"/>
          </ac:spMkLst>
        </pc:spChg>
        <pc:spChg chg="add mod">
          <ac:chgData name="Flávio Olimpio" userId="2d1d60667f675a7b" providerId="LiveId" clId="{DCFABCF7-175E-4844-96E2-4047B579E031}" dt="2021-07-26T17:51:43.094" v="3824" actId="113"/>
          <ac:spMkLst>
            <pc:docMk/>
            <pc:sldMk cId="392642832" sldId="386"/>
            <ac:spMk id="17" creationId="{5F4859A0-306F-4068-80C3-0A96933374E1}"/>
          </ac:spMkLst>
        </pc:spChg>
        <pc:spChg chg="add mod">
          <ac:chgData name="Flávio Olimpio" userId="2d1d60667f675a7b" providerId="LiveId" clId="{DCFABCF7-175E-4844-96E2-4047B579E031}" dt="2021-07-26T17:51:18.565" v="3821" actId="164"/>
          <ac:spMkLst>
            <pc:docMk/>
            <pc:sldMk cId="392642832" sldId="386"/>
            <ac:spMk id="18" creationId="{D99F551D-EE49-4153-A9C7-84DDBF0D975D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19" creationId="{8F907713-24EC-46B6-8963-6F5D05C7E859}"/>
          </ac:spMkLst>
        </pc:spChg>
        <pc:spChg chg="add del mod">
          <ac:chgData name="Flávio Olimpio" userId="2d1d60667f675a7b" providerId="LiveId" clId="{DCFABCF7-175E-4844-96E2-4047B579E031}" dt="2021-07-20T14:42:02.566" v="692" actId="478"/>
          <ac:spMkLst>
            <pc:docMk/>
            <pc:sldMk cId="392642832" sldId="386"/>
            <ac:spMk id="21" creationId="{19339A52-346E-4009-B87F-AAD7BD03C627}"/>
          </ac:spMkLst>
        </pc:spChg>
        <pc:spChg chg="add mod">
          <ac:chgData name="Flávio Olimpio" userId="2d1d60667f675a7b" providerId="LiveId" clId="{DCFABCF7-175E-4844-96E2-4047B579E031}" dt="2021-07-26T17:51:29.827" v="3822" actId="164"/>
          <ac:spMkLst>
            <pc:docMk/>
            <pc:sldMk cId="392642832" sldId="386"/>
            <ac:spMk id="22" creationId="{7A2622DE-6BA1-4BC2-AB8C-4E442B040BD1}"/>
          </ac:spMkLst>
        </pc:spChg>
        <pc:spChg chg="add mod">
          <ac:chgData name="Flávio Olimpio" userId="2d1d60667f675a7b" providerId="LiveId" clId="{DCFABCF7-175E-4844-96E2-4047B579E031}" dt="2021-07-26T17:51:34.951" v="3823" actId="164"/>
          <ac:spMkLst>
            <pc:docMk/>
            <pc:sldMk cId="392642832" sldId="386"/>
            <ac:spMk id="23" creationId="{D0B54101-64F4-4F50-A744-D03A653437AB}"/>
          </ac:spMkLst>
        </pc:spChg>
        <pc:spChg chg="add mod">
          <ac:chgData name="Flávio Olimpio" userId="2d1d60667f675a7b" providerId="LiveId" clId="{DCFABCF7-175E-4844-96E2-4047B579E031}" dt="2021-07-20T14:47:12.861" v="802" actId="207"/>
          <ac:spMkLst>
            <pc:docMk/>
            <pc:sldMk cId="392642832" sldId="386"/>
            <ac:spMk id="24" creationId="{6C8F8912-E4FF-4339-933C-EBEA8D91EC75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5" creationId="{6468B620-53AA-45E8-9CAB-30CB32A2D19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6" creationId="{226E0BBF-C91C-47B0-930F-83BF81BB14C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7" creationId="{4CA37182-FE7A-4595-B974-EBC091A31E81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8" creationId="{517F12E7-10D3-48B4-A259-736211AB05B8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29" creationId="{33117347-CB85-43F7-8764-EFFA8AA5DC42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29" creationId="{E7CC988B-5F53-4EAB-82C2-14BC1E319A27}"/>
          </ac:spMkLst>
        </pc:spChg>
        <pc:spChg chg="add mod">
          <ac:chgData name="Flávio Olimpio" userId="2d1d60667f675a7b" providerId="LiveId" clId="{DCFABCF7-175E-4844-96E2-4047B579E031}" dt="2021-07-26T17:51:48.320" v="3828" actId="571"/>
          <ac:spMkLst>
            <pc:docMk/>
            <pc:sldMk cId="392642832" sldId="386"/>
            <ac:spMk id="30" creationId="{0C0E63B0-17F2-4781-94F6-1C789987A6B3}"/>
          </ac:spMkLst>
        </pc:spChg>
        <pc:spChg chg="del">
          <ac:chgData name="Flávio Olimpio" userId="2d1d60667f675a7b" providerId="LiveId" clId="{DCFABCF7-175E-4844-96E2-4047B579E031}" dt="2021-07-20T14:37:41.799" v="502" actId="478"/>
          <ac:spMkLst>
            <pc:docMk/>
            <pc:sldMk cId="392642832" sldId="386"/>
            <ac:spMk id="30" creationId="{9EB040C0-3D5F-4098-824B-F7DF9DCAB05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1" creationId="{697DBC2B-5408-45F0-A406-07819780C04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1" creationId="{C7216B82-03BA-48A1-8F4F-66696EB18632}"/>
          </ac:spMkLst>
        </pc:spChg>
        <pc:spChg chg="add mod">
          <ac:chgData name="Flávio Olimpio" userId="2d1d60667f675a7b" providerId="LiveId" clId="{DCFABCF7-175E-4844-96E2-4047B579E031}" dt="2021-07-26T17:51:52.063" v="3830" actId="571"/>
          <ac:spMkLst>
            <pc:docMk/>
            <pc:sldMk cId="392642832" sldId="386"/>
            <ac:spMk id="32" creationId="{0C4837D1-BB02-4094-AFE6-BE75DB4730D7}"/>
          </ac:spMkLst>
        </pc:spChg>
        <pc:spChg chg="del">
          <ac:chgData name="Flávio Olimpio" userId="2d1d60667f675a7b" providerId="LiveId" clId="{DCFABCF7-175E-4844-96E2-4047B579E031}" dt="2021-07-20T14:37:45.102" v="503" actId="478"/>
          <ac:spMkLst>
            <pc:docMk/>
            <pc:sldMk cId="392642832" sldId="386"/>
            <ac:spMk id="32" creationId="{AC37A1CA-75A9-4A49-9950-DD25CD0703B5}"/>
          </ac:spMkLst>
        </pc:spChg>
        <pc:spChg chg="add mod">
          <ac:chgData name="Flávio Olimpio" userId="2d1d60667f675a7b" providerId="LiveId" clId="{DCFABCF7-175E-4844-96E2-4047B579E031}" dt="2021-07-26T17:51:54.865" v="3831" actId="164"/>
          <ac:spMkLst>
            <pc:docMk/>
            <pc:sldMk cId="392642832" sldId="386"/>
            <ac:spMk id="33" creationId="{0F27E6F9-5E44-4731-9D7C-0B19B88A9CA6}"/>
          </ac:spMkLst>
        </pc:spChg>
        <pc:spChg chg="add mod">
          <ac:chgData name="Flávio Olimpio" userId="2d1d60667f675a7b" providerId="LiveId" clId="{DCFABCF7-175E-4844-96E2-4047B579E031}" dt="2021-07-26T17:52:43.983" v="3839" actId="1076"/>
          <ac:spMkLst>
            <pc:docMk/>
            <pc:sldMk cId="392642832" sldId="386"/>
            <ac:spMk id="34" creationId="{D6B2B96D-C437-4D07-8D4B-EDCF705288AC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5" creationId="{A7D08569-837D-4AD1-BA38-850D4A0F78B0}"/>
          </ac:spMkLst>
        </pc:spChg>
        <pc:spChg chg="add mod">
          <ac:chgData name="Flávio Olimpio" userId="2d1d60667f675a7b" providerId="LiveId" clId="{DCFABCF7-175E-4844-96E2-4047B579E031}" dt="2021-07-26T17:52:02.671" v="3832" actId="164"/>
          <ac:spMkLst>
            <pc:docMk/>
            <pc:sldMk cId="392642832" sldId="386"/>
            <ac:spMk id="36" creationId="{08891750-33F5-48AC-B804-E4CAE94C8254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7" creationId="{F0B37316-B3F9-4B3B-87B9-CDEDB860AD4E}"/>
          </ac:spMkLst>
        </pc:spChg>
        <pc:spChg chg="add mod">
          <ac:chgData name="Flávio Olimpio" userId="2d1d60667f675a7b" providerId="LiveId" clId="{DCFABCF7-175E-4844-96E2-4047B579E031}" dt="2021-07-26T17:52:10.660" v="3833" actId="164"/>
          <ac:spMkLst>
            <pc:docMk/>
            <pc:sldMk cId="392642832" sldId="386"/>
            <ac:spMk id="38" creationId="{404FEBF4-1BF3-4264-A7FE-346366444A7B}"/>
          </ac:spMkLst>
        </pc:spChg>
        <pc:spChg chg="add mod">
          <ac:chgData name="Flávio Olimpio" userId="2d1d60667f675a7b" providerId="LiveId" clId="{DCFABCF7-175E-4844-96E2-4047B579E031}" dt="2021-07-26T17:53:36.068" v="3845" actId="403"/>
          <ac:spMkLst>
            <pc:docMk/>
            <pc:sldMk cId="392642832" sldId="386"/>
            <ac:spMk id="48" creationId="{B1A3F14E-FEEA-4626-AB25-6F2E35681B41}"/>
          </ac:spMkLst>
        </pc:spChg>
        <pc:spChg chg="add del mod">
          <ac:chgData name="Flávio Olimpio" userId="2d1d60667f675a7b" providerId="LiveId" clId="{DCFABCF7-175E-4844-96E2-4047B579E031}" dt="2021-07-20T17:46:17.776" v="1152"/>
          <ac:spMkLst>
            <pc:docMk/>
            <pc:sldMk cId="392642832" sldId="386"/>
            <ac:spMk id="49" creationId="{C4F2540B-BE6F-4DAD-BB1D-000089B67FF7}"/>
          </ac:spMkLst>
        </pc:s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2" creationId="{CAF5FE22-A49D-408B-B506-2E434B7F6FB0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3" creationId="{DB41577E-31E2-4ED4-8627-D3CCE959D516}"/>
          </ac:grpSpMkLst>
        </pc:grpChg>
        <pc:grpChg chg="add mod">
          <ac:chgData name="Flávio Olimpio" userId="2d1d60667f675a7b" providerId="LiveId" clId="{DCFABCF7-175E-4844-96E2-4047B579E031}" dt="2021-07-26T17:51:18.565" v="3821" actId="164"/>
          <ac:grpSpMkLst>
            <pc:docMk/>
            <pc:sldMk cId="392642832" sldId="386"/>
            <ac:grpSpMk id="4" creationId="{0FF630C5-946D-412D-8645-2BEFFB60ABF0}"/>
          </ac:grpSpMkLst>
        </pc:grpChg>
        <pc:grpChg chg="add mod">
          <ac:chgData name="Flávio Olimpio" userId="2d1d60667f675a7b" providerId="LiveId" clId="{DCFABCF7-175E-4844-96E2-4047B579E031}" dt="2021-07-26T17:51:29.827" v="3822" actId="164"/>
          <ac:grpSpMkLst>
            <pc:docMk/>
            <pc:sldMk cId="392642832" sldId="386"/>
            <ac:grpSpMk id="5" creationId="{1B92FF3B-2C96-4D7D-85FA-8E03F4B83F1D}"/>
          </ac:grpSpMkLst>
        </pc:grpChg>
        <pc:grpChg chg="add mod">
          <ac:chgData name="Flávio Olimpio" userId="2d1d60667f675a7b" providerId="LiveId" clId="{DCFABCF7-175E-4844-96E2-4047B579E031}" dt="2021-07-26T17:51:34.951" v="3823" actId="164"/>
          <ac:grpSpMkLst>
            <pc:docMk/>
            <pc:sldMk cId="392642832" sldId="386"/>
            <ac:grpSpMk id="7" creationId="{0574B6F2-4ADB-4103-8301-51628C52C028}"/>
          </ac:grpSpMkLst>
        </pc:grpChg>
        <pc:grpChg chg="add mod">
          <ac:chgData name="Flávio Olimpio" userId="2d1d60667f675a7b" providerId="LiveId" clId="{DCFABCF7-175E-4844-96E2-4047B579E031}" dt="2021-07-26T17:51:54.865" v="3831" actId="164"/>
          <ac:grpSpMkLst>
            <pc:docMk/>
            <pc:sldMk cId="392642832" sldId="386"/>
            <ac:grpSpMk id="9" creationId="{9D8DD17C-FF8A-4F02-BBDE-A96B73D45B5A}"/>
          </ac:grpSpMkLst>
        </pc:grpChg>
        <pc:grpChg chg="add del mod">
          <ac:chgData name="Flávio Olimpio" userId="2d1d60667f675a7b" providerId="LiveId" clId="{DCFABCF7-175E-4844-96E2-4047B579E031}" dt="2021-07-20T17:37:44.995" v="860" actId="478"/>
          <ac:grpSpMkLst>
            <pc:docMk/>
            <pc:sldMk cId="392642832" sldId="386"/>
            <ac:grpSpMk id="9" creationId="{BD879C89-BC88-4805-8CB4-2F78B5B88F27}"/>
          </ac:grpSpMkLst>
        </pc:grpChg>
        <pc:grpChg chg="add mod">
          <ac:chgData name="Flávio Olimpio" userId="2d1d60667f675a7b" providerId="LiveId" clId="{DCFABCF7-175E-4844-96E2-4047B579E031}" dt="2021-07-26T17:52:02.671" v="3832" actId="164"/>
          <ac:grpSpMkLst>
            <pc:docMk/>
            <pc:sldMk cId="392642832" sldId="386"/>
            <ac:grpSpMk id="10" creationId="{6C772970-3451-4CEF-B050-971E8412D946}"/>
          </ac:grpSpMkLst>
        </pc:grpChg>
        <pc:grpChg chg="add mod">
          <ac:chgData name="Flávio Olimpio" userId="2d1d60667f675a7b" providerId="LiveId" clId="{DCFABCF7-175E-4844-96E2-4047B579E031}" dt="2021-07-26T17:52:10.660" v="3833" actId="164"/>
          <ac:grpSpMkLst>
            <pc:docMk/>
            <pc:sldMk cId="392642832" sldId="386"/>
            <ac:grpSpMk id="11" creationId="{F3D968A6-2FF9-46F7-A0C5-9392CED6C98C}"/>
          </ac:grpSpMkLst>
        </pc:grpChg>
        <pc:grpChg chg="add mod">
          <ac:chgData name="Flávio Olimpio" userId="2d1d60667f675a7b" providerId="LiveId" clId="{DCFABCF7-175E-4844-96E2-4047B579E031}" dt="2021-07-26T17:53:47.218" v="3846" actId="164"/>
          <ac:grpSpMkLst>
            <pc:docMk/>
            <pc:sldMk cId="392642832" sldId="386"/>
            <ac:grpSpMk id="12" creationId="{D72A7B51-737E-402F-A76C-0CED4687BC7D}"/>
          </ac:grpSpMkLst>
        </pc:grp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3" creationId="{CB617F31-4A1D-495D-A0A2-57D90559373B}"/>
          </ac:picMkLst>
        </pc:picChg>
        <pc:picChg chg="add del mod">
          <ac:chgData name="Flávio Olimpio" userId="2d1d60667f675a7b" providerId="LiveId" clId="{DCFABCF7-175E-4844-96E2-4047B579E031}" dt="2021-07-20T17:37:44.995" v="860" actId="478"/>
          <ac:picMkLst>
            <pc:docMk/>
            <pc:sldMk cId="392642832" sldId="386"/>
            <ac:picMk id="11" creationId="{15000648-D9D2-4100-8EE8-C232494165C9}"/>
          </ac:picMkLst>
        </pc:picChg>
        <pc:picChg chg="add mod ord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13" creationId="{D803178D-0ED7-4921-BB38-C865493E7B3A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15" creationId="{03A42BDE-9332-4571-B93C-E318502DD976}"/>
          </ac:picMkLst>
        </pc:picChg>
        <pc:picChg chg="del">
          <ac:chgData name="Flávio Olimpio" userId="2d1d60667f675a7b" providerId="LiveId" clId="{DCFABCF7-175E-4844-96E2-4047B579E031}" dt="2021-07-20T14:37:39.360" v="501" actId="478"/>
          <ac:picMkLst>
            <pc:docMk/>
            <pc:sldMk cId="392642832" sldId="386"/>
            <ac:picMk id="20" creationId="{B16DFD01-CC4F-475D-AD15-27B10CB652A9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39" creationId="{67AB79C4-FF6F-469D-9433-1F463A956827}"/>
          </ac:picMkLst>
        </pc:picChg>
        <pc:picChg chg="add del mod ord">
          <ac:chgData name="Flávio Olimpio" userId="2d1d60667f675a7b" providerId="LiveId" clId="{DCFABCF7-175E-4844-96E2-4047B579E031}" dt="2021-07-20T17:41:01.840" v="958" actId="478"/>
          <ac:picMkLst>
            <pc:docMk/>
            <pc:sldMk cId="392642832" sldId="386"/>
            <ac:picMk id="40" creationId="{D9FF1148-2ADE-44EA-8388-6F59CB2C9E1E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2" creationId="{DC2AB823-E73F-4908-8C37-FE9B0CA04CD9}"/>
          </ac:picMkLst>
        </pc:picChg>
        <pc:picChg chg="add mod modCrop">
          <ac:chgData name="Flávio Olimpio" userId="2d1d60667f675a7b" providerId="LiveId" clId="{DCFABCF7-175E-4844-96E2-4047B579E031}" dt="2021-07-26T15:32:58.701" v="2856" actId="164"/>
          <ac:picMkLst>
            <pc:docMk/>
            <pc:sldMk cId="392642832" sldId="386"/>
            <ac:picMk id="44" creationId="{820076BC-45DF-498A-A19A-6814813A5489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5" creationId="{B709FAE1-D97B-497A-AA93-922C1516C82A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6" creationId="{F1BC22A1-3217-47FD-B4D8-D9C0CAB6C488}"/>
          </ac:picMkLst>
        </pc:picChg>
        <pc:picChg chg="add mod">
          <ac:chgData name="Flávio Olimpio" userId="2d1d60667f675a7b" providerId="LiveId" clId="{DCFABCF7-175E-4844-96E2-4047B579E031}" dt="2021-07-26T15:33:03.905" v="2857" actId="164"/>
          <ac:picMkLst>
            <pc:docMk/>
            <pc:sldMk cId="392642832" sldId="386"/>
            <ac:picMk id="47" creationId="{CA342145-CC00-4489-9313-6AFE51E7B906}"/>
          </ac:picMkLst>
        </pc:picChg>
        <pc:picChg chg="add mod">
          <ac:chgData name="Flávio Olimpio" userId="2d1d60667f675a7b" providerId="LiveId" clId="{DCFABCF7-175E-4844-96E2-4047B579E031}" dt="2021-07-20T14:54:41.052" v="854" actId="1076"/>
          <ac:picMkLst>
            <pc:docMk/>
            <pc:sldMk cId="392642832" sldId="386"/>
            <ac:picMk id="1026" creationId="{08569AE3-B510-4953-A8B5-3991F63024D0}"/>
          </ac:picMkLst>
        </pc:picChg>
        <pc:cxnChg chg="add del mod">
          <ac:chgData name="Flávio Olimpio" userId="2d1d60667f675a7b" providerId="LiveId" clId="{DCFABCF7-175E-4844-96E2-4047B579E031}" dt="2021-07-26T17:53:03.125" v="3843" actId="478"/>
          <ac:cxnSpMkLst>
            <pc:docMk/>
            <pc:sldMk cId="392642832" sldId="386"/>
            <ac:cxnSpMk id="8" creationId="{0B503966-FADB-401F-86D9-00380D4D3DFC}"/>
          </ac:cxnSpMkLst>
        </pc:cxnChg>
      </pc:sldChg>
      <pc:sldChg chg="add del">
        <pc:chgData name="Flávio Olimpio" userId="2d1d60667f675a7b" providerId="LiveId" clId="{DCFABCF7-175E-4844-96E2-4047B579E031}" dt="2021-07-20T14:30:21.066" v="381"/>
        <pc:sldMkLst>
          <pc:docMk/>
          <pc:sldMk cId="2465841891" sldId="386"/>
        </pc:sldMkLst>
      </pc:sldChg>
      <pc:sldChg chg="del">
        <pc:chgData name="Flávio Olimpio" userId="2d1d60667f675a7b" providerId="LiveId" clId="{DCFABCF7-175E-4844-96E2-4047B579E031}" dt="2021-07-20T14:12:35.878" v="2" actId="47"/>
        <pc:sldMkLst>
          <pc:docMk/>
          <pc:sldMk cId="4019794691" sldId="386"/>
        </pc:sldMkLst>
      </pc:sldChg>
      <pc:sldChg chg="del">
        <pc:chgData name="Flávio Olimpio" userId="2d1d60667f675a7b" providerId="LiveId" clId="{DCFABCF7-175E-4844-96E2-4047B579E031}" dt="2021-07-20T14:12:36.594" v="3" actId="47"/>
        <pc:sldMkLst>
          <pc:docMk/>
          <pc:sldMk cId="795573728" sldId="387"/>
        </pc:sldMkLst>
      </pc:sldChg>
      <pc:sldChg chg="addSp delSp modSp new mod modAnim">
        <pc:chgData name="Flávio Olimpio" userId="2d1d60667f675a7b" providerId="LiveId" clId="{DCFABCF7-175E-4844-96E2-4047B579E031}" dt="2021-07-26T17:55:41.117" v="3870" actId="1038"/>
        <pc:sldMkLst>
          <pc:docMk/>
          <pc:sldMk cId="3381106473" sldId="387"/>
        </pc:sldMkLst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2" creationId="{E57EA703-B0FD-44E9-B97C-0A58ED4A6290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3" creationId="{88BF7640-72D9-446A-9DE4-724DEBD980BB}"/>
          </ac:spMkLst>
        </pc:spChg>
        <pc:spChg chg="del">
          <ac:chgData name="Flávio Olimpio" userId="2d1d60667f675a7b" providerId="LiveId" clId="{DCFABCF7-175E-4844-96E2-4047B579E031}" dt="2021-07-20T17:46:26.214" v="1154" actId="478"/>
          <ac:spMkLst>
            <pc:docMk/>
            <pc:sldMk cId="3381106473" sldId="387"/>
            <ac:spMk id="4" creationId="{96F7288B-560D-45E9-88B0-FC1A88DD3F11}"/>
          </ac:spMkLst>
        </pc:spChg>
        <pc:spChg chg="add mod">
          <ac:chgData name="Flávio Olimpio" userId="2d1d60667f675a7b" providerId="LiveId" clId="{DCFABCF7-175E-4844-96E2-4047B579E031}" dt="2021-07-20T17:49:37.061" v="1239" actId="207"/>
          <ac:spMkLst>
            <pc:docMk/>
            <pc:sldMk cId="3381106473" sldId="387"/>
            <ac:spMk id="7" creationId="{5798A5A1-DCDF-4541-965B-C6BDC2FBE3F5}"/>
          </ac:spMkLst>
        </pc:spChg>
        <pc:spChg chg="add mod">
          <ac:chgData name="Flávio Olimpio" userId="2d1d60667f675a7b" providerId="LiveId" clId="{DCFABCF7-175E-4844-96E2-4047B579E031}" dt="2021-07-20T17:51:54.209" v="1296" actId="1076"/>
          <ac:spMkLst>
            <pc:docMk/>
            <pc:sldMk cId="3381106473" sldId="387"/>
            <ac:spMk id="8" creationId="{FAD8D152-867F-4286-B76F-0EC7607FC593}"/>
          </ac:spMkLst>
        </pc:spChg>
        <pc:spChg chg="add del mod">
          <ac:chgData name="Flávio Olimpio" userId="2d1d60667f675a7b" providerId="LiveId" clId="{DCFABCF7-175E-4844-96E2-4047B579E031}" dt="2021-07-20T17:50:42.960" v="1275" actId="478"/>
          <ac:spMkLst>
            <pc:docMk/>
            <pc:sldMk cId="3381106473" sldId="387"/>
            <ac:spMk id="9" creationId="{687DF89C-3381-4EB5-B8CB-C47AB2197FBF}"/>
          </ac:spMkLst>
        </pc:spChg>
        <pc:spChg chg="add del mod">
          <ac:chgData name="Flávio Olimpio" userId="2d1d60667f675a7b" providerId="LiveId" clId="{DCFABCF7-175E-4844-96E2-4047B579E031}" dt="2021-07-20T17:51:45.159" v="1294" actId="478"/>
          <ac:spMkLst>
            <pc:docMk/>
            <pc:sldMk cId="3381106473" sldId="387"/>
            <ac:spMk id="10" creationId="{E7E66EAB-3550-4CFB-8C61-855154A8A6B4}"/>
          </ac:spMkLst>
        </pc:spChg>
        <pc:spChg chg="add mod">
          <ac:chgData name="Flávio Olimpio" userId="2d1d60667f675a7b" providerId="LiveId" clId="{DCFABCF7-175E-4844-96E2-4047B579E031}" dt="2021-07-26T15:35:16.961" v="2864" actId="20577"/>
          <ac:spMkLst>
            <pc:docMk/>
            <pc:sldMk cId="3381106473" sldId="387"/>
            <ac:spMk id="11" creationId="{5C2CB015-7B7F-47C1-BBB9-13F216E7A9E3}"/>
          </ac:spMkLst>
        </pc:spChg>
        <pc:spChg chg="add mod">
          <ac:chgData name="Flávio Olimpio" userId="2d1d60667f675a7b" providerId="LiveId" clId="{DCFABCF7-175E-4844-96E2-4047B579E031}" dt="2021-07-20T17:53:18.598" v="1335" actId="14100"/>
          <ac:spMkLst>
            <pc:docMk/>
            <pc:sldMk cId="3381106473" sldId="387"/>
            <ac:spMk id="12" creationId="{C275154B-54D6-4461-966B-05F5305BE5E2}"/>
          </ac:spMkLst>
        </pc:spChg>
        <pc:spChg chg="add mod">
          <ac:chgData name="Flávio Olimpio" userId="2d1d60667f675a7b" providerId="LiveId" clId="{DCFABCF7-175E-4844-96E2-4047B579E031}" dt="2021-07-20T17:52:05.717" v="1303" actId="20577"/>
          <ac:spMkLst>
            <pc:docMk/>
            <pc:sldMk cId="3381106473" sldId="387"/>
            <ac:spMk id="13" creationId="{6E07E443-F8A9-4527-8B34-44EF431A7652}"/>
          </ac:spMkLst>
        </pc:spChg>
        <pc:spChg chg="add mod">
          <ac:chgData name="Flávio Olimpio" userId="2d1d60667f675a7b" providerId="LiveId" clId="{DCFABCF7-175E-4844-96E2-4047B579E031}" dt="2021-07-20T17:55:04.627" v="1367" actId="1076"/>
          <ac:spMkLst>
            <pc:docMk/>
            <pc:sldMk cId="3381106473" sldId="387"/>
            <ac:spMk id="14" creationId="{A9EF506D-15FF-4F83-97FC-698A0D78831C}"/>
          </ac:spMkLst>
        </pc:spChg>
        <pc:spChg chg="add mod">
          <ac:chgData name="Flávio Olimpio" userId="2d1d60667f675a7b" providerId="LiveId" clId="{DCFABCF7-175E-4844-96E2-4047B579E031}" dt="2021-07-20T17:54:38.547" v="1358" actId="1076"/>
          <ac:spMkLst>
            <pc:docMk/>
            <pc:sldMk cId="3381106473" sldId="387"/>
            <ac:spMk id="15" creationId="{6F80EFC8-6466-4A6C-B331-4EFF3B5F5B16}"/>
          </ac:spMkLst>
        </pc:spChg>
        <pc:spChg chg="add mod">
          <ac:chgData name="Flávio Olimpio" userId="2d1d60667f675a7b" providerId="LiveId" clId="{DCFABCF7-175E-4844-96E2-4047B579E031}" dt="2021-07-20T17:55:01.028" v="1366" actId="1076"/>
          <ac:spMkLst>
            <pc:docMk/>
            <pc:sldMk cId="3381106473" sldId="387"/>
            <ac:spMk id="16" creationId="{B70BC9EC-6005-4741-8757-003764174C0A}"/>
          </ac:spMkLst>
        </pc:spChg>
        <pc:spChg chg="add mod">
          <ac:chgData name="Flávio Olimpio" userId="2d1d60667f675a7b" providerId="LiveId" clId="{DCFABCF7-175E-4844-96E2-4047B579E031}" dt="2021-07-20T18:08:32.578" v="1395" actId="1076"/>
          <ac:spMkLst>
            <pc:docMk/>
            <pc:sldMk cId="3381106473" sldId="387"/>
            <ac:spMk id="17" creationId="{922DF3C0-E017-4267-89C6-69E786DB515B}"/>
          </ac:spMkLst>
        </pc:spChg>
        <pc:spChg chg="add mod">
          <ac:chgData name="Flávio Olimpio" userId="2d1d60667f675a7b" providerId="LiveId" clId="{DCFABCF7-175E-4844-96E2-4047B579E031}" dt="2021-07-20T18:09:38.143" v="1467" actId="1038"/>
          <ac:spMkLst>
            <pc:docMk/>
            <pc:sldMk cId="3381106473" sldId="387"/>
            <ac:spMk id="18" creationId="{338AEC14-1DE1-4BF4-8A77-4B2139C71B92}"/>
          </ac:spMkLst>
        </pc:spChg>
        <pc:spChg chg="add mod">
          <ac:chgData name="Flávio Olimpio" userId="2d1d60667f675a7b" providerId="LiveId" clId="{DCFABCF7-175E-4844-96E2-4047B579E031}" dt="2021-07-20T18:10:20.040" v="1490" actId="1076"/>
          <ac:spMkLst>
            <pc:docMk/>
            <pc:sldMk cId="3381106473" sldId="387"/>
            <ac:spMk id="19" creationId="{A87B72B5-CCFB-4797-B41C-09060284C2B3}"/>
          </ac:spMkLst>
        </pc:spChg>
        <pc:spChg chg="add del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0" creationId="{DF566C65-B4D7-41AB-98BD-A69E6BB540E0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1" creationId="{45E45E0E-7D2D-474C-B6E5-72D58ABD619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2" creationId="{BA9FB739-099A-4CFA-9C09-664D1F1CA246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3" creationId="{19DB4701-9D8D-4252-B0E5-EAEDC6AA41C2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4" creationId="{10B3F901-BB63-46A1-A892-E36C02D7F33C}"/>
          </ac:spMkLst>
        </pc:spChg>
        <pc:spChg chg="add del mod">
          <ac:chgData name="Flávio Olimpio" userId="2d1d60667f675a7b" providerId="LiveId" clId="{DCFABCF7-175E-4844-96E2-4047B579E031}" dt="2021-07-20T18:13:18.735" v="1592" actId="478"/>
          <ac:spMkLst>
            <pc:docMk/>
            <pc:sldMk cId="3381106473" sldId="387"/>
            <ac:spMk id="25" creationId="{9C3CDB59-3C8E-4362-9491-CC5F3A1F554F}"/>
          </ac:spMkLst>
        </pc:spChg>
        <pc:spChg chg="add mod">
          <ac:chgData name="Flávio Olimpio" userId="2d1d60667f675a7b" providerId="LiveId" clId="{DCFABCF7-175E-4844-96E2-4047B579E031}" dt="2021-07-26T17:55:23.592" v="3864" actId="164"/>
          <ac:spMkLst>
            <pc:docMk/>
            <pc:sldMk cId="3381106473" sldId="387"/>
            <ac:spMk id="26" creationId="{41742243-D523-489F-8A63-FA4C52AC2D0F}"/>
          </ac:spMkLst>
        </pc:spChg>
        <pc:grpChg chg="add mod">
          <ac:chgData name="Flávio Olimpio" userId="2d1d60667f675a7b" providerId="LiveId" clId="{DCFABCF7-175E-4844-96E2-4047B579E031}" dt="2021-07-26T17:55:41.117" v="3870" actId="1038"/>
          <ac:grpSpMkLst>
            <pc:docMk/>
            <pc:sldMk cId="3381106473" sldId="387"/>
            <ac:grpSpMk id="2" creationId="{65748D46-7505-4591-B51D-B390C9945026}"/>
          </ac:grpSpMkLst>
        </pc:grpChg>
        <pc:picChg chg="add mod">
          <ac:chgData name="Flávio Olimpio" userId="2d1d60667f675a7b" providerId="LiveId" clId="{DCFABCF7-175E-4844-96E2-4047B579E031}" dt="2021-07-20T17:47:01.553" v="1163" actId="14100"/>
          <ac:picMkLst>
            <pc:docMk/>
            <pc:sldMk cId="3381106473" sldId="387"/>
            <ac:picMk id="5" creationId="{3099BED0-7E98-4151-83BB-FD02A5274B8F}"/>
          </ac:picMkLst>
        </pc:picChg>
        <pc:picChg chg="add mod">
          <ac:chgData name="Flávio Olimpio" userId="2d1d60667f675a7b" providerId="LiveId" clId="{DCFABCF7-175E-4844-96E2-4047B579E031}" dt="2021-07-20T17:47:48.962" v="1172" actId="1076"/>
          <ac:picMkLst>
            <pc:docMk/>
            <pc:sldMk cId="3381106473" sldId="387"/>
            <ac:picMk id="6" creationId="{9CB8CEE6-AA04-4C25-97CF-37B54D26F638}"/>
          </ac:picMkLst>
        </pc:picChg>
      </pc:sldChg>
      <pc:sldChg chg="del">
        <pc:chgData name="Flávio Olimpio" userId="2d1d60667f675a7b" providerId="LiveId" clId="{DCFABCF7-175E-4844-96E2-4047B579E031}" dt="2021-07-20T14:12:37.029" v="4" actId="47"/>
        <pc:sldMkLst>
          <pc:docMk/>
          <pc:sldMk cId="1471315727" sldId="388"/>
        </pc:sldMkLst>
      </pc:sldChg>
      <pc:sldChg chg="addSp delSp modSp new mod modAnim">
        <pc:chgData name="Flávio Olimpio" userId="2d1d60667f675a7b" providerId="LiveId" clId="{DCFABCF7-175E-4844-96E2-4047B579E031}" dt="2021-07-27T11:30:49.735" v="4713" actId="207"/>
        <pc:sldMkLst>
          <pc:docMk/>
          <pc:sldMk cId="3350224243" sldId="388"/>
        </pc:sldMkLst>
        <pc:spChg chg="del">
          <ac:chgData name="Flávio Olimpio" userId="2d1d60667f675a7b" providerId="LiveId" clId="{DCFABCF7-175E-4844-96E2-4047B579E031}" dt="2021-07-20T18:19:11.343" v="1622" actId="478"/>
          <ac:spMkLst>
            <pc:docMk/>
            <pc:sldMk cId="3350224243" sldId="388"/>
            <ac:spMk id="2" creationId="{C107C10D-A6AD-4626-B3B9-B51394F3603E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3" creationId="{6E604383-97AA-415D-8963-FE33F84A7DC7}"/>
          </ac:spMkLst>
        </pc:spChg>
        <pc:spChg chg="del">
          <ac:chgData name="Flávio Olimpio" userId="2d1d60667f675a7b" providerId="LiveId" clId="{DCFABCF7-175E-4844-96E2-4047B579E031}" dt="2021-07-20T18:19:09.631" v="1621" actId="478"/>
          <ac:spMkLst>
            <pc:docMk/>
            <pc:sldMk cId="3350224243" sldId="388"/>
            <ac:spMk id="4" creationId="{69A847B9-1A30-40BB-88AE-7A5EA01FB14F}"/>
          </ac:spMkLst>
        </pc:spChg>
        <pc:spChg chg="add mod">
          <ac:chgData name="Flávio Olimpio" userId="2d1d60667f675a7b" providerId="LiveId" clId="{DCFABCF7-175E-4844-96E2-4047B579E031}" dt="2021-07-20T18:23:16.845" v="1692" actId="14100"/>
          <ac:spMkLst>
            <pc:docMk/>
            <pc:sldMk cId="3350224243" sldId="388"/>
            <ac:spMk id="10" creationId="{3FCB548C-39BE-4B4D-BD8A-EABBAD6F407A}"/>
          </ac:spMkLst>
        </pc:spChg>
        <pc:spChg chg="add mod">
          <ac:chgData name="Flávio Olimpio" userId="2d1d60667f675a7b" providerId="LiveId" clId="{DCFABCF7-175E-4844-96E2-4047B579E031}" dt="2021-07-26T16:21:39.905" v="2869" actId="1076"/>
          <ac:spMkLst>
            <pc:docMk/>
            <pc:sldMk cId="3350224243" sldId="388"/>
            <ac:spMk id="11" creationId="{E861A5D8-EE34-4603-BACB-B53E0B3E46A2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2" creationId="{9C83831E-EAB8-4D61-908D-B44002C36BB9}"/>
          </ac:spMkLst>
        </pc:spChg>
        <pc:spChg chg="add del mod">
          <ac:chgData name="Flávio Olimpio" userId="2d1d60667f675a7b" providerId="LiveId" clId="{DCFABCF7-175E-4844-96E2-4047B579E031}" dt="2021-07-20T18:29:19.567" v="1838" actId="478"/>
          <ac:spMkLst>
            <pc:docMk/>
            <pc:sldMk cId="3350224243" sldId="388"/>
            <ac:spMk id="13" creationId="{C33B4970-F4AD-4E7C-AA86-BCBB63650C71}"/>
          </ac:spMkLst>
        </pc:spChg>
        <pc:spChg chg="add del mod">
          <ac:chgData name="Flávio Olimpio" userId="2d1d60667f675a7b" providerId="LiveId" clId="{DCFABCF7-175E-4844-96E2-4047B579E031}" dt="2021-07-20T18:29:18.231" v="1837" actId="478"/>
          <ac:spMkLst>
            <pc:docMk/>
            <pc:sldMk cId="3350224243" sldId="388"/>
            <ac:spMk id="14" creationId="{27F8C965-939B-4476-BB34-60B288A1484C}"/>
          </ac:spMkLst>
        </pc:spChg>
        <pc:spChg chg="add mod">
          <ac:chgData name="Flávio Olimpio" userId="2d1d60667f675a7b" providerId="LiveId" clId="{DCFABCF7-175E-4844-96E2-4047B579E031}" dt="2021-07-26T17:57:11.835" v="3875" actId="164"/>
          <ac:spMkLst>
            <pc:docMk/>
            <pc:sldMk cId="3350224243" sldId="388"/>
            <ac:spMk id="16" creationId="{F0F4E889-ED5F-4DC5-9BC4-C4C7A9154B70}"/>
          </ac:spMkLst>
        </pc:spChg>
        <pc:spChg chg="add mod">
          <ac:chgData name="Flávio Olimpio" userId="2d1d60667f675a7b" providerId="LiveId" clId="{DCFABCF7-175E-4844-96E2-4047B579E031}" dt="2021-07-26T16:21:49.927" v="2872" actId="1076"/>
          <ac:spMkLst>
            <pc:docMk/>
            <pc:sldMk cId="3350224243" sldId="388"/>
            <ac:spMk id="17" creationId="{156CD375-80F4-4712-BBEA-106B742F7C71}"/>
          </ac:spMkLst>
        </pc:spChg>
        <pc:spChg chg="add mod">
          <ac:chgData name="Flávio Olimpio" userId="2d1d60667f675a7b" providerId="LiveId" clId="{DCFABCF7-175E-4844-96E2-4047B579E031}" dt="2021-07-26T17:57:15.501" v="3876" actId="164"/>
          <ac:spMkLst>
            <pc:docMk/>
            <pc:sldMk cId="3350224243" sldId="388"/>
            <ac:spMk id="18" creationId="{316797BB-8BFB-405F-B6E3-460965EF8E1A}"/>
          </ac:spMkLst>
        </pc:spChg>
        <pc:spChg chg="add mod">
          <ac:chgData name="Flávio Olimpio" userId="2d1d60667f675a7b" providerId="LiveId" clId="{DCFABCF7-175E-4844-96E2-4047B579E031}" dt="2021-07-26T18:05:08.022" v="3949" actId="207"/>
          <ac:spMkLst>
            <pc:docMk/>
            <pc:sldMk cId="3350224243" sldId="388"/>
            <ac:spMk id="19" creationId="{2FFC7B1E-8BE7-4D74-AA30-0DBDED76956B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0" creationId="{4CC09E9A-4136-4F32-9BE8-1D668B2F1570}"/>
          </ac:spMkLst>
        </pc:spChg>
        <pc:spChg chg="add mod">
          <ac:chgData name="Flávio Olimpio" userId="2d1d60667f675a7b" providerId="LiveId" clId="{DCFABCF7-175E-4844-96E2-4047B579E031}" dt="2021-07-26T16:21:36.765" v="2868" actId="1076"/>
          <ac:spMkLst>
            <pc:docMk/>
            <pc:sldMk cId="3350224243" sldId="388"/>
            <ac:spMk id="21" creationId="{B0D1121E-0CAE-4144-805B-8FB78A2026F0}"/>
          </ac:spMkLst>
        </pc:spChg>
        <pc:spChg chg="add mod">
          <ac:chgData name="Flávio Olimpio" userId="2d1d60667f675a7b" providerId="LiveId" clId="{DCFABCF7-175E-4844-96E2-4047B579E031}" dt="2021-07-26T18:06:52.146" v="3962" actId="164"/>
          <ac:spMkLst>
            <pc:docMk/>
            <pc:sldMk cId="3350224243" sldId="388"/>
            <ac:spMk id="22" creationId="{BEEAC7DB-8C71-4FF2-8A0E-8D18B5ACAFC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4" creationId="{C1F84F61-C90C-4E4B-9DF1-D4B1AAC8BE39}"/>
          </ac:spMkLst>
        </pc:spChg>
        <pc:spChg chg="add mod topLvl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5" creationId="{775AE0A5-77E2-4992-A568-C82C1E02A0D2}"/>
          </ac:spMkLst>
        </pc:spChg>
        <pc:spChg chg="add mod">
          <ac:chgData name="Flávio Olimpio" userId="2d1d60667f675a7b" providerId="LiveId" clId="{DCFABCF7-175E-4844-96E2-4047B579E031}" dt="2021-07-26T18:08:06.798" v="3970" actId="164"/>
          <ac:spMkLst>
            <pc:docMk/>
            <pc:sldMk cId="3350224243" sldId="388"/>
            <ac:spMk id="26" creationId="{A6656D57-DE40-4745-9954-0A0C0E295E9D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7" creationId="{FBA2E3A1-FBFF-48C0-847A-56E703154321}"/>
          </ac:spMkLst>
        </pc:spChg>
        <pc:spChg chg="add mod topLvl">
          <ac:chgData name="Flávio Olimpio" userId="2d1d60667f675a7b" providerId="LiveId" clId="{DCFABCF7-175E-4844-96E2-4047B579E031}" dt="2021-07-26T18:07:38.702" v="3966" actId="164"/>
          <ac:spMkLst>
            <pc:docMk/>
            <pc:sldMk cId="3350224243" sldId="388"/>
            <ac:spMk id="28" creationId="{AD6CD515-250F-4E05-8128-FFA830D97F0E}"/>
          </ac:spMkLst>
        </pc:spChg>
        <pc:spChg chg="add mod">
          <ac:chgData name="Flávio Olimpio" userId="2d1d60667f675a7b" providerId="LiveId" clId="{DCFABCF7-175E-4844-96E2-4047B579E031}" dt="2021-07-26T18:05:25.625" v="3950" actId="164"/>
          <ac:spMkLst>
            <pc:docMk/>
            <pc:sldMk cId="3350224243" sldId="388"/>
            <ac:spMk id="29" creationId="{357D8CE8-6130-4430-B5AA-6FDB6DA455CB}"/>
          </ac:spMkLst>
        </pc:spChg>
        <pc:spChg chg="add mod topLvl">
          <ac:chgData name="Flávio Olimpio" userId="2d1d60667f675a7b" providerId="LiveId" clId="{DCFABCF7-175E-4844-96E2-4047B579E031}" dt="2021-07-26T18:07:53.881" v="3969" actId="164"/>
          <ac:spMkLst>
            <pc:docMk/>
            <pc:sldMk cId="3350224243" sldId="388"/>
            <ac:spMk id="30" creationId="{02AA25DA-C9A3-489E-81A4-8BB05ADC1937}"/>
          </ac:spMkLst>
        </pc:spChg>
        <pc:spChg chg="add mod topLvl">
          <ac:chgData name="Flávio Olimpio" userId="2d1d60667f675a7b" providerId="LiveId" clId="{DCFABCF7-175E-4844-96E2-4047B579E031}" dt="2021-07-26T18:08:41.544" v="3973" actId="207"/>
          <ac:spMkLst>
            <pc:docMk/>
            <pc:sldMk cId="3350224243" sldId="388"/>
            <ac:spMk id="31" creationId="{B792916B-37F2-4CE8-961F-A1A66093E7C2}"/>
          </ac:spMkLst>
        </pc:spChg>
        <pc:spChg chg="add mod">
          <ac:chgData name="Flávio Olimpio" userId="2d1d60667f675a7b" providerId="LiveId" clId="{DCFABCF7-175E-4844-96E2-4047B579E031}" dt="2021-07-27T11:30:49.735" v="4713" actId="207"/>
          <ac:spMkLst>
            <pc:docMk/>
            <pc:sldMk cId="3350224243" sldId="388"/>
            <ac:spMk id="32" creationId="{47796F3E-6E4B-4B8C-B9E2-DD1B83F7AF68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3" creationId="{58CFABCD-73BA-4EFE-8BC6-282DC6C43C24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4" creationId="{20D7C208-731F-46A6-8F6A-43A9712D168F}"/>
          </ac:spMkLst>
        </pc:spChg>
        <pc:spChg chg="add mod">
          <ac:chgData name="Flávio Olimpio" userId="2d1d60667f675a7b" providerId="LiveId" clId="{DCFABCF7-175E-4844-96E2-4047B579E031}" dt="2021-07-26T18:05:30.712" v="3951" actId="164"/>
          <ac:spMkLst>
            <pc:docMk/>
            <pc:sldMk cId="3350224243" sldId="388"/>
            <ac:spMk id="35" creationId="{D8DD200B-666B-475B-A700-79444E528905}"/>
          </ac:spMkLst>
        </pc:spChg>
        <pc:spChg chg="add mod">
          <ac:chgData name="Flávio Olimpio" userId="2d1d60667f675a7b" providerId="LiveId" clId="{DCFABCF7-175E-4844-96E2-4047B579E031}" dt="2021-07-26T18:05:36.007" v="3952" actId="164"/>
          <ac:spMkLst>
            <pc:docMk/>
            <pc:sldMk cId="3350224243" sldId="388"/>
            <ac:spMk id="36" creationId="{1283A76C-2521-4E56-BA0D-F34A2141AD29}"/>
          </ac:spMkLst>
        </pc:spChg>
        <pc:spChg chg="add mod">
          <ac:chgData name="Flávio Olimpio" userId="2d1d60667f675a7b" providerId="LiveId" clId="{DCFABCF7-175E-4844-96E2-4047B579E031}" dt="2021-07-26T18:05:39.831" v="3953" actId="164"/>
          <ac:spMkLst>
            <pc:docMk/>
            <pc:sldMk cId="3350224243" sldId="388"/>
            <ac:spMk id="37" creationId="{2D2D19E9-72AD-4F4E-AC66-D7227F297BAA}"/>
          </ac:spMkLst>
        </pc:spChg>
        <pc:grpChg chg="add mod">
          <ac:chgData name="Flávio Olimpio" userId="2d1d60667f675a7b" providerId="LiveId" clId="{DCFABCF7-175E-4844-96E2-4047B579E031}" dt="2021-07-26T17:57:11.835" v="3875" actId="164"/>
          <ac:grpSpMkLst>
            <pc:docMk/>
            <pc:sldMk cId="3350224243" sldId="388"/>
            <ac:grpSpMk id="2" creationId="{7A6F6155-5AF9-40FD-AA02-A806359A37F0}"/>
          </ac:grpSpMkLst>
        </pc:grpChg>
        <pc:grpChg chg="add mod">
          <ac:chgData name="Flávio Olimpio" userId="2d1d60667f675a7b" providerId="LiveId" clId="{DCFABCF7-175E-4844-96E2-4047B579E031}" dt="2021-07-26T17:57:15.501" v="3876" actId="164"/>
          <ac:grpSpMkLst>
            <pc:docMk/>
            <pc:sldMk cId="3350224243" sldId="388"/>
            <ac:grpSpMk id="3" creationId="{0F702CFB-28CC-4FCA-8837-59F6DE9284DD}"/>
          </ac:grpSpMkLst>
        </pc:grpChg>
        <pc:grpChg chg="add mod">
          <ac:chgData name="Flávio Olimpio" userId="2d1d60667f675a7b" providerId="LiveId" clId="{DCFABCF7-175E-4844-96E2-4047B579E031}" dt="2021-07-26T18:05:25.625" v="3950" actId="164"/>
          <ac:grpSpMkLst>
            <pc:docMk/>
            <pc:sldMk cId="3350224243" sldId="388"/>
            <ac:grpSpMk id="4" creationId="{C188809F-298A-41FB-8412-D14275062297}"/>
          </ac:grpSpMkLst>
        </pc:grpChg>
        <pc:grpChg chg="add mod">
          <ac:chgData name="Flávio Olimpio" userId="2d1d60667f675a7b" providerId="LiveId" clId="{DCFABCF7-175E-4844-96E2-4047B579E031}" dt="2021-07-26T18:05:30.712" v="3951" actId="164"/>
          <ac:grpSpMkLst>
            <pc:docMk/>
            <pc:sldMk cId="3350224243" sldId="388"/>
            <ac:grpSpMk id="5" creationId="{66CA0046-6D11-42B6-A101-2295F4F38F12}"/>
          </ac:grpSpMkLst>
        </pc:grpChg>
        <pc:grpChg chg="add mod">
          <ac:chgData name="Flávio Olimpio" userId="2d1d60667f675a7b" providerId="LiveId" clId="{DCFABCF7-175E-4844-96E2-4047B579E031}" dt="2021-07-26T18:05:36.007" v="3952" actId="164"/>
          <ac:grpSpMkLst>
            <pc:docMk/>
            <pc:sldMk cId="3350224243" sldId="388"/>
            <ac:grpSpMk id="13" creationId="{97428763-3DED-49BE-BE20-DAD811F9C4B9}"/>
          </ac:grpSpMkLst>
        </pc:grpChg>
        <pc:grpChg chg="add mod">
          <ac:chgData name="Flávio Olimpio" userId="2d1d60667f675a7b" providerId="LiveId" clId="{DCFABCF7-175E-4844-96E2-4047B579E031}" dt="2021-07-26T18:05:39.831" v="3953" actId="164"/>
          <ac:grpSpMkLst>
            <pc:docMk/>
            <pc:sldMk cId="3350224243" sldId="388"/>
            <ac:grpSpMk id="14" creationId="{39B97F7B-BA2D-44F9-8EC2-5A91B62DF156}"/>
          </ac:grpSpMkLst>
        </pc:grpChg>
        <pc:grpChg chg="add mod">
          <ac:chgData name="Flávio Olimpio" userId="2d1d60667f675a7b" providerId="LiveId" clId="{DCFABCF7-175E-4844-96E2-4047B579E031}" dt="2021-07-26T18:06:52.146" v="3962" actId="164"/>
          <ac:grpSpMkLst>
            <pc:docMk/>
            <pc:sldMk cId="3350224243" sldId="388"/>
            <ac:grpSpMk id="15" creationId="{50FBDC4F-E0F4-4093-8805-11B12D74E8B4}"/>
          </ac:grpSpMkLst>
        </pc:grpChg>
        <pc:grpChg chg="add del mod">
          <ac:chgData name="Flávio Olimpio" userId="2d1d60667f675a7b" providerId="LiveId" clId="{DCFABCF7-175E-4844-96E2-4047B579E031}" dt="2021-07-26T18:07:31.633" v="3965" actId="165"/>
          <ac:grpSpMkLst>
            <pc:docMk/>
            <pc:sldMk cId="3350224243" sldId="388"/>
            <ac:grpSpMk id="38" creationId="{79CE882E-33F9-4AB3-A949-822257DC8E6F}"/>
          </ac:grpSpMkLst>
        </pc:grpChg>
        <pc:grpChg chg="add mod">
          <ac:chgData name="Flávio Olimpio" userId="2d1d60667f675a7b" providerId="LiveId" clId="{DCFABCF7-175E-4844-96E2-4047B579E031}" dt="2021-07-26T18:07:38.702" v="3966" actId="164"/>
          <ac:grpSpMkLst>
            <pc:docMk/>
            <pc:sldMk cId="3350224243" sldId="388"/>
            <ac:grpSpMk id="39" creationId="{EDA04487-FE5C-4E3B-980A-30486058ACCA}"/>
          </ac:grpSpMkLst>
        </pc:grpChg>
        <pc:grpChg chg="add del mod">
          <ac:chgData name="Flávio Olimpio" userId="2d1d60667f675a7b" providerId="LiveId" clId="{DCFABCF7-175E-4844-96E2-4047B579E031}" dt="2021-07-26T18:07:50.136" v="3968" actId="165"/>
          <ac:grpSpMkLst>
            <pc:docMk/>
            <pc:sldMk cId="3350224243" sldId="388"/>
            <ac:grpSpMk id="40" creationId="{8A9484A9-33A6-4F05-8224-5AA6B00B2211}"/>
          </ac:grpSpMkLst>
        </pc:grpChg>
        <pc:grpChg chg="add mod">
          <ac:chgData name="Flávio Olimpio" userId="2d1d60667f675a7b" providerId="LiveId" clId="{DCFABCF7-175E-4844-96E2-4047B579E031}" dt="2021-07-26T18:07:53.881" v="3969" actId="164"/>
          <ac:grpSpMkLst>
            <pc:docMk/>
            <pc:sldMk cId="3350224243" sldId="388"/>
            <ac:grpSpMk id="41" creationId="{54BADE62-5BDD-4A7A-A0E8-7F8AF0E457C3}"/>
          </ac:grpSpMkLst>
        </pc:grpChg>
        <pc:grpChg chg="add mod">
          <ac:chgData name="Flávio Olimpio" userId="2d1d60667f675a7b" providerId="LiveId" clId="{DCFABCF7-175E-4844-96E2-4047B579E031}" dt="2021-07-26T18:08:06.798" v="3970" actId="164"/>
          <ac:grpSpMkLst>
            <pc:docMk/>
            <pc:sldMk cId="3350224243" sldId="388"/>
            <ac:grpSpMk id="42" creationId="{F71DA554-3BE0-429D-89CE-B56EE0223A23}"/>
          </ac:grpSpMkLst>
        </pc:grp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6" creationId="{6E672AD1-9D16-44FF-ACC1-67CA394CB8C8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7" creationId="{988BBCDF-C8D9-4529-B297-60EF10D8A2DE}"/>
          </ac:picMkLst>
        </pc:picChg>
        <pc:picChg chg="add mod modCrop">
          <ac:chgData name="Flávio Olimpio" userId="2d1d60667f675a7b" providerId="LiveId" clId="{DCFABCF7-175E-4844-96E2-4047B579E031}" dt="2021-07-20T18:22:47.915" v="1667" actId="1076"/>
          <ac:picMkLst>
            <pc:docMk/>
            <pc:sldMk cId="3350224243" sldId="388"/>
            <ac:picMk id="8" creationId="{E24C4F1A-5C20-4437-9765-3CBCB627BDE8}"/>
          </ac:picMkLst>
        </pc:picChg>
        <pc:picChg chg="add mod modCrop">
          <ac:chgData name="Flávio Olimpio" userId="2d1d60667f675a7b" providerId="LiveId" clId="{DCFABCF7-175E-4844-96E2-4047B579E031}" dt="2021-07-20T18:32:06.681" v="1971" actId="1076"/>
          <ac:picMkLst>
            <pc:docMk/>
            <pc:sldMk cId="3350224243" sldId="388"/>
            <ac:picMk id="9" creationId="{2000A77F-2BAB-4AF4-B2B5-5256E7CED49F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23" creationId="{CD05FC48-6CA7-47C3-99F0-484AD489C373}"/>
          </ac:picMkLst>
        </pc:picChg>
        <pc:picChg chg="add mod">
          <ac:chgData name="Flávio Olimpio" userId="2d1d60667f675a7b" providerId="LiveId" clId="{DCFABCF7-175E-4844-96E2-4047B579E031}" dt="2021-07-26T18:06:52.146" v="3962" actId="164"/>
          <ac:picMkLst>
            <pc:docMk/>
            <pc:sldMk cId="3350224243" sldId="388"/>
            <ac:picMk id="4098" creationId="{391BDDFC-78E4-426F-A786-1837D41C5DA1}"/>
          </ac:picMkLst>
        </pc:picChg>
      </pc:sldChg>
      <pc:sldChg chg="del">
        <pc:chgData name="Flávio Olimpio" userId="2d1d60667f675a7b" providerId="LiveId" clId="{DCFABCF7-175E-4844-96E2-4047B579E031}" dt="2021-07-20T14:12:37.289" v="5" actId="47"/>
        <pc:sldMkLst>
          <pc:docMk/>
          <pc:sldMk cId="3288250289" sldId="389"/>
        </pc:sldMkLst>
      </pc:sldChg>
      <pc:sldChg chg="addSp delSp modSp new mod modAnim">
        <pc:chgData name="Flávio Olimpio" userId="2d1d60667f675a7b" providerId="LiveId" clId="{DCFABCF7-175E-4844-96E2-4047B579E031}" dt="2021-07-26T18:23:47.367" v="4046" actId="14100"/>
        <pc:sldMkLst>
          <pc:docMk/>
          <pc:sldMk cId="4209708393" sldId="389"/>
        </pc:sldMkLst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2" creationId="{67330D29-35C2-4C72-9365-CBE49E55B5F5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3" creationId="{B616A9A0-3665-48AE-97A9-474AD56304F9}"/>
          </ac:spMkLst>
        </pc:spChg>
        <pc:spChg chg="del">
          <ac:chgData name="Flávio Olimpio" userId="2d1d60667f675a7b" providerId="LiveId" clId="{DCFABCF7-175E-4844-96E2-4047B579E031}" dt="2021-07-20T19:08:30.048" v="2102" actId="478"/>
          <ac:spMkLst>
            <pc:docMk/>
            <pc:sldMk cId="4209708393" sldId="389"/>
            <ac:spMk id="4" creationId="{0DB289EF-578D-4209-B862-8A69EA7C686A}"/>
          </ac:spMkLst>
        </pc:spChg>
        <pc:picChg chg="add mod">
          <ac:chgData name="Flávio Olimpio" userId="2d1d60667f675a7b" providerId="LiveId" clId="{DCFABCF7-175E-4844-96E2-4047B579E031}" dt="2021-07-20T19:09:17.630" v="2115" actId="1076"/>
          <ac:picMkLst>
            <pc:docMk/>
            <pc:sldMk cId="4209708393" sldId="389"/>
            <ac:picMk id="6" creationId="{F83AC201-3D0B-4D8B-848F-4E7B0C767C0D}"/>
          </ac:picMkLst>
        </pc:picChg>
        <pc:picChg chg="add mod">
          <ac:chgData name="Flávio Olimpio" userId="2d1d60667f675a7b" providerId="LiveId" clId="{DCFABCF7-175E-4844-96E2-4047B579E031}" dt="2021-07-20T19:09:15.257" v="2114" actId="1076"/>
          <ac:picMkLst>
            <pc:docMk/>
            <pc:sldMk cId="4209708393" sldId="389"/>
            <ac:picMk id="8" creationId="{0FE05821-EBB0-4885-86EC-8E002773FC2A}"/>
          </ac:picMkLst>
        </pc:picChg>
        <pc:picChg chg="add mod">
          <ac:chgData name="Flávio Olimpio" userId="2d1d60667f675a7b" providerId="LiveId" clId="{DCFABCF7-175E-4844-96E2-4047B579E031}" dt="2021-07-20T19:09:13.624" v="2113" actId="1076"/>
          <ac:picMkLst>
            <pc:docMk/>
            <pc:sldMk cId="4209708393" sldId="389"/>
            <ac:picMk id="10" creationId="{E94ACC66-74B8-4E9B-8C03-104CD95E3B77}"/>
          </ac:picMkLst>
        </pc:picChg>
        <pc:picChg chg="add mod">
          <ac:chgData name="Flávio Olimpio" userId="2d1d60667f675a7b" providerId="LiveId" clId="{DCFABCF7-175E-4844-96E2-4047B579E031}" dt="2021-07-20T20:51:23.287" v="2128" actId="1076"/>
          <ac:picMkLst>
            <pc:docMk/>
            <pc:sldMk cId="4209708393" sldId="389"/>
            <ac:picMk id="12" creationId="{0D59BE5C-6C84-4F97-9558-A5D3C5779C9E}"/>
          </ac:picMkLst>
        </pc:picChg>
        <pc:picChg chg="add mod">
          <ac:chgData name="Flávio Olimpio" userId="2d1d60667f675a7b" providerId="LiveId" clId="{DCFABCF7-175E-4844-96E2-4047B579E031}" dt="2021-07-26T18:23:47.367" v="4046" actId="14100"/>
          <ac:picMkLst>
            <pc:docMk/>
            <pc:sldMk cId="4209708393" sldId="389"/>
            <ac:picMk id="6146" creationId="{EA54F6F9-B87B-4B36-8F66-7DA8F162B6D6}"/>
          </ac:picMkLst>
        </pc:picChg>
      </pc:sldChg>
      <pc:sldChg chg="addSp delSp modSp new mod modAnim">
        <pc:chgData name="Flávio Olimpio" userId="2d1d60667f675a7b" providerId="LiveId" clId="{DCFABCF7-175E-4844-96E2-4047B579E031}" dt="2021-07-26T21:53:52.961" v="4220" actId="20577"/>
        <pc:sldMkLst>
          <pc:docMk/>
          <pc:sldMk cId="164361111" sldId="390"/>
        </pc:sldMkLst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2" creationId="{C0099530-7FEA-498C-890B-41BBBED86C80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3" creationId="{9AAF5125-9863-4C1E-ABDF-131C46D3C0FF}"/>
          </ac:spMkLst>
        </pc:spChg>
        <pc:spChg chg="del">
          <ac:chgData name="Flávio Olimpio" userId="2d1d60667f675a7b" providerId="LiveId" clId="{DCFABCF7-175E-4844-96E2-4047B579E031}" dt="2021-07-20T21:29:02.651" v="2130" actId="478"/>
          <ac:spMkLst>
            <pc:docMk/>
            <pc:sldMk cId="164361111" sldId="390"/>
            <ac:spMk id="4" creationId="{38F1110F-53E7-4D92-9EEB-7B77D0521413}"/>
          </ac:spMkLst>
        </pc:spChg>
        <pc:spChg chg="add mod">
          <ac:chgData name="Flávio Olimpio" userId="2d1d60667f675a7b" providerId="LiveId" clId="{DCFABCF7-175E-4844-96E2-4047B579E031}" dt="2021-07-26T21:53:52.961" v="4220" actId="20577"/>
          <ac:spMkLst>
            <pc:docMk/>
            <pc:sldMk cId="164361111" sldId="390"/>
            <ac:spMk id="15" creationId="{7C9DCC14-8DF9-42DC-9FE4-C73CD7F06A49}"/>
          </ac:spMkLst>
        </pc:spChg>
        <pc:spChg chg="add mod">
          <ac:chgData name="Flávio Olimpio" userId="2d1d60667f675a7b" providerId="LiveId" clId="{DCFABCF7-175E-4844-96E2-4047B579E031}" dt="2021-07-20T22:03:16.907" v="2426" actId="1076"/>
          <ac:spMkLst>
            <pc:docMk/>
            <pc:sldMk cId="164361111" sldId="390"/>
            <ac:spMk id="16" creationId="{6D4A84D5-D380-4F66-B2B2-C915A4B39BED}"/>
          </ac:spMkLst>
        </pc:spChg>
        <pc:spChg chg="add mod">
          <ac:chgData name="Flávio Olimpio" userId="2d1d60667f675a7b" providerId="LiveId" clId="{DCFABCF7-175E-4844-96E2-4047B579E031}" dt="2021-07-20T22:07:29.856" v="2467" actId="1076"/>
          <ac:spMkLst>
            <pc:docMk/>
            <pc:sldMk cId="164361111" sldId="390"/>
            <ac:spMk id="17" creationId="{9E1A881F-6CAC-4081-AE0C-190CBD168044}"/>
          </ac:spMkLst>
        </pc:spChg>
        <pc:spChg chg="add del mod">
          <ac:chgData name="Flávio Olimpio" userId="2d1d60667f675a7b" providerId="LiveId" clId="{DCFABCF7-175E-4844-96E2-4047B579E031}" dt="2021-07-20T21:52:12.420" v="2221" actId="478"/>
          <ac:spMkLst>
            <pc:docMk/>
            <pc:sldMk cId="164361111" sldId="390"/>
            <ac:spMk id="18" creationId="{635E9EAF-FB09-478A-9EDA-C7B255F9B70E}"/>
          </ac:spMkLst>
        </pc:spChg>
        <pc:spChg chg="add del mod">
          <ac:chgData name="Flávio Olimpio" userId="2d1d60667f675a7b" providerId="LiveId" clId="{DCFABCF7-175E-4844-96E2-4047B579E031}" dt="2021-07-20T21:54:50.101" v="2232" actId="478"/>
          <ac:spMkLst>
            <pc:docMk/>
            <pc:sldMk cId="164361111" sldId="390"/>
            <ac:spMk id="19" creationId="{8DEB0563-415A-4967-8016-CC7A5ED19745}"/>
          </ac:spMkLst>
        </pc:spChg>
        <pc:spChg chg="add del mod">
          <ac:chgData name="Flávio Olimpio" userId="2d1d60667f675a7b" providerId="LiveId" clId="{DCFABCF7-175E-4844-96E2-4047B579E031}" dt="2021-07-20T21:57:57.004" v="2242" actId="478"/>
          <ac:spMkLst>
            <pc:docMk/>
            <pc:sldMk cId="164361111" sldId="390"/>
            <ac:spMk id="21" creationId="{B04E568B-FFFD-4D2C-8DDE-EBF63299798A}"/>
          </ac:spMkLst>
        </pc:spChg>
        <pc:spChg chg="add mod">
          <ac:chgData name="Flávio Olimpio" userId="2d1d60667f675a7b" providerId="LiveId" clId="{DCFABCF7-175E-4844-96E2-4047B579E031}" dt="2021-07-20T22:03:20.993" v="2427" actId="1076"/>
          <ac:spMkLst>
            <pc:docMk/>
            <pc:sldMk cId="164361111" sldId="390"/>
            <ac:spMk id="23" creationId="{03ADCD25-39F7-4D84-B598-190E75305D7C}"/>
          </ac:spMkLst>
        </pc:spChg>
        <pc:spChg chg="add mod">
          <ac:chgData name="Flávio Olimpio" userId="2d1d60667f675a7b" providerId="LiveId" clId="{DCFABCF7-175E-4844-96E2-4047B579E031}" dt="2021-07-20T22:20:12.630" v="2516" actId="164"/>
          <ac:spMkLst>
            <pc:docMk/>
            <pc:sldMk cId="164361111" sldId="390"/>
            <ac:spMk id="33" creationId="{B5AA490F-859A-402E-ACD6-AD35E85E87A0}"/>
          </ac:spMkLst>
        </pc:spChg>
        <pc:grpChg chg="add mod">
          <ac:chgData name="Flávio Olimpio" userId="2d1d60667f675a7b" providerId="LiveId" clId="{DCFABCF7-175E-4844-96E2-4047B579E031}" dt="2021-07-26T18:19:03.756" v="4016" actId="1076"/>
          <ac:grpSpMkLst>
            <pc:docMk/>
            <pc:sldMk cId="164361111" sldId="390"/>
            <ac:grpSpMk id="2" creationId="{A823EC4A-B42E-4F16-8971-972A1246886B}"/>
          </ac:grpSpMkLst>
        </pc:grpChg>
        <pc:grpChg chg="add mod">
          <ac:chgData name="Flávio Olimpio" userId="2d1d60667f675a7b" providerId="LiveId" clId="{DCFABCF7-175E-4844-96E2-4047B579E031}" dt="2021-07-26T21:37:02.909" v="4200" actId="1076"/>
          <ac:grpSpMkLst>
            <pc:docMk/>
            <pc:sldMk cId="164361111" sldId="390"/>
            <ac:grpSpMk id="31" creationId="{479E3A8D-252B-4EEB-9F76-1A3AC564BE07}"/>
          </ac:grpSpMkLst>
        </pc:grpChg>
        <pc:picChg chg="add mod modCrop">
          <ac:chgData name="Flávio Olimpio" userId="2d1d60667f675a7b" providerId="LiveId" clId="{DCFABCF7-175E-4844-96E2-4047B579E031}" dt="2021-07-20T22:07:33.385" v="2468" actId="1076"/>
          <ac:picMkLst>
            <pc:docMk/>
            <pc:sldMk cId="164361111" sldId="390"/>
            <ac:picMk id="6" creationId="{932558C4-C63C-49D5-BCA8-987EE7041776}"/>
          </ac:picMkLst>
        </pc:picChg>
        <pc:picChg chg="add del mod">
          <ac:chgData name="Flávio Olimpio" userId="2d1d60667f675a7b" providerId="LiveId" clId="{DCFABCF7-175E-4844-96E2-4047B579E031}" dt="2021-07-20T21:47:18.844" v="2136" actId="478"/>
          <ac:picMkLst>
            <pc:docMk/>
            <pc:sldMk cId="164361111" sldId="390"/>
            <ac:picMk id="8" creationId="{40652292-9F62-42D5-B0FB-BBEC9FE05DF6}"/>
          </ac:picMkLst>
        </pc:picChg>
        <pc:picChg chg="add mod">
          <ac:chgData name="Flávio Olimpio" userId="2d1d60667f675a7b" providerId="LiveId" clId="{DCFABCF7-175E-4844-96E2-4047B579E031}" dt="2021-07-20T22:07:34.686" v="2469" actId="1076"/>
          <ac:picMkLst>
            <pc:docMk/>
            <pc:sldMk cId="164361111" sldId="390"/>
            <ac:picMk id="10" creationId="{35814F9B-9FB8-4F90-9596-111EEC88098D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12" creationId="{6FDF3B5F-D727-48A5-BE35-8B1D1D518D5B}"/>
          </ac:picMkLst>
        </pc:picChg>
        <pc:picChg chg="add mod">
          <ac:chgData name="Flávio Olimpio" userId="2d1d60667f675a7b" providerId="LiveId" clId="{DCFABCF7-175E-4844-96E2-4047B579E031}" dt="2021-07-20T22:13:54.790" v="2477" actId="1076"/>
          <ac:picMkLst>
            <pc:docMk/>
            <pc:sldMk cId="164361111" sldId="390"/>
            <ac:picMk id="14" creationId="{DA52B721-3BB2-4E39-BAA8-C88CCA2A351D}"/>
          </ac:picMkLst>
        </pc:picChg>
        <pc:picChg chg="add del mod modCrop">
          <ac:chgData name="Flávio Olimpio" userId="2d1d60667f675a7b" providerId="LiveId" clId="{DCFABCF7-175E-4844-96E2-4047B579E031}" dt="2021-07-20T21:55:04.869" v="2236" actId="478"/>
          <ac:picMkLst>
            <pc:docMk/>
            <pc:sldMk cId="164361111" sldId="390"/>
            <ac:picMk id="20" creationId="{031FDBB9-F097-4DE9-8F1D-997726D43EAA}"/>
          </ac:picMkLst>
        </pc:picChg>
        <pc:picChg chg="add mod modCrop">
          <ac:chgData name="Flávio Olimpio" userId="2d1d60667f675a7b" providerId="LiveId" clId="{DCFABCF7-175E-4844-96E2-4047B579E031}" dt="2021-07-26T18:18:34.237" v="4015" actId="164"/>
          <ac:picMkLst>
            <pc:docMk/>
            <pc:sldMk cId="164361111" sldId="390"/>
            <ac:picMk id="24" creationId="{FABE9D6D-6B65-4A5E-8163-2B6EE259B797}"/>
          </ac:picMkLst>
        </pc:picChg>
        <pc:picChg chg="add del mod">
          <ac:chgData name="Flávio Olimpio" userId="2d1d60667f675a7b" providerId="LiveId" clId="{DCFABCF7-175E-4844-96E2-4047B579E031}" dt="2021-07-26T16:38:24.413" v="2921" actId="478"/>
          <ac:picMkLst>
            <pc:docMk/>
            <pc:sldMk cId="164361111" sldId="390"/>
            <ac:picMk id="26" creationId="{BB55A141-EB6F-4AE2-A72F-A6AE9ED03506}"/>
          </ac:picMkLst>
        </pc:picChg>
        <pc:picChg chg="add mod">
          <ac:chgData name="Flávio Olimpio" userId="2d1d60667f675a7b" providerId="LiveId" clId="{DCFABCF7-175E-4844-96E2-4047B579E031}" dt="2021-07-26T18:20:06.448" v="4026" actId="1076"/>
          <ac:picMkLst>
            <pc:docMk/>
            <pc:sldMk cId="164361111" sldId="390"/>
            <ac:picMk id="28" creationId="{6539432D-491C-42A5-8A5C-AAE460477CC5}"/>
          </ac:picMkLst>
        </pc:picChg>
        <pc:picChg chg="add mod">
          <ac:chgData name="Flávio Olimpio" userId="2d1d60667f675a7b" providerId="LiveId" clId="{DCFABCF7-175E-4844-96E2-4047B579E031}" dt="2021-07-20T22:07:55.852" v="2476" actId="1076"/>
          <ac:picMkLst>
            <pc:docMk/>
            <pc:sldMk cId="164361111" sldId="390"/>
            <ac:picMk id="30" creationId="{CCA9BAD6-C46F-4049-9B7A-642B95536661}"/>
          </ac:picMkLst>
        </pc:picChg>
        <pc:picChg chg="add mod">
          <ac:chgData name="Flávio Olimpio" userId="2d1d60667f675a7b" providerId="LiveId" clId="{DCFABCF7-175E-4844-96E2-4047B579E031}" dt="2021-07-20T22:20:12.630" v="2516" actId="164"/>
          <ac:picMkLst>
            <pc:docMk/>
            <pc:sldMk cId="164361111" sldId="390"/>
            <ac:picMk id="32" creationId="{1FF98978-035A-4E2F-A0CC-CDFF863F00D6}"/>
          </ac:picMkLst>
        </pc:picChg>
        <pc:picChg chg="add mod modCrop">
          <ac:chgData name="Flávio Olimpio" userId="2d1d60667f675a7b" providerId="LiveId" clId="{DCFABCF7-175E-4844-96E2-4047B579E031}" dt="2021-07-26T16:45:52.195" v="2938" actId="1076"/>
          <ac:picMkLst>
            <pc:docMk/>
            <pc:sldMk cId="164361111" sldId="390"/>
            <ac:picMk id="34" creationId="{A29E5D4D-3319-4073-8100-B2A3ED9AB418}"/>
          </ac:picMkLst>
        </pc:picChg>
        <pc:picChg chg="add mod">
          <ac:chgData name="Flávio Olimpio" userId="2d1d60667f675a7b" providerId="LiveId" clId="{DCFABCF7-175E-4844-96E2-4047B579E031}" dt="2021-07-26T21:36:33.519" v="4199" actId="1076"/>
          <ac:picMkLst>
            <pc:docMk/>
            <pc:sldMk cId="164361111" sldId="390"/>
            <ac:picMk id="7170" creationId="{8F21CFF1-2B87-4A12-A3C2-AB3407D74926}"/>
          </ac:picMkLst>
        </pc:picChg>
      </pc:sldChg>
      <pc:sldChg chg="del">
        <pc:chgData name="Flávio Olimpio" userId="2d1d60667f675a7b" providerId="LiveId" clId="{DCFABCF7-175E-4844-96E2-4047B579E031}" dt="2021-07-20T14:12:38.101" v="6" actId="47"/>
        <pc:sldMkLst>
          <pc:docMk/>
          <pc:sldMk cId="3159642192" sldId="390"/>
        </pc:sldMkLst>
      </pc:sldChg>
      <pc:sldChg chg="del">
        <pc:chgData name="Flávio Olimpio" userId="2d1d60667f675a7b" providerId="LiveId" clId="{DCFABCF7-175E-4844-96E2-4047B579E031}" dt="2021-07-20T14:12:38.927" v="7" actId="47"/>
        <pc:sldMkLst>
          <pc:docMk/>
          <pc:sldMk cId="1911345484" sldId="391"/>
        </pc:sldMkLst>
      </pc:sldChg>
      <pc:sldChg chg="addSp delSp modSp new del mod">
        <pc:chgData name="Flávio Olimpio" userId="2d1d60667f675a7b" providerId="LiveId" clId="{DCFABCF7-175E-4844-96E2-4047B579E031}" dt="2021-07-20T22:20:19.054" v="2517" actId="47"/>
        <pc:sldMkLst>
          <pc:docMk/>
          <pc:sldMk cId="2360473972" sldId="391"/>
        </pc:sldMkLst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2" creationId="{48C75263-07D1-4168-89E4-713D4E3569CC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3" creationId="{F90F0D33-4BBF-4D18-8A11-2FDE04E3A306}"/>
          </ac:spMkLst>
        </pc:spChg>
        <pc:spChg chg="del">
          <ac:chgData name="Flávio Olimpio" userId="2d1d60667f675a7b" providerId="LiveId" clId="{DCFABCF7-175E-4844-96E2-4047B579E031}" dt="2021-07-20T22:14:32.741" v="2479" actId="478"/>
          <ac:spMkLst>
            <pc:docMk/>
            <pc:sldMk cId="2360473972" sldId="391"/>
            <ac:spMk id="4" creationId="{A0D1B5FC-C132-4703-A981-09C568B8ED99}"/>
          </ac:spMkLst>
        </pc:spChg>
        <pc:spChg chg="add del mod">
          <ac:chgData name="Flávio Olimpio" userId="2d1d60667f675a7b" providerId="LiveId" clId="{DCFABCF7-175E-4844-96E2-4047B579E031}" dt="2021-07-20T22:19:31.036" v="2509" actId="21"/>
          <ac:spMkLst>
            <pc:docMk/>
            <pc:sldMk cId="2360473972" sldId="391"/>
            <ac:spMk id="8" creationId="{9A503D20-0A4A-4F05-9D64-41487C16DBDB}"/>
          </ac:spMkLst>
        </pc:spChg>
        <pc:picChg chg="add del mod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6" creationId="{7FAA2644-24D2-4654-AB12-008459F79C75}"/>
          </ac:picMkLst>
        </pc:picChg>
        <pc:picChg chg="add del mod modCrop">
          <ac:chgData name="Flávio Olimpio" userId="2d1d60667f675a7b" providerId="LiveId" clId="{DCFABCF7-175E-4844-96E2-4047B579E031}" dt="2021-07-20T22:19:31.036" v="2509" actId="21"/>
          <ac:picMkLst>
            <pc:docMk/>
            <pc:sldMk cId="2360473972" sldId="391"/>
            <ac:picMk id="10" creationId="{C7483146-F63B-4761-A3FB-9F35835413B5}"/>
          </ac:picMkLst>
        </pc:picChg>
      </pc:sldChg>
      <pc:sldChg chg="delSp new del mod">
        <pc:chgData name="Flávio Olimpio" userId="2d1d60667f675a7b" providerId="LiveId" clId="{DCFABCF7-175E-4844-96E2-4047B579E031}" dt="2021-07-26T12:03:56.824" v="2557" actId="47"/>
        <pc:sldMkLst>
          <pc:docMk/>
          <pc:sldMk cId="3607757363" sldId="391"/>
        </pc:sldMkLst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2" creationId="{8EE00934-BF72-4C83-A842-DD66CDF655A8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3" creationId="{E5D3D8E4-2832-4E0A-A441-F419330B1B6C}"/>
          </ac:spMkLst>
        </pc:spChg>
        <pc:spChg chg="del">
          <ac:chgData name="Flávio Olimpio" userId="2d1d60667f675a7b" providerId="LiveId" clId="{DCFABCF7-175E-4844-96E2-4047B579E031}" dt="2021-07-26T12:03:53.527" v="2555" actId="478"/>
          <ac:spMkLst>
            <pc:docMk/>
            <pc:sldMk cId="3607757363" sldId="391"/>
            <ac:spMk id="4" creationId="{FBC98FAE-2C7B-4822-A84B-CFD2246F97EA}"/>
          </ac:spMkLst>
        </pc:spChg>
      </pc:sldChg>
      <pc:sldChg chg="addSp delSp modSp add mod delAnim modAnim">
        <pc:chgData name="Flávio Olimpio" userId="2d1d60667f675a7b" providerId="LiveId" clId="{DCFABCF7-175E-4844-96E2-4047B579E031}" dt="2021-07-26T21:37:21.609" v="4204" actId="20577"/>
        <pc:sldMkLst>
          <pc:docMk/>
          <pc:sldMk cId="1740822073" sldId="392"/>
        </pc:sldMkLst>
        <pc:spChg chg="mod">
          <ac:chgData name="Flávio Olimpio" userId="2d1d60667f675a7b" providerId="LiveId" clId="{DCFABCF7-175E-4844-96E2-4047B579E031}" dt="2021-07-26T12:04:53.570" v="2586" actId="1076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DCFABCF7-175E-4844-96E2-4047B579E031}" dt="2021-07-26T21:37:21.609" v="4204" actId="20577"/>
          <ac:spMkLst>
            <pc:docMk/>
            <pc:sldMk cId="1740822073" sldId="392"/>
            <ac:spMk id="9" creationId="{7BF97953-3FD0-47E1-AE62-E8DD8E8A5DEB}"/>
          </ac:spMkLst>
        </pc:spChg>
        <pc:spChg chg="add mod">
          <ac:chgData name="Flávio Olimpio" userId="2d1d60667f675a7b" providerId="LiveId" clId="{DCFABCF7-175E-4844-96E2-4047B579E031}" dt="2021-07-26T16:49:41.827" v="2952" actId="1035"/>
          <ac:spMkLst>
            <pc:docMk/>
            <pc:sldMk cId="1740822073" sldId="392"/>
            <ac:spMk id="10" creationId="{07E4AFBF-2F4E-4396-98F8-781C53A2F1B7}"/>
          </ac:spMkLst>
        </pc:spChg>
        <pc:spChg chg="add mod">
          <ac:chgData name="Flávio Olimpio" userId="2d1d60667f675a7b" providerId="LiveId" clId="{DCFABCF7-175E-4844-96E2-4047B579E031}" dt="2021-07-26T16:49:58.379" v="2958" actId="1037"/>
          <ac:spMkLst>
            <pc:docMk/>
            <pc:sldMk cId="1740822073" sldId="392"/>
            <ac:spMk id="12" creationId="{8B275AC2-3865-4805-85D3-5452B3695B4C}"/>
          </ac:spMkLst>
        </pc:spChg>
        <pc:spChg chg="mod">
          <ac:chgData name="Flávio Olimpio" userId="2d1d60667f675a7b" providerId="LiveId" clId="{DCFABCF7-175E-4844-96E2-4047B579E031}" dt="2021-07-26T19:23:12.890" v="4056"/>
          <ac:spMkLst>
            <pc:docMk/>
            <pc:sldMk cId="1740822073" sldId="392"/>
            <ac:spMk id="13" creationId="{0883CC64-9C60-4D43-A26F-8A420FF85C55}"/>
          </ac:spMkLst>
        </pc:spChg>
        <pc:spChg chg="del mod">
          <ac:chgData name="Flávio Olimpio" userId="2d1d60667f675a7b" providerId="LiveId" clId="{DCFABCF7-175E-4844-96E2-4047B579E031}" dt="2021-07-26T12:07:44.914" v="2601" actId="478"/>
          <ac:spMkLst>
            <pc:docMk/>
            <pc:sldMk cId="1740822073" sldId="392"/>
            <ac:spMk id="14" creationId="{F9E40693-9C05-4211-8FA9-A3AF3F05E82D}"/>
          </ac:spMkLst>
        </pc:spChg>
        <pc:spChg chg="del mod">
          <ac:chgData name="Flávio Olimpio" userId="2d1d60667f675a7b" providerId="LiveId" clId="{DCFABCF7-175E-4844-96E2-4047B579E031}" dt="2021-07-26T16:48:54.007" v="2940" actId="478"/>
          <ac:spMkLst>
            <pc:docMk/>
            <pc:sldMk cId="1740822073" sldId="392"/>
            <ac:spMk id="15" creationId="{3695F17E-4F27-44FF-B793-B515FCD5177D}"/>
          </ac:spMkLst>
        </pc:spChg>
        <pc:picChg chg="add mod modCrop">
          <ac:chgData name="Flávio Olimpio" userId="2d1d60667f675a7b" providerId="LiveId" clId="{DCFABCF7-175E-4844-96E2-4047B579E031}" dt="2021-07-26T16:49:51.638" v="2956" actId="1076"/>
          <ac:picMkLst>
            <pc:docMk/>
            <pc:sldMk cId="1740822073" sldId="392"/>
            <ac:picMk id="3" creationId="{4A080413-2893-40EF-9B5D-23EC96D51E69}"/>
          </ac:picMkLst>
        </pc:picChg>
        <pc:picChg chg="del">
          <ac:chgData name="Flávio Olimpio" userId="2d1d60667f675a7b" providerId="LiveId" clId="{DCFABCF7-175E-4844-96E2-4047B579E031}" dt="2021-07-26T12:06:40.883" v="2587" actId="478"/>
          <ac:picMkLst>
            <pc:docMk/>
            <pc:sldMk cId="1740822073" sldId="392"/>
            <ac:picMk id="11" creationId="{25C6302B-163B-45A0-A238-8B2126BAE77A}"/>
          </ac:picMkLst>
        </pc:picChg>
      </pc:sldChg>
      <pc:sldChg chg="del">
        <pc:chgData name="Flávio Olimpio" userId="2d1d60667f675a7b" providerId="LiveId" clId="{DCFABCF7-175E-4844-96E2-4047B579E031}" dt="2021-07-20T14:12:39.380" v="8" actId="47"/>
        <pc:sldMkLst>
          <pc:docMk/>
          <pc:sldMk cId="3503349909" sldId="392"/>
        </pc:sldMkLst>
      </pc:sldChg>
      <pc:sldChg chg="del">
        <pc:chgData name="Flávio Olimpio" userId="2d1d60667f675a7b" providerId="LiveId" clId="{DCFABCF7-175E-4844-96E2-4047B579E031}" dt="2021-07-20T14:12:39.402" v="9" actId="47"/>
        <pc:sldMkLst>
          <pc:docMk/>
          <pc:sldMk cId="2265422838" sldId="393"/>
        </pc:sldMkLst>
      </pc:sldChg>
      <pc:sldChg chg="addSp delSp modSp new del mod">
        <pc:chgData name="Flávio Olimpio" userId="2d1d60667f675a7b" providerId="LiveId" clId="{DCFABCF7-175E-4844-96E2-4047B579E031}" dt="2021-07-26T16:24:05.357" v="2914" actId="47"/>
        <pc:sldMkLst>
          <pc:docMk/>
          <pc:sldMk cId="2360269427" sldId="393"/>
        </pc:sldMkLst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2" creationId="{97C8AD2A-CF46-4BAC-AF61-F670DF0BAF70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3" creationId="{B158E5BC-1293-4A45-83C3-DBE0ACFCD9C4}"/>
          </ac:spMkLst>
        </pc:spChg>
        <pc:spChg chg="del">
          <ac:chgData name="Flávio Olimpio" userId="2d1d60667f675a7b" providerId="LiveId" clId="{DCFABCF7-175E-4844-96E2-4047B579E031}" dt="2021-07-26T14:15:28.712" v="2690" actId="478"/>
          <ac:spMkLst>
            <pc:docMk/>
            <pc:sldMk cId="2360269427" sldId="393"/>
            <ac:spMk id="4" creationId="{5A8A293D-45A6-4AE5-A21E-5FD0F0B3DE9B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5" creationId="{934E1FD4-717A-4A6F-9FA5-58890A42078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6" creationId="{187486E9-85B2-4B35-92A1-DE970F11D97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7" creationId="{638226D2-2EDA-4CE2-B8C3-94B5926132AF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9" creationId="{74EE71B6-20C0-415C-8CE6-944095AE9317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0" creationId="{059040AE-E5E1-41D8-9A3F-16D59C5904E5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1" creationId="{4E3D674F-48CA-4CF0-B55E-42444E552DA6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2" creationId="{F795F61B-7159-43CB-B57A-83EFD505A081}"/>
          </ac:spMkLst>
        </pc:spChg>
        <pc:spChg chg="add del mod">
          <ac:chgData name="Flávio Olimpio" userId="2d1d60667f675a7b" providerId="LiveId" clId="{DCFABCF7-175E-4844-96E2-4047B579E031}" dt="2021-07-26T16:23:24.822" v="2900" actId="21"/>
          <ac:spMkLst>
            <pc:docMk/>
            <pc:sldMk cId="2360269427" sldId="393"/>
            <ac:spMk id="13" creationId="{59D9DC30-1A16-4A91-A1F7-C30AC76AC0F0}"/>
          </ac:spMkLst>
        </pc:spChg>
      </pc:sldChg>
      <pc:sldChg chg="delSp new del mod">
        <pc:chgData name="Flávio Olimpio" userId="2d1d60667f675a7b" providerId="LiveId" clId="{DCFABCF7-175E-4844-96E2-4047B579E031}" dt="2021-07-26T16:44:56.836" v="2924" actId="47"/>
        <pc:sldMkLst>
          <pc:docMk/>
          <pc:sldMk cId="3377136723" sldId="393"/>
        </pc:sldMkLst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2" creationId="{B9DC6AD5-B1D5-40F1-BF7D-8C686B3B1562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3" creationId="{51B3A073-876E-4AD8-9C42-AE3A3B663A43}"/>
          </ac:spMkLst>
        </pc:spChg>
        <pc:spChg chg="del">
          <ac:chgData name="Flávio Olimpio" userId="2d1d60667f675a7b" providerId="LiveId" clId="{DCFABCF7-175E-4844-96E2-4047B579E031}" dt="2021-07-26T16:24:20.355" v="2916" actId="478"/>
          <ac:spMkLst>
            <pc:docMk/>
            <pc:sldMk cId="3377136723" sldId="393"/>
            <ac:spMk id="4" creationId="{12BB3720-E6B4-4F95-B717-B04E8B804E89}"/>
          </ac:spMkLst>
        </pc:spChg>
      </pc:sldChg>
      <pc:sldChg chg="del">
        <pc:chgData name="Flávio Olimpio" userId="2d1d60667f675a7b" providerId="LiveId" clId="{DCFABCF7-175E-4844-96E2-4047B579E031}" dt="2021-07-20T14:12:39.421" v="10" actId="47"/>
        <pc:sldMkLst>
          <pc:docMk/>
          <pc:sldMk cId="1160531037" sldId="394"/>
        </pc:sldMkLst>
      </pc:sldChg>
      <pc:sldChg chg="addSp modSp add mod modAnim">
        <pc:chgData name="Flávio Olimpio" userId="2d1d60667f675a7b" providerId="LiveId" clId="{DCFABCF7-175E-4844-96E2-4047B579E031}" dt="2021-07-27T08:31:10.106" v="4380"/>
        <pc:sldMkLst>
          <pc:docMk/>
          <pc:sldMk cId="1484991094" sldId="394"/>
        </pc:sldMkLst>
        <pc:spChg chg="add mod">
          <ac:chgData name="Flávio Olimpio" userId="2d1d60667f675a7b" providerId="LiveId" clId="{DCFABCF7-175E-4844-96E2-4047B579E031}" dt="2021-07-26T21:17:45.883" v="4187" actId="403"/>
          <ac:spMkLst>
            <pc:docMk/>
            <pc:sldMk cId="1484991094" sldId="394"/>
            <ac:spMk id="21" creationId="{52B7E9BC-74C4-41F1-BD34-D895166B0A2F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7" creationId="{59F19A02-4AD3-4FCC-8A4F-B51C6D80B199}"/>
          </ac:spMkLst>
        </pc:spChg>
        <pc:spChg chg="add mod">
          <ac:chgData name="Flávio Olimpio" userId="2d1d60667f675a7b" providerId="LiveId" clId="{DCFABCF7-175E-4844-96E2-4047B579E031}" dt="2021-07-26T18:16:24.146" v="4002" actId="164"/>
          <ac:spMkLst>
            <pc:docMk/>
            <pc:sldMk cId="1484991094" sldId="394"/>
            <ac:spMk id="38" creationId="{A83618C7-644B-47F0-AA6E-00C36121B99F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39" creationId="{66C9E617-99AC-47FC-922D-51AB03D8FE23}"/>
          </ac:spMkLst>
        </pc:spChg>
        <pc:spChg chg="add mod">
          <ac:chgData name="Flávio Olimpio" userId="2d1d60667f675a7b" providerId="LiveId" clId="{DCFABCF7-175E-4844-96E2-4047B579E031}" dt="2021-07-26T18:16:27.861" v="4003" actId="164"/>
          <ac:spMkLst>
            <pc:docMk/>
            <pc:sldMk cId="1484991094" sldId="394"/>
            <ac:spMk id="40" creationId="{D31176AD-44A1-4DD5-A3BE-00FE6D7BE08B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1" creationId="{5DF329A4-CB70-46D5-8E31-6FE2644C4CF9}"/>
          </ac:spMkLst>
        </pc:spChg>
        <pc:spChg chg="add mod">
          <ac:chgData name="Flávio Olimpio" userId="2d1d60667f675a7b" providerId="LiveId" clId="{DCFABCF7-175E-4844-96E2-4047B579E031}" dt="2021-07-26T18:16:32.142" v="4004" actId="164"/>
          <ac:spMkLst>
            <pc:docMk/>
            <pc:sldMk cId="1484991094" sldId="394"/>
            <ac:spMk id="42" creationId="{1AF8A92E-868C-487C-84B4-46838BC1AB45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3" creationId="{006EC0F9-2E8F-4EF7-B98A-C13D089351A4}"/>
          </ac:spMkLst>
        </pc:spChg>
        <pc:spChg chg="add mod">
          <ac:chgData name="Flávio Olimpio" userId="2d1d60667f675a7b" providerId="LiveId" clId="{DCFABCF7-175E-4844-96E2-4047B579E031}" dt="2021-07-26T18:16:36.957" v="4005" actId="164"/>
          <ac:spMkLst>
            <pc:docMk/>
            <pc:sldMk cId="1484991094" sldId="394"/>
            <ac:spMk id="44" creationId="{9CD40573-38EB-4DD8-B6E1-CA1056A1A823}"/>
          </ac:spMkLst>
        </pc:spChg>
        <pc:spChg chg="add mod">
          <ac:chgData name="Flávio Olimpio" userId="2d1d60667f675a7b" providerId="LiveId" clId="{DCFABCF7-175E-4844-96E2-4047B579E031}" dt="2021-07-26T21:17:58.306" v="4192" actId="20577"/>
          <ac:spMkLst>
            <pc:docMk/>
            <pc:sldMk cId="1484991094" sldId="394"/>
            <ac:spMk id="52" creationId="{BACB013D-1615-4F56-907D-B1AADCEE589E}"/>
          </ac:spMkLst>
        </pc:spChg>
        <pc:spChg chg="add mod">
          <ac:chgData name="Flávio Olimpio" userId="2d1d60667f675a7b" providerId="LiveId" clId="{DCFABCF7-175E-4844-96E2-4047B579E031}" dt="2021-07-26T21:18:19.414" v="4196" actId="20577"/>
          <ac:spMkLst>
            <pc:docMk/>
            <pc:sldMk cId="1484991094" sldId="394"/>
            <ac:spMk id="67" creationId="{58E9D57B-E2A1-406B-ABBC-2536AD650CB4}"/>
          </ac:spMkLst>
        </pc:spChg>
        <pc:spChg chg="add mod">
          <ac:chgData name="Flávio Olimpio" userId="2d1d60667f675a7b" providerId="LiveId" clId="{DCFABCF7-175E-4844-96E2-4047B579E031}" dt="2021-07-26T21:18:26.229" v="4198" actId="20577"/>
          <ac:spMkLst>
            <pc:docMk/>
            <pc:sldMk cId="1484991094" sldId="394"/>
            <ac:spMk id="68" creationId="{0F7AA38E-4A8D-4CBC-96A3-DF8F1F0F648D}"/>
          </ac:spMkLst>
        </pc:spChg>
        <pc:spChg chg="add mod">
          <ac:chgData name="Flávio Olimpio" userId="2d1d60667f675a7b" providerId="LiveId" clId="{DCFABCF7-175E-4844-96E2-4047B579E031}" dt="2021-07-27T08:30:44.913" v="4374" actId="113"/>
          <ac:spMkLst>
            <pc:docMk/>
            <pc:sldMk cId="1484991094" sldId="394"/>
            <ac:spMk id="69" creationId="{7B6BE04F-98BE-4ABB-A76C-E4DAB5488FDE}"/>
          </ac:spMkLst>
        </pc:spChg>
        <pc:spChg chg="add mod">
          <ac:chgData name="Flávio Olimpio" userId="2d1d60667f675a7b" providerId="LiveId" clId="{DCFABCF7-175E-4844-96E2-4047B579E031}" dt="2021-07-27T08:30:49.775" v="4377" actId="113"/>
          <ac:spMkLst>
            <pc:docMk/>
            <pc:sldMk cId="1484991094" sldId="394"/>
            <ac:spMk id="70" creationId="{544EACE2-4900-4D92-AF53-9E5DEA076ACA}"/>
          </ac:spMkLst>
        </pc:spChg>
        <pc:spChg chg="mod">
          <ac:chgData name="Flávio Olimpio" userId="2d1d60667f675a7b" providerId="LiveId" clId="{DCFABCF7-175E-4844-96E2-4047B579E031}" dt="2021-07-26T18:15:52.196" v="3999" actId="164"/>
          <ac:spMkLst>
            <pc:docMk/>
            <pc:sldMk cId="1484991094" sldId="394"/>
            <ac:spMk id="71" creationId="{A1DBE2E0-F5DB-46FE-BC00-1C97607BAF93}"/>
          </ac:spMkLst>
        </pc:spChg>
        <pc:spChg chg="mod">
          <ac:chgData name="Flávio Olimpio" userId="2d1d60667f675a7b" providerId="LiveId" clId="{DCFABCF7-175E-4844-96E2-4047B579E031}" dt="2021-07-26T18:16:11.711" v="4000" actId="164"/>
          <ac:spMkLst>
            <pc:docMk/>
            <pc:sldMk cId="1484991094" sldId="394"/>
            <ac:spMk id="72" creationId="{CC9DD58E-05E1-40FE-8F0E-9BB0B360A124}"/>
          </ac:spMkLst>
        </pc:spChg>
        <pc:grpChg chg="add 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15" creationId="{E35B6E66-D6B0-4212-B542-E36BA17552E1}"/>
          </ac:grpSpMkLst>
        </pc:grpChg>
        <pc:grpChg chg="add 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16" creationId="{CE3D649E-B96E-44A7-AAE3-4E9D2B313DCF}"/>
          </ac:grpSpMkLst>
        </pc:grpChg>
        <pc:grpChg chg="add mod">
          <ac:chgData name="Flávio Olimpio" userId="2d1d60667f675a7b" providerId="LiveId" clId="{DCFABCF7-175E-4844-96E2-4047B579E031}" dt="2021-07-26T18:16:24.146" v="4002" actId="164"/>
          <ac:grpSpMkLst>
            <pc:docMk/>
            <pc:sldMk cId="1484991094" sldId="394"/>
            <ac:grpSpMk id="17" creationId="{2C8061F9-7EE6-424E-A368-DF3675D6A11B}"/>
          </ac:grpSpMkLst>
        </pc:grpChg>
        <pc:grpChg chg="add mod">
          <ac:chgData name="Flávio Olimpio" userId="2d1d60667f675a7b" providerId="LiveId" clId="{DCFABCF7-175E-4844-96E2-4047B579E031}" dt="2021-07-26T18:16:27.861" v="4003" actId="164"/>
          <ac:grpSpMkLst>
            <pc:docMk/>
            <pc:sldMk cId="1484991094" sldId="394"/>
            <ac:grpSpMk id="18" creationId="{195CCB9B-6B93-434C-AFF0-E3FF02501015}"/>
          </ac:grpSpMkLst>
        </pc:grpChg>
        <pc:grpChg chg="add mod">
          <ac:chgData name="Flávio Olimpio" userId="2d1d60667f675a7b" providerId="LiveId" clId="{DCFABCF7-175E-4844-96E2-4047B579E031}" dt="2021-07-26T18:16:32.142" v="4004" actId="164"/>
          <ac:grpSpMkLst>
            <pc:docMk/>
            <pc:sldMk cId="1484991094" sldId="394"/>
            <ac:grpSpMk id="19" creationId="{172A83D3-AADC-49E8-A10D-3CEF31E7EEC7}"/>
          </ac:grpSpMkLst>
        </pc:grpChg>
        <pc:grpChg chg="add mod">
          <ac:chgData name="Flávio Olimpio" userId="2d1d60667f675a7b" providerId="LiveId" clId="{DCFABCF7-175E-4844-96E2-4047B579E031}" dt="2021-07-26T18:16:36.957" v="4005" actId="164"/>
          <ac:grpSpMkLst>
            <pc:docMk/>
            <pc:sldMk cId="1484991094" sldId="394"/>
            <ac:grpSpMk id="20" creationId="{9FDDCE7C-62F9-4504-8418-4DDA648DC1FF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8" creationId="{E54FA9E3-1439-4A2E-8866-A06463944CFA}"/>
          </ac:grpSpMkLst>
        </pc:grpChg>
        <pc:grpChg chg="mod">
          <ac:chgData name="Flávio Olimpio" userId="2d1d60667f675a7b" providerId="LiveId" clId="{DCFABCF7-175E-4844-96E2-4047B579E031}" dt="2021-07-26T18:15:52.196" v="3999" actId="164"/>
          <ac:grpSpMkLst>
            <pc:docMk/>
            <pc:sldMk cId="1484991094" sldId="394"/>
            <ac:grpSpMk id="49" creationId="{9F21C4F4-CB88-405A-AF14-27A6C865D4D2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1" creationId="{4F26BBB8-8A97-438A-A0AD-78B470388FBA}"/>
          </ac:grpSpMkLst>
        </pc:grpChg>
        <pc:grpChg chg="mod">
          <ac:chgData name="Flávio Olimpio" userId="2d1d60667f675a7b" providerId="LiveId" clId="{DCFABCF7-175E-4844-96E2-4047B579E031}" dt="2021-07-26T18:16:11.711" v="4000" actId="164"/>
          <ac:grpSpMkLst>
            <pc:docMk/>
            <pc:sldMk cId="1484991094" sldId="394"/>
            <ac:grpSpMk id="64" creationId="{A20E2466-5082-4BA6-B221-6608C890927F}"/>
          </ac:grpSpMkLst>
        </pc:grp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6" creationId="{96015CB3-D95E-4ACB-AB15-3EDF63897379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7" creationId="{E5A9F0DA-46D3-4E47-A8C0-1C53CBC6A69B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8" creationId="{2CC5D6B6-C1CC-4DCC-AF8F-F0218C2ABA4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9" creationId="{5D598057-407F-4B9E-95B1-7C5AF008FF9D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0" creationId="{D7A67256-5AA2-4326-B46F-9A4F84D89D83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1" creationId="{9190FDAB-606B-41C5-99EF-831BF3F80DAA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2" creationId="{6D7259BA-E857-449F-8D63-741752A3CFF6}"/>
          </ac:cxnSpMkLst>
        </pc:cxnChg>
        <pc:cxnChg chg="mod">
          <ac:chgData name="Flávio Olimpio" userId="2d1d60667f675a7b" providerId="LiveId" clId="{DCFABCF7-175E-4844-96E2-4047B579E031}" dt="2021-07-26T18:15:52.196" v="3999" actId="164"/>
          <ac:cxnSpMkLst>
            <pc:docMk/>
            <pc:sldMk cId="1484991094" sldId="394"/>
            <ac:cxnSpMk id="13" creationId="{E7E97FAF-4031-4E66-BD58-7C5018C2AB53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3" creationId="{6C2BAC1C-6DB7-459E-927A-97762415AAEF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4" creationId="{064DAD29-7740-423B-9388-AFFE1F3FD65D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5" creationId="{D83580E7-96AC-4F11-997A-8A53EB32DFAB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6" creationId="{7CE85754-9EE7-4070-8D00-3C3E7F850E26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7" creationId="{BBE92020-8143-4E29-825C-1105DDDD2B30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8" creationId="{A8C3A889-13B8-486A-8269-7E35239171D8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59" creationId="{0275CC33-6A95-4FBB-972F-EF8387146279}"/>
          </ac:cxnSpMkLst>
        </pc:cxnChg>
        <pc:cxnChg chg="mod">
          <ac:chgData name="Flávio Olimpio" userId="2d1d60667f675a7b" providerId="LiveId" clId="{DCFABCF7-175E-4844-96E2-4047B579E031}" dt="2021-07-26T18:16:11.711" v="4000" actId="164"/>
          <ac:cxnSpMkLst>
            <pc:docMk/>
            <pc:sldMk cId="1484991094" sldId="394"/>
            <ac:cxnSpMk id="60" creationId="{28A5FC5A-7AD5-432E-B297-449D9E25BBB9}"/>
          </ac:cxnSpMkLst>
        </pc:cxnChg>
      </pc:sldChg>
      <pc:sldChg chg="addSp delSp modSp new mod modAnim">
        <pc:chgData name="Flávio Olimpio" userId="2d1d60667f675a7b" providerId="LiveId" clId="{DCFABCF7-175E-4844-96E2-4047B579E031}" dt="2021-07-27T11:07:02.004" v="4712" actId="20577"/>
        <pc:sldMkLst>
          <pc:docMk/>
          <pc:sldMk cId="3939970979" sldId="395"/>
        </pc:sldMkLst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2" creationId="{7F059B0D-1D51-4D90-86C3-E8AA73AC3EBA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3" creationId="{573D1B4F-7FF1-491B-A151-BCF29EBCB2EB}"/>
          </ac:spMkLst>
        </pc:spChg>
        <pc:spChg chg="del">
          <ac:chgData name="Flávio Olimpio" userId="2d1d60667f675a7b" providerId="LiveId" clId="{DCFABCF7-175E-4844-96E2-4047B579E031}" dt="2021-07-26T17:02:22.051" v="2985" actId="478"/>
          <ac:spMkLst>
            <pc:docMk/>
            <pc:sldMk cId="3939970979" sldId="395"/>
            <ac:spMk id="4" creationId="{2FE27761-E5F7-4707-9D5B-85B15B88027B}"/>
          </ac:spMkLst>
        </pc:spChg>
        <pc:spChg chg="add mod">
          <ac:chgData name="Flávio Olimpio" userId="2d1d60667f675a7b" providerId="LiveId" clId="{DCFABCF7-175E-4844-96E2-4047B579E031}" dt="2021-07-26T17:03:47.008" v="3065" actId="1076"/>
          <ac:spMkLst>
            <pc:docMk/>
            <pc:sldMk cId="3939970979" sldId="395"/>
            <ac:spMk id="7" creationId="{3B1E7093-44B6-4933-8BBA-CF72F3E4FA98}"/>
          </ac:spMkLst>
        </pc:spChg>
        <pc:spChg chg="add mod">
          <ac:chgData name="Flávio Olimpio" userId="2d1d60667f675a7b" providerId="LiveId" clId="{DCFABCF7-175E-4844-96E2-4047B579E031}" dt="2021-07-26T17:17:58.778" v="3449" actId="1076"/>
          <ac:spMkLst>
            <pc:docMk/>
            <pc:sldMk cId="3939970979" sldId="395"/>
            <ac:spMk id="8" creationId="{C7CEA709-115C-4FDE-8DCD-0DA4A3C803DF}"/>
          </ac:spMkLst>
        </pc:spChg>
        <pc:spChg chg="add mod">
          <ac:chgData name="Flávio Olimpio" userId="2d1d60667f675a7b" providerId="LiveId" clId="{DCFABCF7-175E-4844-96E2-4047B579E031}" dt="2021-07-26T17:18:01.340" v="3450" actId="1076"/>
          <ac:spMkLst>
            <pc:docMk/>
            <pc:sldMk cId="3939970979" sldId="395"/>
            <ac:spMk id="9" creationId="{5B7FA801-4683-43C7-A907-F008CC356B3B}"/>
          </ac:spMkLst>
        </pc:spChg>
        <pc:spChg chg="add mod">
          <ac:chgData name="Flávio Olimpio" userId="2d1d60667f675a7b" providerId="LiveId" clId="{DCFABCF7-175E-4844-96E2-4047B579E031}" dt="2021-07-26T17:18:04.962" v="3451" actId="1076"/>
          <ac:spMkLst>
            <pc:docMk/>
            <pc:sldMk cId="3939970979" sldId="395"/>
            <ac:spMk id="10" creationId="{445CB091-87FC-4A29-90C8-E6D4F4F9F35B}"/>
          </ac:spMkLst>
        </pc:spChg>
        <pc:spChg chg="add mod">
          <ac:chgData name="Flávio Olimpio" userId="2d1d60667f675a7b" providerId="LiveId" clId="{DCFABCF7-175E-4844-96E2-4047B579E031}" dt="2021-07-26T17:18:53.102" v="3462" actId="1076"/>
          <ac:spMkLst>
            <pc:docMk/>
            <pc:sldMk cId="3939970979" sldId="395"/>
            <ac:spMk id="11" creationId="{388C2DA3-06EA-4F10-8125-58A1E0548ECB}"/>
          </ac:spMkLst>
        </pc:spChg>
        <pc:spChg chg="add mod">
          <ac:chgData name="Flávio Olimpio" userId="2d1d60667f675a7b" providerId="LiveId" clId="{DCFABCF7-175E-4844-96E2-4047B579E031}" dt="2021-07-26T17:44:49.961" v="3778" actId="1076"/>
          <ac:spMkLst>
            <pc:docMk/>
            <pc:sldMk cId="3939970979" sldId="395"/>
            <ac:spMk id="14" creationId="{B5F597D1-333A-498C-B6B7-E56A847979DA}"/>
          </ac:spMkLst>
        </pc:spChg>
        <pc:spChg chg="add del mod">
          <ac:chgData name="Flávio Olimpio" userId="2d1d60667f675a7b" providerId="LiveId" clId="{DCFABCF7-175E-4844-96E2-4047B579E031}" dt="2021-07-26T17:15:03.324" v="3397" actId="478"/>
          <ac:spMkLst>
            <pc:docMk/>
            <pc:sldMk cId="3939970979" sldId="395"/>
            <ac:spMk id="15" creationId="{40019402-C056-43E1-AABF-83523604F87E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6" creationId="{787BFEE8-CB93-4887-A0A5-2AEB1FBE8F21}"/>
          </ac:spMkLst>
        </pc:spChg>
        <pc:spChg chg="add mod">
          <ac:chgData name="Flávio Olimpio" userId="2d1d60667f675a7b" providerId="LiveId" clId="{DCFABCF7-175E-4844-96E2-4047B579E031}" dt="2021-07-26T17:44:28.998" v="3775" actId="164"/>
          <ac:spMkLst>
            <pc:docMk/>
            <pc:sldMk cId="3939970979" sldId="395"/>
            <ac:spMk id="18" creationId="{F9D47B5D-93E1-4D9E-B00D-9616A7CF1FEC}"/>
          </ac:spMkLst>
        </pc:spChg>
        <pc:spChg chg="add mod">
          <ac:chgData name="Flávio Olimpio" userId="2d1d60667f675a7b" providerId="LiveId" clId="{DCFABCF7-175E-4844-96E2-4047B579E031}" dt="2021-07-26T17:43:28.987" v="3771" actId="1076"/>
          <ac:spMkLst>
            <pc:docMk/>
            <pc:sldMk cId="3939970979" sldId="395"/>
            <ac:spMk id="19" creationId="{F43AD316-2FA2-4067-A762-1F43A49DFB84}"/>
          </ac:spMkLst>
        </pc:spChg>
        <pc:spChg chg="add mod">
          <ac:chgData name="Flávio Olimpio" userId="2d1d60667f675a7b" providerId="LiveId" clId="{DCFABCF7-175E-4844-96E2-4047B579E031}" dt="2021-07-26T17:35:39.855" v="3705" actId="1076"/>
          <ac:spMkLst>
            <pc:docMk/>
            <pc:sldMk cId="3939970979" sldId="395"/>
            <ac:spMk id="20" creationId="{336255D4-3EF1-48F2-9AAD-F82233F93644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1" creationId="{70FF015C-0599-4FD9-9BD8-E3344695720C}"/>
          </ac:spMkLst>
        </pc:spChg>
        <pc:spChg chg="add del mod">
          <ac:chgData name="Flávio Olimpio" userId="2d1d60667f675a7b" providerId="LiveId" clId="{DCFABCF7-175E-4844-96E2-4047B579E031}" dt="2021-07-26T17:45:14.812" v="3781" actId="164"/>
          <ac:spMkLst>
            <pc:docMk/>
            <pc:sldMk cId="3939970979" sldId="395"/>
            <ac:spMk id="22" creationId="{FA62F609-CFB6-442E-89D3-B0FDF1E62B6C}"/>
          </ac:spMkLst>
        </pc:spChg>
        <pc:spChg chg="add mod">
          <ac:chgData name="Flávio Olimpio" userId="2d1d60667f675a7b" providerId="LiveId" clId="{DCFABCF7-175E-4844-96E2-4047B579E031}" dt="2021-07-27T11:07:02.004" v="4712" actId="20577"/>
          <ac:spMkLst>
            <pc:docMk/>
            <pc:sldMk cId="3939970979" sldId="395"/>
            <ac:spMk id="23" creationId="{26390DA6-8A0F-46E3-B5F0-CB12486B2544}"/>
          </ac:spMkLst>
        </pc:spChg>
        <pc:spChg chg="add mod">
          <ac:chgData name="Flávio Olimpio" userId="2d1d60667f675a7b" providerId="LiveId" clId="{DCFABCF7-175E-4844-96E2-4047B579E031}" dt="2021-07-26T17:45:28.936" v="3783" actId="164"/>
          <ac:spMkLst>
            <pc:docMk/>
            <pc:sldMk cId="3939970979" sldId="395"/>
            <ac:spMk id="24" creationId="{620EC592-FDB3-429F-88FB-C5B936DD8B6F}"/>
          </ac:spMkLst>
        </pc:spChg>
        <pc:spChg chg="add del mod">
          <ac:chgData name="Flávio Olimpio" userId="2d1d60667f675a7b" providerId="LiveId" clId="{DCFABCF7-175E-4844-96E2-4047B579E031}" dt="2021-07-26T17:30:38.010" v="3655" actId="21"/>
          <ac:spMkLst>
            <pc:docMk/>
            <pc:sldMk cId="3939970979" sldId="395"/>
            <ac:spMk id="26" creationId="{CEC87722-49A5-4067-8DF2-D477B7A043DE}"/>
          </ac:spMkLst>
        </pc:spChg>
        <pc:spChg chg="add mod">
          <ac:chgData name="Flávio Olimpio" userId="2d1d60667f675a7b" providerId="LiveId" clId="{DCFABCF7-175E-4844-96E2-4047B579E031}" dt="2021-07-26T17:45:57.635" v="3790" actId="1076"/>
          <ac:spMkLst>
            <pc:docMk/>
            <pc:sldMk cId="3939970979" sldId="395"/>
            <ac:spMk id="29" creationId="{304261F8-596A-4142-9FEB-24A5A6E6DC95}"/>
          </ac:spMkLst>
        </pc:spChg>
        <pc:grpChg chg="add mod">
          <ac:chgData name="Flávio Olimpio" userId="2d1d60667f675a7b" providerId="LiveId" clId="{DCFABCF7-175E-4844-96E2-4047B579E031}" dt="2021-07-26T17:44:49.961" v="3778" actId="1076"/>
          <ac:grpSpMkLst>
            <pc:docMk/>
            <pc:sldMk cId="3939970979" sldId="395"/>
            <ac:grpSpMk id="17" creationId="{C9ED233A-D0C2-441B-B5CD-EA871CE6493C}"/>
          </ac:grpSpMkLst>
        </pc:grpChg>
        <pc:grpChg chg="add mod">
          <ac:chgData name="Flávio Olimpio" userId="2d1d60667f675a7b" providerId="LiveId" clId="{DCFABCF7-175E-4844-96E2-4047B579E031}" dt="2021-07-26T17:44:41.989" v="3777" actId="1035"/>
          <ac:grpSpMkLst>
            <pc:docMk/>
            <pc:sldMk cId="3939970979" sldId="395"/>
            <ac:grpSpMk id="30" creationId="{0B0A1B58-669D-484D-BF1A-802219F089CD}"/>
          </ac:grpSpMkLst>
        </pc:grpChg>
        <pc:grpChg chg="add mod">
          <ac:chgData name="Flávio Olimpio" userId="2d1d60667f675a7b" providerId="LiveId" clId="{DCFABCF7-175E-4844-96E2-4047B579E031}" dt="2021-07-26T17:45:14.812" v="3781" actId="164"/>
          <ac:grpSpMkLst>
            <pc:docMk/>
            <pc:sldMk cId="3939970979" sldId="395"/>
            <ac:grpSpMk id="31" creationId="{D76C1F07-A885-4C6E-A6BD-4D3DAE22236A}"/>
          </ac:grpSpMkLst>
        </pc:grpChg>
        <pc:grpChg chg="add mod">
          <ac:chgData name="Flávio Olimpio" userId="2d1d60667f675a7b" providerId="LiveId" clId="{DCFABCF7-175E-4844-96E2-4047B579E031}" dt="2021-07-26T17:45:28.936" v="3783" actId="164"/>
          <ac:grpSpMkLst>
            <pc:docMk/>
            <pc:sldMk cId="3939970979" sldId="395"/>
            <ac:grpSpMk id="32" creationId="{996E43CA-DCA6-4835-BC46-674E22E8D5D5}"/>
          </ac:grpSpMkLst>
        </pc:grpChg>
        <pc:picChg chg="add mod modCrop">
          <ac:chgData name="Flávio Olimpio" userId="2d1d60667f675a7b" providerId="LiveId" clId="{DCFABCF7-175E-4844-96E2-4047B579E031}" dt="2021-07-26T17:18:48.479" v="3460" actId="1076"/>
          <ac:picMkLst>
            <pc:docMk/>
            <pc:sldMk cId="3939970979" sldId="395"/>
            <ac:picMk id="6" creationId="{E03B9CD5-0724-4119-A31E-FF9334D336C1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2" creationId="{65B65489-C879-4A8B-A25B-2D45891BFE6F}"/>
          </ac:picMkLst>
        </pc:picChg>
        <pc:picChg chg="add mod">
          <ac:chgData name="Flávio Olimpio" userId="2d1d60667f675a7b" providerId="LiveId" clId="{DCFABCF7-175E-4844-96E2-4047B579E031}" dt="2021-07-26T17:44:49.961" v="3778" actId="1076"/>
          <ac:picMkLst>
            <pc:docMk/>
            <pc:sldMk cId="3939970979" sldId="395"/>
            <ac:picMk id="13" creationId="{90719CCD-2EDB-4626-B0A2-5C3A4E80CE7D}"/>
          </ac:picMkLst>
        </pc:picChg>
        <pc:picChg chg="add del mod">
          <ac:chgData name="Flávio Olimpio" userId="2d1d60667f675a7b" providerId="LiveId" clId="{DCFABCF7-175E-4844-96E2-4047B579E031}" dt="2021-07-26T17:30:38.010" v="3655" actId="21"/>
          <ac:picMkLst>
            <pc:docMk/>
            <pc:sldMk cId="3939970979" sldId="395"/>
            <ac:picMk id="28" creationId="{B2D46429-F304-49E5-887F-41602A86D474}"/>
          </ac:picMkLst>
        </pc:picChg>
      </pc:sldChg>
      <pc:sldChg chg="addSp delSp modSp new mod modTransition delAnim modAnim">
        <pc:chgData name="Flávio Olimpio" userId="2d1d60667f675a7b" providerId="LiveId" clId="{DCFABCF7-175E-4844-96E2-4047B579E031}" dt="2021-08-02T17:06:44.586" v="4714" actId="1076"/>
        <pc:sldMkLst>
          <pc:docMk/>
          <pc:sldMk cId="3306387620" sldId="396"/>
        </pc:sldMkLst>
        <pc:spChg chg="mod">
          <ac:chgData name="Flávio Olimpio" userId="2d1d60667f675a7b" providerId="LiveId" clId="{DCFABCF7-175E-4844-96E2-4047B579E031}" dt="2021-08-02T17:06:44.586" v="4714" actId="1076"/>
          <ac:spMkLst>
            <pc:docMk/>
            <pc:sldMk cId="3306387620" sldId="396"/>
            <ac:spMk id="2" creationId="{03607122-A6D8-46E3-94B5-6C5F24920E9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3" creationId="{80147C49-240F-4804-A50F-BC734142F85C}"/>
          </ac:spMkLst>
        </pc:spChg>
        <pc:spChg chg="del">
          <ac:chgData name="Flávio Olimpio" userId="2d1d60667f675a7b" providerId="LiveId" clId="{DCFABCF7-175E-4844-96E2-4047B579E031}" dt="2021-07-26T19:25:50.271" v="4063" actId="478"/>
          <ac:spMkLst>
            <pc:docMk/>
            <pc:sldMk cId="3306387620" sldId="396"/>
            <ac:spMk id="4" creationId="{999AB405-59AE-42EC-9E13-CDFF58363CF9}"/>
          </ac:spMkLst>
        </pc:spChg>
        <pc:picChg chg="add mod">
          <ac:chgData name="Flávio Olimpio" userId="2d1d60667f675a7b" providerId="LiveId" clId="{DCFABCF7-175E-4844-96E2-4047B579E031}" dt="2021-07-27T10:43:26.048" v="4710" actId="1076"/>
          <ac:picMkLst>
            <pc:docMk/>
            <pc:sldMk cId="3306387620" sldId="396"/>
            <ac:picMk id="3" creationId="{0BE2A27B-2D22-4857-8F67-0DB14245DDFD}"/>
          </ac:picMkLst>
        </pc:picChg>
        <pc:picChg chg="add del mod">
          <ac:chgData name="Flávio Olimpio" userId="2d1d60667f675a7b" providerId="LiveId" clId="{DCFABCF7-175E-4844-96E2-4047B579E031}" dt="2021-07-26T19:28:40.905" v="4109" actId="478"/>
          <ac:picMkLst>
            <pc:docMk/>
            <pc:sldMk cId="3306387620" sldId="396"/>
            <ac:picMk id="5" creationId="{B5A3531C-6998-495F-BCDE-46BDDC0857EA}"/>
          </ac:picMkLst>
        </pc:picChg>
        <pc:picChg chg="add del mod">
          <ac:chgData name="Flávio Olimpio" userId="2d1d60667f675a7b" providerId="LiveId" clId="{DCFABCF7-175E-4844-96E2-4047B579E031}" dt="2021-07-26T19:29:50.874" v="4111" actId="478"/>
          <ac:picMkLst>
            <pc:docMk/>
            <pc:sldMk cId="3306387620" sldId="396"/>
            <ac:picMk id="6" creationId="{0A78E1AB-AF3F-4F93-A12F-D43F5AAB6062}"/>
          </ac:picMkLst>
        </pc:picChg>
      </pc:sldChg>
      <pc:sldChg chg="addSp delSp modSp new mod modAnim">
        <pc:chgData name="Flávio Olimpio" userId="2d1d60667f675a7b" providerId="LiveId" clId="{DCFABCF7-175E-4844-96E2-4047B579E031}" dt="2021-07-27T02:19:56.824" v="4306"/>
        <pc:sldMkLst>
          <pc:docMk/>
          <pc:sldMk cId="1340831454" sldId="397"/>
        </pc:sldMkLst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2" creationId="{136F1065-3BB0-4278-9473-75A2CEB074C4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3" creationId="{0E991739-519F-4B73-9EE7-9914CE9538AE}"/>
          </ac:spMkLst>
        </pc:spChg>
        <pc:spChg chg="del">
          <ac:chgData name="Flávio Olimpio" userId="2d1d60667f675a7b" providerId="LiveId" clId="{DCFABCF7-175E-4844-96E2-4047B579E031}" dt="2021-07-26T21:13:57.291" v="4126" actId="478"/>
          <ac:spMkLst>
            <pc:docMk/>
            <pc:sldMk cId="1340831454" sldId="397"/>
            <ac:spMk id="4" creationId="{139608C2-1B42-4D83-A4F7-CB87FF53B07F}"/>
          </ac:spMkLst>
        </pc:spChg>
        <pc:spChg chg="add mod">
          <ac:chgData name="Flávio Olimpio" userId="2d1d60667f675a7b" providerId="LiveId" clId="{DCFABCF7-175E-4844-96E2-4047B579E031}" dt="2021-07-26T21:16:14.426" v="4172" actId="403"/>
          <ac:spMkLst>
            <pc:docMk/>
            <pc:sldMk cId="1340831454" sldId="397"/>
            <ac:spMk id="6" creationId="{48E2ED15-D947-4C61-9CAB-55B7A42F4398}"/>
          </ac:spMkLst>
        </pc:spChg>
        <pc:picChg chg="add mod">
          <ac:chgData name="Flávio Olimpio" userId="2d1d60667f675a7b" providerId="LiveId" clId="{DCFABCF7-175E-4844-96E2-4047B579E031}" dt="2021-07-26T21:16:37.783" v="4177" actId="1076"/>
          <ac:picMkLst>
            <pc:docMk/>
            <pc:sldMk cId="1340831454" sldId="397"/>
            <ac:picMk id="1026" creationId="{6FA25BAA-8001-4D8A-AD4E-DF48136F57D5}"/>
          </ac:picMkLst>
        </pc:picChg>
      </pc:sldChg>
      <pc:sldChg chg="addSp delSp modSp new mod">
        <pc:chgData name="Flávio Olimpio" userId="2d1d60667f675a7b" providerId="LiveId" clId="{DCFABCF7-175E-4844-96E2-4047B579E031}" dt="2021-07-27T10:37:59.222" v="4703" actId="732"/>
        <pc:sldMkLst>
          <pc:docMk/>
          <pc:sldMk cId="2286643581" sldId="398"/>
        </pc:sldMkLst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2" creationId="{2C25E333-F11B-4306-A8FC-36E07D3871F4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3" creationId="{7C108720-1E6A-4F32-BE7A-B0E0C6FDD9D2}"/>
          </ac:spMkLst>
        </pc:spChg>
        <pc:spChg chg="del">
          <ac:chgData name="Flávio Olimpio" userId="2d1d60667f675a7b" providerId="LiveId" clId="{DCFABCF7-175E-4844-96E2-4047B579E031}" dt="2021-07-26T23:01:30.612" v="4261" actId="478"/>
          <ac:spMkLst>
            <pc:docMk/>
            <pc:sldMk cId="2286643581" sldId="398"/>
            <ac:spMk id="4" creationId="{74CC8487-09F3-4C6E-A0E8-3ECB34752284}"/>
          </ac:spMkLst>
        </pc:spChg>
        <pc:spChg chg="add mod">
          <ac:chgData name="Flávio Olimpio" userId="2d1d60667f675a7b" providerId="LiveId" clId="{DCFABCF7-175E-4844-96E2-4047B579E031}" dt="2021-07-27T08:40:21.183" v="4610" actId="14100"/>
          <ac:spMkLst>
            <pc:docMk/>
            <pc:sldMk cId="2286643581" sldId="398"/>
            <ac:spMk id="8" creationId="{863C3A42-40D2-4203-9576-441BBDDC99B1}"/>
          </ac:spMkLst>
        </pc:spChg>
        <pc:picChg chg="add mod modCrop">
          <ac:chgData name="Flávio Olimpio" userId="2d1d60667f675a7b" providerId="LiveId" clId="{DCFABCF7-175E-4844-96E2-4047B579E031}" dt="2021-07-27T10:37:59.222" v="4703" actId="732"/>
          <ac:picMkLst>
            <pc:docMk/>
            <pc:sldMk cId="2286643581" sldId="398"/>
            <ac:picMk id="6" creationId="{BF62087F-51D5-4D8E-B510-81E3D6A2101B}"/>
          </ac:picMkLst>
        </pc:picChg>
        <pc:picChg chg="add del mod">
          <ac:chgData name="Flávio Olimpio" userId="2d1d60667f675a7b" providerId="LiveId" clId="{DCFABCF7-175E-4844-96E2-4047B579E031}" dt="2021-07-27T08:39:31.749" v="4596" actId="478"/>
          <ac:picMkLst>
            <pc:docMk/>
            <pc:sldMk cId="2286643581" sldId="398"/>
            <ac:picMk id="7" creationId="{E10BEC5F-B162-4B3C-A4E9-3F8462C67A80}"/>
          </ac:picMkLst>
        </pc:picChg>
      </pc:sldChg>
      <pc:sldChg chg="addSp delSp modSp new del mod">
        <pc:chgData name="Flávio Olimpio" userId="2d1d60667f675a7b" providerId="LiveId" clId="{DCFABCF7-175E-4844-96E2-4047B579E031}" dt="2021-07-27T10:37:49.012" v="4702" actId="47"/>
        <pc:sldMkLst>
          <pc:docMk/>
          <pc:sldMk cId="139557963" sldId="399"/>
        </pc:sldMkLst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2" creationId="{B0197C69-7CEF-4683-882B-AEB26D3EF45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3" creationId="{3FA5BCE3-29B2-4AC2-A210-E007FA13884F}"/>
          </ac:spMkLst>
        </pc:spChg>
        <pc:spChg chg="add del mod">
          <ac:chgData name="Flávio Olimpio" userId="2d1d60667f675a7b" providerId="LiveId" clId="{DCFABCF7-175E-4844-96E2-4047B579E031}" dt="2021-07-27T10:37:46.243" v="4701" actId="478"/>
          <ac:spMkLst>
            <pc:docMk/>
            <pc:sldMk cId="139557963" sldId="399"/>
            <ac:spMk id="3" creationId="{624803C2-373C-4C92-BC1E-F7DE3A37E989}"/>
          </ac:spMkLst>
        </pc:spChg>
        <pc:spChg chg="del">
          <ac:chgData name="Flávio Olimpio" userId="2d1d60667f675a7b" providerId="LiveId" clId="{DCFABCF7-175E-4844-96E2-4047B579E031}" dt="2021-07-26T23:02:14.320" v="4266" actId="478"/>
          <ac:spMkLst>
            <pc:docMk/>
            <pc:sldMk cId="139557963" sldId="399"/>
            <ac:spMk id="4" creationId="{98D9C7FF-6266-42B1-A283-DCF7826C55A2}"/>
          </ac:spMkLst>
        </pc:spChg>
        <pc:spChg chg="add del mod">
          <ac:chgData name="Flávio Olimpio" userId="2d1d60667f675a7b" providerId="LiveId" clId="{DCFABCF7-175E-4844-96E2-4047B579E031}" dt="2021-07-27T10:37:44.240" v="4699" actId="478"/>
          <ac:spMkLst>
            <pc:docMk/>
            <pc:sldMk cId="139557963" sldId="399"/>
            <ac:spMk id="7" creationId="{BE74A45B-E092-4451-B02C-85DE1A1A0ABB}"/>
          </ac:spMkLst>
        </pc:spChg>
        <pc:picChg chg="add del mod modCrop">
          <ac:chgData name="Flávio Olimpio" userId="2d1d60667f675a7b" providerId="LiveId" clId="{DCFABCF7-175E-4844-96E2-4047B579E031}" dt="2021-07-27T10:37:39.901" v="4698" actId="478"/>
          <ac:picMkLst>
            <pc:docMk/>
            <pc:sldMk cId="139557963" sldId="399"/>
            <ac:picMk id="6" creationId="{79EB5385-6902-4CC3-9044-9AAED78E31AE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7:50.481" v="4360"/>
        <pc:sldMkLst>
          <pc:docMk/>
          <pc:sldMk cId="1943114417" sldId="400"/>
        </pc:sldMkLst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2" creationId="{969D620D-D74A-4944-8F22-D1A33BDB24C8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3" creationId="{B112B796-75AC-4226-957D-B25A523DF9D6}"/>
          </ac:spMkLst>
        </pc:spChg>
        <pc:spChg chg="del">
          <ac:chgData name="Flávio Olimpio" userId="2d1d60667f675a7b" providerId="LiveId" clId="{DCFABCF7-175E-4844-96E2-4047B579E031}" dt="2021-07-27T01:05:14.925" v="4271" actId="478"/>
          <ac:spMkLst>
            <pc:docMk/>
            <pc:sldMk cId="1943114417" sldId="400"/>
            <ac:spMk id="4" creationId="{FA96893D-A68B-4187-955C-E1CFB68C1A78}"/>
          </ac:spMkLst>
        </pc:spChg>
        <pc:spChg chg="add mod">
          <ac:chgData name="Flávio Olimpio" userId="2d1d60667f675a7b" providerId="LiveId" clId="{DCFABCF7-175E-4844-96E2-4047B579E031}" dt="2021-07-27T01:13:28.351" v="4293" actId="14100"/>
          <ac:spMkLst>
            <pc:docMk/>
            <pc:sldMk cId="1943114417" sldId="400"/>
            <ac:spMk id="8" creationId="{3D2A1CF9-81C5-40E9-8597-0F96E2E68136}"/>
          </ac:spMkLst>
        </pc:spChg>
        <pc:picChg chg="add mod">
          <ac:chgData name="Flávio Olimpio" userId="2d1d60667f675a7b" providerId="LiveId" clId="{DCFABCF7-175E-4844-96E2-4047B579E031}" dt="2021-07-27T01:13:18.321" v="4288" actId="1076"/>
          <ac:picMkLst>
            <pc:docMk/>
            <pc:sldMk cId="1943114417" sldId="400"/>
            <ac:picMk id="6" creationId="{9030B6BE-29AF-4358-B412-D282667CBD99}"/>
          </ac:picMkLst>
        </pc:picChg>
        <pc:picChg chg="add mod modCrop">
          <ac:chgData name="Flávio Olimpio" userId="2d1d60667f675a7b" providerId="LiveId" clId="{DCFABCF7-175E-4844-96E2-4047B579E031}" dt="2021-07-27T02:20:26.543" v="4310" actId="1076"/>
          <ac:picMkLst>
            <pc:docMk/>
            <pc:sldMk cId="1943114417" sldId="400"/>
            <ac:picMk id="10" creationId="{7C2216EC-9F83-4090-9A90-490B9A1E4598}"/>
          </ac:picMkLst>
        </pc:picChg>
        <pc:picChg chg="add mod">
          <ac:chgData name="Flávio Olimpio" userId="2d1d60667f675a7b" providerId="LiveId" clId="{DCFABCF7-175E-4844-96E2-4047B579E031}" dt="2021-07-27T08:27:38.707" v="4357" actId="1076"/>
          <ac:picMkLst>
            <pc:docMk/>
            <pc:sldMk cId="1943114417" sldId="400"/>
            <ac:picMk id="12" creationId="{DB1A6993-8477-478B-8E25-958A6FD7428F}"/>
          </ac:picMkLst>
        </pc:picChg>
      </pc:sldChg>
      <pc:sldChg chg="addSp delSp modSp new mod modAnim">
        <pc:chgData name="Flávio Olimpio" userId="2d1d60667f675a7b" providerId="LiveId" clId="{DCFABCF7-175E-4844-96E2-4047B579E031}" dt="2021-07-27T08:22:27.249" v="4353"/>
        <pc:sldMkLst>
          <pc:docMk/>
          <pc:sldMk cId="2123489632" sldId="401"/>
        </pc:sldMkLst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2" creationId="{6EC0B063-64C4-44CD-B4E9-AF0C60829049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3" creationId="{2A91CAB7-118C-43C3-B4BC-ADA767B6AF08}"/>
          </ac:spMkLst>
        </pc:spChg>
        <pc:spChg chg="del">
          <ac:chgData name="Flávio Olimpio" userId="2d1d60667f675a7b" providerId="LiveId" clId="{DCFABCF7-175E-4844-96E2-4047B579E031}" dt="2021-07-27T01:17:13.733" v="4299" actId="478"/>
          <ac:spMkLst>
            <pc:docMk/>
            <pc:sldMk cId="2123489632" sldId="401"/>
            <ac:spMk id="4" creationId="{14887046-AE53-4061-B7A7-37316B135CA3}"/>
          </ac:spMkLst>
        </pc:spChg>
        <pc:spChg chg="add mod">
          <ac:chgData name="Flávio Olimpio" userId="2d1d60667f675a7b" providerId="LiveId" clId="{DCFABCF7-175E-4844-96E2-4047B579E031}" dt="2021-07-27T08:22:09.625" v="4348" actId="1076"/>
          <ac:spMkLst>
            <pc:docMk/>
            <pc:sldMk cId="2123489632" sldId="401"/>
            <ac:spMk id="9" creationId="{3164BEF9-F129-4CC4-8D98-8AC4BB45F450}"/>
          </ac:spMkLst>
        </pc:spChg>
        <pc:picChg chg="add mod">
          <ac:chgData name="Flávio Olimpio" userId="2d1d60667f675a7b" providerId="LiveId" clId="{DCFABCF7-175E-4844-96E2-4047B579E031}" dt="2021-07-27T08:20:31.275" v="4322" actId="1076"/>
          <ac:picMkLst>
            <pc:docMk/>
            <pc:sldMk cId="2123489632" sldId="401"/>
            <ac:picMk id="6" creationId="{39000A6E-48EB-443F-B219-B59483F03884}"/>
          </ac:picMkLst>
        </pc:picChg>
        <pc:picChg chg="add mod">
          <ac:chgData name="Flávio Olimpio" userId="2d1d60667f675a7b" providerId="LiveId" clId="{DCFABCF7-175E-4844-96E2-4047B579E031}" dt="2021-07-27T08:20:35.993" v="4324" actId="1076"/>
          <ac:picMkLst>
            <pc:docMk/>
            <pc:sldMk cId="2123489632" sldId="401"/>
            <ac:picMk id="8" creationId="{0464CB5B-D974-43CB-B3B3-707431FD6FCC}"/>
          </ac:picMkLst>
        </pc:picChg>
      </pc:sldChg>
      <pc:sldMasterChg chg="addSldLayout delSldLayout">
        <pc:chgData name="Flávio Olimpio" userId="2d1d60667f675a7b" providerId="LiveId" clId="{DCFABCF7-175E-4844-96E2-4047B579E031}" dt="2021-07-20T14:12:41.231" v="13" actId="47"/>
        <pc:sldMasterMkLst>
          <pc:docMk/>
          <pc:sldMasterMk cId="0" sldId="2147483648"/>
        </pc:sldMasterMkLst>
        <pc:sldLayoutChg chg="add del">
          <pc:chgData name="Flávio Olimpio" userId="2d1d60667f675a7b" providerId="LiveId" clId="{DCFABCF7-175E-4844-96E2-4047B579E031}" dt="2021-07-20T14:12:41.231" v="13" actId="47"/>
          <pc:sldLayoutMkLst>
            <pc:docMk/>
            <pc:sldMasterMk cId="0" sldId="2147483648"/>
            <pc:sldLayoutMk cId="1611682181" sldId="2147483667"/>
          </pc:sldLayoutMkLst>
        </pc:sldLayoutChg>
      </pc:sldMasterChg>
    </pc:docChg>
  </pc:docChgLst>
  <pc:docChgLst>
    <pc:chgData name="Flávio Olimpio" userId="2d1d60667f675a7b" providerId="LiveId" clId="{B4899247-AE5F-4569-AB51-5FF50A61CA2A}"/>
    <pc:docChg chg="undo custSel addSld delSld modSld sldOrd">
      <pc:chgData name="Flávio Olimpio" userId="2d1d60667f675a7b" providerId="LiveId" clId="{B4899247-AE5F-4569-AB51-5FF50A61CA2A}" dt="2022-01-05T21:37:26.057" v="4134"/>
      <pc:docMkLst>
        <pc:docMk/>
      </pc:docMkLst>
      <pc:sldChg chg="addSp delSp modSp mod">
        <pc:chgData name="Flávio Olimpio" userId="2d1d60667f675a7b" providerId="LiveId" clId="{B4899247-AE5F-4569-AB51-5FF50A61CA2A}" dt="2022-01-03T15:03:57.668" v="52" actId="1076"/>
        <pc:sldMkLst>
          <pc:docMk/>
          <pc:sldMk cId="0" sldId="381"/>
        </pc:sldMkLst>
        <pc:spChg chg="mod">
          <ac:chgData name="Flávio Olimpio" userId="2d1d60667f675a7b" providerId="LiveId" clId="{B4899247-AE5F-4569-AB51-5FF50A61CA2A}" dt="2022-01-03T15:03:43.560" v="51" actId="313"/>
          <ac:spMkLst>
            <pc:docMk/>
            <pc:sldMk cId="0" sldId="381"/>
            <ac:spMk id="3074" creationId="{C302DE46-7A65-4755-9557-4E68A30A4009}"/>
          </ac:spMkLst>
        </pc:spChg>
        <pc:picChg chg="add mod">
          <ac:chgData name="Flávio Olimpio" userId="2d1d60667f675a7b" providerId="LiveId" clId="{B4899247-AE5F-4569-AB51-5FF50A61CA2A}" dt="2022-01-03T15:03:57.668" v="52" actId="1076"/>
          <ac:picMkLst>
            <pc:docMk/>
            <pc:sldMk cId="0" sldId="381"/>
            <ac:picMk id="3" creationId="{9C29AE34-3EC8-4A99-85E4-CC836AFCF6EA}"/>
          </ac:picMkLst>
        </pc:picChg>
        <pc:picChg chg="del">
          <ac:chgData name="Flávio Olimpio" userId="2d1d60667f675a7b" providerId="LiveId" clId="{B4899247-AE5F-4569-AB51-5FF50A61CA2A}" dt="2022-01-03T15:01:53.456" v="0" actId="478"/>
          <ac:picMkLst>
            <pc:docMk/>
            <pc:sldMk cId="0" sldId="381"/>
            <ac:picMk id="3075" creationId="{EE3B6C93-BCEF-47E1-8F76-8C48518243F1}"/>
          </ac:picMkLst>
        </pc:picChg>
      </pc:sldChg>
      <pc:sldChg chg="addSp delSp modSp mod setBg modAnim">
        <pc:chgData name="Flávio Olimpio" userId="2d1d60667f675a7b" providerId="LiveId" clId="{B4899247-AE5F-4569-AB51-5FF50A61CA2A}" dt="2022-01-05T19:25:25.966" v="3921" actId="1038"/>
        <pc:sldMkLst>
          <pc:docMk/>
          <pc:sldMk cId="0" sldId="383"/>
        </pc:sldMkLst>
        <pc:spChg chg="add mod">
          <ac:chgData name="Flávio Olimpio" userId="2d1d60667f675a7b" providerId="LiveId" clId="{B4899247-AE5F-4569-AB51-5FF50A61CA2A}" dt="2022-01-03T16:49:56.693" v="265" actId="1036"/>
          <ac:spMkLst>
            <pc:docMk/>
            <pc:sldMk cId="0" sldId="383"/>
            <ac:spMk id="2" creationId="{506A4AD3-570B-43E5-B357-FB566D4BBBC4}"/>
          </ac:spMkLst>
        </pc:spChg>
        <pc:spChg chg="mod">
          <ac:chgData name="Flávio Olimpio" userId="2d1d60667f675a7b" providerId="LiveId" clId="{B4899247-AE5F-4569-AB51-5FF50A61CA2A}" dt="2022-01-05T19:25:17.660" v="3918" actId="20577"/>
          <ac:spMkLst>
            <pc:docMk/>
            <pc:sldMk cId="0" sldId="383"/>
            <ac:spMk id="10" creationId="{E8997C56-FE8C-43D4-8BC9-CE80456501FD}"/>
          </ac:spMkLst>
        </pc:spChg>
        <pc:spChg chg="add mod">
          <ac:chgData name="Flávio Olimpio" userId="2d1d60667f675a7b" providerId="LiveId" clId="{B4899247-AE5F-4569-AB51-5FF50A61CA2A}" dt="2022-01-05T19:25:25.966" v="3921" actId="1038"/>
          <ac:spMkLst>
            <pc:docMk/>
            <pc:sldMk cId="0" sldId="383"/>
            <ac:spMk id="11" creationId="{D50C92B3-C6BF-45D2-8DEA-E5D1CD11DB4C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5" creationId="{45D37F4E-DDB4-456B-97E0-9937730A039F}"/>
          </ac:spMkLst>
        </pc:spChg>
        <pc:spChg chg="ad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137" creationId="{B2DD41CD-8F47-4F56-AD12-4E2FF7696987}"/>
          </ac:spMkLst>
        </pc:spChg>
        <pc:spChg chg="mod">
          <ac:chgData name="Flávio Olimpio" userId="2d1d60667f675a7b" providerId="LiveId" clId="{B4899247-AE5F-4569-AB51-5FF50A61CA2A}" dt="2022-01-03T16:49:09.842" v="250" actId="26606"/>
          <ac:spMkLst>
            <pc:docMk/>
            <pc:sldMk cId="0" sldId="383"/>
            <ac:spMk id="3074" creationId="{828E68C5-88CA-41C4-ACBF-C06143A83B48}"/>
          </ac:spMkLst>
        </pc:spChg>
        <pc:picChg chg="add mod">
          <ac:chgData name="Flávio Olimpio" userId="2d1d60667f675a7b" providerId="LiveId" clId="{B4899247-AE5F-4569-AB51-5FF50A61CA2A}" dt="2022-01-05T19:24:48.680" v="3915" actId="1076"/>
          <ac:picMkLst>
            <pc:docMk/>
            <pc:sldMk cId="0" sldId="383"/>
            <ac:picMk id="5" creationId="{ADD663A9-E712-4FBD-9E1D-47050B8CF600}"/>
          </ac:picMkLst>
        </pc:picChg>
        <pc:picChg chg="add del mod">
          <ac:chgData name="Flávio Olimpio" userId="2d1d60667f675a7b" providerId="LiveId" clId="{B4899247-AE5F-4569-AB51-5FF50A61CA2A}" dt="2022-01-05T19:24:26.114" v="3909" actId="478"/>
          <ac:picMkLst>
            <pc:docMk/>
            <pc:sldMk cId="0" sldId="383"/>
            <ac:picMk id="1026" creationId="{20D3E465-9F30-4A26-96A1-8E585633A187}"/>
          </ac:picMkLst>
        </pc:picChg>
        <pc:picChg chg="del">
          <ac:chgData name="Flávio Olimpio" userId="2d1d60667f675a7b" providerId="LiveId" clId="{B4899247-AE5F-4569-AB51-5FF50A61CA2A}" dt="2022-01-03T16:47:42.954" v="247" actId="478"/>
          <ac:picMkLst>
            <pc:docMk/>
            <pc:sldMk cId="0" sldId="383"/>
            <ac:picMk id="2050" creationId="{BAB7EF6A-E4A5-44D2-BB68-45143AA4225C}"/>
          </ac:picMkLst>
        </pc:picChg>
      </pc:sldChg>
      <pc:sldChg chg="del">
        <pc:chgData name="Flávio Olimpio" userId="2d1d60667f675a7b" providerId="LiveId" clId="{B4899247-AE5F-4569-AB51-5FF50A61CA2A}" dt="2022-01-03T16:52:44.848" v="310" actId="47"/>
        <pc:sldMkLst>
          <pc:docMk/>
          <pc:sldMk cId="1283399205" sldId="384"/>
        </pc:sldMkLst>
      </pc:sldChg>
      <pc:sldChg chg="del">
        <pc:chgData name="Flávio Olimpio" userId="2d1d60667f675a7b" providerId="LiveId" clId="{B4899247-AE5F-4569-AB51-5FF50A61CA2A}" dt="2022-01-03T16:52:43.298" v="309" actId="47"/>
        <pc:sldMkLst>
          <pc:docMk/>
          <pc:sldMk cId="793236897" sldId="385"/>
        </pc:sldMkLst>
      </pc:sldChg>
      <pc:sldChg chg="del">
        <pc:chgData name="Flávio Olimpio" userId="2d1d60667f675a7b" providerId="LiveId" clId="{B4899247-AE5F-4569-AB51-5FF50A61CA2A}" dt="2022-01-03T16:52:42.899" v="308" actId="47"/>
        <pc:sldMkLst>
          <pc:docMk/>
          <pc:sldMk cId="392642832" sldId="386"/>
        </pc:sldMkLst>
      </pc:sldChg>
      <pc:sldChg chg="del">
        <pc:chgData name="Flávio Olimpio" userId="2d1d60667f675a7b" providerId="LiveId" clId="{B4899247-AE5F-4569-AB51-5FF50A61CA2A}" dt="2022-01-03T16:52:41.922" v="307" actId="47"/>
        <pc:sldMkLst>
          <pc:docMk/>
          <pc:sldMk cId="3381106473" sldId="387"/>
        </pc:sldMkLst>
      </pc:sldChg>
      <pc:sldChg chg="del">
        <pc:chgData name="Flávio Olimpio" userId="2d1d60667f675a7b" providerId="LiveId" clId="{B4899247-AE5F-4569-AB51-5FF50A61CA2A}" dt="2022-01-03T16:52:38.031" v="301" actId="47"/>
        <pc:sldMkLst>
          <pc:docMk/>
          <pc:sldMk cId="3350224243" sldId="388"/>
        </pc:sldMkLst>
      </pc:sldChg>
      <pc:sldChg chg="del">
        <pc:chgData name="Flávio Olimpio" userId="2d1d60667f675a7b" providerId="LiveId" clId="{B4899247-AE5F-4569-AB51-5FF50A61CA2A}" dt="2022-01-03T16:52:37.253" v="300" actId="47"/>
        <pc:sldMkLst>
          <pc:docMk/>
          <pc:sldMk cId="4209708393" sldId="389"/>
        </pc:sldMkLst>
      </pc:sldChg>
      <pc:sldChg chg="del">
        <pc:chgData name="Flávio Olimpio" userId="2d1d60667f675a7b" providerId="LiveId" clId="{B4899247-AE5F-4569-AB51-5FF50A61CA2A}" dt="2022-01-03T16:52:39.763" v="304" actId="47"/>
        <pc:sldMkLst>
          <pc:docMk/>
          <pc:sldMk cId="164361111" sldId="390"/>
        </pc:sldMkLst>
      </pc:sldChg>
      <pc:sldChg chg="addSp delSp modSp mod delAnim">
        <pc:chgData name="Flávio Olimpio" userId="2d1d60667f675a7b" providerId="LiveId" clId="{B4899247-AE5F-4569-AB51-5FF50A61CA2A}" dt="2022-01-03T17:12:18.199" v="1070"/>
        <pc:sldMkLst>
          <pc:docMk/>
          <pc:sldMk cId="1740822073" sldId="392"/>
        </pc:sldMkLst>
        <pc:spChg chg="mod">
          <ac:chgData name="Flávio Olimpio" userId="2d1d60667f675a7b" providerId="LiveId" clId="{B4899247-AE5F-4569-AB51-5FF50A61CA2A}" dt="2022-01-03T16:50:47.215" v="285" actId="1076"/>
          <ac:spMkLst>
            <pc:docMk/>
            <pc:sldMk cId="1740822073" sldId="392"/>
            <ac:spMk id="8" creationId="{AE4F8E86-F55E-4AC7-AADE-BD6935C60E01}"/>
          </ac:spMkLst>
        </pc:spChg>
        <pc:spChg chg="del">
          <ac:chgData name="Flávio Olimpio" userId="2d1d60667f675a7b" providerId="LiveId" clId="{B4899247-AE5F-4569-AB51-5FF50A61CA2A}" dt="2022-01-03T16:50:49.125" v="286" actId="478"/>
          <ac:spMkLst>
            <pc:docMk/>
            <pc:sldMk cId="1740822073" sldId="392"/>
            <ac:spMk id="9" creationId="{7BF97953-3FD0-47E1-AE62-E8DD8E8A5DEB}"/>
          </ac:spMkLst>
        </pc:spChg>
        <pc:spChg chg="mod">
          <ac:chgData name="Flávio Olimpio" userId="2d1d60667f675a7b" providerId="LiveId" clId="{B4899247-AE5F-4569-AB51-5FF50A61CA2A}" dt="2022-01-03T16:52:06.650" v="296" actId="14100"/>
          <ac:spMkLst>
            <pc:docMk/>
            <pc:sldMk cId="1740822073" sldId="392"/>
            <ac:spMk id="10" creationId="{07E4AFBF-2F4E-4396-98F8-781C53A2F1B7}"/>
          </ac:spMkLst>
        </pc:spChg>
        <pc:spChg chg="add del mod">
          <ac:chgData name="Flávio Olimpio" userId="2d1d60667f675a7b" providerId="LiveId" clId="{B4899247-AE5F-4569-AB51-5FF50A61CA2A}" dt="2022-01-03T17:12:09.217" v="1069"/>
          <ac:spMkLst>
            <pc:docMk/>
            <pc:sldMk cId="1740822073" sldId="392"/>
            <ac:spMk id="11" creationId="{DEB5050A-9E16-4E2B-964C-ABE841A854DC}"/>
          </ac:spMkLst>
        </pc:spChg>
        <pc:spChg chg="mod">
          <ac:chgData name="Flávio Olimpio" userId="2d1d60667f675a7b" providerId="LiveId" clId="{B4899247-AE5F-4569-AB51-5FF50A61CA2A}" dt="2022-01-03T16:51:49.142" v="295" actId="1076"/>
          <ac:spMkLst>
            <pc:docMk/>
            <pc:sldMk cId="1740822073" sldId="392"/>
            <ac:spMk id="12" creationId="{8B275AC2-3865-4805-85D3-5452B3695B4C}"/>
          </ac:spMkLst>
        </pc:spChg>
        <pc:spChg chg="del">
          <ac:chgData name="Flávio Olimpio" userId="2d1d60667f675a7b" providerId="LiveId" clId="{B4899247-AE5F-4569-AB51-5FF50A61CA2A}" dt="2022-01-03T16:50:50.124" v="287" actId="478"/>
          <ac:spMkLst>
            <pc:docMk/>
            <pc:sldMk cId="1740822073" sldId="392"/>
            <ac:spMk id="13" creationId="{0883CC64-9C60-4D43-A26F-8A420FF85C55}"/>
          </ac:spMkLst>
        </pc:spChg>
        <pc:spChg chg="add mod">
          <ac:chgData name="Flávio Olimpio" userId="2d1d60667f675a7b" providerId="LiveId" clId="{B4899247-AE5F-4569-AB51-5FF50A61CA2A}" dt="2022-01-03T17:12:18.199" v="1070"/>
          <ac:spMkLst>
            <pc:docMk/>
            <pc:sldMk cId="1740822073" sldId="392"/>
            <ac:spMk id="14" creationId="{741A4E16-B598-4438-AFA0-CC5AC23F5B7B}"/>
          </ac:spMkLst>
        </pc:spChg>
        <pc:picChg chg="del">
          <ac:chgData name="Flávio Olimpio" userId="2d1d60667f675a7b" providerId="LiveId" clId="{B4899247-AE5F-4569-AB51-5FF50A61CA2A}" dt="2022-01-03T16:50:31.372" v="266" actId="478"/>
          <ac:picMkLst>
            <pc:docMk/>
            <pc:sldMk cId="1740822073" sldId="392"/>
            <ac:picMk id="3" creationId="{4A080413-2893-40EF-9B5D-23EC96D51E69}"/>
          </ac:picMkLst>
        </pc:picChg>
        <pc:picChg chg="add mod ord">
          <ac:chgData name="Flávio Olimpio" userId="2d1d60667f675a7b" providerId="LiveId" clId="{B4899247-AE5F-4569-AB51-5FF50A61CA2A}" dt="2022-01-03T16:51:41.519" v="293" actId="1076"/>
          <ac:picMkLst>
            <pc:docMk/>
            <pc:sldMk cId="1740822073" sldId="392"/>
            <ac:picMk id="4" creationId="{75CB9956-D3AC-48D2-BC2A-8339AEB4E88B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4:23.859" v="4065"/>
        <pc:sldMkLst>
          <pc:docMk/>
          <pc:sldMk cId="111063351" sldId="393"/>
        </pc:sldMkLst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2" creationId="{C0BC4543-F075-4673-B177-975A8E5E55B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3" creationId="{D79F95F0-4B1D-40DD-BE27-372AE034C9A0}"/>
          </ac:spMkLst>
        </pc:spChg>
        <pc:spChg chg="del">
          <ac:chgData name="Flávio Olimpio" userId="2d1d60667f675a7b" providerId="LiveId" clId="{B4899247-AE5F-4569-AB51-5FF50A61CA2A}" dt="2022-01-03T16:52:51.199" v="312" actId="478"/>
          <ac:spMkLst>
            <pc:docMk/>
            <pc:sldMk cId="111063351" sldId="393"/>
            <ac:spMk id="4" creationId="{57DA1E58-43D8-4471-B65E-E452A034029F}"/>
          </ac:spMkLst>
        </pc:spChg>
        <pc:spChg chg="add mod">
          <ac:chgData name="Flávio Olimpio" userId="2d1d60667f675a7b" providerId="LiveId" clId="{B4899247-AE5F-4569-AB51-5FF50A61CA2A}" dt="2022-01-03T16:54:34.604" v="365" actId="1076"/>
          <ac:spMkLst>
            <pc:docMk/>
            <pc:sldMk cId="111063351" sldId="393"/>
            <ac:spMk id="5" creationId="{B4799924-2C73-4545-8F9E-B06DCA6B3B57}"/>
          </ac:spMkLst>
        </pc:spChg>
        <pc:spChg chg="add mod">
          <ac:chgData name="Flávio Olimpio" userId="2d1d60667f675a7b" providerId="LiveId" clId="{B4899247-AE5F-4569-AB51-5FF50A61CA2A}" dt="2022-01-03T16:55:20.715" v="431" actId="1076"/>
          <ac:spMkLst>
            <pc:docMk/>
            <pc:sldMk cId="111063351" sldId="393"/>
            <ac:spMk id="6" creationId="{63563EE8-228A-4FF9-B534-053ABC95CD76}"/>
          </ac:spMkLst>
        </pc:spChg>
        <pc:spChg chg="add mod">
          <ac:chgData name="Flávio Olimpio" userId="2d1d60667f675a7b" providerId="LiveId" clId="{B4899247-AE5F-4569-AB51-5FF50A61CA2A}" dt="2022-01-03T16:56:09.995" v="508" actId="1076"/>
          <ac:spMkLst>
            <pc:docMk/>
            <pc:sldMk cId="111063351" sldId="393"/>
            <ac:spMk id="7" creationId="{8E23A37E-79AA-432B-B512-FCE1203C550C}"/>
          </ac:spMkLst>
        </pc:spChg>
        <pc:spChg chg="add del mod">
          <ac:chgData name="Flávio Olimpio" userId="2d1d60667f675a7b" providerId="LiveId" clId="{B4899247-AE5F-4569-AB51-5FF50A61CA2A}" dt="2022-01-03T16:59:04.154" v="540"/>
          <ac:spMkLst>
            <pc:docMk/>
            <pc:sldMk cId="111063351" sldId="393"/>
            <ac:spMk id="8" creationId="{7D95CDD2-B7AA-47BB-B6CE-CAD91BB9B07E}"/>
          </ac:spMkLst>
        </pc:spChg>
        <pc:spChg chg="add mod">
          <ac:chgData name="Flávio Olimpio" userId="2d1d60667f675a7b" providerId="LiveId" clId="{B4899247-AE5F-4569-AB51-5FF50A61CA2A}" dt="2022-01-03T17:11:59.130" v="1067" actId="1076"/>
          <ac:spMkLst>
            <pc:docMk/>
            <pc:sldMk cId="111063351" sldId="393"/>
            <ac:spMk id="9" creationId="{40D238D9-6703-423F-B306-2CDC73BF0226}"/>
          </ac:spMkLst>
        </pc:spChg>
        <pc:spChg chg="add mod">
          <ac:chgData name="Flávio Olimpio" userId="2d1d60667f675a7b" providerId="LiveId" clId="{B4899247-AE5F-4569-AB51-5FF50A61CA2A}" dt="2022-01-03T17:11:55.745" v="1066" actId="1076"/>
          <ac:spMkLst>
            <pc:docMk/>
            <pc:sldMk cId="111063351" sldId="393"/>
            <ac:spMk id="10" creationId="{031EB059-EFEA-4A31-A532-931383A34BC4}"/>
          </ac:spMkLst>
        </pc:spChg>
        <pc:spChg chg="add mod">
          <ac:chgData name="Flávio Olimpio" userId="2d1d60667f675a7b" providerId="LiveId" clId="{B4899247-AE5F-4569-AB51-5FF50A61CA2A}" dt="2022-01-03T17:11:28.950" v="1056" actId="404"/>
          <ac:spMkLst>
            <pc:docMk/>
            <pc:sldMk cId="111063351" sldId="393"/>
            <ac:spMk id="11" creationId="{FB2CAAD7-111E-43A9-997A-2EACAFA15844}"/>
          </ac:spMkLst>
        </pc:spChg>
        <pc:spChg chg="add mod">
          <ac:chgData name="Flávio Olimpio" userId="2d1d60667f675a7b" providerId="LiveId" clId="{B4899247-AE5F-4569-AB51-5FF50A61CA2A}" dt="2022-01-03T17:11:39.965" v="1060" actId="1076"/>
          <ac:spMkLst>
            <pc:docMk/>
            <pc:sldMk cId="111063351" sldId="393"/>
            <ac:spMk id="12" creationId="{37C37E9E-9015-45A9-B5FE-9B71D9EB23F2}"/>
          </ac:spMkLst>
        </pc:spChg>
        <pc:spChg chg="add mod">
          <ac:chgData name="Flávio Olimpio" userId="2d1d60667f675a7b" providerId="LiveId" clId="{B4899247-AE5F-4569-AB51-5FF50A61CA2A}" dt="2022-01-03T17:11:37.352" v="1059" actId="1076"/>
          <ac:spMkLst>
            <pc:docMk/>
            <pc:sldMk cId="111063351" sldId="393"/>
            <ac:spMk id="13" creationId="{90A2D9F0-6130-4432-A306-4CB0FFD3DC25}"/>
          </ac:spMkLst>
        </pc:spChg>
        <pc:spChg chg="add mod">
          <ac:chgData name="Flávio Olimpio" userId="2d1d60667f675a7b" providerId="LiveId" clId="{B4899247-AE5F-4569-AB51-5FF50A61CA2A}" dt="2022-01-03T17:11:33.309" v="1057" actId="1076"/>
          <ac:spMkLst>
            <pc:docMk/>
            <pc:sldMk cId="111063351" sldId="393"/>
            <ac:spMk id="14" creationId="{45303BF5-1A97-4F3F-8454-50DC3CF1DE79}"/>
          </ac:spMkLst>
        </pc:spChg>
        <pc:spChg chg="add mod">
          <ac:chgData name="Flávio Olimpio" userId="2d1d60667f675a7b" providerId="LiveId" clId="{B4899247-AE5F-4569-AB51-5FF50A61CA2A}" dt="2022-01-03T17:12:39.470" v="1074" actId="1076"/>
          <ac:spMkLst>
            <pc:docMk/>
            <pc:sldMk cId="111063351" sldId="393"/>
            <ac:spMk id="15" creationId="{348F73D5-B16F-42A1-BA85-3FAFCC0CC20D}"/>
          </ac:spMkLst>
        </pc:spChg>
        <pc:spChg chg="add mod">
          <ac:chgData name="Flávio Olimpio" userId="2d1d60667f675a7b" providerId="LiveId" clId="{B4899247-AE5F-4569-AB51-5FF50A61CA2A}" dt="2022-01-03T17:12:20.428" v="1071"/>
          <ac:spMkLst>
            <pc:docMk/>
            <pc:sldMk cId="111063351" sldId="393"/>
            <ac:spMk id="16" creationId="{9B85C341-F1D1-4205-9CDA-65F452E16966}"/>
          </ac:spMkLst>
        </pc:spChg>
      </pc:sldChg>
      <pc:sldChg chg="del">
        <pc:chgData name="Flávio Olimpio" userId="2d1d60667f675a7b" providerId="LiveId" clId="{B4899247-AE5F-4569-AB51-5FF50A61CA2A}" dt="2022-01-03T16:52:40.211" v="305" actId="47"/>
        <pc:sldMkLst>
          <pc:docMk/>
          <pc:sldMk cId="1484991094" sldId="394"/>
        </pc:sldMkLst>
      </pc:sldChg>
      <pc:sldChg chg="addSp delSp modSp new mod modAnim">
        <pc:chgData name="Flávio Olimpio" userId="2d1d60667f675a7b" providerId="LiveId" clId="{B4899247-AE5F-4569-AB51-5FF50A61CA2A}" dt="2022-01-05T21:34:29.773" v="4124"/>
        <pc:sldMkLst>
          <pc:docMk/>
          <pc:sldMk cId="1614203174" sldId="394"/>
        </pc:sldMkLst>
        <pc:spChg chg="del">
          <ac:chgData name="Flávio Olimpio" userId="2d1d60667f675a7b" providerId="LiveId" clId="{B4899247-AE5F-4569-AB51-5FF50A61CA2A}" dt="2022-01-03T16:54:17.146" v="357" actId="478"/>
          <ac:spMkLst>
            <pc:docMk/>
            <pc:sldMk cId="1614203174" sldId="394"/>
            <ac:spMk id="2" creationId="{BEE436FA-0E85-489A-8B40-6D2C74700AF8}"/>
          </ac:spMkLst>
        </pc:spChg>
        <pc:spChg chg="del mod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3" creationId="{9C3C5C35-7C06-4089-9647-0139E9C7E37B}"/>
          </ac:spMkLst>
        </pc:spChg>
        <pc:spChg chg="del">
          <ac:chgData name="Flávio Olimpio" userId="2d1d60667f675a7b" providerId="LiveId" clId="{B4899247-AE5F-4569-AB51-5FF50A61CA2A}" dt="2022-01-03T17:12:26.664" v="1072" actId="478"/>
          <ac:spMkLst>
            <pc:docMk/>
            <pc:sldMk cId="1614203174" sldId="394"/>
            <ac:spMk id="4" creationId="{F872B68C-33EA-47CC-9128-9D2CAC4B203A}"/>
          </ac:spMkLst>
        </pc:spChg>
        <pc:spChg chg="add del mod">
          <ac:chgData name="Flávio Olimpio" userId="2d1d60667f675a7b" providerId="LiveId" clId="{B4899247-AE5F-4569-AB51-5FF50A61CA2A}" dt="2022-01-03T17:12:33.552" v="1073" actId="478"/>
          <ac:spMkLst>
            <pc:docMk/>
            <pc:sldMk cId="1614203174" sldId="394"/>
            <ac:spMk id="6" creationId="{2E5097A9-975A-46A5-97A8-01D98A1BC787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4" creationId="{38C151B5-A35E-4737-9F89-C39D2614B481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5" creationId="{DC48D0C8-689C-4C2C-869A-EA3F8B3CA189}"/>
          </ac:spMkLst>
        </pc:spChg>
        <pc:spChg chg="add del mod">
          <ac:chgData name="Flávio Olimpio" userId="2d1d60667f675a7b" providerId="LiveId" clId="{B4899247-AE5F-4569-AB51-5FF50A61CA2A}" dt="2022-01-03T17:17:55.140" v="1130" actId="478"/>
          <ac:spMkLst>
            <pc:docMk/>
            <pc:sldMk cId="1614203174" sldId="394"/>
            <ac:spMk id="16" creationId="{0E6D6817-2306-4FEA-A748-A9C48AF4E18B}"/>
          </ac:spMkLst>
        </pc:spChg>
        <pc:spChg chg="add mod">
          <ac:chgData name="Flávio Olimpio" userId="2d1d60667f675a7b" providerId="LiveId" clId="{B4899247-AE5F-4569-AB51-5FF50A61CA2A}" dt="2022-01-05T18:33:53.211" v="3562" actId="1076"/>
          <ac:spMkLst>
            <pc:docMk/>
            <pc:sldMk cId="1614203174" sldId="394"/>
            <ac:spMk id="19" creationId="{D1CE36A0-579A-448E-800F-7CD583B82297}"/>
          </ac:spMkLst>
        </pc:s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0" creationId="{86BC3F89-0848-4C7E-8BE7-A65E2B672ED4}"/>
          </ac:grpSpMkLst>
        </pc:grpChg>
        <pc:grpChg chg="add mod">
          <ac:chgData name="Flávio Olimpio" userId="2d1d60667f675a7b" providerId="LiveId" clId="{B4899247-AE5F-4569-AB51-5FF50A61CA2A}" dt="2022-01-05T21:34:06.304" v="4120" actId="164"/>
          <ac:grpSpMkLst>
            <pc:docMk/>
            <pc:sldMk cId="1614203174" sldId="394"/>
            <ac:grpSpMk id="21" creationId="{8E2CDB5F-BE8C-47B7-9E9D-DF46F500A273}"/>
          </ac:grpSpMkLst>
        </pc:grp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8" creationId="{9FC5A9C4-2B3B-4D3D-AA66-C3CD298CFD48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9" creationId="{05F13B4A-AF02-47C9-9FFA-5E8EE136AA6A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0" creationId="{D2DA82F5-1BEC-4D93-8717-52CE1C034757}"/>
          </ac:picMkLst>
        </pc:picChg>
        <pc:picChg chg="add mod modCrop">
          <ac:chgData name="Flávio Olimpio" userId="2d1d60667f675a7b" providerId="LiveId" clId="{B4899247-AE5F-4569-AB51-5FF50A61CA2A}" dt="2022-01-05T18:38:28.185" v="3563" actId="164"/>
          <ac:picMkLst>
            <pc:docMk/>
            <pc:sldMk cId="1614203174" sldId="394"/>
            <ac:picMk id="11" creationId="{5682C937-4F2B-44DB-ABB4-3021FE354FD5}"/>
          </ac:picMkLst>
        </pc:picChg>
        <pc:picChg chg="add mod modCrop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2" creationId="{862C2777-8679-4502-9989-976AAE524563}"/>
          </ac:picMkLst>
        </pc:picChg>
        <pc:picChg chg="add mod">
          <ac:chgData name="Flávio Olimpio" userId="2d1d60667f675a7b" providerId="LiveId" clId="{B4899247-AE5F-4569-AB51-5FF50A61CA2A}" dt="2022-01-05T21:34:06.304" v="4120" actId="164"/>
          <ac:picMkLst>
            <pc:docMk/>
            <pc:sldMk cId="1614203174" sldId="394"/>
            <ac:picMk id="13" creationId="{32248286-12B4-45F1-BBB2-C6D83B714A69}"/>
          </ac:picMkLst>
        </pc:picChg>
        <pc:picChg chg="add mod modCrop">
          <ac:chgData name="Flávio Olimpio" userId="2d1d60667f675a7b" providerId="LiveId" clId="{B4899247-AE5F-4569-AB51-5FF50A61CA2A}" dt="2022-01-05T18:33:50.231" v="3561" actId="1076"/>
          <ac:picMkLst>
            <pc:docMk/>
            <pc:sldMk cId="1614203174" sldId="394"/>
            <ac:picMk id="18" creationId="{F2853A0E-2D02-49A2-B235-EFCB408B708F}"/>
          </ac:picMkLst>
        </pc:picChg>
      </pc:sldChg>
      <pc:sldChg chg="addSp delSp modSp new mod modAnim">
        <pc:chgData name="Flávio Olimpio" userId="2d1d60667f675a7b" providerId="LiveId" clId="{B4899247-AE5F-4569-AB51-5FF50A61CA2A}" dt="2022-01-05T21:28:36.170" v="4093"/>
        <pc:sldMkLst>
          <pc:docMk/>
          <pc:sldMk cId="1585580692" sldId="395"/>
        </pc:sldMkLst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2" creationId="{960361AE-A942-4CD3-BF46-6F903C3FADA1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3" creationId="{A539251B-1E2D-4007-9885-8A0A63E67162}"/>
          </ac:spMkLst>
        </pc:spChg>
        <pc:spChg chg="del">
          <ac:chgData name="Flávio Olimpio" userId="2d1d60667f675a7b" providerId="LiveId" clId="{B4899247-AE5F-4569-AB51-5FF50A61CA2A}" dt="2022-01-03T19:17:32.463" v="1213" actId="478"/>
          <ac:spMkLst>
            <pc:docMk/>
            <pc:sldMk cId="1585580692" sldId="395"/>
            <ac:spMk id="4" creationId="{0AE1E7B4-2A91-4887-A964-52B3B8AC3B3A}"/>
          </ac:spMkLst>
        </pc:spChg>
        <pc:spChg chg="add mod">
          <ac:chgData name="Flávio Olimpio" userId="2d1d60667f675a7b" providerId="LiveId" clId="{B4899247-AE5F-4569-AB51-5FF50A61CA2A}" dt="2022-01-03T19:18:19.668" v="1239" actId="1076"/>
          <ac:spMkLst>
            <pc:docMk/>
            <pc:sldMk cId="1585580692" sldId="395"/>
            <ac:spMk id="7" creationId="{2895D18E-312B-495D-B1F2-6C02A44628FA}"/>
          </ac:spMkLst>
        </pc:spChg>
        <pc:spChg chg="add mod">
          <ac:chgData name="Flávio Olimpio" userId="2d1d60667f675a7b" providerId="LiveId" clId="{B4899247-AE5F-4569-AB51-5FF50A61CA2A}" dt="2022-01-03T19:22:18.386" v="1259" actId="1076"/>
          <ac:spMkLst>
            <pc:docMk/>
            <pc:sldMk cId="1585580692" sldId="395"/>
            <ac:spMk id="10" creationId="{210A8498-F080-4B6C-871F-5001FBAD5264}"/>
          </ac:spMkLst>
        </pc:spChg>
        <pc:spChg chg="add mod">
          <ac:chgData name="Flávio Olimpio" userId="2d1d60667f675a7b" providerId="LiveId" clId="{B4899247-AE5F-4569-AB51-5FF50A61CA2A}" dt="2022-01-03T19:22:26.026" v="1261" actId="1076"/>
          <ac:spMkLst>
            <pc:docMk/>
            <pc:sldMk cId="1585580692" sldId="395"/>
            <ac:spMk id="13" creationId="{FBFFDBD0-F3E0-4F69-A495-CF9075D4D8EB}"/>
          </ac:spMkLst>
        </pc:spChg>
        <pc:spChg chg="add mod">
          <ac:chgData name="Flávio Olimpio" userId="2d1d60667f675a7b" providerId="LiveId" clId="{B4899247-AE5F-4569-AB51-5FF50A61CA2A}" dt="2022-01-03T19:23:40.044" v="1269" actId="1076"/>
          <ac:spMkLst>
            <pc:docMk/>
            <pc:sldMk cId="1585580692" sldId="395"/>
            <ac:spMk id="16" creationId="{28E267FC-B186-4E76-87DE-34BF6ECFC36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7" creationId="{2DD2CFB2-CB87-4853-871C-BD3511ED08A4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8" creationId="{7A5A9051-9F69-465C-8057-B12D07F2824E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19" creationId="{A571E738-A802-48A5-9DF9-F04119685E93}"/>
          </ac:spMkLst>
        </pc:spChg>
        <pc:spChg chg="add mod">
          <ac:chgData name="Flávio Olimpio" userId="2d1d60667f675a7b" providerId="LiveId" clId="{B4899247-AE5F-4569-AB51-5FF50A61CA2A}" dt="2022-01-03T19:32:55.369" v="1439" actId="1076"/>
          <ac:spMkLst>
            <pc:docMk/>
            <pc:sldMk cId="1585580692" sldId="395"/>
            <ac:spMk id="20" creationId="{CEB28311-0AF1-43CF-925A-1C0726136F10}"/>
          </ac:spMkLst>
        </pc:spChg>
        <pc:picChg chg="add mod">
          <ac:chgData name="Flávio Olimpio" userId="2d1d60667f675a7b" providerId="LiveId" clId="{B4899247-AE5F-4569-AB51-5FF50A61CA2A}" dt="2022-01-03T19:17:42.201" v="1216" actId="1076"/>
          <ac:picMkLst>
            <pc:docMk/>
            <pc:sldMk cId="1585580692" sldId="395"/>
            <ac:picMk id="6" creationId="{7A160A4D-FC18-40CC-BC3F-AF2EC93EA962}"/>
          </ac:picMkLst>
        </pc:picChg>
        <pc:picChg chg="add mod">
          <ac:chgData name="Flávio Olimpio" userId="2d1d60667f675a7b" providerId="LiveId" clId="{B4899247-AE5F-4569-AB51-5FF50A61CA2A}" dt="2022-01-03T19:22:15.422" v="1257" actId="1076"/>
          <ac:picMkLst>
            <pc:docMk/>
            <pc:sldMk cId="1585580692" sldId="395"/>
            <ac:picMk id="2050" creationId="{9198D2E5-07EE-4A2B-9189-0928546A370A}"/>
          </ac:picMkLst>
        </pc:picChg>
        <pc:picChg chg="add mod">
          <ac:chgData name="Flávio Olimpio" userId="2d1d60667f675a7b" providerId="LiveId" clId="{B4899247-AE5F-4569-AB51-5FF50A61CA2A}" dt="2022-01-03T19:22:22.506" v="1260" actId="1076"/>
          <ac:picMkLst>
            <pc:docMk/>
            <pc:sldMk cId="1585580692" sldId="395"/>
            <ac:picMk id="2052" creationId="{87950A95-2BEF-4F82-A722-6BE8EC68A196}"/>
          </ac:picMkLst>
        </pc:picChg>
        <pc:picChg chg="add mod">
          <ac:chgData name="Flávio Olimpio" userId="2d1d60667f675a7b" providerId="LiveId" clId="{B4899247-AE5F-4569-AB51-5FF50A61CA2A}" dt="2022-01-03T19:23:30.710" v="1266" actId="14861"/>
          <ac:picMkLst>
            <pc:docMk/>
            <pc:sldMk cId="1585580692" sldId="395"/>
            <ac:picMk id="2054" creationId="{140B76AC-CCD1-417A-B741-2158B506E691}"/>
          </ac:picMkLst>
        </pc:picChg>
        <pc:picChg chg="add del">
          <ac:chgData name="Flávio Olimpio" userId="2d1d60667f675a7b" providerId="LiveId" clId="{B4899247-AE5F-4569-AB51-5FF50A61CA2A}" dt="2022-01-03T19:31:28.521" v="1433" actId="478"/>
          <ac:picMkLst>
            <pc:docMk/>
            <pc:sldMk cId="1585580692" sldId="395"/>
            <ac:picMk id="2056" creationId="{0BEC85D5-CC93-4118-B2DD-3249AA349223}"/>
          </ac:picMkLst>
        </pc:picChg>
        <pc:picChg chg="add mod">
          <ac:chgData name="Flávio Olimpio" userId="2d1d60667f675a7b" providerId="LiveId" clId="{B4899247-AE5F-4569-AB51-5FF50A61CA2A}" dt="2022-01-03T19:34:32.882" v="1459" actId="1076"/>
          <ac:picMkLst>
            <pc:docMk/>
            <pc:sldMk cId="1585580692" sldId="395"/>
            <ac:picMk id="2058" creationId="{DB6346A6-2C35-409C-A427-B7CEAFC97F48}"/>
          </ac:picMkLst>
        </pc:picChg>
        <pc:picChg chg="add mod">
          <ac:chgData name="Flávio Olimpio" userId="2d1d60667f675a7b" providerId="LiveId" clId="{B4899247-AE5F-4569-AB51-5FF50A61CA2A}" dt="2022-01-03T19:34:30.541" v="1458" actId="1076"/>
          <ac:picMkLst>
            <pc:docMk/>
            <pc:sldMk cId="1585580692" sldId="395"/>
            <ac:picMk id="2060" creationId="{35E077F5-2D6B-4FC3-B8C2-83FF18A6B605}"/>
          </ac:picMkLst>
        </pc:picChg>
        <pc:picChg chg="add mod">
          <ac:chgData name="Flávio Olimpio" userId="2d1d60667f675a7b" providerId="LiveId" clId="{B4899247-AE5F-4569-AB51-5FF50A61CA2A}" dt="2022-01-03T19:34:22.425" v="1455" actId="14100"/>
          <ac:picMkLst>
            <pc:docMk/>
            <pc:sldMk cId="1585580692" sldId="395"/>
            <ac:picMk id="2062" creationId="{73A589E2-4E51-41BA-8694-69597E8F575D}"/>
          </ac:picMkLst>
        </pc:picChg>
      </pc:sldChg>
      <pc:sldChg chg="del">
        <pc:chgData name="Flávio Olimpio" userId="2d1d60667f675a7b" providerId="LiveId" clId="{B4899247-AE5F-4569-AB51-5FF50A61CA2A}" dt="2022-01-03T16:52:29.332" v="297" actId="47"/>
        <pc:sldMkLst>
          <pc:docMk/>
          <pc:sldMk cId="3939970979" sldId="395"/>
        </pc:sldMkLst>
      </pc:sldChg>
      <pc:sldChg chg="addSp delSp modSp new mod addAnim delAnim modAnim">
        <pc:chgData name="Flávio Olimpio" userId="2d1d60667f675a7b" providerId="LiveId" clId="{B4899247-AE5F-4569-AB51-5FF50A61CA2A}" dt="2022-01-05T21:37:26.057" v="4134"/>
        <pc:sldMkLst>
          <pc:docMk/>
          <pc:sldMk cId="3163028363" sldId="396"/>
        </pc:sldMkLst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2" creationId="{3B7BC064-9315-4646-8404-B02AA2E02341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3" creationId="{6525755B-3563-4426-BCE9-BA3763C0558F}"/>
          </ac:spMkLst>
        </pc:spChg>
        <pc:spChg chg="del">
          <ac:chgData name="Flávio Olimpio" userId="2d1d60667f675a7b" providerId="LiveId" clId="{B4899247-AE5F-4569-AB51-5FF50A61CA2A}" dt="2022-01-03T19:34:49.712" v="1461" actId="478"/>
          <ac:spMkLst>
            <pc:docMk/>
            <pc:sldMk cId="3163028363" sldId="396"/>
            <ac:spMk id="4" creationId="{D1CF472C-3545-430B-A64E-D670BE7A7DCF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5" creationId="{298D2C9E-C5C8-4EDD-9793-FC7DA12CBA88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6" creationId="{3BEE1EEC-C604-4808-A197-6DC6CADFEE8D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7" creationId="{DB866A1B-26BA-4343-9DFA-D876C5C7698A}"/>
          </ac:spMkLst>
        </pc:spChg>
        <pc:spChg chg="add del mod">
          <ac:chgData name="Flávio Olimpio" userId="2d1d60667f675a7b" providerId="LiveId" clId="{B4899247-AE5F-4569-AB51-5FF50A61CA2A}" dt="2022-01-03T19:37:02.973" v="1598" actId="478"/>
          <ac:spMkLst>
            <pc:docMk/>
            <pc:sldMk cId="3163028363" sldId="396"/>
            <ac:spMk id="8" creationId="{84861120-3B0B-45A6-91AC-D4036CBFB875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9" creationId="{C773CAB0-0442-4D86-87F1-94615AFB962C}"/>
          </ac:spMkLst>
        </pc:spChg>
        <pc:spChg chg="add mod">
          <ac:chgData name="Flávio Olimpio" userId="2d1d60667f675a7b" providerId="LiveId" clId="{B4899247-AE5F-4569-AB51-5FF50A61CA2A}" dt="2022-01-05T14:46:06.886" v="2762" actId="12788"/>
          <ac:spMkLst>
            <pc:docMk/>
            <pc:sldMk cId="3163028363" sldId="396"/>
            <ac:spMk id="10" creationId="{DBFE2BF4-0A6C-4C84-BF73-D934AF0903BF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1" creationId="{03D6384B-4A8E-4E37-9FAA-B65098F3760A}"/>
          </ac:spMkLst>
        </pc:spChg>
        <pc:spChg chg="add del mod">
          <ac:chgData name="Flávio Olimpio" userId="2d1d60667f675a7b" providerId="LiveId" clId="{B4899247-AE5F-4569-AB51-5FF50A61CA2A}" dt="2022-01-03T19:39:36.223" v="1704" actId="478"/>
          <ac:spMkLst>
            <pc:docMk/>
            <pc:sldMk cId="3163028363" sldId="396"/>
            <ac:spMk id="12" creationId="{DC956E51-CF9B-455F-8880-399028F2CC7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3" creationId="{6B03D9E1-0FE1-4078-8F42-47AFE7DAEA71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4" creationId="{3968AF64-47B4-42D5-870E-7B604E1A6A7A}"/>
          </ac:spMkLst>
        </pc:spChg>
        <pc:spChg chg="add del mod">
          <ac:chgData name="Flávio Olimpio" userId="2d1d60667f675a7b" providerId="LiveId" clId="{B4899247-AE5F-4569-AB51-5FF50A61CA2A}" dt="2022-01-03T19:41:17.812" v="1730" actId="478"/>
          <ac:spMkLst>
            <pc:docMk/>
            <pc:sldMk cId="3163028363" sldId="396"/>
            <ac:spMk id="15" creationId="{9F8CC5F5-13BD-4F76-B5E5-688C5FAAEC3C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6" creationId="{5E26635C-3790-4C79-892B-A9B86DAC4202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7" creationId="{2E183B50-009E-4EBD-A3D6-97D553954EB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18" creationId="{244AF101-FA3A-4A35-B8E6-F0B279209295}"/>
          </ac:spMkLst>
        </pc:spChg>
        <pc:spChg chg="add del mod">
          <ac:chgData name="Flávio Olimpio" userId="2d1d60667f675a7b" providerId="LiveId" clId="{B4899247-AE5F-4569-AB51-5FF50A61CA2A}" dt="2022-01-03T19:43:28.866" v="1750" actId="478"/>
          <ac:spMkLst>
            <pc:docMk/>
            <pc:sldMk cId="3163028363" sldId="396"/>
            <ac:spMk id="19" creationId="{9F796994-8563-4352-83B3-A547DC26EE55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0" creationId="{B1541A91-0B21-41B7-AF76-B17B56217CDC}"/>
          </ac:spMkLst>
        </pc:spChg>
        <pc:spChg chg="add del mod">
          <ac:chgData name="Flávio Olimpio" userId="2d1d60667f675a7b" providerId="LiveId" clId="{B4899247-AE5F-4569-AB51-5FF50A61CA2A}" dt="2022-01-03T20:08:44.288" v="1894" actId="478"/>
          <ac:spMkLst>
            <pc:docMk/>
            <pc:sldMk cId="3163028363" sldId="396"/>
            <ac:spMk id="21" creationId="{331BB265-B217-4FF1-BB92-6F6DDCF60CA5}"/>
          </ac:spMkLst>
        </pc:spChg>
        <pc:spChg chg="add del mod">
          <ac:chgData name="Flávio Olimpio" userId="2d1d60667f675a7b" providerId="LiveId" clId="{B4899247-AE5F-4569-AB51-5FF50A61CA2A}" dt="2022-01-03T19:45:20.622" v="1777" actId="478"/>
          <ac:spMkLst>
            <pc:docMk/>
            <pc:sldMk cId="3163028363" sldId="396"/>
            <ac:spMk id="22" creationId="{1C0A9B8C-C520-4F1C-B83B-3258F51862FB}"/>
          </ac:spMkLst>
        </pc:spChg>
        <pc:spChg chg="add del mod">
          <ac:chgData name="Flávio Olimpio" userId="2d1d60667f675a7b" providerId="LiveId" clId="{B4899247-AE5F-4569-AB51-5FF50A61CA2A}" dt="2022-01-03T20:04:24.322" v="1838"/>
          <ac:spMkLst>
            <pc:docMk/>
            <pc:sldMk cId="3163028363" sldId="396"/>
            <ac:spMk id="23" creationId="{5EB2A876-3F6B-4861-B03E-ADE014B1C500}"/>
          </ac:spMkLst>
        </pc:spChg>
        <pc:spChg chg="add del mod">
          <ac:chgData name="Flávio Olimpio" userId="2d1d60667f675a7b" providerId="LiveId" clId="{B4899247-AE5F-4569-AB51-5FF50A61CA2A}" dt="2022-01-04T22:46:09.760" v="2368" actId="478"/>
          <ac:spMkLst>
            <pc:docMk/>
            <pc:sldMk cId="3163028363" sldId="396"/>
            <ac:spMk id="24" creationId="{7180852E-A715-4A08-BFCA-5C3DA029D38C}"/>
          </ac:spMkLst>
        </pc:spChg>
        <pc:spChg chg="add del mod">
          <ac:chgData name="Flávio Olimpio" userId="2d1d60667f675a7b" providerId="LiveId" clId="{B4899247-AE5F-4569-AB51-5FF50A61CA2A}" dt="2022-01-03T20:08:41.246" v="1893"/>
          <ac:spMkLst>
            <pc:docMk/>
            <pc:sldMk cId="3163028363" sldId="396"/>
            <ac:spMk id="25" creationId="{6BEE55AC-2187-4486-A3B7-2408386814F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6" creationId="{66F2B6E7-D247-4A4E-AE3A-F25AF3081288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7" creationId="{857CC901-22C4-4D39-9158-FB6136C40736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8" creationId="{C8A13FB8-B8C0-4FA5-97E1-4E88E634F819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29" creationId="{05A08981-680C-4D9C-BBDF-BC0814C93E74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0" creationId="{7ED819AD-9E7B-4887-ACB7-43B0D8B94A8C}"/>
          </ac:spMkLst>
        </pc:spChg>
        <pc:spChg chg="add del mod">
          <ac:chgData name="Flávio Olimpio" userId="2d1d60667f675a7b" providerId="LiveId" clId="{B4899247-AE5F-4569-AB51-5FF50A61CA2A}" dt="2022-01-05T13:14:56.119" v="2447" actId="478"/>
          <ac:spMkLst>
            <pc:docMk/>
            <pc:sldMk cId="3163028363" sldId="396"/>
            <ac:spMk id="31" creationId="{7E891CFB-E935-4652-8985-3C856AB1F3D6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2" creationId="{ACF46DC1-A1AD-4A6E-ABCE-BA91789F39D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3" creationId="{D93FAA7C-26C7-43DA-8A3F-79EDAE67168C}"/>
          </ac:spMkLst>
        </pc:spChg>
        <pc:spChg chg="add del mod or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4" creationId="{BE9A1AA5-1FA3-4676-9B5C-FE17F7C46C1E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5" creationId="{9B600561-7D90-4420-8193-10E95B7619F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6" creationId="{0C721BC4-596F-4F1F-9658-513E66D35134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7" creationId="{24104C84-A39A-4C11-AAA5-F66325E84BC1}"/>
          </ac:spMkLst>
        </pc:spChg>
        <pc:spChg chg="add del mod">
          <ac:chgData name="Flávio Olimpio" userId="2d1d60667f675a7b" providerId="LiveId" clId="{B4899247-AE5F-4569-AB51-5FF50A61CA2A}" dt="2022-01-05T14:45:21.060" v="2755" actId="478"/>
          <ac:spMkLst>
            <pc:docMk/>
            <pc:sldMk cId="3163028363" sldId="396"/>
            <ac:spMk id="38" creationId="{825AAD41-7289-4B42-82C8-5D82C5E3DFD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39" creationId="{8D64BAC8-23D9-4979-AEF3-2A36308DED40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0" creationId="{2F26D5BC-01B1-4E54-B5A9-BA174EDC515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1" creationId="{E2F1AE66-BDF6-44A5-B373-7F9147D12AD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2" creationId="{3B9A1DCA-ED16-42D4-A158-E6D30E8ABF16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3" creationId="{6768D224-1716-43C5-91A6-ED874D3360A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4" creationId="{DABBCD4F-268C-4A2F-8E02-3384B6EC1077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5" creationId="{A5EEDEBF-CF96-43EC-BE6F-F4EEAF29227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6" creationId="{52DB6172-CF38-4637-97CA-5823986F92EC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7" creationId="{258AD278-4FC8-495E-81BA-8EBDF2D01001}"/>
          </ac:spMkLst>
        </pc:spChg>
        <pc:spChg chg="add del mod">
          <ac:chgData name="Flávio Olimpio" userId="2d1d60667f675a7b" providerId="LiveId" clId="{B4899247-AE5F-4569-AB51-5FF50A61CA2A}" dt="2022-01-05T14:55:47.946" v="2832" actId="478"/>
          <ac:spMkLst>
            <pc:docMk/>
            <pc:sldMk cId="3163028363" sldId="396"/>
            <ac:spMk id="48" creationId="{7FC4AC95-9149-4A90-8438-CCE9AB81F36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49" creationId="{285241F0-267D-478D-AA44-E829188D1AE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0" creationId="{C2E99332-1EC5-4ECA-9725-98255C35F229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1" creationId="{C6009276-395A-4FFB-92C2-1C5A8B6352FA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2" creationId="{AAF8A5D1-1E58-4DB8-92D8-B9B8A87A365B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3" creationId="{2DA00BD7-0142-4303-B7BD-C52BD0A96C12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4" creationId="{6320C920-FB38-478B-9043-CF71BBEEFEC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5" creationId="{3791B395-57F0-4628-BCD1-9233DEA3E98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6" creationId="{C48C1452-F4BE-4287-8EE1-0CAFC1F90257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7" creationId="{997AD405-5150-4B00-B959-AE934900069E}"/>
          </ac:spMkLst>
        </pc:spChg>
        <pc:spChg chg="add mod">
          <ac:chgData name="Flávio Olimpio" userId="2d1d60667f675a7b" providerId="LiveId" clId="{B4899247-AE5F-4569-AB51-5FF50A61CA2A}" dt="2022-01-05T14:56:01.135" v="2834" actId="1076"/>
          <ac:spMkLst>
            <pc:docMk/>
            <pc:sldMk cId="3163028363" sldId="396"/>
            <ac:spMk id="58" creationId="{0D313529-BAEB-4808-9A3E-CE5D53053D44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59" creationId="{62BA70DF-3A3B-4563-BB25-F493E7E5B6D0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0" creationId="{283A0880-23DB-4AC8-A649-1AA6DA072581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1" creationId="{FCCF2519-7C66-4AEC-9964-164440F67227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2" creationId="{F3AC1A1E-7DF0-48C2-A9CF-EACC4BDED32D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3" creationId="{79CF77E1-7DE7-4974-A9AB-0187EAAE5379}"/>
          </ac:spMkLst>
        </pc:spChg>
        <pc:spChg chg="add mod">
          <ac:chgData name="Flávio Olimpio" userId="2d1d60667f675a7b" providerId="LiveId" clId="{B4899247-AE5F-4569-AB51-5FF50A61CA2A}" dt="2022-01-05T21:36:20.905" v="4131" actId="1036"/>
          <ac:spMkLst>
            <pc:docMk/>
            <pc:sldMk cId="3163028363" sldId="396"/>
            <ac:spMk id="64" creationId="{3A7F8DDE-E5B7-404B-A22E-68C134639400}"/>
          </ac:spMkLst>
        </pc:spChg>
      </pc:sldChg>
      <pc:sldChg chg="del">
        <pc:chgData name="Flávio Olimpio" userId="2d1d60667f675a7b" providerId="LiveId" clId="{B4899247-AE5F-4569-AB51-5FF50A61CA2A}" dt="2022-01-03T16:52:34.016" v="298" actId="47"/>
        <pc:sldMkLst>
          <pc:docMk/>
          <pc:sldMk cId="3306387620" sldId="396"/>
        </pc:sldMkLst>
      </pc:sldChg>
      <pc:sldChg chg="del">
        <pc:chgData name="Flávio Olimpio" userId="2d1d60667f675a7b" providerId="LiveId" clId="{B4899247-AE5F-4569-AB51-5FF50A61CA2A}" dt="2022-01-03T16:52:40.995" v="306" actId="47"/>
        <pc:sldMkLst>
          <pc:docMk/>
          <pc:sldMk cId="1340831454" sldId="397"/>
        </pc:sldMkLst>
      </pc:sldChg>
      <pc:sldChg chg="addSp delSp modSp new mod addAnim delAnim modAnim">
        <pc:chgData name="Flávio Olimpio" userId="2d1d60667f675a7b" providerId="LiveId" clId="{B4899247-AE5F-4569-AB51-5FF50A61CA2A}" dt="2022-01-05T14:55:38.511" v="2831" actId="208"/>
        <pc:sldMkLst>
          <pc:docMk/>
          <pc:sldMk cId="1717583913" sldId="397"/>
        </pc:sldMkLst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2" creationId="{396699AF-32E8-4F4D-8DF3-E0E3602684A0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3" creationId="{131FD7ED-17BA-4FF4-917A-369BEB9D412F}"/>
          </ac:spMkLst>
        </pc:spChg>
        <pc:spChg chg="del">
          <ac:chgData name="Flávio Olimpio" userId="2d1d60667f675a7b" providerId="LiveId" clId="{B4899247-AE5F-4569-AB51-5FF50A61CA2A}" dt="2022-01-04T21:39:23.312" v="1919" actId="478"/>
          <ac:spMkLst>
            <pc:docMk/>
            <pc:sldMk cId="1717583913" sldId="397"/>
            <ac:spMk id="4" creationId="{9049B171-DEE0-4952-B98C-724667ED27C2}"/>
          </ac:spMkLst>
        </pc:spChg>
        <pc:spChg chg="add del mod or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5" creationId="{ED7C5BAF-369B-4116-B1E8-6818A1323531}"/>
          </ac:spMkLst>
        </pc:spChg>
        <pc:spChg chg="add del mod modVis">
          <ac:chgData name="Flávio Olimpio" userId="2d1d60667f675a7b" providerId="LiveId" clId="{B4899247-AE5F-4569-AB51-5FF50A61CA2A}" dt="2022-01-04T22:25:44.237" v="2198" actId="478"/>
          <ac:spMkLst>
            <pc:docMk/>
            <pc:sldMk cId="1717583913" sldId="397"/>
            <ac:spMk id="6" creationId="{734735AD-4040-44B3-86FE-FE95D6923ECD}"/>
          </ac:spMkLst>
        </pc:spChg>
        <pc:spChg chg="add del mod modVis">
          <ac:chgData name="Flávio Olimpio" userId="2d1d60667f675a7b" providerId="LiveId" clId="{B4899247-AE5F-4569-AB51-5FF50A61CA2A}" dt="2022-01-04T22:25:45.559" v="2199" actId="478"/>
          <ac:spMkLst>
            <pc:docMk/>
            <pc:sldMk cId="1717583913" sldId="397"/>
            <ac:spMk id="7" creationId="{1BF57914-384A-4FB6-850D-4AA8DE603A7A}"/>
          </ac:spMkLst>
        </pc:spChg>
        <pc:spChg chg="add del mod modVis">
          <ac:chgData name="Flávio Olimpio" userId="2d1d60667f675a7b" providerId="LiveId" clId="{B4899247-AE5F-4569-AB51-5FF50A61CA2A}" dt="2022-01-04T22:20:23.320" v="2154" actId="478"/>
          <ac:spMkLst>
            <pc:docMk/>
            <pc:sldMk cId="1717583913" sldId="397"/>
            <ac:spMk id="8" creationId="{B92A2392-80D4-47D0-8FAC-81BF77012E00}"/>
          </ac:spMkLst>
        </pc:spChg>
        <pc:spChg chg="add del mod modVis">
          <ac:chgData name="Flávio Olimpio" userId="2d1d60667f675a7b" providerId="LiveId" clId="{B4899247-AE5F-4569-AB51-5FF50A61CA2A}" dt="2022-01-04T22:20:21.428" v="2153" actId="478"/>
          <ac:spMkLst>
            <pc:docMk/>
            <pc:sldMk cId="1717583913" sldId="397"/>
            <ac:spMk id="9" creationId="{22B96C35-BF39-4E8E-8844-762DF7FD9A54}"/>
          </ac:spMkLst>
        </pc:spChg>
        <pc:spChg chg="add del mod modVis">
          <ac:chgData name="Flávio Olimpio" userId="2d1d60667f675a7b" providerId="LiveId" clId="{B4899247-AE5F-4569-AB51-5FF50A61CA2A}" dt="2022-01-04T22:20:28.113" v="2156" actId="478"/>
          <ac:spMkLst>
            <pc:docMk/>
            <pc:sldMk cId="1717583913" sldId="397"/>
            <ac:spMk id="10" creationId="{DFBF2D0B-F390-45F1-9653-0EF2AF827543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1" creationId="{666D3F68-20DC-4F45-8C99-2CAADCA339C2}"/>
          </ac:spMkLst>
        </pc:spChg>
        <pc:spChg chg="add del mod">
          <ac:chgData name="Flávio Olimpio" userId="2d1d60667f675a7b" providerId="LiveId" clId="{B4899247-AE5F-4569-AB51-5FF50A61CA2A}" dt="2022-01-04T22:29:35.272" v="2212"/>
          <ac:spMkLst>
            <pc:docMk/>
            <pc:sldMk cId="1717583913" sldId="397"/>
            <ac:spMk id="12" creationId="{C55D501E-FFA1-4E0E-BE19-00C3C145E2CF}"/>
          </ac:spMkLst>
        </pc:spChg>
        <pc:spChg chg="add del mod modVis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3" creationId="{5D53A110-B06E-4119-B0F6-AAE7E2C60681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4" creationId="{D80D8A96-6BD0-49C0-A158-9DB6CF9C1B2E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5" creationId="{7373A10A-6FA2-4A17-9EC4-D6BA1040DEB6}"/>
          </ac:spMkLst>
        </pc:spChg>
        <pc:spChg chg="add del mod">
          <ac:chgData name="Flávio Olimpio" userId="2d1d60667f675a7b" providerId="LiveId" clId="{B4899247-AE5F-4569-AB51-5FF50A61CA2A}" dt="2022-01-04T22:41:09.730" v="2286"/>
          <ac:spMkLst>
            <pc:docMk/>
            <pc:sldMk cId="1717583913" sldId="397"/>
            <ac:spMk id="16" creationId="{E68DDAD2-200D-4D09-B93A-A66CCF6D20B3}"/>
          </ac:spMkLst>
        </pc:spChg>
        <pc:spChg chg="add del">
          <ac:chgData name="Flávio Olimpio" userId="2d1d60667f675a7b" providerId="LiveId" clId="{B4899247-AE5F-4569-AB51-5FF50A61CA2A}" dt="2022-01-04T22:41:35.521" v="2299" actId="478"/>
          <ac:spMkLst>
            <pc:docMk/>
            <pc:sldMk cId="1717583913" sldId="397"/>
            <ac:spMk id="17" creationId="{B54E91CB-E041-412D-AA6D-AD6D1E530B4B}"/>
          </ac:spMkLst>
        </pc:spChg>
        <pc:spChg chg="add del mo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8" creationId="{6688FDC2-A898-4506-83A6-0A5E716169E0}"/>
          </ac:spMkLst>
        </pc:spChg>
        <pc:spChg chg="add del mod ord">
          <ac:chgData name="Flávio Olimpio" userId="2d1d60667f675a7b" providerId="LiveId" clId="{B4899247-AE5F-4569-AB51-5FF50A61CA2A}" dt="2022-01-05T14:33:46.418" v="2517" actId="478"/>
          <ac:spMkLst>
            <pc:docMk/>
            <pc:sldMk cId="1717583913" sldId="397"/>
            <ac:spMk id="19" creationId="{E094623E-8C31-4286-892B-55BF645F9D86}"/>
          </ac:spMkLst>
        </pc:spChg>
        <pc:spChg chg="add mod modVis">
          <ac:chgData name="Flávio Olimpio" userId="2d1d60667f675a7b" providerId="LiveId" clId="{B4899247-AE5F-4569-AB51-5FF50A61CA2A}" dt="2022-01-05T14:52:46.858" v="2815" actId="14429"/>
          <ac:spMkLst>
            <pc:docMk/>
            <pc:sldMk cId="1717583913" sldId="397"/>
            <ac:spMk id="20" creationId="{AEF76612-61B6-49E6-92A1-30C2D997A6FC}"/>
          </ac:spMkLst>
        </pc:spChg>
        <pc:spChg chg="add mod modVis">
          <ac:chgData name="Flávio Olimpio" userId="2d1d60667f675a7b" providerId="LiveId" clId="{B4899247-AE5F-4569-AB51-5FF50A61CA2A}" dt="2022-01-05T14:52:47.521" v="2816" actId="14429"/>
          <ac:spMkLst>
            <pc:docMk/>
            <pc:sldMk cId="1717583913" sldId="397"/>
            <ac:spMk id="21" creationId="{8E567D48-0783-4096-B35D-76D0C335D0CB}"/>
          </ac:spMkLst>
        </pc:spChg>
        <pc:spChg chg="add mod modVis">
          <ac:chgData name="Flávio Olimpio" userId="2d1d60667f675a7b" providerId="LiveId" clId="{B4899247-AE5F-4569-AB51-5FF50A61CA2A}" dt="2022-01-05T14:52:47.955" v="2817" actId="14429"/>
          <ac:spMkLst>
            <pc:docMk/>
            <pc:sldMk cId="1717583913" sldId="397"/>
            <ac:spMk id="22" creationId="{B0E0A989-CFD5-4AE0-B174-2F01C151E6BF}"/>
          </ac:spMkLst>
        </pc:spChg>
        <pc:spChg chg="add mod ord modVis">
          <ac:chgData name="Flávio Olimpio" userId="2d1d60667f675a7b" providerId="LiveId" clId="{B4899247-AE5F-4569-AB51-5FF50A61CA2A}" dt="2022-01-05T14:55:03.380" v="2828" actId="167"/>
          <ac:spMkLst>
            <pc:docMk/>
            <pc:sldMk cId="1717583913" sldId="397"/>
            <ac:spMk id="23" creationId="{5AFD0CD3-90A9-4636-B170-C3C310232DFD}"/>
          </ac:spMkLst>
        </pc:spChg>
        <pc:spChg chg="add mod ord modVis">
          <ac:chgData name="Flávio Olimpio" userId="2d1d60667f675a7b" providerId="LiveId" clId="{B4899247-AE5F-4569-AB51-5FF50A61CA2A}" dt="2022-01-05T14:52:46.197" v="2814" actId="14429"/>
          <ac:spMkLst>
            <pc:docMk/>
            <pc:sldMk cId="1717583913" sldId="397"/>
            <ac:spMk id="24" creationId="{8576A208-2EC8-401D-BF82-85D99BDD0F2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5" creationId="{1976FAF4-D1D7-472C-B696-55BC1ACC1D04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6" creationId="{2D5216DE-49C6-4AB7-9C79-F0C68865920C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7" creationId="{726E4788-E4D7-48DC-A464-A999756C77A7}"/>
          </ac:spMkLst>
        </pc:spChg>
        <pc:spChg chg="add mod modVis">
          <ac:chgData name="Flávio Olimpio" userId="2d1d60667f675a7b" providerId="LiveId" clId="{B4899247-AE5F-4569-AB51-5FF50A61CA2A}" dt="2022-01-05T14:52:27.413" v="2813" actId="12788"/>
          <ac:spMkLst>
            <pc:docMk/>
            <pc:sldMk cId="1717583913" sldId="397"/>
            <ac:spMk id="28" creationId="{7DACFBE5-1C4E-4E0E-B2C5-6B9A63BA12F2}"/>
          </ac:spMkLst>
        </pc:spChg>
        <pc:spChg chg="add mod ord modVis">
          <ac:chgData name="Flávio Olimpio" userId="2d1d60667f675a7b" providerId="LiveId" clId="{B4899247-AE5F-4569-AB51-5FF50A61CA2A}" dt="2022-01-05T14:55:38.511" v="2831" actId="208"/>
          <ac:spMkLst>
            <pc:docMk/>
            <pc:sldMk cId="1717583913" sldId="397"/>
            <ac:spMk id="29" creationId="{6E013A24-B444-4F07-A8A6-370E1F6F3DDE}"/>
          </ac:spMkLst>
        </pc:spChg>
      </pc:sldChg>
      <pc:sldChg chg="del">
        <pc:chgData name="Flávio Olimpio" userId="2d1d60667f675a7b" providerId="LiveId" clId="{B4899247-AE5F-4569-AB51-5FF50A61CA2A}" dt="2022-01-03T16:52:36.412" v="299" actId="47"/>
        <pc:sldMkLst>
          <pc:docMk/>
          <pc:sldMk cId="2286643581" sldId="398"/>
        </pc:sldMkLst>
      </pc:sldChg>
      <pc:sldChg chg="addSp delSp modSp new mod delAnim modAnim">
        <pc:chgData name="Flávio Olimpio" userId="2d1d60667f675a7b" providerId="LiveId" clId="{B4899247-AE5F-4569-AB51-5FF50A61CA2A}" dt="2022-01-05T17:04:34.117" v="3343" actId="1076"/>
        <pc:sldMkLst>
          <pc:docMk/>
          <pc:sldMk cId="2518581473" sldId="398"/>
        </pc:sldMkLst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2" creationId="{BDC1E50D-3E30-463C-9608-3CB2AC4A411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3" creationId="{8D84252D-7CBD-4E6C-B50D-6B77F00F5825}"/>
          </ac:spMkLst>
        </pc:spChg>
        <pc:spChg chg="del">
          <ac:chgData name="Flávio Olimpio" userId="2d1d60667f675a7b" providerId="LiveId" clId="{B4899247-AE5F-4569-AB51-5FF50A61CA2A}" dt="2022-01-05T16:17:30.920" v="2836" actId="478"/>
          <ac:spMkLst>
            <pc:docMk/>
            <pc:sldMk cId="2518581473" sldId="398"/>
            <ac:spMk id="4" creationId="{5B1A12D6-3B07-4CAA-82B1-44180EBEC149}"/>
          </ac:spMkLst>
        </pc:spChg>
        <pc:spChg chg="add mod">
          <ac:chgData name="Flávio Olimpio" userId="2d1d60667f675a7b" providerId="LiveId" clId="{B4899247-AE5F-4569-AB51-5FF50A61CA2A}" dt="2022-01-05T16:57:24.447" v="3232" actId="207"/>
          <ac:spMkLst>
            <pc:docMk/>
            <pc:sldMk cId="2518581473" sldId="398"/>
            <ac:spMk id="5" creationId="{EB9262FD-F484-4FD8-96EB-2A9669BAC4D4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6" creationId="{3B481D29-D1C1-46B4-8AAF-AFCDD2A1E239}"/>
          </ac:spMkLst>
        </pc:spChg>
        <pc:spChg chg="add mo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7" creationId="{DD0C0513-98F2-4453-A197-4F37C2910C27}"/>
          </ac:spMkLst>
        </pc:spChg>
        <pc:spChg chg="add mod ord">
          <ac:chgData name="Flávio Olimpio" userId="2d1d60667f675a7b" providerId="LiveId" clId="{B4899247-AE5F-4569-AB51-5FF50A61CA2A}" dt="2022-01-05T17:02:17.109" v="3329" actId="12788"/>
          <ac:spMkLst>
            <pc:docMk/>
            <pc:sldMk cId="2518581473" sldId="398"/>
            <ac:spMk id="8" creationId="{14559486-C8D8-4544-81A5-6805CBCEC6BD}"/>
          </ac:spMkLst>
        </pc:spChg>
        <pc:spChg chg="add mod">
          <ac:chgData name="Flávio Olimpio" userId="2d1d60667f675a7b" providerId="LiveId" clId="{B4899247-AE5F-4569-AB51-5FF50A61CA2A}" dt="2022-01-05T16:45:20.074" v="3119" actId="1076"/>
          <ac:spMkLst>
            <pc:docMk/>
            <pc:sldMk cId="2518581473" sldId="398"/>
            <ac:spMk id="9" creationId="{D95BE779-55E1-46A5-A80D-F9554EA5C979}"/>
          </ac:spMkLst>
        </pc:spChg>
        <pc:spChg chg="add mod">
          <ac:chgData name="Flávio Olimpio" userId="2d1d60667f675a7b" providerId="LiveId" clId="{B4899247-AE5F-4569-AB51-5FF50A61CA2A}" dt="2022-01-05T16:55:20.140" v="3202" actId="1076"/>
          <ac:spMkLst>
            <pc:docMk/>
            <pc:sldMk cId="2518581473" sldId="398"/>
            <ac:spMk id="10" creationId="{64EBC7FF-ADAA-472C-956F-D357FD78D32C}"/>
          </ac:spMkLst>
        </pc:spChg>
        <pc:spChg chg="add del mod">
          <ac:chgData name="Flávio Olimpio" userId="2d1d60667f675a7b" providerId="LiveId" clId="{B4899247-AE5F-4569-AB51-5FF50A61CA2A}" dt="2022-01-05T17:04:13.891" v="3338" actId="478"/>
          <ac:spMkLst>
            <pc:docMk/>
            <pc:sldMk cId="2518581473" sldId="398"/>
            <ac:spMk id="11" creationId="{817EC105-5DE6-460A-996D-C8FAD708ECD0}"/>
          </ac:spMkLst>
        </pc:spChg>
        <pc:spChg chg="add mod">
          <ac:chgData name="Flávio Olimpio" userId="2d1d60667f675a7b" providerId="LiveId" clId="{B4899247-AE5F-4569-AB51-5FF50A61CA2A}" dt="2022-01-05T17:04:31.344" v="3342" actId="1076"/>
          <ac:spMkLst>
            <pc:docMk/>
            <pc:sldMk cId="2518581473" sldId="398"/>
            <ac:spMk id="12" creationId="{CC306E55-C0D0-418C-AB69-D7DD5EEFE2C1}"/>
          </ac:spMkLst>
        </pc:spChg>
        <pc:spChg chg="add mod">
          <ac:chgData name="Flávio Olimpio" userId="2d1d60667f675a7b" providerId="LiveId" clId="{B4899247-AE5F-4569-AB51-5FF50A61CA2A}" dt="2022-01-05T17:04:34.117" v="3343" actId="1076"/>
          <ac:spMkLst>
            <pc:docMk/>
            <pc:sldMk cId="2518581473" sldId="398"/>
            <ac:spMk id="15" creationId="{10615EB5-A52C-4F72-8695-42427B9DB64D}"/>
          </ac:spMkLst>
        </pc:spChg>
        <pc:picChg chg="add mod modVis">
          <ac:chgData name="Flávio Olimpio" userId="2d1d60667f675a7b" providerId="LiveId" clId="{B4899247-AE5F-4569-AB51-5FF50A61CA2A}" dt="2022-01-05T17:03:25.756" v="3336" actId="14429"/>
          <ac:picMkLst>
            <pc:docMk/>
            <pc:sldMk cId="2518581473" sldId="398"/>
            <ac:picMk id="6146" creationId="{9776F284-96C9-4E9C-BE62-338AFEE4AE96}"/>
          </ac:picMkLst>
        </pc:picChg>
      </pc:sldChg>
      <pc:sldChg chg="addSp delSp modSp new mod addAnim delAnim modAnim">
        <pc:chgData name="Flávio Olimpio" userId="2d1d60667f675a7b" providerId="LiveId" clId="{B4899247-AE5F-4569-AB51-5FF50A61CA2A}" dt="2022-01-05T21:32:54.379" v="4119"/>
        <pc:sldMkLst>
          <pc:docMk/>
          <pc:sldMk cId="272411496" sldId="399"/>
        </pc:sldMkLst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2" creationId="{ADDEBD14-CADF-4889-B6B5-C48810560C55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3" creationId="{7D8F473B-34D4-477C-8212-94F73D997FF6}"/>
          </ac:spMkLst>
        </pc:spChg>
        <pc:spChg chg="del">
          <ac:chgData name="Flávio Olimpio" userId="2d1d60667f675a7b" providerId="LiveId" clId="{B4899247-AE5F-4569-AB51-5FF50A61CA2A}" dt="2022-01-05T17:09:11.522" v="3345" actId="478"/>
          <ac:spMkLst>
            <pc:docMk/>
            <pc:sldMk cId="272411496" sldId="399"/>
            <ac:spMk id="4" creationId="{0A798F0F-A33B-4517-B004-67EDB81204CE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8" creationId="{1AA3B573-1910-4B20-B55E-9B1F494FC7D2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19" creationId="{1A5E2DE6-4CF9-4BAD-800B-AC0A7630441A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0" creationId="{A0CF7968-D795-4FBB-9BC8-2235C6674A76}"/>
          </ac:spMkLst>
        </pc:spChg>
        <pc:spChg chg="add mod">
          <ac:chgData name="Flávio Olimpio" userId="2d1d60667f675a7b" providerId="LiveId" clId="{B4899247-AE5F-4569-AB51-5FF50A61CA2A}" dt="2022-01-05T17:18:32.577" v="3438" actId="1076"/>
          <ac:spMkLst>
            <pc:docMk/>
            <pc:sldMk cId="272411496" sldId="399"/>
            <ac:spMk id="21" creationId="{0C0DD692-6C20-4874-A5EF-0CD6B21E35E1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4" creationId="{02CB18F9-0597-4ACE-AD9C-BAF01299ADAD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5" creationId="{7665DF28-F1D8-4518-AFF1-B0F8C3B7A10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6" creationId="{CD75DFB0-649C-43A3-BBA1-F9A3AF0FA420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27" creationId="{4100C6E5-0A77-4877-8A33-0EE4712A7411}"/>
          </ac:spMkLst>
        </pc:spChg>
        <pc:spChg chg="add mod">
          <ac:chgData name="Flávio Olimpio" userId="2d1d60667f675a7b" providerId="LiveId" clId="{B4899247-AE5F-4569-AB51-5FF50A61CA2A}" dt="2022-01-05T17:19:18.494" v="3447" actId="1076"/>
          <ac:spMkLst>
            <pc:docMk/>
            <pc:sldMk cId="272411496" sldId="399"/>
            <ac:spMk id="28" creationId="{E6F4EC23-2657-40A1-AF6B-8EC23E65E5D4}"/>
          </ac:spMkLst>
        </pc:spChg>
        <pc:spChg chg="add mod">
          <ac:chgData name="Flávio Olimpio" userId="2d1d60667f675a7b" providerId="LiveId" clId="{B4899247-AE5F-4569-AB51-5FF50A61CA2A}" dt="2022-01-05T17:19:23.265" v="3449" actId="1076"/>
          <ac:spMkLst>
            <pc:docMk/>
            <pc:sldMk cId="272411496" sldId="399"/>
            <ac:spMk id="29" creationId="{CE5D1F47-816A-4050-A60F-979CF43FED6E}"/>
          </ac:spMkLst>
        </pc:spChg>
        <pc:spChg chg="add mod">
          <ac:chgData name="Flávio Olimpio" userId="2d1d60667f675a7b" providerId="LiveId" clId="{B4899247-AE5F-4569-AB51-5FF50A61CA2A}" dt="2022-01-05T17:19:29.178" v="3451" actId="1076"/>
          <ac:spMkLst>
            <pc:docMk/>
            <pc:sldMk cId="272411496" sldId="399"/>
            <ac:spMk id="30" creationId="{D3505BC4-7AA7-4718-B28E-2DCC72269316}"/>
          </ac:spMkLst>
        </pc:spChg>
        <pc:spChg chg="add mod">
          <ac:chgData name="Flávio Olimpio" userId="2d1d60667f675a7b" providerId="LiveId" clId="{B4899247-AE5F-4569-AB51-5FF50A61CA2A}" dt="2022-01-05T17:19:33.459" v="3453" actId="1076"/>
          <ac:spMkLst>
            <pc:docMk/>
            <pc:sldMk cId="272411496" sldId="399"/>
            <ac:spMk id="31" creationId="{71E8200D-1D90-4CBF-A26B-8CFA3D17B50F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2" creationId="{B4A07E35-FF7E-49D7-AE3B-5B48859CDB82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3" creationId="{6E8E0C59-593A-4457-BA03-71EDB4344EEC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4" creationId="{92EF0A21-8751-4C4F-8772-8EE887DA10F0}"/>
          </ac:spMkLst>
        </pc:spChg>
        <pc:spChg chg="add mod">
          <ac:chgData name="Flávio Olimpio" userId="2d1d60667f675a7b" providerId="LiveId" clId="{B4899247-AE5F-4569-AB51-5FF50A61CA2A}" dt="2022-01-05T17:29:13.750" v="3521" actId="208"/>
          <ac:spMkLst>
            <pc:docMk/>
            <pc:sldMk cId="272411496" sldId="399"/>
            <ac:spMk id="35" creationId="{B496BF5C-8120-4693-A5D0-A612C699522D}"/>
          </ac:spMkLst>
        </pc:spChg>
        <pc:spChg chg="add mod">
          <ac:chgData name="Flávio Olimpio" userId="2d1d60667f675a7b" providerId="LiveId" clId="{B4899247-AE5F-4569-AB51-5FF50A61CA2A}" dt="2022-01-05T17:26:14.309" v="3485" actId="1076"/>
          <ac:spMkLst>
            <pc:docMk/>
            <pc:sldMk cId="272411496" sldId="399"/>
            <ac:spMk id="37" creationId="{89D5A572-6CEE-4EFF-A7B1-A1D9AE98CF7A}"/>
          </ac:spMkLst>
        </pc:spChg>
        <pc:spChg chg="add mod">
          <ac:chgData name="Flávio Olimpio" userId="2d1d60667f675a7b" providerId="LiveId" clId="{B4899247-AE5F-4569-AB51-5FF50A61CA2A}" dt="2022-01-05T17:26:25.168" v="3489" actId="1076"/>
          <ac:spMkLst>
            <pc:docMk/>
            <pc:sldMk cId="272411496" sldId="399"/>
            <ac:spMk id="38" creationId="{393D3A46-7E58-4A75-95B6-4A58D65C937B}"/>
          </ac:spMkLst>
        </pc:spChg>
        <pc:spChg chg="add mod">
          <ac:chgData name="Flávio Olimpio" userId="2d1d60667f675a7b" providerId="LiveId" clId="{B4899247-AE5F-4569-AB51-5FF50A61CA2A}" dt="2022-01-05T17:26:29.602" v="3491" actId="1076"/>
          <ac:spMkLst>
            <pc:docMk/>
            <pc:sldMk cId="272411496" sldId="399"/>
            <ac:spMk id="39" creationId="{54FED323-AE67-49C7-94EA-347EC12146B3}"/>
          </ac:spMkLst>
        </pc:spChg>
        <pc:spChg chg="add mod">
          <ac:chgData name="Flávio Olimpio" userId="2d1d60667f675a7b" providerId="LiveId" clId="{B4899247-AE5F-4569-AB51-5FF50A61CA2A}" dt="2022-01-05T17:26:33.714" v="3493" actId="1076"/>
          <ac:spMkLst>
            <pc:docMk/>
            <pc:sldMk cId="272411496" sldId="399"/>
            <ac:spMk id="40" creationId="{CC6360FD-1AE7-4D1B-9DDA-F720E1354156}"/>
          </ac:spMkLst>
        </pc:spChg>
        <pc:spChg chg="add mod">
          <ac:chgData name="Flávio Olimpio" userId="2d1d60667f675a7b" providerId="LiveId" clId="{B4899247-AE5F-4569-AB51-5FF50A61CA2A}" dt="2022-01-05T17:26:37.650" v="3495" actId="1076"/>
          <ac:spMkLst>
            <pc:docMk/>
            <pc:sldMk cId="272411496" sldId="399"/>
            <ac:spMk id="41" creationId="{85D0A770-C5FB-4EBC-8763-E6E69BABB869}"/>
          </ac:spMkLst>
        </pc:spChg>
        <pc:spChg chg="add mod">
          <ac:chgData name="Flávio Olimpio" userId="2d1d60667f675a7b" providerId="LiveId" clId="{B4899247-AE5F-4569-AB51-5FF50A61CA2A}" dt="2022-01-05T17:26:43.883" v="3497" actId="1076"/>
          <ac:spMkLst>
            <pc:docMk/>
            <pc:sldMk cId="272411496" sldId="399"/>
            <ac:spMk id="42" creationId="{C08E3514-A5A7-4E46-82C3-3FFC8A14FB3C}"/>
          </ac:spMkLst>
        </pc:spChg>
        <pc:spChg chg="add del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3" creationId="{C85BB36E-D09A-4CDE-B686-1995CB67BDFA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4" creationId="{E425844E-A073-476E-BC15-4E5A96737D01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5" creationId="{355A8DC4-3540-4C93-A2E0-B06E13C799F4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6" creationId="{BCA6AED2-F3F6-4230-A3C8-F8F7C88C1997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7" creationId="{66442EE8-8DC6-4A25-B383-984FBD0AAB18}"/>
          </ac:spMkLst>
        </pc:spChg>
        <pc:spChg chg="add mod">
          <ac:chgData name="Flávio Olimpio" userId="2d1d60667f675a7b" providerId="LiveId" clId="{B4899247-AE5F-4569-AB51-5FF50A61CA2A}" dt="2022-01-05T17:29:27.394" v="3523" actId="207"/>
          <ac:spMkLst>
            <pc:docMk/>
            <pc:sldMk cId="272411496" sldId="399"/>
            <ac:spMk id="48" creationId="{C8D76BB0-D57D-471B-AA87-A13943D8D20F}"/>
          </ac:spMkLst>
        </pc:spChg>
        <pc:spChg chg="add mod">
          <ac:chgData name="Flávio Olimpio" userId="2d1d60667f675a7b" providerId="LiveId" clId="{B4899247-AE5F-4569-AB51-5FF50A61CA2A}" dt="2022-01-05T17:31:46.886" v="3550" actId="1076"/>
          <ac:spMkLst>
            <pc:docMk/>
            <pc:sldMk cId="272411496" sldId="399"/>
            <ac:spMk id="49" creationId="{423AAD69-5C72-4C65-914D-EC1B89A75DE0}"/>
          </ac:spMkLst>
        </pc:spChg>
        <pc:spChg chg="add mod">
          <ac:chgData name="Flávio Olimpio" userId="2d1d60667f675a7b" providerId="LiveId" clId="{B4899247-AE5F-4569-AB51-5FF50A61CA2A}" dt="2022-01-05T17:32:06.932" v="3552" actId="207"/>
          <ac:spMkLst>
            <pc:docMk/>
            <pc:sldMk cId="272411496" sldId="399"/>
            <ac:spMk id="50" creationId="{83444FEC-B7D7-46A3-B566-64452E166F73}"/>
          </ac:spMkLst>
        </pc:spChg>
        <pc:grpChg chg="add mod">
          <ac:chgData name="Flávio Olimpio" userId="2d1d60667f675a7b" providerId="LiveId" clId="{B4899247-AE5F-4569-AB51-5FF50A61CA2A}" dt="2022-01-05T17:31:46.886" v="3550" actId="1076"/>
          <ac:grpSpMkLst>
            <pc:docMk/>
            <pc:sldMk cId="272411496" sldId="399"/>
            <ac:grpSpMk id="22" creationId="{BEF5A66D-F251-4AAA-975B-A612EF884648}"/>
          </ac:grpSpMkLst>
        </pc:grpChg>
        <pc:grpChg chg="add mod">
          <ac:chgData name="Flávio Olimpio" userId="2d1d60667f675a7b" providerId="LiveId" clId="{B4899247-AE5F-4569-AB51-5FF50A61CA2A}" dt="2022-01-05T17:18:26.259" v="3436" actId="1076"/>
          <ac:grpSpMkLst>
            <pc:docMk/>
            <pc:sldMk cId="272411496" sldId="399"/>
            <ac:grpSpMk id="23" creationId="{57193E5A-49C5-4FAC-8831-8596F2181D5C}"/>
          </ac:grpSpMkLst>
        </pc:grpChg>
        <pc:picChg chg="add mod">
          <ac:chgData name="Flávio Olimpio" userId="2d1d60667f675a7b" providerId="LiveId" clId="{B4899247-AE5F-4569-AB51-5FF50A61CA2A}" dt="2022-01-05T17:19:55.893" v="3462" actId="1038"/>
          <ac:picMkLst>
            <pc:docMk/>
            <pc:sldMk cId="272411496" sldId="399"/>
            <ac:picMk id="5" creationId="{8EAE2A14-7DC3-4B72-8D9E-4C5B4873680B}"/>
          </ac:picMkLst>
        </pc:picChg>
        <pc:picChg chg="add mod">
          <ac:chgData name="Flávio Olimpio" userId="2d1d60667f675a7b" providerId="LiveId" clId="{B4899247-AE5F-4569-AB51-5FF50A61CA2A}" dt="2022-01-05T17:31:46.886" v="3550" actId="1076"/>
          <ac:picMkLst>
            <pc:docMk/>
            <pc:sldMk cId="272411496" sldId="399"/>
            <ac:picMk id="6" creationId="{16D3EB15-1A76-47D9-977D-2CC49576B7C0}"/>
          </ac:picMkLst>
        </pc:picChg>
        <pc:picChg chg="add del mod">
          <ac:chgData name="Flávio Olimpio" userId="2d1d60667f675a7b" providerId="LiveId" clId="{B4899247-AE5F-4569-AB51-5FF50A61CA2A}" dt="2022-01-05T17:14:42.594" v="3374" actId="478"/>
          <ac:picMkLst>
            <pc:docMk/>
            <pc:sldMk cId="272411496" sldId="399"/>
            <ac:picMk id="7" creationId="{B65FCB11-7C0C-4774-9924-75EBB014F0F7}"/>
          </ac:picMkLst>
        </pc:picChg>
        <pc:picChg chg="add mod">
          <ac:chgData name="Flávio Olimpio" userId="2d1d60667f675a7b" providerId="LiveId" clId="{B4899247-AE5F-4569-AB51-5FF50A61CA2A}" dt="2022-01-05T17:18:26.259" v="3436" actId="1076"/>
          <ac:picMkLst>
            <pc:docMk/>
            <pc:sldMk cId="272411496" sldId="399"/>
            <ac:picMk id="8" creationId="{7A20EE8A-91C8-437D-9E00-E82CD1EC7997}"/>
          </ac:picMkLst>
        </pc:picChg>
        <pc:picChg chg="add mod">
          <ac:chgData name="Flávio Olimpio" userId="2d1d60667f675a7b" providerId="LiveId" clId="{B4899247-AE5F-4569-AB51-5FF50A61CA2A}" dt="2022-01-05T17:26:01.798" v="3482" actId="1076"/>
          <ac:picMkLst>
            <pc:docMk/>
            <pc:sldMk cId="272411496" sldId="399"/>
            <ac:picMk id="9218" creationId="{054596B9-E85F-4C88-92B4-03CDC1C42D41}"/>
          </ac:picMkLst>
        </pc:picChg>
        <pc:cxnChg chg="add mod">
          <ac:chgData name="Flávio Olimpio" userId="2d1d60667f675a7b" providerId="LiveId" clId="{B4899247-AE5F-4569-AB51-5FF50A61CA2A}" dt="2022-01-05T17:31:46.886" v="3550" actId="1076"/>
          <ac:cxnSpMkLst>
            <pc:docMk/>
            <pc:sldMk cId="272411496" sldId="399"/>
            <ac:cxnSpMk id="10" creationId="{E2497D3A-DA69-424B-8A62-72319CB54A92}"/>
          </ac:cxnSpMkLst>
        </pc:cxnChg>
        <pc:cxnChg chg="add mod">
          <ac:chgData name="Flávio Olimpio" userId="2d1d60667f675a7b" providerId="LiveId" clId="{B4899247-AE5F-4569-AB51-5FF50A61CA2A}" dt="2022-01-05T17:29:47.566" v="3525" actId="14100"/>
          <ac:cxnSpMkLst>
            <pc:docMk/>
            <pc:sldMk cId="272411496" sldId="399"/>
            <ac:cxnSpMk id="12" creationId="{4B793702-A41D-4C91-94A9-C5EE709DCC36}"/>
          </ac:cxnSpMkLst>
        </pc:cxnChg>
      </pc:sldChg>
      <pc:sldChg chg="addSp delSp modSp new mod ord modAnim">
        <pc:chgData name="Flávio Olimpio" userId="2d1d60667f675a7b" providerId="LiveId" clId="{B4899247-AE5F-4569-AB51-5FF50A61CA2A}" dt="2022-01-05T21:30:53.036" v="4110"/>
        <pc:sldMkLst>
          <pc:docMk/>
          <pc:sldMk cId="520468933" sldId="400"/>
        </pc:sldMkLst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2" creationId="{81B8E846-469A-47CF-8D4A-830228E16EFD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3" creationId="{46D65C05-DFBF-4B8A-B495-29944FD90EAA}"/>
          </ac:spMkLst>
        </pc:spChg>
        <pc:spChg chg="del">
          <ac:chgData name="Flávio Olimpio" userId="2d1d60667f675a7b" providerId="LiveId" clId="{B4899247-AE5F-4569-AB51-5FF50A61CA2A}" dt="2022-01-05T18:45:15.164" v="3569" actId="478"/>
          <ac:spMkLst>
            <pc:docMk/>
            <pc:sldMk cId="520468933" sldId="400"/>
            <ac:spMk id="4" creationId="{B3F1A828-1B94-46D4-8435-32A17941203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2" creationId="{3F270926-0D09-4C45-8373-43A47CABC143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4" creationId="{A057E57D-5291-4021-8CFE-ABF664B41A55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6" creationId="{7C3011CB-E38B-45EA-93ED-EC431B5AB7C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18" creationId="{9E923A1E-5E4E-4B28-951E-2B43B70FE5B9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1" creationId="{30006EE5-31CB-44AB-AB41-F08C5633D41E}"/>
          </ac:spMkLst>
        </pc:spChg>
        <pc:spChg chg="add mod">
          <ac:chgData name="Flávio Olimpio" userId="2d1d60667f675a7b" providerId="LiveId" clId="{B4899247-AE5F-4569-AB51-5FF50A61CA2A}" dt="2022-01-05T18:57:43.642" v="3642" actId="164"/>
          <ac:spMkLst>
            <pc:docMk/>
            <pc:sldMk cId="520468933" sldId="400"/>
            <ac:spMk id="22" creationId="{0FFC1992-B809-4300-9590-AD8ADFCEE0E8}"/>
          </ac:spMkLst>
        </pc:spChg>
        <pc:spChg chg="add mod">
          <ac:chgData name="Flávio Olimpio" userId="2d1d60667f675a7b" providerId="LiveId" clId="{B4899247-AE5F-4569-AB51-5FF50A61CA2A}" dt="2022-01-05T19:04:07.088" v="3814" actId="164"/>
          <ac:spMkLst>
            <pc:docMk/>
            <pc:sldMk cId="520468933" sldId="400"/>
            <ac:spMk id="24" creationId="{1F0A09EA-21F8-4974-8C7C-A0D4E1795857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6" creationId="{7BC9E2DD-ED9C-48D3-8803-94BDCCE66C32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27" creationId="{C1F01D55-250D-4A24-A349-E3A9DBBC1066}"/>
          </ac:spMkLst>
        </pc:spChg>
        <pc:spChg chg="add mod">
          <ac:chgData name="Flávio Olimpio" userId="2d1d60667f675a7b" providerId="LiveId" clId="{B4899247-AE5F-4569-AB51-5FF50A61CA2A}" dt="2022-01-05T19:04:38.019" v="3821" actId="571"/>
          <ac:spMkLst>
            <pc:docMk/>
            <pc:sldMk cId="520468933" sldId="400"/>
            <ac:spMk id="29" creationId="{E5FC1A42-994D-480C-8503-674B077ED749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3" creationId="{E3D9EEB0-72B2-4F7B-B30F-01539876E32E}"/>
          </ac:spMkLst>
        </pc:spChg>
        <pc:spChg chg="add del mod">
          <ac:chgData name="Flávio Olimpio" userId="2d1d60667f675a7b" providerId="LiveId" clId="{B4899247-AE5F-4569-AB51-5FF50A61CA2A}" dt="2022-01-05T19:07:54.599" v="3846" actId="21"/>
          <ac:spMkLst>
            <pc:docMk/>
            <pc:sldMk cId="520468933" sldId="400"/>
            <ac:spMk id="35" creationId="{2F5B599A-2E93-4EBC-93D5-1CE7B58E9F8B}"/>
          </ac:spMkLst>
        </pc:spChg>
        <pc:grpChg chg="add mod">
          <ac:chgData name="Flávio Olimpio" userId="2d1d60667f675a7b" providerId="LiveId" clId="{B4899247-AE5F-4569-AB51-5FF50A61CA2A}" dt="2022-01-05T19:04:07.088" v="3814" actId="164"/>
          <ac:grpSpMkLst>
            <pc:docMk/>
            <pc:sldMk cId="520468933" sldId="400"/>
            <ac:grpSpMk id="23" creationId="{983D9D3B-3D93-43EA-8CA7-5247BB164E91}"/>
          </ac:grpSpMkLst>
        </pc:grpChg>
        <pc:grpChg chg="add del mod">
          <ac:chgData name="Flávio Olimpio" userId="2d1d60667f675a7b" providerId="LiveId" clId="{B4899247-AE5F-4569-AB51-5FF50A61CA2A}" dt="2022-01-05T19:07:54.599" v="3846" actId="21"/>
          <ac:grpSpMkLst>
            <pc:docMk/>
            <pc:sldMk cId="520468933" sldId="400"/>
            <ac:grpSpMk id="28" creationId="{870E1893-AD14-49A5-A23E-EEDB989B1607}"/>
          </ac:grpSpMkLst>
        </pc:grpChg>
        <pc:picChg chg="add mod">
          <ac:chgData name="Flávio Olimpio" userId="2d1d60667f675a7b" providerId="LiveId" clId="{B4899247-AE5F-4569-AB51-5FF50A61CA2A}" dt="2022-01-05T21:30:23.082" v="4102" actId="1076"/>
          <ac:picMkLst>
            <pc:docMk/>
            <pc:sldMk cId="520468933" sldId="400"/>
            <ac:picMk id="6" creationId="{B694F73D-26C2-4F77-9CC4-6782FD04B72E}"/>
          </ac:picMkLst>
        </pc:picChg>
        <pc:picChg chg="add mod modCrop">
          <ac:chgData name="Flávio Olimpio" userId="2d1d60667f675a7b" providerId="LiveId" clId="{B4899247-AE5F-4569-AB51-5FF50A61CA2A}" dt="2022-01-05T21:30:28.141" v="4104" actId="1076"/>
          <ac:picMkLst>
            <pc:docMk/>
            <pc:sldMk cId="520468933" sldId="400"/>
            <ac:picMk id="8" creationId="{80FABBF1-CE4A-4A87-BBC2-D7AE875FA194}"/>
          </ac:picMkLst>
        </pc:picChg>
        <pc:picChg chg="add mod">
          <ac:chgData name="Flávio Olimpio" userId="2d1d60667f675a7b" providerId="LiveId" clId="{B4899247-AE5F-4569-AB51-5FF50A61CA2A}" dt="2022-01-05T21:30:36.950" v="4106" actId="1076"/>
          <ac:picMkLst>
            <pc:docMk/>
            <pc:sldMk cId="520468933" sldId="400"/>
            <ac:picMk id="10" creationId="{613A428D-907C-4625-835A-95AF5CBAAE20}"/>
          </ac:picMkLst>
        </pc:picChg>
        <pc:picChg chg="add del mod">
          <ac:chgData name="Flávio Olimpio" userId="2d1d60667f675a7b" providerId="LiveId" clId="{B4899247-AE5F-4569-AB51-5FF50A61CA2A}" dt="2022-01-05T18:56:59.796" v="3630" actId="478"/>
          <ac:picMkLst>
            <pc:docMk/>
            <pc:sldMk cId="520468933" sldId="400"/>
            <ac:picMk id="20" creationId="{5046071F-770F-40A6-9358-FD7220564BCF}"/>
          </ac:picMkLst>
        </pc:picChg>
        <pc:picChg chg="add del mod">
          <ac:chgData name="Flávio Olimpio" userId="2d1d60667f675a7b" providerId="LiveId" clId="{B4899247-AE5F-4569-AB51-5FF50A61CA2A}" dt="2022-01-05T19:07:54.599" v="3846" actId="21"/>
          <ac:picMkLst>
            <pc:docMk/>
            <pc:sldMk cId="520468933" sldId="400"/>
            <ac:picMk id="31" creationId="{DFF6A019-8F0A-4893-9B12-A928C69A3E3B}"/>
          </ac:picMkLst>
        </pc:picChg>
        <pc:picChg chg="add del mod">
          <ac:chgData name="Flávio Olimpio" userId="2d1d60667f675a7b" providerId="LiveId" clId="{B4899247-AE5F-4569-AB51-5FF50A61CA2A}" dt="2022-01-05T21:30:15.313" v="4099" actId="478"/>
          <ac:picMkLst>
            <pc:docMk/>
            <pc:sldMk cId="520468933" sldId="400"/>
            <ac:picMk id="36" creationId="{9B34FD31-9A32-4249-9D11-CCB0D621FFDB}"/>
          </ac:picMkLst>
        </pc:picChg>
      </pc:sldChg>
      <pc:sldChg chg="del">
        <pc:chgData name="Flávio Olimpio" userId="2d1d60667f675a7b" providerId="LiveId" clId="{B4899247-AE5F-4569-AB51-5FF50A61CA2A}" dt="2022-01-03T16:52:39.025" v="303" actId="47"/>
        <pc:sldMkLst>
          <pc:docMk/>
          <pc:sldMk cId="1943114417" sldId="400"/>
        </pc:sldMkLst>
      </pc:sldChg>
      <pc:sldChg chg="addSp delSp modSp new mod ord modAnim">
        <pc:chgData name="Flávio Olimpio" userId="2d1d60667f675a7b" providerId="LiveId" clId="{B4899247-AE5F-4569-AB51-5FF50A61CA2A}" dt="2022-01-05T21:25:54.624" v="4077"/>
        <pc:sldMkLst>
          <pc:docMk/>
          <pc:sldMk cId="1660764192" sldId="401"/>
        </pc:sldMkLst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2" creationId="{ABAAC311-D8C7-493C-B8F8-F1E2AC3DE74D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3" creationId="{070204CC-00E1-4BD7-A0AE-42968A329431}"/>
          </ac:spMkLst>
        </pc:spChg>
        <pc:spChg chg="del">
          <ac:chgData name="Flávio Olimpio" userId="2d1d60667f675a7b" providerId="LiveId" clId="{B4899247-AE5F-4569-AB51-5FF50A61CA2A}" dt="2022-01-05T19:08:00.325" v="3848" actId="478"/>
          <ac:spMkLst>
            <pc:docMk/>
            <pc:sldMk cId="1660764192" sldId="401"/>
            <ac:spMk id="4" creationId="{4E2C94F4-CDEB-4AA1-8A37-6FCEEE08D3D6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5" creationId="{DB79C7FE-9259-4D53-97E4-FB248334E5F8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6" creationId="{6F7550DF-06E8-4B4A-838B-27B89E482739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7" creationId="{28B227CD-5B00-41CD-A4F9-DDD800D8C911}"/>
          </ac:spMkLst>
        </pc:spChg>
        <pc:spChg chg="add mod">
          <ac:chgData name="Flávio Olimpio" userId="2d1d60667f675a7b" providerId="LiveId" clId="{B4899247-AE5F-4569-AB51-5FF50A61CA2A}" dt="2022-01-05T19:08:08.040" v="3850" actId="1076"/>
          <ac:spMkLst>
            <pc:docMk/>
            <pc:sldMk cId="1660764192" sldId="401"/>
            <ac:spMk id="8" creationId="{DD58F73F-42D4-4C87-817F-B50A58D68775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1" creationId="{4EDBD495-2635-47DE-916C-87F22BC54C5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2" creationId="{C2872038-8128-4EFA-8EAD-91546162527D}"/>
          </ac:spMkLst>
        </pc:spChg>
        <pc:spChg chg="mod">
          <ac:chgData name="Flávio Olimpio" userId="2d1d60667f675a7b" providerId="LiveId" clId="{B4899247-AE5F-4569-AB51-5FF50A61CA2A}" dt="2022-01-05T19:08:01.474" v="3849"/>
          <ac:spMkLst>
            <pc:docMk/>
            <pc:sldMk cId="1660764192" sldId="401"/>
            <ac:spMk id="13" creationId="{0F6EC47D-6A38-4C5F-8030-317B7F55D8E1}"/>
          </ac:spMkLst>
        </pc:spChg>
        <pc:spChg chg="add mod">
          <ac:chgData name="Flávio Olimpio" userId="2d1d60667f675a7b" providerId="LiveId" clId="{B4899247-AE5F-4569-AB51-5FF50A61CA2A}" dt="2022-01-05T19:09:40.253" v="3858" actId="1076"/>
          <ac:spMkLst>
            <pc:docMk/>
            <pc:sldMk cId="1660764192" sldId="401"/>
            <ac:spMk id="14" creationId="{0E1610A6-1942-4D60-87EA-13FC6C677359}"/>
          </ac:spMkLst>
        </pc:spChg>
        <pc:spChg chg="add mod">
          <ac:chgData name="Flávio Olimpio" userId="2d1d60667f675a7b" providerId="LiveId" clId="{B4899247-AE5F-4569-AB51-5FF50A61CA2A}" dt="2022-01-05T19:10:13.597" v="3867" actId="1076"/>
          <ac:spMkLst>
            <pc:docMk/>
            <pc:sldMk cId="1660764192" sldId="401"/>
            <ac:spMk id="15" creationId="{A9F76D47-8623-4B3A-B453-0E5A24ACA184}"/>
          </ac:spMkLst>
        </pc:spChg>
        <pc:spChg chg="add mod">
          <ac:chgData name="Flávio Olimpio" userId="2d1d60667f675a7b" providerId="LiveId" clId="{B4899247-AE5F-4569-AB51-5FF50A61CA2A}" dt="2022-01-05T19:09:29.881" v="3855" actId="1076"/>
          <ac:spMkLst>
            <pc:docMk/>
            <pc:sldMk cId="1660764192" sldId="401"/>
            <ac:spMk id="17" creationId="{6F4B5230-17D6-4545-BB94-59D27D6BAB59}"/>
          </ac:spMkLst>
        </pc:spChg>
        <pc:spChg chg="add mod">
          <ac:chgData name="Flávio Olimpio" userId="2d1d60667f675a7b" providerId="LiveId" clId="{B4899247-AE5F-4569-AB51-5FF50A61CA2A}" dt="2022-01-05T19:09:26.958" v="3854" actId="1076"/>
          <ac:spMkLst>
            <pc:docMk/>
            <pc:sldMk cId="1660764192" sldId="401"/>
            <ac:spMk id="18" creationId="{26F0BED5-459F-40F0-A689-BCB7D35D8907}"/>
          </ac:spMkLst>
        </pc:spChg>
        <pc:grpChg chg="add mod">
          <ac:chgData name="Flávio Olimpio" userId="2d1d60667f675a7b" providerId="LiveId" clId="{B4899247-AE5F-4569-AB51-5FF50A61CA2A}" dt="2022-01-05T19:11:23.146" v="3876" actId="1076"/>
          <ac:grpSpMkLst>
            <pc:docMk/>
            <pc:sldMk cId="1660764192" sldId="401"/>
            <ac:grpSpMk id="9" creationId="{4719545A-EDD3-4291-9267-4DC2A9861AD1}"/>
          </ac:grpSpMkLst>
        </pc:grpChg>
        <pc:grpChg chg="mod">
          <ac:chgData name="Flávio Olimpio" userId="2d1d60667f675a7b" providerId="LiveId" clId="{B4899247-AE5F-4569-AB51-5FF50A61CA2A}" dt="2022-01-05T19:08:01.474" v="3849"/>
          <ac:grpSpMkLst>
            <pc:docMk/>
            <pc:sldMk cId="1660764192" sldId="401"/>
            <ac:grpSpMk id="10" creationId="{9F28B868-515A-4313-AF31-5A58464C96EB}"/>
          </ac:grpSpMkLst>
        </pc:grpChg>
        <pc:grpChg chg="add mod">
          <ac:chgData name="Flávio Olimpio" userId="2d1d60667f675a7b" providerId="LiveId" clId="{B4899247-AE5F-4569-AB51-5FF50A61CA2A}" dt="2022-01-05T19:11:44.519" v="3880" actId="1076"/>
          <ac:grpSpMkLst>
            <pc:docMk/>
            <pc:sldMk cId="1660764192" sldId="401"/>
            <ac:grpSpMk id="24" creationId="{E856F8AB-BAF4-4666-9186-47B7153CA1BF}"/>
          </ac:grpSpMkLst>
        </pc:grpChg>
        <pc:picChg chg="add mod">
          <ac:chgData name="Flávio Olimpio" userId="2d1d60667f675a7b" providerId="LiveId" clId="{B4899247-AE5F-4569-AB51-5FF50A61CA2A}" dt="2022-01-05T19:10:10.264" v="3866" actId="1076"/>
          <ac:picMkLst>
            <pc:docMk/>
            <pc:sldMk cId="1660764192" sldId="401"/>
            <ac:picMk id="16" creationId="{655BD1A9-75AD-4522-857C-3B073CF61668}"/>
          </ac:picMkLst>
        </pc:picChg>
        <pc:picChg chg="add mod modCrop">
          <ac:chgData name="Flávio Olimpio" userId="2d1d60667f675a7b" providerId="LiveId" clId="{B4899247-AE5F-4569-AB51-5FF50A61CA2A}" dt="2022-01-05T19:11:25.698" v="3877" actId="1076"/>
          <ac:picMkLst>
            <pc:docMk/>
            <pc:sldMk cId="1660764192" sldId="401"/>
            <ac:picMk id="19" creationId="{3E218C7E-0CDE-4331-9BBB-2B84ACBB7A6B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1" creationId="{E170D5EF-54C0-4EBB-B024-832049E11D45}"/>
          </ac:picMkLst>
        </pc:picChg>
        <pc:picChg chg="add mod">
          <ac:chgData name="Flávio Olimpio" userId="2d1d60667f675a7b" providerId="LiveId" clId="{B4899247-AE5F-4569-AB51-5FF50A61CA2A}" dt="2022-01-05T19:11:04.001" v="3873" actId="164"/>
          <ac:picMkLst>
            <pc:docMk/>
            <pc:sldMk cId="1660764192" sldId="401"/>
            <ac:picMk id="23" creationId="{2397B741-A37D-4EE5-BD6B-065BAB39E14B}"/>
          </ac:picMkLst>
        </pc:picChg>
        <pc:picChg chg="add mod">
          <ac:chgData name="Flávio Olimpio" userId="2d1d60667f675a7b" providerId="LiveId" clId="{B4899247-AE5F-4569-AB51-5FF50A61CA2A}" dt="2022-01-05T19:11:39.709" v="3879" actId="1076"/>
          <ac:picMkLst>
            <pc:docMk/>
            <pc:sldMk cId="1660764192" sldId="401"/>
            <ac:picMk id="25" creationId="{0654261C-8C0F-4040-BA9F-9FAA1C8A9497}"/>
          </ac:picMkLst>
        </pc:picChg>
      </pc:sldChg>
      <pc:sldChg chg="del">
        <pc:chgData name="Flávio Olimpio" userId="2d1d60667f675a7b" providerId="LiveId" clId="{B4899247-AE5F-4569-AB51-5FF50A61CA2A}" dt="2022-01-03T16:52:38.487" v="302" actId="47"/>
        <pc:sldMkLst>
          <pc:docMk/>
          <pc:sldMk cId="2123489632" sldId="401"/>
        </pc:sldMkLst>
      </pc:sldChg>
      <pc:sldChg chg="addSp delSp modSp new mod">
        <pc:chgData name="Flávio Olimpio" userId="2d1d60667f675a7b" providerId="LiveId" clId="{B4899247-AE5F-4569-AB51-5FF50A61CA2A}" dt="2022-01-05T19:43:29.639" v="4054" actId="1076"/>
        <pc:sldMkLst>
          <pc:docMk/>
          <pc:sldMk cId="1290949962" sldId="402"/>
        </pc:sldMkLst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2" creationId="{2AF2E140-EC8C-4E09-B61C-CF70258F3498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3" creationId="{F311477D-0710-4ABA-B2B3-505D84FB11DD}"/>
          </ac:spMkLst>
        </pc:spChg>
        <pc:spChg chg="del">
          <ac:chgData name="Flávio Olimpio" userId="2d1d60667f675a7b" providerId="LiveId" clId="{B4899247-AE5F-4569-AB51-5FF50A61CA2A}" dt="2022-01-05T19:30:45.735" v="3927" actId="478"/>
          <ac:spMkLst>
            <pc:docMk/>
            <pc:sldMk cId="1290949962" sldId="402"/>
            <ac:spMk id="4" creationId="{992950A2-02EE-4EFE-BDB2-5C5EB1951D3A}"/>
          </ac:spMkLst>
        </pc:spChg>
        <pc:spChg chg="add mod">
          <ac:chgData name="Flávio Olimpio" userId="2d1d60667f675a7b" providerId="LiveId" clId="{B4899247-AE5F-4569-AB51-5FF50A61CA2A}" dt="2022-01-05T19:43:27.431" v="4053" actId="1076"/>
          <ac:spMkLst>
            <pc:docMk/>
            <pc:sldMk cId="1290949962" sldId="402"/>
            <ac:spMk id="5" creationId="{29178E99-960A-47BC-859E-64BAEFB81050}"/>
          </ac:spMkLst>
        </pc:spChg>
        <pc:spChg chg="add mod">
          <ac:chgData name="Flávio Olimpio" userId="2d1d60667f675a7b" providerId="LiveId" clId="{B4899247-AE5F-4569-AB51-5FF50A61CA2A}" dt="2022-01-05T19:43:29.639" v="4054" actId="1076"/>
          <ac:spMkLst>
            <pc:docMk/>
            <pc:sldMk cId="1290949962" sldId="402"/>
            <ac:spMk id="6" creationId="{633F16A2-1EEF-4619-8DDD-A311C8D02875}"/>
          </ac:spMkLst>
        </pc:spChg>
      </pc:sldChg>
    </pc:docChg>
  </pc:docChgLst>
  <pc:docChgLst>
    <pc:chgData name="Flávio Olimpio" userId="2d1d60667f675a7b" providerId="LiveId" clId="{AF8F2B40-BCF9-4CC9-A559-B0F9C9D7859C}"/>
    <pc:docChg chg="undo custSel addSld delSld modSld sldOrd">
      <pc:chgData name="Flávio Olimpio" userId="2d1d60667f675a7b" providerId="LiveId" clId="{AF8F2B40-BCF9-4CC9-A559-B0F9C9D7859C}" dt="2022-01-11T17:45:01.258" v="3439" actId="1076"/>
      <pc:docMkLst>
        <pc:docMk/>
      </pc:docMkLst>
      <pc:sldChg chg="addSp delSp modSp mod delAnim">
        <pc:chgData name="Flávio Olimpio" userId="2d1d60667f675a7b" providerId="LiveId" clId="{AF8F2B40-BCF9-4CC9-A559-B0F9C9D7859C}" dt="2022-01-10T13:24:56.548" v="440" actId="14100"/>
        <pc:sldMkLst>
          <pc:docMk/>
          <pc:sldMk cId="0" sldId="383"/>
        </pc:sldMkLst>
        <pc:picChg chg="add mod">
          <ac:chgData name="Flávio Olimpio" userId="2d1d60667f675a7b" providerId="LiveId" clId="{AF8F2B40-BCF9-4CC9-A559-B0F9C9D7859C}" dt="2022-01-10T13:24:56.548" v="440" actId="14100"/>
          <ac:picMkLst>
            <pc:docMk/>
            <pc:sldMk cId="0" sldId="383"/>
            <ac:picMk id="4" creationId="{A3A20D45-13E6-4AE9-8CA8-2149935AAD1A}"/>
          </ac:picMkLst>
        </pc:picChg>
        <pc:picChg chg="del">
          <ac:chgData name="Flávio Olimpio" userId="2d1d60667f675a7b" providerId="LiveId" clId="{AF8F2B40-BCF9-4CC9-A559-B0F9C9D7859C}" dt="2022-01-10T13:24:31.730" v="437" actId="478"/>
          <ac:picMkLst>
            <pc:docMk/>
            <pc:sldMk cId="0" sldId="383"/>
            <ac:picMk id="5" creationId="{ADD663A9-E712-4FBD-9E1D-47050B8CF600}"/>
          </ac:picMkLst>
        </pc:picChg>
      </pc:sldChg>
      <pc:sldChg chg="modSp mod">
        <pc:chgData name="Flávio Olimpio" userId="2d1d60667f675a7b" providerId="LiveId" clId="{AF8F2B40-BCF9-4CC9-A559-B0F9C9D7859C}" dt="2022-01-11T17:45:01.258" v="3439" actId="1076"/>
        <pc:sldMkLst>
          <pc:docMk/>
          <pc:sldMk cId="1740822073" sldId="392"/>
        </pc:sldMkLst>
        <pc:spChg chg="mod">
          <ac:chgData name="Flávio Olimpio" userId="2d1d60667f675a7b" providerId="LiveId" clId="{AF8F2B40-BCF9-4CC9-A559-B0F9C9D7859C}" dt="2022-01-11T17:44:42.512" v="3430" actId="255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AF8F2B40-BCF9-4CC9-A559-B0F9C9D7859C}" dt="2022-01-11T17:45:01.258" v="3439" actId="1076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AF8F2B40-BCF9-4CC9-A559-B0F9C9D7859C}" dt="2022-01-11T17:45:01.258" v="3439" actId="1076"/>
          <ac:spMkLst>
            <pc:docMk/>
            <pc:sldMk cId="1740822073" sldId="392"/>
            <ac:spMk id="12" creationId="{8B275AC2-3865-4805-85D3-5452B3695B4C}"/>
          </ac:spMkLst>
        </pc:spChg>
        <pc:picChg chg="mod">
          <ac:chgData name="Flávio Olimpio" userId="2d1d60667f675a7b" providerId="LiveId" clId="{AF8F2B40-BCF9-4CC9-A559-B0F9C9D7859C}" dt="2022-01-11T17:45:01.258" v="3439" actId="1076"/>
          <ac:picMkLst>
            <pc:docMk/>
            <pc:sldMk cId="1740822073" sldId="392"/>
            <ac:picMk id="3" creationId="{705168B5-6C94-49F6-AAF1-145B194FA05B}"/>
          </ac:picMkLst>
        </pc:picChg>
      </pc:sldChg>
      <pc:sldChg chg="del">
        <pc:chgData name="Flávio Olimpio" userId="2d1d60667f675a7b" providerId="LiveId" clId="{AF8F2B40-BCF9-4CC9-A559-B0F9C9D7859C}" dt="2022-01-10T13:04:04.847" v="11" actId="47"/>
        <pc:sldMkLst>
          <pc:docMk/>
          <pc:sldMk cId="111063351" sldId="393"/>
        </pc:sldMkLst>
      </pc:sldChg>
      <pc:sldChg chg="del">
        <pc:chgData name="Flávio Olimpio" userId="2d1d60667f675a7b" providerId="LiveId" clId="{AF8F2B40-BCF9-4CC9-A559-B0F9C9D7859C}" dt="2022-01-10T13:03:58.769" v="9" actId="47"/>
        <pc:sldMkLst>
          <pc:docMk/>
          <pc:sldMk cId="1614203174" sldId="394"/>
        </pc:sldMkLst>
      </pc:sldChg>
      <pc:sldChg chg="addSp delSp modSp new mod">
        <pc:chgData name="Flávio Olimpio" userId="2d1d60667f675a7b" providerId="LiveId" clId="{AF8F2B40-BCF9-4CC9-A559-B0F9C9D7859C}" dt="2022-01-11T17:43:07.815" v="3414" actId="1037"/>
        <pc:sldMkLst>
          <pc:docMk/>
          <pc:sldMk cId="4022213799" sldId="394"/>
        </pc:sldMkLst>
        <pc:spChg chg="mod">
          <ac:chgData name="Flávio Olimpio" userId="2d1d60667f675a7b" providerId="LiveId" clId="{AF8F2B40-BCF9-4CC9-A559-B0F9C9D7859C}" dt="2022-01-11T17:43:07.815" v="3414" actId="1037"/>
          <ac:spMkLst>
            <pc:docMk/>
            <pc:sldMk cId="4022213799" sldId="394"/>
            <ac:spMk id="2" creationId="{8EFC224E-125F-4284-971E-D8AEF9579A19}"/>
          </ac:spMkLst>
        </pc:spChg>
        <pc:spChg chg="mod">
          <ac:chgData name="Flávio Olimpio" userId="2d1d60667f675a7b" providerId="LiveId" clId="{AF8F2B40-BCF9-4CC9-A559-B0F9C9D7859C}" dt="2022-01-10T13:20:56.888" v="422" actId="1037"/>
          <ac:spMkLst>
            <pc:docMk/>
            <pc:sldMk cId="4022213799" sldId="394"/>
            <ac:spMk id="3" creationId="{859A1D21-E521-43F0-838D-44759F787007}"/>
          </ac:spMkLst>
        </pc:spChg>
        <pc:spChg chg="mod">
          <ac:chgData name="Flávio Olimpio" userId="2d1d60667f675a7b" providerId="LiveId" clId="{AF8F2B40-BCF9-4CC9-A559-B0F9C9D7859C}" dt="2022-01-10T18:10:18.870" v="3398" actId="1037"/>
          <ac:spMkLst>
            <pc:docMk/>
            <pc:sldMk cId="4022213799" sldId="394"/>
            <ac:spMk id="4" creationId="{6A645C44-657A-4FAD-BA2A-3E55B1F40464}"/>
          </ac:spMkLst>
        </pc:spChg>
        <pc:spChg chg="add mod">
          <ac:chgData name="Flávio Olimpio" userId="2d1d60667f675a7b" providerId="LiveId" clId="{AF8F2B40-BCF9-4CC9-A559-B0F9C9D7859C}" dt="2022-01-10T13:27:59.233" v="455" actId="1076"/>
          <ac:spMkLst>
            <pc:docMk/>
            <pc:sldMk cId="4022213799" sldId="394"/>
            <ac:spMk id="5" creationId="{114C3734-CB7A-4081-99A5-B9BF30A4D53A}"/>
          </ac:spMkLst>
        </pc:spChg>
        <pc:spChg chg="add mod">
          <ac:chgData name="Flávio Olimpio" userId="2d1d60667f675a7b" providerId="LiveId" clId="{AF8F2B40-BCF9-4CC9-A559-B0F9C9D7859C}" dt="2022-01-10T13:18:54.836" v="347" actId="1035"/>
          <ac:spMkLst>
            <pc:docMk/>
            <pc:sldMk cId="4022213799" sldId="394"/>
            <ac:spMk id="6" creationId="{404139BB-A92E-41D0-8941-0A0307DC0CD4}"/>
          </ac:spMkLst>
        </pc:spChg>
        <pc:spChg chg="add mod">
          <ac:chgData name="Flávio Olimpio" userId="2d1d60667f675a7b" providerId="LiveId" clId="{AF8F2B40-BCF9-4CC9-A559-B0F9C9D7859C}" dt="2022-01-10T13:20:49.135" v="416" actId="1038"/>
          <ac:spMkLst>
            <pc:docMk/>
            <pc:sldMk cId="4022213799" sldId="394"/>
            <ac:spMk id="7" creationId="{5B6DF66A-DC28-4F91-8A22-B3142260A0FD}"/>
          </ac:spMkLst>
        </pc:spChg>
        <pc:spChg chg="add mod">
          <ac:chgData name="Flávio Olimpio" userId="2d1d60667f675a7b" providerId="LiveId" clId="{AF8F2B40-BCF9-4CC9-A559-B0F9C9D7859C}" dt="2022-01-10T13:21:04.216" v="429" actId="1037"/>
          <ac:spMkLst>
            <pc:docMk/>
            <pc:sldMk cId="4022213799" sldId="394"/>
            <ac:spMk id="8" creationId="{2760963F-E7B0-4E80-974F-165D0F2241CE}"/>
          </ac:spMkLst>
        </pc:spChg>
        <pc:spChg chg="add mod">
          <ac:chgData name="Flávio Olimpio" userId="2d1d60667f675a7b" providerId="LiveId" clId="{AF8F2B40-BCF9-4CC9-A559-B0F9C9D7859C}" dt="2022-01-10T13:21:28.814" v="434" actId="465"/>
          <ac:spMkLst>
            <pc:docMk/>
            <pc:sldMk cId="4022213799" sldId="394"/>
            <ac:spMk id="9" creationId="{A49E36F8-232E-4876-AE72-915733F6452F}"/>
          </ac:spMkLst>
        </pc:spChg>
        <pc:spChg chg="add mod">
          <ac:chgData name="Flávio Olimpio" userId="2d1d60667f675a7b" providerId="LiveId" clId="{AF8F2B40-BCF9-4CC9-A559-B0F9C9D7859C}" dt="2022-01-10T13:21:38.615" v="435" actId="465"/>
          <ac:spMkLst>
            <pc:docMk/>
            <pc:sldMk cId="4022213799" sldId="394"/>
            <ac:spMk id="10" creationId="{C64D2742-9D03-4682-9F67-4E788DB1934B}"/>
          </ac:spMkLst>
        </pc:spChg>
        <pc:spChg chg="add mod">
          <ac:chgData name="Flávio Olimpio" userId="2d1d60667f675a7b" providerId="LiveId" clId="{AF8F2B40-BCF9-4CC9-A559-B0F9C9D7859C}" dt="2022-01-10T13:21:49.084" v="436" actId="465"/>
          <ac:spMkLst>
            <pc:docMk/>
            <pc:sldMk cId="4022213799" sldId="394"/>
            <ac:spMk id="11" creationId="{22F150AC-A6F0-47B9-A6F5-60B2423EC460}"/>
          </ac:spMkLst>
        </pc:spChg>
        <pc:spChg chg="add mod">
          <ac:chgData name="Flávio Olimpio" userId="2d1d60667f675a7b" providerId="LiveId" clId="{AF8F2B40-BCF9-4CC9-A559-B0F9C9D7859C}" dt="2022-01-10T13:21:28.814" v="434" actId="465"/>
          <ac:spMkLst>
            <pc:docMk/>
            <pc:sldMk cId="4022213799" sldId="394"/>
            <ac:spMk id="12" creationId="{BDDC5EE4-3E1C-4621-9D78-E58FD2E5E403}"/>
          </ac:spMkLst>
        </pc:spChg>
        <pc:spChg chg="add mod">
          <ac:chgData name="Flávio Olimpio" userId="2d1d60667f675a7b" providerId="LiveId" clId="{AF8F2B40-BCF9-4CC9-A559-B0F9C9D7859C}" dt="2022-01-10T13:21:38.615" v="435" actId="465"/>
          <ac:spMkLst>
            <pc:docMk/>
            <pc:sldMk cId="4022213799" sldId="394"/>
            <ac:spMk id="13" creationId="{4AE9514B-152E-466F-9E3B-4CB6CE5B8033}"/>
          </ac:spMkLst>
        </pc:spChg>
        <pc:spChg chg="add mod">
          <ac:chgData name="Flávio Olimpio" userId="2d1d60667f675a7b" providerId="LiveId" clId="{AF8F2B40-BCF9-4CC9-A559-B0F9C9D7859C}" dt="2022-01-10T13:21:49.084" v="436" actId="465"/>
          <ac:spMkLst>
            <pc:docMk/>
            <pc:sldMk cId="4022213799" sldId="394"/>
            <ac:spMk id="14" creationId="{5F835A46-C85D-46D1-950F-2B750441A9B6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5" creationId="{AE001BBC-B6D6-406C-B6FF-0F7490B0E58D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6" creationId="{531D5FE0-CE13-40DA-9137-FEF549965770}"/>
          </ac:spMkLst>
        </pc:spChg>
        <pc:spChg chg="add mod">
          <ac:chgData name="Flávio Olimpio" userId="2d1d60667f675a7b" providerId="LiveId" clId="{AF8F2B40-BCF9-4CC9-A559-B0F9C9D7859C}" dt="2022-01-10T13:21:17.704" v="433" actId="207"/>
          <ac:spMkLst>
            <pc:docMk/>
            <pc:sldMk cId="4022213799" sldId="394"/>
            <ac:spMk id="17" creationId="{DB2B2617-3293-4644-8553-AA8F5DDBDCA1}"/>
          </ac:spMkLst>
        </pc:spChg>
        <pc:spChg chg="add mod">
          <ac:chgData name="Flávio Olimpio" userId="2d1d60667f675a7b" providerId="LiveId" clId="{AF8F2B40-BCF9-4CC9-A559-B0F9C9D7859C}" dt="2022-01-10T13:28:45.716" v="489" actId="207"/>
          <ac:spMkLst>
            <pc:docMk/>
            <pc:sldMk cId="4022213799" sldId="394"/>
            <ac:spMk id="21" creationId="{81821664-D5BD-442D-B101-23C5387B3C2A}"/>
          </ac:spMkLst>
        </pc:spChg>
        <pc:spChg chg="add del">
          <ac:chgData name="Flávio Olimpio" userId="2d1d60667f675a7b" providerId="LiveId" clId="{AF8F2B40-BCF9-4CC9-A559-B0F9C9D7859C}" dt="2022-01-10T13:30:09.144" v="498" actId="478"/>
          <ac:spMkLst>
            <pc:docMk/>
            <pc:sldMk cId="4022213799" sldId="394"/>
            <ac:spMk id="23" creationId="{41DAB124-0B89-402F-BAE7-18BD16AB16A6}"/>
          </ac:spMkLst>
        </pc:spChg>
        <pc:picChg chg="add mod modCrop">
          <ac:chgData name="Flávio Olimpio" userId="2d1d60667f675a7b" providerId="LiveId" clId="{AF8F2B40-BCF9-4CC9-A559-B0F9C9D7859C}" dt="2022-01-10T13:28:01.212" v="456" actId="1076"/>
          <ac:picMkLst>
            <pc:docMk/>
            <pc:sldMk cId="4022213799" sldId="394"/>
            <ac:picMk id="19" creationId="{81784415-460A-4B2F-BF6C-DED408C76F05}"/>
          </ac:picMkLst>
        </pc:picChg>
      </pc:sldChg>
      <pc:sldChg chg="del">
        <pc:chgData name="Flávio Olimpio" userId="2d1d60667f675a7b" providerId="LiveId" clId="{AF8F2B40-BCF9-4CC9-A559-B0F9C9D7859C}" dt="2022-01-10T13:03:57.193" v="6" actId="47"/>
        <pc:sldMkLst>
          <pc:docMk/>
          <pc:sldMk cId="1585580692" sldId="395"/>
        </pc:sldMkLst>
      </pc:sldChg>
      <pc:sldChg chg="addSp delSp modSp new mod">
        <pc:chgData name="Flávio Olimpio" userId="2d1d60667f675a7b" providerId="LiveId" clId="{AF8F2B40-BCF9-4CC9-A559-B0F9C9D7859C}" dt="2022-01-10T13:59:26.974" v="1069" actId="114"/>
        <pc:sldMkLst>
          <pc:docMk/>
          <pc:sldMk cId="3889645600" sldId="395"/>
        </pc:sldMkLst>
        <pc:spChg chg="mod">
          <ac:chgData name="Flávio Olimpio" userId="2d1d60667f675a7b" providerId="LiveId" clId="{AF8F2B40-BCF9-4CC9-A559-B0F9C9D7859C}" dt="2022-01-10T13:45:25.996" v="799" actId="14100"/>
          <ac:spMkLst>
            <pc:docMk/>
            <pc:sldMk cId="3889645600" sldId="395"/>
            <ac:spMk id="2" creationId="{796E955D-68A9-4108-BBBC-DA5B81CADC7B}"/>
          </ac:spMkLst>
        </pc:spChg>
        <pc:spChg chg="mod">
          <ac:chgData name="Flávio Olimpio" userId="2d1d60667f675a7b" providerId="LiveId" clId="{AF8F2B40-BCF9-4CC9-A559-B0F9C9D7859C}" dt="2022-01-10T13:45:29.087" v="800" actId="1076"/>
          <ac:spMkLst>
            <pc:docMk/>
            <pc:sldMk cId="3889645600" sldId="395"/>
            <ac:spMk id="3" creationId="{FDE96B1A-3C31-467A-A624-DB6D5808E002}"/>
          </ac:spMkLst>
        </pc:spChg>
        <pc:spChg chg="mod">
          <ac:chgData name="Flávio Olimpio" userId="2d1d60667f675a7b" providerId="LiveId" clId="{AF8F2B40-BCF9-4CC9-A559-B0F9C9D7859C}" dt="2022-01-10T13:46:22.577" v="843" actId="1076"/>
          <ac:spMkLst>
            <pc:docMk/>
            <pc:sldMk cId="3889645600" sldId="395"/>
            <ac:spMk id="4" creationId="{7A23E8FE-F845-49A1-BF97-5FD1264EC3A4}"/>
          </ac:spMkLst>
        </pc:spChg>
        <pc:spChg chg="add mod">
          <ac:chgData name="Flávio Olimpio" userId="2d1d60667f675a7b" providerId="LiveId" clId="{AF8F2B40-BCF9-4CC9-A559-B0F9C9D7859C}" dt="2022-01-10T13:48:53.183" v="959" actId="1076"/>
          <ac:spMkLst>
            <pc:docMk/>
            <pc:sldMk cId="3889645600" sldId="395"/>
            <ac:spMk id="5" creationId="{AE89467D-B77E-4E19-BA8C-20373F309967}"/>
          </ac:spMkLst>
        </pc:spChg>
        <pc:spChg chg="add mod">
          <ac:chgData name="Flávio Olimpio" userId="2d1d60667f675a7b" providerId="LiveId" clId="{AF8F2B40-BCF9-4CC9-A559-B0F9C9D7859C}" dt="2022-01-10T13:48:32.432" v="954" actId="164"/>
          <ac:spMkLst>
            <pc:docMk/>
            <pc:sldMk cId="3889645600" sldId="395"/>
            <ac:spMk id="6" creationId="{2F7FEFFB-1AD4-46C1-AF18-2F2F8FACD8F3}"/>
          </ac:spMkLst>
        </pc:spChg>
        <pc:spChg chg="add mod">
          <ac:chgData name="Flávio Olimpio" userId="2d1d60667f675a7b" providerId="LiveId" clId="{AF8F2B40-BCF9-4CC9-A559-B0F9C9D7859C}" dt="2022-01-10T13:48:32.432" v="954" actId="164"/>
          <ac:spMkLst>
            <pc:docMk/>
            <pc:sldMk cId="3889645600" sldId="395"/>
            <ac:spMk id="7" creationId="{864BFBB9-E9A8-401D-A6BA-74B97CE1F2C0}"/>
          </ac:spMkLst>
        </pc:spChg>
        <pc:spChg chg="add mod">
          <ac:chgData name="Flávio Olimpio" userId="2d1d60667f675a7b" providerId="LiveId" clId="{AF8F2B40-BCF9-4CC9-A559-B0F9C9D7859C}" dt="2022-01-10T13:49:38.084" v="999" actId="1076"/>
          <ac:spMkLst>
            <pc:docMk/>
            <pc:sldMk cId="3889645600" sldId="395"/>
            <ac:spMk id="9" creationId="{C900F713-6131-4C8C-91D6-E51589A68095}"/>
          </ac:spMkLst>
        </pc:spChg>
        <pc:spChg chg="mod topLvl">
          <ac:chgData name="Flávio Olimpio" userId="2d1d60667f675a7b" providerId="LiveId" clId="{AF8F2B40-BCF9-4CC9-A559-B0F9C9D7859C}" dt="2022-01-10T13:59:26.974" v="1069" actId="114"/>
          <ac:spMkLst>
            <pc:docMk/>
            <pc:sldMk cId="3889645600" sldId="395"/>
            <ac:spMk id="11" creationId="{0109E02C-48D5-4D2D-A238-E1E754DE9A84}"/>
          </ac:spMkLst>
        </pc:spChg>
        <pc:spChg chg="del mod topLvl">
          <ac:chgData name="Flávio Olimpio" userId="2d1d60667f675a7b" providerId="LiveId" clId="{AF8F2B40-BCF9-4CC9-A559-B0F9C9D7859C}" dt="2022-01-10T13:58:52.036" v="1059" actId="478"/>
          <ac:spMkLst>
            <pc:docMk/>
            <pc:sldMk cId="3889645600" sldId="395"/>
            <ac:spMk id="12" creationId="{BB2C6ABB-527A-43A6-ACF7-A31679613D11}"/>
          </ac:spMkLst>
        </pc:spChg>
        <pc:spChg chg="add mod">
          <ac:chgData name="Flávio Olimpio" userId="2d1d60667f675a7b" providerId="LiveId" clId="{AF8F2B40-BCF9-4CC9-A559-B0F9C9D7859C}" dt="2022-01-10T13:59:05.550" v="1063" actId="164"/>
          <ac:spMkLst>
            <pc:docMk/>
            <pc:sldMk cId="3889645600" sldId="395"/>
            <ac:spMk id="13" creationId="{83FCFC59-8655-4F9D-92FC-798EE220AFBC}"/>
          </ac:spMkLst>
        </pc:spChg>
        <pc:spChg chg="add mod">
          <ac:chgData name="Flávio Olimpio" userId="2d1d60667f675a7b" providerId="LiveId" clId="{AF8F2B40-BCF9-4CC9-A559-B0F9C9D7859C}" dt="2022-01-10T13:59:05.550" v="1063" actId="164"/>
          <ac:spMkLst>
            <pc:docMk/>
            <pc:sldMk cId="3889645600" sldId="395"/>
            <ac:spMk id="14" creationId="{7331874D-3310-471E-9CED-F2C98EE2E58C}"/>
          </ac:spMkLst>
        </pc:spChg>
        <pc:grpChg chg="add mod">
          <ac:chgData name="Flávio Olimpio" userId="2d1d60667f675a7b" providerId="LiveId" clId="{AF8F2B40-BCF9-4CC9-A559-B0F9C9D7859C}" dt="2022-01-10T13:48:39.077" v="955" actId="1076"/>
          <ac:grpSpMkLst>
            <pc:docMk/>
            <pc:sldMk cId="3889645600" sldId="395"/>
            <ac:grpSpMk id="8" creationId="{BF843022-DBC8-4F60-A964-FDEAD996837D}"/>
          </ac:grpSpMkLst>
        </pc:grpChg>
        <pc:grpChg chg="add del mod">
          <ac:chgData name="Flávio Olimpio" userId="2d1d60667f675a7b" providerId="LiveId" clId="{AF8F2B40-BCF9-4CC9-A559-B0F9C9D7859C}" dt="2022-01-10T13:58:52.036" v="1059" actId="478"/>
          <ac:grpSpMkLst>
            <pc:docMk/>
            <pc:sldMk cId="3889645600" sldId="395"/>
            <ac:grpSpMk id="10" creationId="{E41340D0-D3EF-4A32-92EF-AE3CFB5EF88D}"/>
          </ac:grpSpMkLst>
        </pc:grpChg>
        <pc:grpChg chg="add mod">
          <ac:chgData name="Flávio Olimpio" userId="2d1d60667f675a7b" providerId="LiveId" clId="{AF8F2B40-BCF9-4CC9-A559-B0F9C9D7859C}" dt="2022-01-10T13:59:13.955" v="1064" actId="164"/>
          <ac:grpSpMkLst>
            <pc:docMk/>
            <pc:sldMk cId="3889645600" sldId="395"/>
            <ac:grpSpMk id="15" creationId="{BE6E5679-642A-414E-89CD-66D997A2C949}"/>
          </ac:grpSpMkLst>
        </pc:grpChg>
        <pc:grpChg chg="add mod">
          <ac:chgData name="Flávio Olimpio" userId="2d1d60667f675a7b" providerId="LiveId" clId="{AF8F2B40-BCF9-4CC9-A559-B0F9C9D7859C}" dt="2022-01-10T13:59:18.237" v="1065" actId="1076"/>
          <ac:grpSpMkLst>
            <pc:docMk/>
            <pc:sldMk cId="3889645600" sldId="395"/>
            <ac:grpSpMk id="16" creationId="{1CD676B9-62F4-418A-9DEE-267857F41362}"/>
          </ac:grpSpMkLst>
        </pc:grpChg>
      </pc:sldChg>
      <pc:sldChg chg="addSp delSp modSp add mod ord">
        <pc:chgData name="Flávio Olimpio" userId="2d1d60667f675a7b" providerId="LiveId" clId="{AF8F2B40-BCF9-4CC9-A559-B0F9C9D7859C}" dt="2022-01-11T17:43:21.317" v="3416"/>
        <pc:sldMkLst>
          <pc:docMk/>
          <pc:sldMk cId="2324603464" sldId="396"/>
        </pc:sldMkLst>
        <pc:spChg chg="del mod">
          <ac:chgData name="Flávio Olimpio" userId="2d1d60667f675a7b" providerId="LiveId" clId="{AF8F2B40-BCF9-4CC9-A559-B0F9C9D7859C}" dt="2022-01-11T17:43:20.174" v="3415" actId="478"/>
          <ac:spMkLst>
            <pc:docMk/>
            <pc:sldMk cId="2324603464" sldId="396"/>
            <ac:spMk id="2" creationId="{8EFC224E-125F-4284-971E-D8AEF9579A19}"/>
          </ac:spMkLst>
        </pc:spChg>
        <pc:spChg chg="mod">
          <ac:chgData name="Flávio Olimpio" userId="2d1d60667f675a7b" providerId="LiveId" clId="{AF8F2B40-BCF9-4CC9-A559-B0F9C9D7859C}" dt="2022-01-10T13:33:38.583" v="657" actId="123"/>
          <ac:spMkLst>
            <pc:docMk/>
            <pc:sldMk cId="2324603464" sldId="396"/>
            <ac:spMk id="3" creationId="{859A1D21-E521-43F0-838D-44759F787007}"/>
          </ac:spMkLst>
        </pc:spChg>
        <pc:spChg chg="mod">
          <ac:chgData name="Flávio Olimpio" userId="2d1d60667f675a7b" providerId="LiveId" clId="{AF8F2B40-BCF9-4CC9-A559-B0F9C9D7859C}" dt="2022-01-10T13:33:36.117" v="656" actId="123"/>
          <ac:spMkLst>
            <pc:docMk/>
            <pc:sldMk cId="2324603464" sldId="396"/>
            <ac:spMk id="4" creationId="{6A645C44-657A-4FAD-BA2A-3E55B1F40464}"/>
          </ac:spMkLst>
        </pc:spChg>
        <pc:spChg chg="mod">
          <ac:chgData name="Flávio Olimpio" userId="2d1d60667f675a7b" providerId="LiveId" clId="{AF8F2B40-BCF9-4CC9-A559-B0F9C9D7859C}" dt="2022-01-10T18:10:36.024" v="3401" actId="1038"/>
          <ac:spMkLst>
            <pc:docMk/>
            <pc:sldMk cId="2324603464" sldId="396"/>
            <ac:spMk id="5" creationId="{114C3734-CB7A-4081-99A5-B9BF30A4D53A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6" creationId="{404139BB-A92E-41D0-8941-0A0307DC0CD4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7" creationId="{5B6DF66A-DC28-4F91-8A22-B3142260A0FD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8" creationId="{2760963F-E7B0-4E80-974F-165D0F2241CE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9" creationId="{A49E36F8-232E-4876-AE72-915733F6452F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0" creationId="{C64D2742-9D03-4682-9F67-4E788DB1934B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1" creationId="{22F150AC-A6F0-47B9-A6F5-60B2423EC460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2" creationId="{BDDC5EE4-3E1C-4621-9D78-E58FD2E5E403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3" creationId="{4AE9514B-152E-466F-9E3B-4CB6CE5B8033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4" creationId="{5F835A46-C85D-46D1-950F-2B750441A9B6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5" creationId="{AE001BBC-B6D6-406C-B6FF-0F7490B0E58D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6" creationId="{531D5FE0-CE13-40DA-9137-FEF549965770}"/>
          </ac:spMkLst>
        </pc:spChg>
        <pc:spChg chg="del">
          <ac:chgData name="Flávio Olimpio" userId="2d1d60667f675a7b" providerId="LiveId" clId="{AF8F2B40-BCF9-4CC9-A559-B0F9C9D7859C}" dt="2022-01-10T13:30:17.228" v="501" actId="478"/>
          <ac:spMkLst>
            <pc:docMk/>
            <pc:sldMk cId="2324603464" sldId="396"/>
            <ac:spMk id="17" creationId="{DB2B2617-3293-4644-8553-AA8F5DDBDCA1}"/>
          </ac:spMkLst>
        </pc:spChg>
        <pc:spChg chg="del">
          <ac:chgData name="Flávio Olimpio" userId="2d1d60667f675a7b" providerId="LiveId" clId="{AF8F2B40-BCF9-4CC9-A559-B0F9C9D7859C}" dt="2022-01-10T13:30:14.581" v="500" actId="478"/>
          <ac:spMkLst>
            <pc:docMk/>
            <pc:sldMk cId="2324603464" sldId="396"/>
            <ac:spMk id="21" creationId="{81821664-D5BD-442D-B101-23C5387B3C2A}"/>
          </ac:spMkLst>
        </pc:spChg>
        <pc:spChg chg="del">
          <ac:chgData name="Flávio Olimpio" userId="2d1d60667f675a7b" providerId="LiveId" clId="{AF8F2B40-BCF9-4CC9-A559-B0F9C9D7859C}" dt="2022-01-10T13:30:20.156" v="502" actId="478"/>
          <ac:spMkLst>
            <pc:docMk/>
            <pc:sldMk cId="2324603464" sldId="396"/>
            <ac:spMk id="23" creationId="{41DAB124-0B89-402F-BAE7-18BD16AB16A6}"/>
          </ac:spMkLst>
        </pc:spChg>
        <pc:spChg chg="add mod">
          <ac:chgData name="Flávio Olimpio" userId="2d1d60667f675a7b" providerId="LiveId" clId="{AF8F2B40-BCF9-4CC9-A559-B0F9C9D7859C}" dt="2022-01-10T13:34:29.408" v="673" actId="1076"/>
          <ac:spMkLst>
            <pc:docMk/>
            <pc:sldMk cId="2324603464" sldId="396"/>
            <ac:spMk id="24" creationId="{78D74261-811E-427D-A840-909CC96C0BC2}"/>
          </ac:spMkLst>
        </pc:spChg>
        <pc:spChg chg="add mod">
          <ac:chgData name="Flávio Olimpio" userId="2d1d60667f675a7b" providerId="LiveId" clId="{AF8F2B40-BCF9-4CC9-A559-B0F9C9D7859C}" dt="2022-01-10T13:38:15.021" v="740" actId="1076"/>
          <ac:spMkLst>
            <pc:docMk/>
            <pc:sldMk cId="2324603464" sldId="396"/>
            <ac:spMk id="27" creationId="{AF599084-F937-4100-8740-2AEADDCDCB99}"/>
          </ac:spMkLst>
        </pc:spChg>
        <pc:spChg chg="add mod">
          <ac:chgData name="Flávio Olimpio" userId="2d1d60667f675a7b" providerId="LiveId" clId="{AF8F2B40-BCF9-4CC9-A559-B0F9C9D7859C}" dt="2022-01-10T13:38:18.500" v="741" actId="1076"/>
          <ac:spMkLst>
            <pc:docMk/>
            <pc:sldMk cId="2324603464" sldId="396"/>
            <ac:spMk id="30" creationId="{DE377826-6CB4-485D-9C1D-9A44B9CDEC16}"/>
          </ac:spMkLst>
        </pc:spChg>
        <pc:spChg chg="add mod">
          <ac:chgData name="Flávio Olimpio" userId="2d1d60667f675a7b" providerId="LiveId" clId="{AF8F2B40-BCF9-4CC9-A559-B0F9C9D7859C}" dt="2022-01-11T17:43:20.174" v="3415" actId="478"/>
          <ac:spMkLst>
            <pc:docMk/>
            <pc:sldMk cId="2324603464" sldId="396"/>
            <ac:spMk id="32" creationId="{89436096-6B54-4911-B132-0C9492C748B9}"/>
          </ac:spMkLst>
        </pc:spChg>
        <pc:spChg chg="add mod">
          <ac:chgData name="Flávio Olimpio" userId="2d1d60667f675a7b" providerId="LiveId" clId="{AF8F2B40-BCF9-4CC9-A559-B0F9C9D7859C}" dt="2022-01-11T17:43:21.317" v="3416"/>
          <ac:spMkLst>
            <pc:docMk/>
            <pc:sldMk cId="2324603464" sldId="396"/>
            <ac:spMk id="33" creationId="{B337E451-3935-4642-8287-09C1DDC8213A}"/>
          </ac:spMkLst>
        </pc:spChg>
        <pc:picChg chg="del">
          <ac:chgData name="Flávio Olimpio" userId="2d1d60667f675a7b" providerId="LiveId" clId="{AF8F2B40-BCF9-4CC9-A559-B0F9C9D7859C}" dt="2022-01-10T13:30:13.528" v="499" actId="478"/>
          <ac:picMkLst>
            <pc:docMk/>
            <pc:sldMk cId="2324603464" sldId="396"/>
            <ac:picMk id="19" creationId="{81784415-460A-4B2F-BF6C-DED408C76F05}"/>
          </ac:picMkLst>
        </pc:picChg>
        <pc:picChg chg="add mod modCrop">
          <ac:chgData name="Flávio Olimpio" userId="2d1d60667f675a7b" providerId="LiveId" clId="{AF8F2B40-BCF9-4CC9-A559-B0F9C9D7859C}" dt="2022-01-10T13:34:45.047" v="680" actId="1037"/>
          <ac:picMkLst>
            <pc:docMk/>
            <pc:sldMk cId="2324603464" sldId="396"/>
            <ac:picMk id="20" creationId="{8E0A498A-4D5E-4B0B-B4D6-3D6BD3110560}"/>
          </ac:picMkLst>
        </pc:picChg>
        <pc:picChg chg="add mod modCrop">
          <ac:chgData name="Flávio Olimpio" userId="2d1d60667f675a7b" providerId="LiveId" clId="{AF8F2B40-BCF9-4CC9-A559-B0F9C9D7859C}" dt="2022-01-10T13:38:09.527" v="739" actId="1076"/>
          <ac:picMkLst>
            <pc:docMk/>
            <pc:sldMk cId="2324603464" sldId="396"/>
            <ac:picMk id="26" creationId="{836341D5-14C6-463E-B7FB-7AEFC69145E6}"/>
          </ac:picMkLst>
        </pc:picChg>
        <pc:picChg chg="add mod modCrop">
          <ac:chgData name="Flávio Olimpio" userId="2d1d60667f675a7b" providerId="LiveId" clId="{AF8F2B40-BCF9-4CC9-A559-B0F9C9D7859C}" dt="2022-01-10T13:37:53.746" v="728" actId="1076"/>
          <ac:picMkLst>
            <pc:docMk/>
            <pc:sldMk cId="2324603464" sldId="396"/>
            <ac:picMk id="29" creationId="{53CAEFE6-107D-4863-8F0F-9DA76C433C1C}"/>
          </ac:picMkLst>
        </pc:picChg>
      </pc:sldChg>
      <pc:sldChg chg="del">
        <pc:chgData name="Flávio Olimpio" userId="2d1d60667f675a7b" providerId="LiveId" clId="{AF8F2B40-BCF9-4CC9-A559-B0F9C9D7859C}" dt="2022-01-10T13:03:56.767" v="5" actId="47"/>
        <pc:sldMkLst>
          <pc:docMk/>
          <pc:sldMk cId="3163028363" sldId="396"/>
        </pc:sldMkLst>
      </pc:sldChg>
      <pc:sldChg chg="addSp delSp modSp new mod">
        <pc:chgData name="Flávio Olimpio" userId="2d1d60667f675a7b" providerId="LiveId" clId="{AF8F2B40-BCF9-4CC9-A559-B0F9C9D7859C}" dt="2022-01-10T14:10:07.269" v="1259" actId="1076"/>
        <pc:sldMkLst>
          <pc:docMk/>
          <pc:sldMk cId="1115574610" sldId="397"/>
        </pc:sldMkLst>
        <pc:spChg chg="mod">
          <ac:chgData name="Flávio Olimpio" userId="2d1d60667f675a7b" providerId="LiveId" clId="{AF8F2B40-BCF9-4CC9-A559-B0F9C9D7859C}" dt="2022-01-10T14:08:02.978" v="1233" actId="1076"/>
          <ac:spMkLst>
            <pc:docMk/>
            <pc:sldMk cId="1115574610" sldId="397"/>
            <ac:spMk id="3" creationId="{F42E83D4-394E-4659-98FF-A4849041E9E7}"/>
          </ac:spMkLst>
        </pc:spChg>
        <pc:spChg chg="del mod">
          <ac:chgData name="Flávio Olimpio" userId="2d1d60667f675a7b" providerId="LiveId" clId="{AF8F2B40-BCF9-4CC9-A559-B0F9C9D7859C}" dt="2022-01-10T14:05:29.299" v="1217" actId="478"/>
          <ac:spMkLst>
            <pc:docMk/>
            <pc:sldMk cId="1115574610" sldId="397"/>
            <ac:spMk id="4" creationId="{BAD5B391-884A-4DAD-865A-348C704BA77F}"/>
          </ac:spMkLst>
        </pc:spChg>
        <pc:spChg chg="add mod">
          <ac:chgData name="Flávio Olimpio" userId="2d1d60667f675a7b" providerId="LiveId" clId="{AF8F2B40-BCF9-4CC9-A559-B0F9C9D7859C}" dt="2022-01-10T14:03:29.831" v="1084" actId="20577"/>
          <ac:spMkLst>
            <pc:docMk/>
            <pc:sldMk cId="1115574610" sldId="397"/>
            <ac:spMk id="5" creationId="{E60E0F7C-5F81-45B9-A926-917222063E92}"/>
          </ac:spMkLst>
        </pc:spChg>
        <pc:picChg chg="add del mod">
          <ac:chgData name="Flávio Olimpio" userId="2d1d60667f675a7b" providerId="LiveId" clId="{AF8F2B40-BCF9-4CC9-A559-B0F9C9D7859C}" dt="2022-01-10T14:06:55.647" v="1222" actId="478"/>
          <ac:picMkLst>
            <pc:docMk/>
            <pc:sldMk cId="1115574610" sldId="397"/>
            <ac:picMk id="7" creationId="{8CD45649-2C36-42AC-88E6-CDBFF200396C}"/>
          </ac:picMkLst>
        </pc:picChg>
        <pc:picChg chg="add mod modCrop">
          <ac:chgData name="Flávio Olimpio" userId="2d1d60667f675a7b" providerId="LiveId" clId="{AF8F2B40-BCF9-4CC9-A559-B0F9C9D7859C}" dt="2022-01-10T14:10:05.480" v="1258" actId="1076"/>
          <ac:picMkLst>
            <pc:docMk/>
            <pc:sldMk cId="1115574610" sldId="397"/>
            <ac:picMk id="9" creationId="{FFF8B1F2-B85D-4112-AFC2-FC9C37FD2997}"/>
          </ac:picMkLst>
        </pc:picChg>
        <pc:picChg chg="add mod">
          <ac:chgData name="Flávio Olimpio" userId="2d1d60667f675a7b" providerId="LiveId" clId="{AF8F2B40-BCF9-4CC9-A559-B0F9C9D7859C}" dt="2022-01-10T14:09:57.981" v="1257" actId="1076"/>
          <ac:picMkLst>
            <pc:docMk/>
            <pc:sldMk cId="1115574610" sldId="397"/>
            <ac:picMk id="11" creationId="{0522FE3C-7439-49EB-8AC6-7BBB04D4613E}"/>
          </ac:picMkLst>
        </pc:picChg>
        <pc:picChg chg="add mod modCrop">
          <ac:chgData name="Flávio Olimpio" userId="2d1d60667f675a7b" providerId="LiveId" clId="{AF8F2B40-BCF9-4CC9-A559-B0F9C9D7859C}" dt="2022-01-10T14:10:07.269" v="1259" actId="1076"/>
          <ac:picMkLst>
            <pc:docMk/>
            <pc:sldMk cId="1115574610" sldId="397"/>
            <ac:picMk id="12" creationId="{BA3608CD-1A25-4800-9117-4CFB38D43EC6}"/>
          </ac:picMkLst>
        </pc:picChg>
      </pc:sldChg>
      <pc:sldChg chg="del">
        <pc:chgData name="Flávio Olimpio" userId="2d1d60667f675a7b" providerId="LiveId" clId="{AF8F2B40-BCF9-4CC9-A559-B0F9C9D7859C}" dt="2022-01-10T13:03:54.669" v="1" actId="47"/>
        <pc:sldMkLst>
          <pc:docMk/>
          <pc:sldMk cId="1717583913" sldId="397"/>
        </pc:sldMkLst>
      </pc:sldChg>
      <pc:sldChg chg="del">
        <pc:chgData name="Flávio Olimpio" userId="2d1d60667f675a7b" providerId="LiveId" clId="{AF8F2B40-BCF9-4CC9-A559-B0F9C9D7859C}" dt="2022-01-10T13:03:56.356" v="4" actId="47"/>
        <pc:sldMkLst>
          <pc:docMk/>
          <pc:sldMk cId="2518581473" sldId="398"/>
        </pc:sldMkLst>
      </pc:sldChg>
      <pc:sldChg chg="addSp delSp modSp new mod">
        <pc:chgData name="Flávio Olimpio" userId="2d1d60667f675a7b" providerId="LiveId" clId="{AF8F2B40-BCF9-4CC9-A559-B0F9C9D7859C}" dt="2022-01-10T14:15:09.752" v="1369" actId="1076"/>
        <pc:sldMkLst>
          <pc:docMk/>
          <pc:sldMk cId="3236626164" sldId="398"/>
        </pc:sldMkLst>
        <pc:spChg chg="mod">
          <ac:chgData name="Flávio Olimpio" userId="2d1d60667f675a7b" providerId="LiveId" clId="{AF8F2B40-BCF9-4CC9-A559-B0F9C9D7859C}" dt="2022-01-10T14:12:20.560" v="1322" actId="1076"/>
          <ac:spMkLst>
            <pc:docMk/>
            <pc:sldMk cId="3236626164" sldId="398"/>
            <ac:spMk id="3" creationId="{511B4784-34F2-4B1C-BE23-337B4095B42B}"/>
          </ac:spMkLst>
        </pc:spChg>
        <pc:spChg chg="del">
          <ac:chgData name="Flávio Olimpio" userId="2d1d60667f675a7b" providerId="LiveId" clId="{AF8F2B40-BCF9-4CC9-A559-B0F9C9D7859C}" dt="2022-01-10T14:11:29.638" v="1266" actId="478"/>
          <ac:spMkLst>
            <pc:docMk/>
            <pc:sldMk cId="3236626164" sldId="398"/>
            <ac:spMk id="4" creationId="{309D69A3-5D10-4FBF-878F-BBB1F1D65728}"/>
          </ac:spMkLst>
        </pc:spChg>
        <pc:spChg chg="add mod">
          <ac:chgData name="Flávio Olimpio" userId="2d1d60667f675a7b" providerId="LiveId" clId="{AF8F2B40-BCF9-4CC9-A559-B0F9C9D7859C}" dt="2022-01-10T14:10:39.619" v="1261"/>
          <ac:spMkLst>
            <pc:docMk/>
            <pc:sldMk cId="3236626164" sldId="398"/>
            <ac:spMk id="5" creationId="{CDFA9E3B-F023-4568-966A-EF4A7EB4A616}"/>
          </ac:spMkLst>
        </pc:spChg>
        <pc:spChg chg="add mod">
          <ac:chgData name="Flávio Olimpio" userId="2d1d60667f675a7b" providerId="LiveId" clId="{AF8F2B40-BCF9-4CC9-A559-B0F9C9D7859C}" dt="2022-01-10T14:15:09.752" v="1369" actId="1076"/>
          <ac:spMkLst>
            <pc:docMk/>
            <pc:sldMk cId="3236626164" sldId="398"/>
            <ac:spMk id="8" creationId="{37174B41-E3F2-49D1-9F9B-379DD8C402E9}"/>
          </ac:spMkLst>
        </pc:spChg>
        <pc:picChg chg="add mod">
          <ac:chgData name="Flávio Olimpio" userId="2d1d60667f675a7b" providerId="LiveId" clId="{AF8F2B40-BCF9-4CC9-A559-B0F9C9D7859C}" dt="2022-01-10T14:15:01.403" v="1367" actId="1076"/>
          <ac:picMkLst>
            <pc:docMk/>
            <pc:sldMk cId="3236626164" sldId="398"/>
            <ac:picMk id="7" creationId="{A461FF5E-2CBE-41E0-8A8E-CDFF96B3BCC9}"/>
          </ac:picMkLst>
        </pc:picChg>
        <pc:picChg chg="add mod">
          <ac:chgData name="Flávio Olimpio" userId="2d1d60667f675a7b" providerId="LiveId" clId="{AF8F2B40-BCF9-4CC9-A559-B0F9C9D7859C}" dt="2022-01-10T14:14:58.638" v="1366" actId="1076"/>
          <ac:picMkLst>
            <pc:docMk/>
            <pc:sldMk cId="3236626164" sldId="398"/>
            <ac:picMk id="10" creationId="{D9BA6DA8-D610-4ED9-8960-F04D3CF776E5}"/>
          </ac:picMkLst>
        </pc:picChg>
      </pc:sldChg>
      <pc:sldChg chg="del">
        <pc:chgData name="Flávio Olimpio" userId="2d1d60667f675a7b" providerId="LiveId" clId="{AF8F2B40-BCF9-4CC9-A559-B0F9C9D7859C}" dt="2022-01-10T13:03:55.976" v="3" actId="47"/>
        <pc:sldMkLst>
          <pc:docMk/>
          <pc:sldMk cId="272411496" sldId="399"/>
        </pc:sldMkLst>
      </pc:sldChg>
      <pc:sldChg chg="addSp delSp modSp new mod">
        <pc:chgData name="Flávio Olimpio" userId="2d1d60667f675a7b" providerId="LiveId" clId="{AF8F2B40-BCF9-4CC9-A559-B0F9C9D7859C}" dt="2022-01-10T14:58:09.436" v="2194" actId="1076"/>
        <pc:sldMkLst>
          <pc:docMk/>
          <pc:sldMk cId="2375256058" sldId="399"/>
        </pc:sldMkLst>
        <pc:spChg chg="mod">
          <ac:chgData name="Flávio Olimpio" userId="2d1d60667f675a7b" providerId="LiveId" clId="{AF8F2B40-BCF9-4CC9-A559-B0F9C9D7859C}" dt="2022-01-10T14:58:09.436" v="2194" actId="1076"/>
          <ac:spMkLst>
            <pc:docMk/>
            <pc:sldMk cId="2375256058" sldId="399"/>
            <ac:spMk id="3" creationId="{8E45ADA2-C62D-4984-B8D1-2073FD3CBCBB}"/>
          </ac:spMkLst>
        </pc:spChg>
        <pc:spChg chg="del">
          <ac:chgData name="Flávio Olimpio" userId="2d1d60667f675a7b" providerId="LiveId" clId="{AF8F2B40-BCF9-4CC9-A559-B0F9C9D7859C}" dt="2022-01-10T14:17:24.734" v="1396" actId="478"/>
          <ac:spMkLst>
            <pc:docMk/>
            <pc:sldMk cId="2375256058" sldId="399"/>
            <ac:spMk id="4" creationId="{D15E1914-F5C3-4246-9F5D-9F8BB1D709B3}"/>
          </ac:spMkLst>
        </pc:spChg>
        <pc:spChg chg="add mod">
          <ac:chgData name="Flávio Olimpio" userId="2d1d60667f675a7b" providerId="LiveId" clId="{AF8F2B40-BCF9-4CC9-A559-B0F9C9D7859C}" dt="2022-01-10T14:36:56.106" v="1839" actId="20577"/>
          <ac:spMkLst>
            <pc:docMk/>
            <pc:sldMk cId="2375256058" sldId="399"/>
            <ac:spMk id="5" creationId="{8C98A59A-7689-4A5B-96CE-C6810C28BB7B}"/>
          </ac:spMkLst>
        </pc:spChg>
        <pc:spChg chg="add mod">
          <ac:chgData name="Flávio Olimpio" userId="2d1d60667f675a7b" providerId="LiveId" clId="{AF8F2B40-BCF9-4CC9-A559-B0F9C9D7859C}" dt="2022-01-10T14:41:42.370" v="1965" actId="404"/>
          <ac:spMkLst>
            <pc:docMk/>
            <pc:sldMk cId="2375256058" sldId="399"/>
            <ac:spMk id="8" creationId="{EF1E4DD8-CE43-4035-8357-086E37050E7D}"/>
          </ac:spMkLst>
        </pc:spChg>
        <pc:spChg chg="add mod">
          <ac:chgData name="Flávio Olimpio" userId="2d1d60667f675a7b" providerId="LiveId" clId="{AF8F2B40-BCF9-4CC9-A559-B0F9C9D7859C}" dt="2022-01-10T14:41:48.561" v="1966" actId="1076"/>
          <ac:spMkLst>
            <pc:docMk/>
            <pc:sldMk cId="2375256058" sldId="399"/>
            <ac:spMk id="9" creationId="{91991A0F-3C96-4726-959D-211AD7707522}"/>
          </ac:spMkLst>
        </pc:spChg>
        <pc:spChg chg="add mod">
          <ac:chgData name="Flávio Olimpio" userId="2d1d60667f675a7b" providerId="LiveId" clId="{AF8F2B40-BCF9-4CC9-A559-B0F9C9D7859C}" dt="2022-01-10T14:41:51.749" v="1967" actId="1076"/>
          <ac:spMkLst>
            <pc:docMk/>
            <pc:sldMk cId="2375256058" sldId="399"/>
            <ac:spMk id="10" creationId="{F0E0CC1B-14DF-4169-9EFD-A52126FDA43F}"/>
          </ac:spMkLst>
        </pc:spChg>
        <pc:spChg chg="add mod">
          <ac:chgData name="Flávio Olimpio" userId="2d1d60667f675a7b" providerId="LiveId" clId="{AF8F2B40-BCF9-4CC9-A559-B0F9C9D7859C}" dt="2022-01-10T14:55:05.829" v="2137" actId="1076"/>
          <ac:spMkLst>
            <pc:docMk/>
            <pc:sldMk cId="2375256058" sldId="399"/>
            <ac:spMk id="13" creationId="{2E2D299D-943D-405A-9C6B-EB617DB967A6}"/>
          </ac:spMkLst>
        </pc:spChg>
        <pc:spChg chg="add mod">
          <ac:chgData name="Flávio Olimpio" userId="2d1d60667f675a7b" providerId="LiveId" clId="{AF8F2B40-BCF9-4CC9-A559-B0F9C9D7859C}" dt="2022-01-10T14:57:23.042" v="2169" actId="1076"/>
          <ac:spMkLst>
            <pc:docMk/>
            <pc:sldMk cId="2375256058" sldId="399"/>
            <ac:spMk id="16" creationId="{8C2764E8-BD1D-46A5-A55C-320F44789FA6}"/>
          </ac:spMkLst>
        </pc:spChg>
        <pc:spChg chg="mod">
          <ac:chgData name="Flávio Olimpio" userId="2d1d60667f675a7b" providerId="LiveId" clId="{AF8F2B40-BCF9-4CC9-A559-B0F9C9D7859C}" dt="2022-01-10T14:45:54.874" v="2036" actId="20577"/>
          <ac:spMkLst>
            <pc:docMk/>
            <pc:sldMk cId="2375256058" sldId="399"/>
            <ac:spMk id="18" creationId="{886C944E-59CB-4E63-A7B3-B4A1B9C5D35A}"/>
          </ac:spMkLst>
        </pc:spChg>
        <pc:spChg chg="del mod">
          <ac:chgData name="Flávio Olimpio" userId="2d1d60667f675a7b" providerId="LiveId" clId="{AF8F2B40-BCF9-4CC9-A559-B0F9C9D7859C}" dt="2022-01-10T14:39:07.766" v="1867" actId="478"/>
          <ac:spMkLst>
            <pc:docMk/>
            <pc:sldMk cId="2375256058" sldId="399"/>
            <ac:spMk id="19" creationId="{8B39FEB8-AE46-4C24-AA56-8D038D8866DA}"/>
          </ac:spMkLst>
        </pc:spChg>
        <pc:spChg chg="mod">
          <ac:chgData name="Flávio Olimpio" userId="2d1d60667f675a7b" providerId="LiveId" clId="{AF8F2B40-BCF9-4CC9-A559-B0F9C9D7859C}" dt="2022-01-10T14:46:05.990" v="2038" actId="20577"/>
          <ac:spMkLst>
            <pc:docMk/>
            <pc:sldMk cId="2375256058" sldId="399"/>
            <ac:spMk id="20" creationId="{9C0FBC36-FEDD-46D1-8414-7DFC97E9C8B2}"/>
          </ac:spMkLst>
        </pc:spChg>
        <pc:spChg chg="add mod">
          <ac:chgData name="Flávio Olimpio" userId="2d1d60667f675a7b" providerId="LiveId" clId="{AF8F2B40-BCF9-4CC9-A559-B0F9C9D7859C}" dt="2022-01-10T14:47:19.349" v="2050" actId="1076"/>
          <ac:spMkLst>
            <pc:docMk/>
            <pc:sldMk cId="2375256058" sldId="399"/>
            <ac:spMk id="22" creationId="{A575AD6E-BB0C-485A-9063-457E7EEA3916}"/>
          </ac:spMkLst>
        </pc:spChg>
        <pc:spChg chg="add mod">
          <ac:chgData name="Flávio Olimpio" userId="2d1d60667f675a7b" providerId="LiveId" clId="{AF8F2B40-BCF9-4CC9-A559-B0F9C9D7859C}" dt="2022-01-10T14:56:20.668" v="2153" actId="1076"/>
          <ac:spMkLst>
            <pc:docMk/>
            <pc:sldMk cId="2375256058" sldId="399"/>
            <ac:spMk id="23" creationId="{E06C01D4-29E8-4827-987A-01A9387A15E4}"/>
          </ac:spMkLst>
        </pc:spChg>
        <pc:spChg chg="add mod">
          <ac:chgData name="Flávio Olimpio" userId="2d1d60667f675a7b" providerId="LiveId" clId="{AF8F2B40-BCF9-4CC9-A559-B0F9C9D7859C}" dt="2022-01-10T14:56:03.199" v="2149" actId="1076"/>
          <ac:spMkLst>
            <pc:docMk/>
            <pc:sldMk cId="2375256058" sldId="399"/>
            <ac:spMk id="25" creationId="{FB792D18-2FEA-463C-8FC5-816C10945B25}"/>
          </ac:spMkLst>
        </pc:spChg>
        <pc:spChg chg="add del mod">
          <ac:chgData name="Flávio Olimpio" userId="2d1d60667f675a7b" providerId="LiveId" clId="{AF8F2B40-BCF9-4CC9-A559-B0F9C9D7859C}" dt="2022-01-10T14:34:07.298" v="1776" actId="478"/>
          <ac:spMkLst>
            <pc:docMk/>
            <pc:sldMk cId="2375256058" sldId="399"/>
            <ac:spMk id="26" creationId="{DAE38242-6E9E-4442-A53C-6147080B4717}"/>
          </ac:spMkLst>
        </pc:spChg>
        <pc:spChg chg="add mod">
          <ac:chgData name="Flávio Olimpio" userId="2d1d60667f675a7b" providerId="LiveId" clId="{AF8F2B40-BCF9-4CC9-A559-B0F9C9D7859C}" dt="2022-01-10T14:34:47.122" v="1810" actId="164"/>
          <ac:spMkLst>
            <pc:docMk/>
            <pc:sldMk cId="2375256058" sldId="399"/>
            <ac:spMk id="27" creationId="{CB3AFBC5-B7C7-4262-8470-CD7511FC5860}"/>
          </ac:spMkLst>
        </pc:spChg>
        <pc:spChg chg="add mod">
          <ac:chgData name="Flávio Olimpio" userId="2d1d60667f675a7b" providerId="LiveId" clId="{AF8F2B40-BCF9-4CC9-A559-B0F9C9D7859C}" dt="2022-01-10T14:47:53.643" v="2054" actId="1076"/>
          <ac:spMkLst>
            <pc:docMk/>
            <pc:sldMk cId="2375256058" sldId="399"/>
            <ac:spMk id="36" creationId="{7E4A9EA4-E71D-412C-BA63-822C85CF4829}"/>
          </ac:spMkLst>
        </pc:spChg>
        <pc:spChg chg="add mod">
          <ac:chgData name="Flávio Olimpio" userId="2d1d60667f675a7b" providerId="LiveId" clId="{AF8F2B40-BCF9-4CC9-A559-B0F9C9D7859C}" dt="2022-01-10T14:47:13.823" v="2049" actId="14100"/>
          <ac:spMkLst>
            <pc:docMk/>
            <pc:sldMk cId="2375256058" sldId="399"/>
            <ac:spMk id="39" creationId="{869AD7E4-4CE2-4866-8D43-3D2C5EC29182}"/>
          </ac:spMkLst>
        </pc:spChg>
        <pc:spChg chg="add mod">
          <ac:chgData name="Flávio Olimpio" userId="2d1d60667f675a7b" providerId="LiveId" clId="{AF8F2B40-BCF9-4CC9-A559-B0F9C9D7859C}" dt="2022-01-10T14:41:05.507" v="1959" actId="164"/>
          <ac:spMkLst>
            <pc:docMk/>
            <pc:sldMk cId="2375256058" sldId="399"/>
            <ac:spMk id="42" creationId="{8A25D781-9FAB-466C-8B37-9B57A172C4D7}"/>
          </ac:spMkLst>
        </pc:spChg>
        <pc:spChg chg="add mod">
          <ac:chgData name="Flávio Olimpio" userId="2d1d60667f675a7b" providerId="LiveId" clId="{AF8F2B40-BCF9-4CC9-A559-B0F9C9D7859C}" dt="2022-01-10T14:41:05.507" v="1959" actId="164"/>
          <ac:spMkLst>
            <pc:docMk/>
            <pc:sldMk cId="2375256058" sldId="399"/>
            <ac:spMk id="43" creationId="{4EDD9D8F-4C4E-408C-8C89-CB05660B81AD}"/>
          </ac:spMkLst>
        </pc:spChg>
        <pc:spChg chg="add mod">
          <ac:chgData name="Flávio Olimpio" userId="2d1d60667f675a7b" providerId="LiveId" clId="{AF8F2B40-BCF9-4CC9-A559-B0F9C9D7859C}" dt="2022-01-10T14:56:11.918" v="2151" actId="1076"/>
          <ac:spMkLst>
            <pc:docMk/>
            <pc:sldMk cId="2375256058" sldId="399"/>
            <ac:spMk id="45" creationId="{6FDE9728-F4B8-4F54-8A32-211BCC98E907}"/>
          </ac:spMkLst>
        </pc:spChg>
        <pc:grpChg chg="add mod">
          <ac:chgData name="Flávio Olimpio" userId="2d1d60667f675a7b" providerId="LiveId" clId="{AF8F2B40-BCF9-4CC9-A559-B0F9C9D7859C}" dt="2022-01-10T14:54:48.833" v="2134" actId="12788"/>
          <ac:grpSpMkLst>
            <pc:docMk/>
            <pc:sldMk cId="2375256058" sldId="399"/>
            <ac:grpSpMk id="11" creationId="{F4BC746E-4C57-4A2B-B138-216E7491638F}"/>
          </ac:grpSpMkLst>
        </pc:grpChg>
        <pc:grpChg chg="add mod">
          <ac:chgData name="Flávio Olimpio" userId="2d1d60667f675a7b" providerId="LiveId" clId="{AF8F2B40-BCF9-4CC9-A559-B0F9C9D7859C}" dt="2022-01-10T14:34:54.019" v="1812" actId="164"/>
          <ac:grpSpMkLst>
            <pc:docMk/>
            <pc:sldMk cId="2375256058" sldId="399"/>
            <ac:grpSpMk id="17" creationId="{CD818DC6-82D3-4AE9-8A85-B660C6615963}"/>
          </ac:grpSpMkLst>
        </pc:grpChg>
        <pc:grpChg chg="add mod">
          <ac:chgData name="Flávio Olimpio" userId="2d1d60667f675a7b" providerId="LiveId" clId="{AF8F2B40-BCF9-4CC9-A559-B0F9C9D7859C}" dt="2022-01-10T14:56:07.625" v="2150" actId="1076"/>
          <ac:grpSpMkLst>
            <pc:docMk/>
            <pc:sldMk cId="2375256058" sldId="399"/>
            <ac:grpSpMk id="28" creationId="{2CE73C69-6A8F-4B76-9AF1-FECF5C0D91A5}"/>
          </ac:grpSpMkLst>
        </pc:grpChg>
        <pc:grpChg chg="add mod">
          <ac:chgData name="Flávio Olimpio" userId="2d1d60667f675a7b" providerId="LiveId" clId="{AF8F2B40-BCF9-4CC9-A559-B0F9C9D7859C}" dt="2022-01-10T14:36:36.264" v="1836" actId="164"/>
          <ac:grpSpMkLst>
            <pc:docMk/>
            <pc:sldMk cId="2375256058" sldId="399"/>
            <ac:grpSpMk id="29" creationId="{CC229DDA-3F62-4204-9BE0-841596F549CB}"/>
          </ac:grpSpMkLst>
        </pc:grpChg>
        <pc:grpChg chg="add mod">
          <ac:chgData name="Flávio Olimpio" userId="2d1d60667f675a7b" providerId="LiveId" clId="{AF8F2B40-BCF9-4CC9-A559-B0F9C9D7859C}" dt="2022-01-10T14:39:15.048" v="1869" actId="164"/>
          <ac:grpSpMkLst>
            <pc:docMk/>
            <pc:sldMk cId="2375256058" sldId="399"/>
            <ac:grpSpMk id="37" creationId="{694E0C03-AE40-4797-8F90-80294769BEB4}"/>
          </ac:grpSpMkLst>
        </pc:grpChg>
        <pc:grpChg chg="add mod">
          <ac:chgData name="Flávio Olimpio" userId="2d1d60667f675a7b" providerId="LiveId" clId="{AF8F2B40-BCF9-4CC9-A559-B0F9C9D7859C}" dt="2022-01-10T14:57:37.175" v="2175" actId="1076"/>
          <ac:grpSpMkLst>
            <pc:docMk/>
            <pc:sldMk cId="2375256058" sldId="399"/>
            <ac:grpSpMk id="40" creationId="{7BF52C04-19B1-48B9-A8A4-CEFB85414BE6}"/>
          </ac:grpSpMkLst>
        </pc:grpChg>
        <pc:grpChg chg="add mod">
          <ac:chgData name="Flávio Olimpio" userId="2d1d60667f675a7b" providerId="LiveId" clId="{AF8F2B40-BCF9-4CC9-A559-B0F9C9D7859C}" dt="2022-01-10T14:56:15.760" v="2152" actId="1076"/>
          <ac:grpSpMkLst>
            <pc:docMk/>
            <pc:sldMk cId="2375256058" sldId="399"/>
            <ac:grpSpMk id="44" creationId="{55C6D322-6950-490C-9B40-97A14D8B2274}"/>
          </ac:grpSpMkLst>
        </pc:grpChg>
        <pc:picChg chg="add del mod modCrop">
          <ac:chgData name="Flávio Olimpio" userId="2d1d60667f675a7b" providerId="LiveId" clId="{AF8F2B40-BCF9-4CC9-A559-B0F9C9D7859C}" dt="2022-01-10T14:53:15.068" v="2107" actId="21"/>
          <ac:picMkLst>
            <pc:docMk/>
            <pc:sldMk cId="2375256058" sldId="399"/>
            <ac:picMk id="7" creationId="{A412F19F-5B84-4E84-904E-37A6237E1F55}"/>
          </ac:picMkLst>
        </pc:picChg>
        <pc:picChg chg="add mod modCrop">
          <ac:chgData name="Flávio Olimpio" userId="2d1d60667f675a7b" providerId="LiveId" clId="{AF8F2B40-BCF9-4CC9-A559-B0F9C9D7859C}" dt="2022-01-10T14:57:18.982" v="2168" actId="1076"/>
          <ac:picMkLst>
            <pc:docMk/>
            <pc:sldMk cId="2375256058" sldId="399"/>
            <ac:picMk id="47" creationId="{77BDBE05-F595-47D8-A0B8-0019CE832002}"/>
          </ac:picMkLst>
        </pc:picChg>
        <pc:cxnChg chg="add mod">
          <ac:chgData name="Flávio Olimpio" userId="2d1d60667f675a7b" providerId="LiveId" clId="{AF8F2B40-BCF9-4CC9-A559-B0F9C9D7859C}" dt="2022-01-10T14:55:00.901" v="2136" actId="1076"/>
          <ac:cxnSpMkLst>
            <pc:docMk/>
            <pc:sldMk cId="2375256058" sldId="399"/>
            <ac:cxnSpMk id="15" creationId="{E2AD980C-AFF9-404C-8FD0-759FBE246D64}"/>
          </ac:cxnSpMkLst>
        </pc:cxnChg>
        <pc:cxnChg chg="add mod">
          <ac:chgData name="Flávio Olimpio" userId="2d1d60667f675a7b" providerId="LiveId" clId="{AF8F2B40-BCF9-4CC9-A559-B0F9C9D7859C}" dt="2022-01-10T14:57:57.043" v="2193" actId="1076"/>
          <ac:cxnSpMkLst>
            <pc:docMk/>
            <pc:sldMk cId="2375256058" sldId="399"/>
            <ac:cxnSpMk id="31" creationId="{89A3E351-4ED2-4253-BDEC-72F543286F13}"/>
          </ac:cxnSpMkLst>
        </pc:cxnChg>
        <pc:cxnChg chg="add mod">
          <ac:chgData name="Flávio Olimpio" userId="2d1d60667f675a7b" providerId="LiveId" clId="{AF8F2B40-BCF9-4CC9-A559-B0F9C9D7859C}" dt="2022-01-10T14:57:44.210" v="2191" actId="1035"/>
          <ac:cxnSpMkLst>
            <pc:docMk/>
            <pc:sldMk cId="2375256058" sldId="399"/>
            <ac:cxnSpMk id="34" creationId="{0787B709-3B1E-4D77-BB2C-9C7633EF02A2}"/>
          </ac:cxnSpMkLst>
        </pc:cxnChg>
        <pc:cxnChg chg="add mod">
          <ac:chgData name="Flávio Olimpio" userId="2d1d60667f675a7b" providerId="LiveId" clId="{AF8F2B40-BCF9-4CC9-A559-B0F9C9D7859C}" dt="2022-01-10T14:57:53.331" v="2192" actId="1076"/>
          <ac:cxnSpMkLst>
            <pc:docMk/>
            <pc:sldMk cId="2375256058" sldId="399"/>
            <ac:cxnSpMk id="35" creationId="{49F43FE4-8DC6-4F30-8C44-97EA981C0025}"/>
          </ac:cxnSpMkLst>
        </pc:cxnChg>
        <pc:cxnChg chg="add mod">
          <ac:chgData name="Flávio Olimpio" userId="2d1d60667f675a7b" providerId="LiveId" clId="{AF8F2B40-BCF9-4CC9-A559-B0F9C9D7859C}" dt="2022-01-10T14:57:06.752" v="2166" actId="12789"/>
          <ac:cxnSpMkLst>
            <pc:docMk/>
            <pc:sldMk cId="2375256058" sldId="399"/>
            <ac:cxnSpMk id="38" creationId="{29E2B853-B4B2-4380-ABD0-3990DDCABEAD}"/>
          </ac:cxnSpMkLst>
        </pc:cxnChg>
      </pc:sldChg>
      <pc:sldChg chg="del">
        <pc:chgData name="Flávio Olimpio" userId="2d1d60667f675a7b" providerId="LiveId" clId="{AF8F2B40-BCF9-4CC9-A559-B0F9C9D7859C}" dt="2022-01-10T13:03:58.202" v="8" actId="47"/>
        <pc:sldMkLst>
          <pc:docMk/>
          <pc:sldMk cId="520468933" sldId="400"/>
        </pc:sldMkLst>
      </pc:sldChg>
      <pc:sldChg chg="addSp delSp modSp new mod">
        <pc:chgData name="Flávio Olimpio" userId="2d1d60667f675a7b" providerId="LiveId" clId="{AF8F2B40-BCF9-4CC9-A559-B0F9C9D7859C}" dt="2022-01-10T14:53:22.049" v="2111" actId="1076"/>
        <pc:sldMkLst>
          <pc:docMk/>
          <pc:sldMk cId="1471432366" sldId="400"/>
        </pc:sldMkLst>
        <pc:spChg chg="del">
          <ac:chgData name="Flávio Olimpio" userId="2d1d60667f675a7b" providerId="LiveId" clId="{AF8F2B40-BCF9-4CC9-A559-B0F9C9D7859C}" dt="2022-01-10T14:50:46.041" v="2058" actId="478"/>
          <ac:spMkLst>
            <pc:docMk/>
            <pc:sldMk cId="1471432366" sldId="400"/>
            <ac:spMk id="3" creationId="{92C8A38C-988F-4201-8541-A59B081E39D1}"/>
          </ac:spMkLst>
        </pc:spChg>
        <pc:spChg chg="del">
          <ac:chgData name="Flávio Olimpio" userId="2d1d60667f675a7b" providerId="LiveId" clId="{AF8F2B40-BCF9-4CC9-A559-B0F9C9D7859C}" dt="2022-01-10T14:50:47.525" v="2059" actId="478"/>
          <ac:spMkLst>
            <pc:docMk/>
            <pc:sldMk cId="1471432366" sldId="400"/>
            <ac:spMk id="4" creationId="{83995700-5DA6-43D4-99A3-6C41B1E5937A}"/>
          </ac:spMkLst>
        </pc:spChg>
        <pc:spChg chg="add mod">
          <ac:chgData name="Flávio Olimpio" userId="2d1d60667f675a7b" providerId="LiveId" clId="{AF8F2B40-BCF9-4CC9-A559-B0F9C9D7859C}" dt="2022-01-10T14:48:35.154" v="2057"/>
          <ac:spMkLst>
            <pc:docMk/>
            <pc:sldMk cId="1471432366" sldId="400"/>
            <ac:spMk id="5" creationId="{48CD3F3D-F612-4DAB-8D00-E3FA5FC6C337}"/>
          </ac:spMkLst>
        </pc:spChg>
        <pc:spChg chg="add mod">
          <ac:chgData name="Flávio Olimpio" userId="2d1d60667f675a7b" providerId="LiveId" clId="{AF8F2B40-BCF9-4CC9-A559-B0F9C9D7859C}" dt="2022-01-10T14:51:33.539" v="2091" actId="1076"/>
          <ac:spMkLst>
            <pc:docMk/>
            <pc:sldMk cId="1471432366" sldId="400"/>
            <ac:spMk id="9" creationId="{692A614F-0453-44EE-8729-DC7516053422}"/>
          </ac:spMkLst>
        </pc:spChg>
        <pc:spChg chg="add mod">
          <ac:chgData name="Flávio Olimpio" userId="2d1d60667f675a7b" providerId="LiveId" clId="{AF8F2B40-BCF9-4CC9-A559-B0F9C9D7859C}" dt="2022-01-10T14:52:04.593" v="2099" actId="164"/>
          <ac:spMkLst>
            <pc:docMk/>
            <pc:sldMk cId="1471432366" sldId="400"/>
            <ac:spMk id="10" creationId="{E6085578-CC9A-4473-AA21-CA99BFDFF3CD}"/>
          </ac:spMkLst>
        </pc:spChg>
        <pc:spChg chg="add mod">
          <ac:chgData name="Flávio Olimpio" userId="2d1d60667f675a7b" providerId="LiveId" clId="{AF8F2B40-BCF9-4CC9-A559-B0F9C9D7859C}" dt="2022-01-10T14:52:17.103" v="2103" actId="1076"/>
          <ac:spMkLst>
            <pc:docMk/>
            <pc:sldMk cId="1471432366" sldId="400"/>
            <ac:spMk id="11" creationId="{8858E414-0242-412E-8355-DDC5FC78348C}"/>
          </ac:spMkLst>
        </pc:spChg>
        <pc:grpChg chg="add mod">
          <ac:chgData name="Flávio Olimpio" userId="2d1d60667f675a7b" providerId="LiveId" clId="{AF8F2B40-BCF9-4CC9-A559-B0F9C9D7859C}" dt="2022-01-10T14:52:22.139" v="2104" actId="14100"/>
          <ac:grpSpMkLst>
            <pc:docMk/>
            <pc:sldMk cId="1471432366" sldId="400"/>
            <ac:grpSpMk id="12" creationId="{9466DD6B-CF49-41E0-BFB2-2FD53998E26A}"/>
          </ac:grpSpMkLst>
        </pc:grpChg>
        <pc:picChg chg="add mod">
          <ac:chgData name="Flávio Olimpio" userId="2d1d60667f675a7b" providerId="LiveId" clId="{AF8F2B40-BCF9-4CC9-A559-B0F9C9D7859C}" dt="2022-01-10T14:52:38.217" v="2105" actId="1076"/>
          <ac:picMkLst>
            <pc:docMk/>
            <pc:sldMk cId="1471432366" sldId="400"/>
            <ac:picMk id="7" creationId="{52BC81E1-8DA1-4A3A-A859-5D5A30755DC1}"/>
          </ac:picMkLst>
        </pc:picChg>
        <pc:picChg chg="add mod">
          <ac:chgData name="Flávio Olimpio" userId="2d1d60667f675a7b" providerId="LiveId" clId="{AF8F2B40-BCF9-4CC9-A559-B0F9C9D7859C}" dt="2022-01-10T14:53:22.049" v="2111" actId="1076"/>
          <ac:picMkLst>
            <pc:docMk/>
            <pc:sldMk cId="1471432366" sldId="400"/>
            <ac:picMk id="13" creationId="{B0EA4A51-37E9-4BC0-A5B6-90B14C0C5D87}"/>
          </ac:picMkLst>
        </pc:picChg>
      </pc:sldChg>
      <pc:sldChg chg="del">
        <pc:chgData name="Flávio Olimpio" userId="2d1d60667f675a7b" providerId="LiveId" clId="{AF8F2B40-BCF9-4CC9-A559-B0F9C9D7859C}" dt="2022-01-10T13:03:57.673" v="7" actId="47"/>
        <pc:sldMkLst>
          <pc:docMk/>
          <pc:sldMk cId="1660764192" sldId="401"/>
        </pc:sldMkLst>
      </pc:sldChg>
      <pc:sldChg chg="addSp delSp modSp new mod">
        <pc:chgData name="Flávio Olimpio" userId="2d1d60667f675a7b" providerId="LiveId" clId="{AF8F2B40-BCF9-4CC9-A559-B0F9C9D7859C}" dt="2022-01-10T15:05:04.160" v="2220" actId="1076"/>
        <pc:sldMkLst>
          <pc:docMk/>
          <pc:sldMk cId="2109905063" sldId="401"/>
        </pc:sldMkLst>
        <pc:spChg chg="del">
          <ac:chgData name="Flávio Olimpio" userId="2d1d60667f675a7b" providerId="LiveId" clId="{AF8F2B40-BCF9-4CC9-A559-B0F9C9D7859C}" dt="2022-01-10T15:02:41.912" v="2199" actId="478"/>
          <ac:spMkLst>
            <pc:docMk/>
            <pc:sldMk cId="2109905063" sldId="401"/>
            <ac:spMk id="3" creationId="{4C715D2B-A285-4156-A077-1176421D5312}"/>
          </ac:spMkLst>
        </pc:spChg>
        <pc:spChg chg="del">
          <ac:chgData name="Flávio Olimpio" userId="2d1d60667f675a7b" providerId="LiveId" clId="{AF8F2B40-BCF9-4CC9-A559-B0F9C9D7859C}" dt="2022-01-10T15:02:41.090" v="2198" actId="478"/>
          <ac:spMkLst>
            <pc:docMk/>
            <pc:sldMk cId="2109905063" sldId="401"/>
            <ac:spMk id="4" creationId="{FCAF9DCD-B9AB-46E2-87A3-E6DCDE3BA0EC}"/>
          </ac:spMkLst>
        </pc:spChg>
        <pc:spChg chg="add mod">
          <ac:chgData name="Flávio Olimpio" userId="2d1d60667f675a7b" providerId="LiveId" clId="{AF8F2B40-BCF9-4CC9-A559-B0F9C9D7859C}" dt="2022-01-10T15:02:27.801" v="2196"/>
          <ac:spMkLst>
            <pc:docMk/>
            <pc:sldMk cId="2109905063" sldId="401"/>
            <ac:spMk id="5" creationId="{168158F7-AD70-4629-8EC2-C40ED9F64AD6}"/>
          </ac:spMkLst>
        </pc:spChg>
        <pc:spChg chg="add mod">
          <ac:chgData name="Flávio Olimpio" userId="2d1d60667f675a7b" providerId="LiveId" clId="{AF8F2B40-BCF9-4CC9-A559-B0F9C9D7859C}" dt="2022-01-10T15:04:11.092" v="2215" actId="20577"/>
          <ac:spMkLst>
            <pc:docMk/>
            <pc:sldMk cId="2109905063" sldId="401"/>
            <ac:spMk id="6" creationId="{E628F4DE-B8B9-4A1E-8EE5-E5A55B2DDE48}"/>
          </ac:spMkLst>
        </pc:spChg>
        <pc:picChg chg="add mod">
          <ac:chgData name="Flávio Olimpio" userId="2d1d60667f675a7b" providerId="LiveId" clId="{AF8F2B40-BCF9-4CC9-A559-B0F9C9D7859C}" dt="2022-01-10T15:05:04.160" v="2220" actId="1076"/>
          <ac:picMkLst>
            <pc:docMk/>
            <pc:sldMk cId="2109905063" sldId="401"/>
            <ac:picMk id="8" creationId="{AA1AA2DD-8960-4CE0-87B8-983E8F440249}"/>
          </ac:picMkLst>
        </pc:picChg>
      </pc:sldChg>
      <pc:sldChg chg="del">
        <pc:chgData name="Flávio Olimpio" userId="2d1d60667f675a7b" providerId="LiveId" clId="{AF8F2B40-BCF9-4CC9-A559-B0F9C9D7859C}" dt="2022-01-10T13:03:55.479" v="2" actId="47"/>
        <pc:sldMkLst>
          <pc:docMk/>
          <pc:sldMk cId="1290949962" sldId="402"/>
        </pc:sldMkLst>
      </pc:sldChg>
      <pc:sldChg chg="addSp delSp modSp new mod">
        <pc:chgData name="Flávio Olimpio" userId="2d1d60667f675a7b" providerId="LiveId" clId="{AF8F2B40-BCF9-4CC9-A559-B0F9C9D7859C}" dt="2022-01-10T15:10:35.354" v="2346" actId="1076"/>
        <pc:sldMkLst>
          <pc:docMk/>
          <pc:sldMk cId="4094520849" sldId="402"/>
        </pc:sldMkLst>
        <pc:spChg chg="del">
          <ac:chgData name="Flávio Olimpio" userId="2d1d60667f675a7b" providerId="LiveId" clId="{AF8F2B40-BCF9-4CC9-A559-B0F9C9D7859C}" dt="2022-01-10T15:05:25.736" v="2222" actId="478"/>
          <ac:spMkLst>
            <pc:docMk/>
            <pc:sldMk cId="4094520849" sldId="402"/>
            <ac:spMk id="3" creationId="{B32A0308-2327-4EAE-986F-CDCB8C6EE9E6}"/>
          </ac:spMkLst>
        </pc:spChg>
        <pc:spChg chg="del">
          <ac:chgData name="Flávio Olimpio" userId="2d1d60667f675a7b" providerId="LiveId" clId="{AF8F2B40-BCF9-4CC9-A559-B0F9C9D7859C}" dt="2022-01-10T15:05:25.736" v="2222" actId="478"/>
          <ac:spMkLst>
            <pc:docMk/>
            <pc:sldMk cId="4094520849" sldId="402"/>
            <ac:spMk id="4" creationId="{D4FFC35C-0D3D-4855-9F0C-ED2F8575FBC5}"/>
          </ac:spMkLst>
        </pc:spChg>
        <pc:spChg chg="add mod">
          <ac:chgData name="Flávio Olimpio" userId="2d1d60667f675a7b" providerId="LiveId" clId="{AF8F2B40-BCF9-4CC9-A559-B0F9C9D7859C}" dt="2022-01-10T15:07:03.517" v="2233" actId="108"/>
          <ac:spMkLst>
            <pc:docMk/>
            <pc:sldMk cId="4094520849" sldId="402"/>
            <ac:spMk id="7" creationId="{6690220F-2014-4875-8CA9-61F127EC2C10}"/>
          </ac:spMkLst>
        </pc:spChg>
        <pc:spChg chg="add mod">
          <ac:chgData name="Flávio Olimpio" userId="2d1d60667f675a7b" providerId="LiveId" clId="{AF8F2B40-BCF9-4CC9-A559-B0F9C9D7859C}" dt="2022-01-10T15:07:50.346" v="2281" actId="403"/>
          <ac:spMkLst>
            <pc:docMk/>
            <pc:sldMk cId="4094520849" sldId="402"/>
            <ac:spMk id="9" creationId="{FE401776-5ABD-4314-AF53-B930CB2136CB}"/>
          </ac:spMkLst>
        </pc:spChg>
        <pc:spChg chg="add mod">
          <ac:chgData name="Flávio Olimpio" userId="2d1d60667f675a7b" providerId="LiveId" clId="{AF8F2B40-BCF9-4CC9-A559-B0F9C9D7859C}" dt="2022-01-10T15:10:27.261" v="2344" actId="1076"/>
          <ac:spMkLst>
            <pc:docMk/>
            <pc:sldMk cId="4094520849" sldId="402"/>
            <ac:spMk id="10" creationId="{5A47A63C-2A40-4579-A1A9-B7DAA4D403B2}"/>
          </ac:spMkLst>
        </pc:spChg>
        <pc:spChg chg="add mod">
          <ac:chgData name="Flávio Olimpio" userId="2d1d60667f675a7b" providerId="LiveId" clId="{AF8F2B40-BCF9-4CC9-A559-B0F9C9D7859C}" dt="2022-01-10T15:10:24.135" v="2343" actId="1076"/>
          <ac:spMkLst>
            <pc:docMk/>
            <pc:sldMk cId="4094520849" sldId="402"/>
            <ac:spMk id="11" creationId="{7E69CFA7-B934-41DA-AB7C-0F48C280CC8B}"/>
          </ac:spMkLst>
        </pc:spChg>
        <pc:spChg chg="add mod">
          <ac:chgData name="Flávio Olimpio" userId="2d1d60667f675a7b" providerId="LiveId" clId="{AF8F2B40-BCF9-4CC9-A559-B0F9C9D7859C}" dt="2022-01-10T15:10:30.112" v="2345" actId="1076"/>
          <ac:spMkLst>
            <pc:docMk/>
            <pc:sldMk cId="4094520849" sldId="402"/>
            <ac:spMk id="12" creationId="{CFBD24D0-31A6-421D-9307-13F45B8F326F}"/>
          </ac:spMkLst>
        </pc:spChg>
        <pc:spChg chg="add del mod">
          <ac:chgData name="Flávio Olimpio" userId="2d1d60667f675a7b" providerId="LiveId" clId="{AF8F2B40-BCF9-4CC9-A559-B0F9C9D7859C}" dt="2022-01-10T15:09:33.365" v="2327" actId="478"/>
          <ac:spMkLst>
            <pc:docMk/>
            <pc:sldMk cId="4094520849" sldId="402"/>
            <ac:spMk id="13" creationId="{63CC7A20-2919-47ED-ABA6-2FC63A354D4D}"/>
          </ac:spMkLst>
        </pc:spChg>
        <pc:spChg chg="add mod">
          <ac:chgData name="Flávio Olimpio" userId="2d1d60667f675a7b" providerId="LiveId" clId="{AF8F2B40-BCF9-4CC9-A559-B0F9C9D7859C}" dt="2022-01-10T15:10:35.354" v="2346" actId="1076"/>
          <ac:spMkLst>
            <pc:docMk/>
            <pc:sldMk cId="4094520849" sldId="402"/>
            <ac:spMk id="14" creationId="{8563041A-33A7-4D18-B14F-54772CC6DBEC}"/>
          </ac:spMkLst>
        </pc:spChg>
        <pc:picChg chg="add del mod">
          <ac:chgData name="Flávio Olimpio" userId="2d1d60667f675a7b" providerId="LiveId" clId="{AF8F2B40-BCF9-4CC9-A559-B0F9C9D7859C}" dt="2022-01-10T15:07:06.456" v="2234" actId="478"/>
          <ac:picMkLst>
            <pc:docMk/>
            <pc:sldMk cId="4094520849" sldId="402"/>
            <ac:picMk id="6" creationId="{EF5ADDF2-BFFA-4813-B786-9E9A1C171A29}"/>
          </ac:picMkLst>
        </pc:picChg>
        <pc:picChg chg="add mod">
          <ac:chgData name="Flávio Olimpio" userId="2d1d60667f675a7b" providerId="LiveId" clId="{AF8F2B40-BCF9-4CC9-A559-B0F9C9D7859C}" dt="2022-01-10T15:10:20.374" v="2342" actId="1076"/>
          <ac:picMkLst>
            <pc:docMk/>
            <pc:sldMk cId="4094520849" sldId="402"/>
            <ac:picMk id="8" creationId="{4AFFDB60-2843-46A2-94E7-A92332710E4A}"/>
          </ac:picMkLst>
        </pc:picChg>
      </pc:sldChg>
      <pc:sldChg chg="addSp delSp modSp new mod">
        <pc:chgData name="Flávio Olimpio" userId="2d1d60667f675a7b" providerId="LiveId" clId="{AF8F2B40-BCF9-4CC9-A559-B0F9C9D7859C}" dt="2022-01-10T17:14:40.416" v="2723" actId="14100"/>
        <pc:sldMkLst>
          <pc:docMk/>
          <pc:sldMk cId="2765884813" sldId="403"/>
        </pc:sldMkLst>
        <pc:spChg chg="del mod">
          <ac:chgData name="Flávio Olimpio" userId="2d1d60667f675a7b" providerId="LiveId" clId="{AF8F2B40-BCF9-4CC9-A559-B0F9C9D7859C}" dt="2022-01-10T17:04:15.041" v="2592" actId="478"/>
          <ac:spMkLst>
            <pc:docMk/>
            <pc:sldMk cId="2765884813" sldId="403"/>
            <ac:spMk id="3" creationId="{A2C6ED63-6508-4864-955E-7BA0ADE90D74}"/>
          </ac:spMkLst>
        </pc:spChg>
        <pc:spChg chg="del mod">
          <ac:chgData name="Flávio Olimpio" userId="2d1d60667f675a7b" providerId="LiveId" clId="{AF8F2B40-BCF9-4CC9-A559-B0F9C9D7859C}" dt="2022-01-10T16:56:41.313" v="2383" actId="478"/>
          <ac:spMkLst>
            <pc:docMk/>
            <pc:sldMk cId="2765884813" sldId="403"/>
            <ac:spMk id="4" creationId="{26860779-CE1B-427E-9E0A-1DCC9ABA7F11}"/>
          </ac:spMkLst>
        </pc:spChg>
        <pc:spChg chg="add del">
          <ac:chgData name="Flávio Olimpio" userId="2d1d60667f675a7b" providerId="LiveId" clId="{AF8F2B40-BCF9-4CC9-A559-B0F9C9D7859C}" dt="2022-01-10T16:54:28.392" v="2354" actId="478"/>
          <ac:spMkLst>
            <pc:docMk/>
            <pc:sldMk cId="2765884813" sldId="403"/>
            <ac:spMk id="6" creationId="{112001C0-FBA5-45A3-866C-ADF5FD5C6BAE}"/>
          </ac:spMkLst>
        </pc:spChg>
        <pc:spChg chg="add mod">
          <ac:chgData name="Flávio Olimpio" userId="2d1d60667f675a7b" providerId="LiveId" clId="{AF8F2B40-BCF9-4CC9-A559-B0F9C9D7859C}" dt="2022-01-10T16:54:24.811" v="2353"/>
          <ac:spMkLst>
            <pc:docMk/>
            <pc:sldMk cId="2765884813" sldId="403"/>
            <ac:spMk id="7" creationId="{C188302E-9E3D-4AB3-970D-1695E3F33AC6}"/>
          </ac:spMkLst>
        </pc:spChg>
        <pc:spChg chg="add del mod">
          <ac:chgData name="Flávio Olimpio" userId="2d1d60667f675a7b" providerId="LiveId" clId="{AF8F2B40-BCF9-4CC9-A559-B0F9C9D7859C}" dt="2022-01-10T16:54:18.514" v="2352" actId="478"/>
          <ac:spMkLst>
            <pc:docMk/>
            <pc:sldMk cId="2765884813" sldId="403"/>
            <ac:spMk id="8" creationId="{56E785DA-C7EC-4005-BA51-A7C1EF31C2DF}"/>
          </ac:spMkLst>
        </pc:spChg>
        <pc:spChg chg="add mod">
          <ac:chgData name="Flávio Olimpio" userId="2d1d60667f675a7b" providerId="LiveId" clId="{AF8F2B40-BCF9-4CC9-A559-B0F9C9D7859C}" dt="2022-01-10T17:13:24.887" v="2705" actId="1076"/>
          <ac:spMkLst>
            <pc:docMk/>
            <pc:sldMk cId="2765884813" sldId="403"/>
            <ac:spMk id="10" creationId="{9A4FB366-AA10-42B6-852B-7F99461D5BE7}"/>
          </ac:spMkLst>
        </pc:spChg>
        <pc:spChg chg="add mod">
          <ac:chgData name="Flávio Olimpio" userId="2d1d60667f675a7b" providerId="LiveId" clId="{AF8F2B40-BCF9-4CC9-A559-B0F9C9D7859C}" dt="2022-01-10T17:13:30.814" v="2706" actId="1076"/>
          <ac:spMkLst>
            <pc:docMk/>
            <pc:sldMk cId="2765884813" sldId="403"/>
            <ac:spMk id="12" creationId="{2BA56714-9DD4-4AF4-BE59-EF67B2D0CC49}"/>
          </ac:spMkLst>
        </pc:spChg>
        <pc:spChg chg="add mod">
          <ac:chgData name="Flávio Olimpio" userId="2d1d60667f675a7b" providerId="LiveId" clId="{AF8F2B40-BCF9-4CC9-A559-B0F9C9D7859C}" dt="2022-01-10T17:13:42.706" v="2709" actId="1076"/>
          <ac:spMkLst>
            <pc:docMk/>
            <pc:sldMk cId="2765884813" sldId="403"/>
            <ac:spMk id="13" creationId="{26CBC2F4-CE09-4579-AC68-D165DD5A9927}"/>
          </ac:spMkLst>
        </pc:spChg>
        <pc:spChg chg="add mod">
          <ac:chgData name="Flávio Olimpio" userId="2d1d60667f675a7b" providerId="LiveId" clId="{AF8F2B40-BCF9-4CC9-A559-B0F9C9D7859C}" dt="2022-01-10T17:13:40.241" v="2708" actId="1076"/>
          <ac:spMkLst>
            <pc:docMk/>
            <pc:sldMk cId="2765884813" sldId="403"/>
            <ac:spMk id="14" creationId="{4D28321E-BD50-4670-B787-2B72D3E32C31}"/>
          </ac:spMkLst>
        </pc:spChg>
        <pc:spChg chg="add mod">
          <ac:chgData name="Flávio Olimpio" userId="2d1d60667f675a7b" providerId="LiveId" clId="{AF8F2B40-BCF9-4CC9-A559-B0F9C9D7859C}" dt="2022-01-10T17:08:54.500" v="2667" actId="1035"/>
          <ac:spMkLst>
            <pc:docMk/>
            <pc:sldMk cId="2765884813" sldId="403"/>
            <ac:spMk id="15" creationId="{523E63AE-B22E-4359-A7EF-01484D7311DA}"/>
          </ac:spMkLst>
        </pc:spChg>
        <pc:spChg chg="add mod topLvl">
          <ac:chgData name="Flávio Olimpio" userId="2d1d60667f675a7b" providerId="LiveId" clId="{AF8F2B40-BCF9-4CC9-A559-B0F9C9D7859C}" dt="2022-01-10T17:14:09.711" v="2716" actId="164"/>
          <ac:spMkLst>
            <pc:docMk/>
            <pc:sldMk cId="2765884813" sldId="403"/>
            <ac:spMk id="17" creationId="{48642558-40F1-4A4C-A23C-B585102E91F0}"/>
          </ac:spMkLst>
        </pc:spChg>
        <pc:spChg chg="add mod">
          <ac:chgData name="Flávio Olimpio" userId="2d1d60667f675a7b" providerId="LiveId" clId="{AF8F2B40-BCF9-4CC9-A559-B0F9C9D7859C}" dt="2022-01-10T17:14:29.325" v="2720" actId="1076"/>
          <ac:spMkLst>
            <pc:docMk/>
            <pc:sldMk cId="2765884813" sldId="403"/>
            <ac:spMk id="21" creationId="{A359CC53-E3C2-479F-B74C-0607A0C7F6C7}"/>
          </ac:spMkLst>
        </pc:spChg>
        <pc:spChg chg="add del mod">
          <ac:chgData name="Flávio Olimpio" userId="2d1d60667f675a7b" providerId="LiveId" clId="{AF8F2B40-BCF9-4CC9-A559-B0F9C9D7859C}" dt="2022-01-10T17:04:18.191" v="2593" actId="478"/>
          <ac:spMkLst>
            <pc:docMk/>
            <pc:sldMk cId="2765884813" sldId="403"/>
            <ac:spMk id="23" creationId="{7936883C-A32F-491B-B230-2C791A5F1923}"/>
          </ac:spMkLst>
        </pc:spChg>
        <pc:spChg chg="add mod">
          <ac:chgData name="Flávio Olimpio" userId="2d1d60667f675a7b" providerId="LiveId" clId="{AF8F2B40-BCF9-4CC9-A559-B0F9C9D7859C}" dt="2022-01-10T17:07:21.325" v="2644" actId="164"/>
          <ac:spMkLst>
            <pc:docMk/>
            <pc:sldMk cId="2765884813" sldId="403"/>
            <ac:spMk id="25" creationId="{A0C2AFB3-73BF-4A55-AF9A-0A3DD6960845}"/>
          </ac:spMkLst>
        </pc:spChg>
        <pc:spChg chg="mod">
          <ac:chgData name="Flávio Olimpio" userId="2d1d60667f675a7b" providerId="LiveId" clId="{AF8F2B40-BCF9-4CC9-A559-B0F9C9D7859C}" dt="2022-01-10T17:08:36.123" v="2661" actId="20577"/>
          <ac:spMkLst>
            <pc:docMk/>
            <pc:sldMk cId="2765884813" sldId="403"/>
            <ac:spMk id="29" creationId="{92D9EDE3-4EA3-426B-AFCA-4E9536092093}"/>
          </ac:spMkLst>
        </pc:spChg>
        <pc:spChg chg="mod">
          <ac:chgData name="Flávio Olimpio" userId="2d1d60667f675a7b" providerId="LiveId" clId="{AF8F2B40-BCF9-4CC9-A559-B0F9C9D7859C}" dt="2022-01-10T17:09:13.408" v="2668"/>
          <ac:spMkLst>
            <pc:docMk/>
            <pc:sldMk cId="2765884813" sldId="403"/>
            <ac:spMk id="32" creationId="{545BD15B-C5B4-4852-A8B7-9F467D636F0C}"/>
          </ac:spMkLst>
        </pc:spChg>
        <pc:spChg chg="mod">
          <ac:chgData name="Flávio Olimpio" userId="2d1d60667f675a7b" providerId="LiveId" clId="{AF8F2B40-BCF9-4CC9-A559-B0F9C9D7859C}" dt="2022-01-10T17:14:18.628" v="2718" actId="571"/>
          <ac:spMkLst>
            <pc:docMk/>
            <pc:sldMk cId="2765884813" sldId="403"/>
            <ac:spMk id="38" creationId="{E952174D-501E-46B2-940D-80688281F4A5}"/>
          </ac:spMkLst>
        </pc:spChg>
        <pc:grpChg chg="add del mod">
          <ac:chgData name="Flávio Olimpio" userId="2d1d60667f675a7b" providerId="LiveId" clId="{AF8F2B40-BCF9-4CC9-A559-B0F9C9D7859C}" dt="2022-01-10T17:14:07.337" v="2715" actId="165"/>
          <ac:grpSpMkLst>
            <pc:docMk/>
            <pc:sldMk cId="2765884813" sldId="403"/>
            <ac:grpSpMk id="20" creationId="{8B342A6B-CE19-4C2D-BDFC-519E3D800D49}"/>
          </ac:grpSpMkLst>
        </pc:grpChg>
        <pc:grpChg chg="add mod">
          <ac:chgData name="Flávio Olimpio" userId="2d1d60667f675a7b" providerId="LiveId" clId="{AF8F2B40-BCF9-4CC9-A559-B0F9C9D7859C}" dt="2022-01-10T17:14:35.932" v="2721" actId="1076"/>
          <ac:grpSpMkLst>
            <pc:docMk/>
            <pc:sldMk cId="2765884813" sldId="403"/>
            <ac:grpSpMk id="27" creationId="{490510EE-5FB9-4789-979D-DD64E1E6AD21}"/>
          </ac:grpSpMkLst>
        </pc:grpChg>
        <pc:grpChg chg="add mod">
          <ac:chgData name="Flávio Olimpio" userId="2d1d60667f675a7b" providerId="LiveId" clId="{AF8F2B40-BCF9-4CC9-A559-B0F9C9D7859C}" dt="2022-01-10T17:14:35.932" v="2721" actId="1076"/>
          <ac:grpSpMkLst>
            <pc:docMk/>
            <pc:sldMk cId="2765884813" sldId="403"/>
            <ac:grpSpMk id="28" creationId="{92F31341-F8B5-40A8-A619-2216B0A3F27F}"/>
          </ac:grpSpMkLst>
        </pc:grpChg>
        <pc:grpChg chg="add del mod">
          <ac:chgData name="Flávio Olimpio" userId="2d1d60667f675a7b" providerId="LiveId" clId="{AF8F2B40-BCF9-4CC9-A559-B0F9C9D7859C}" dt="2022-01-10T17:09:14.317" v="2669"/>
          <ac:grpSpMkLst>
            <pc:docMk/>
            <pc:sldMk cId="2765884813" sldId="403"/>
            <ac:grpSpMk id="31" creationId="{6E1D5C8E-3D52-446E-AF7E-E33D77623FCC}"/>
          </ac:grpSpMkLst>
        </pc:grpChg>
        <pc:grpChg chg="add mod">
          <ac:chgData name="Flávio Olimpio" userId="2d1d60667f675a7b" providerId="LiveId" clId="{AF8F2B40-BCF9-4CC9-A559-B0F9C9D7859C}" dt="2022-01-10T17:14:25.109" v="2719" actId="1076"/>
          <ac:grpSpMkLst>
            <pc:docMk/>
            <pc:sldMk cId="2765884813" sldId="403"/>
            <ac:grpSpMk id="36" creationId="{8E98D685-AEDC-408E-A079-38C8EF5536E8}"/>
          </ac:grpSpMkLst>
        </pc:grpChg>
        <pc:grpChg chg="add mod">
          <ac:chgData name="Flávio Olimpio" userId="2d1d60667f675a7b" providerId="LiveId" clId="{AF8F2B40-BCF9-4CC9-A559-B0F9C9D7859C}" dt="2022-01-10T17:14:18.628" v="2718" actId="571"/>
          <ac:grpSpMkLst>
            <pc:docMk/>
            <pc:sldMk cId="2765884813" sldId="403"/>
            <ac:grpSpMk id="37" creationId="{5EED09BC-2FD3-4274-AFCC-4F36F6E593F4}"/>
          </ac:grpSpMkLst>
        </pc:grpChg>
        <pc:picChg chg="add mod">
          <ac:chgData name="Flávio Olimpio" userId="2d1d60667f675a7b" providerId="LiveId" clId="{AF8F2B40-BCF9-4CC9-A559-B0F9C9D7859C}" dt="2022-01-10T17:14:40.416" v="2723" actId="14100"/>
          <ac:picMkLst>
            <pc:docMk/>
            <pc:sldMk cId="2765884813" sldId="403"/>
            <ac:picMk id="35" creationId="{00372714-8E51-4D06-AE45-01DF2CD50CDA}"/>
          </ac:picMkLst>
        </pc:picChg>
        <pc:cxnChg chg="add mod topLvl">
          <ac:chgData name="Flávio Olimpio" userId="2d1d60667f675a7b" providerId="LiveId" clId="{AF8F2B40-BCF9-4CC9-A559-B0F9C9D7859C}" dt="2022-01-10T17:14:09.711" v="2716" actId="164"/>
          <ac:cxnSpMkLst>
            <pc:docMk/>
            <pc:sldMk cId="2765884813" sldId="403"/>
            <ac:cxnSpMk id="19" creationId="{ACE0EC8B-04B4-435C-9D91-06754AD74652}"/>
          </ac:cxnSpMkLst>
        </pc:cxnChg>
        <pc:cxnChg chg="add mod">
          <ac:chgData name="Flávio Olimpio" userId="2d1d60667f675a7b" providerId="LiveId" clId="{AF8F2B40-BCF9-4CC9-A559-B0F9C9D7859C}" dt="2022-01-10T17:07:21.325" v="2644" actId="164"/>
          <ac:cxnSpMkLst>
            <pc:docMk/>
            <pc:sldMk cId="2765884813" sldId="403"/>
            <ac:cxnSpMk id="26" creationId="{F9D7D9D9-0DFD-466E-AA77-5D656C1C7AD6}"/>
          </ac:cxnSpMkLst>
        </pc:cxnChg>
        <pc:cxnChg chg="mod">
          <ac:chgData name="Flávio Olimpio" userId="2d1d60667f675a7b" providerId="LiveId" clId="{AF8F2B40-BCF9-4CC9-A559-B0F9C9D7859C}" dt="2022-01-10T17:08:44.778" v="2662" actId="1038"/>
          <ac:cxnSpMkLst>
            <pc:docMk/>
            <pc:sldMk cId="2765884813" sldId="403"/>
            <ac:cxnSpMk id="30" creationId="{BDC99D73-6E40-4B39-9258-31CA0DFA81C5}"/>
          </ac:cxnSpMkLst>
        </pc:cxnChg>
        <pc:cxnChg chg="mod">
          <ac:chgData name="Flávio Olimpio" userId="2d1d60667f675a7b" providerId="LiveId" clId="{AF8F2B40-BCF9-4CC9-A559-B0F9C9D7859C}" dt="2022-01-10T17:09:13.408" v="2668"/>
          <ac:cxnSpMkLst>
            <pc:docMk/>
            <pc:sldMk cId="2765884813" sldId="403"/>
            <ac:cxnSpMk id="33" creationId="{C882DA81-F687-476E-BAB5-1B523B19E56A}"/>
          </ac:cxnSpMkLst>
        </pc:cxnChg>
        <pc:cxnChg chg="mod">
          <ac:chgData name="Flávio Olimpio" userId="2d1d60667f675a7b" providerId="LiveId" clId="{AF8F2B40-BCF9-4CC9-A559-B0F9C9D7859C}" dt="2022-01-10T17:14:18.628" v="2718" actId="571"/>
          <ac:cxnSpMkLst>
            <pc:docMk/>
            <pc:sldMk cId="2765884813" sldId="403"/>
            <ac:cxnSpMk id="39" creationId="{9B99FB5A-6411-4722-9187-B886699C778D}"/>
          </ac:cxnSpMkLst>
        </pc:cxnChg>
      </pc:sldChg>
      <pc:sldChg chg="addSp delSp modSp add mod">
        <pc:chgData name="Flávio Olimpio" userId="2d1d60667f675a7b" providerId="LiveId" clId="{AF8F2B40-BCF9-4CC9-A559-B0F9C9D7859C}" dt="2022-01-10T17:11:36.013" v="2699" actId="465"/>
        <pc:sldMkLst>
          <pc:docMk/>
          <pc:sldMk cId="62928239" sldId="404"/>
        </pc:sldMkLst>
        <pc:spChg chg="mod">
          <ac:chgData name="Flávio Olimpio" userId="2d1d60667f675a7b" providerId="LiveId" clId="{AF8F2B40-BCF9-4CC9-A559-B0F9C9D7859C}" dt="2022-01-10T17:11:29.667" v="2698" actId="12788"/>
          <ac:spMkLst>
            <pc:docMk/>
            <pc:sldMk cId="62928239" sldId="404"/>
            <ac:spMk id="12" creationId="{2BA56714-9DD4-4AF4-BE59-EF67B2D0CC49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13" creationId="{26CBC2F4-CE09-4579-AC68-D165DD5A9927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14" creationId="{4D28321E-BD50-4670-B787-2B72D3E32C31}"/>
          </ac:spMkLst>
        </pc:spChg>
        <pc:spChg chg="mod">
          <ac:chgData name="Flávio Olimpio" userId="2d1d60667f675a7b" providerId="LiveId" clId="{AF8F2B40-BCF9-4CC9-A559-B0F9C9D7859C}" dt="2022-01-10T17:11:29.667" v="2698" actId="12788"/>
          <ac:spMkLst>
            <pc:docMk/>
            <pc:sldMk cId="62928239" sldId="404"/>
            <ac:spMk id="15" creationId="{523E63AE-B22E-4359-A7EF-01484D7311DA}"/>
          </ac:spMkLst>
        </pc:spChg>
        <pc:spChg chg="del">
          <ac:chgData name="Flávio Olimpio" userId="2d1d60667f675a7b" providerId="LiveId" clId="{AF8F2B40-BCF9-4CC9-A559-B0F9C9D7859C}" dt="2022-01-10T17:09:49.811" v="2682" actId="478"/>
          <ac:spMkLst>
            <pc:docMk/>
            <pc:sldMk cId="62928239" sldId="404"/>
            <ac:spMk id="21" creationId="{A359CC53-E3C2-479F-B74C-0607A0C7F6C7}"/>
          </ac:spMkLst>
        </pc:spChg>
        <pc:spChg chg="add mod">
          <ac:chgData name="Flávio Olimpio" userId="2d1d60667f675a7b" providerId="LiveId" clId="{AF8F2B40-BCF9-4CC9-A559-B0F9C9D7859C}" dt="2022-01-10T17:11:36.013" v="2699" actId="465"/>
          <ac:spMkLst>
            <pc:docMk/>
            <pc:sldMk cId="62928239" sldId="404"/>
            <ac:spMk id="22" creationId="{70EE85E0-3FE1-4388-9061-8C60749CBDD3}"/>
          </ac:spMkLst>
        </pc:spChg>
        <pc:spChg chg="add mod">
          <ac:chgData name="Flávio Olimpio" userId="2d1d60667f675a7b" providerId="LiveId" clId="{AF8F2B40-BCF9-4CC9-A559-B0F9C9D7859C}" dt="2022-01-10T17:11:36.013" v="2699" actId="465"/>
          <ac:spMkLst>
            <pc:docMk/>
            <pc:sldMk cId="62928239" sldId="404"/>
            <ac:spMk id="23" creationId="{C652A1EC-B98A-4941-937D-5E47C1B39AB8}"/>
          </ac:spMkLst>
        </pc:spChg>
        <pc:grpChg chg="del">
          <ac:chgData name="Flávio Olimpio" userId="2d1d60667f675a7b" providerId="LiveId" clId="{AF8F2B40-BCF9-4CC9-A559-B0F9C9D7859C}" dt="2022-01-10T17:09:49.811" v="2682" actId="478"/>
          <ac:grpSpMkLst>
            <pc:docMk/>
            <pc:sldMk cId="62928239" sldId="404"/>
            <ac:grpSpMk id="20" creationId="{8B342A6B-CE19-4C2D-BDFC-519E3D800D49}"/>
          </ac:grpSpMkLst>
        </pc:grpChg>
        <pc:grpChg chg="del">
          <ac:chgData name="Flávio Olimpio" userId="2d1d60667f675a7b" providerId="LiveId" clId="{AF8F2B40-BCF9-4CC9-A559-B0F9C9D7859C}" dt="2022-01-10T17:09:49.811" v="2682" actId="478"/>
          <ac:grpSpMkLst>
            <pc:docMk/>
            <pc:sldMk cId="62928239" sldId="404"/>
            <ac:grpSpMk id="27" creationId="{490510EE-5FB9-4789-979D-DD64E1E6AD21}"/>
          </ac:grpSpMkLst>
        </pc:grpChg>
        <pc:grpChg chg="del">
          <ac:chgData name="Flávio Olimpio" userId="2d1d60667f675a7b" providerId="LiveId" clId="{AF8F2B40-BCF9-4CC9-A559-B0F9C9D7859C}" dt="2022-01-10T17:09:52.687" v="2683" actId="478"/>
          <ac:grpSpMkLst>
            <pc:docMk/>
            <pc:sldMk cId="62928239" sldId="404"/>
            <ac:grpSpMk id="28" creationId="{92F31341-F8B5-40A8-A619-2216B0A3F27F}"/>
          </ac:grpSpMkLst>
        </pc:grpChg>
      </pc:sldChg>
      <pc:sldChg chg="addSp delSp modSp new mod modAnim">
        <pc:chgData name="Flávio Olimpio" userId="2d1d60667f675a7b" providerId="LiveId" clId="{AF8F2B40-BCF9-4CC9-A559-B0F9C9D7859C}" dt="2022-01-10T17:23:23.092" v="2739" actId="1076"/>
        <pc:sldMkLst>
          <pc:docMk/>
          <pc:sldMk cId="3044507762" sldId="405"/>
        </pc:sldMkLst>
        <pc:spChg chg="del">
          <ac:chgData name="Flávio Olimpio" userId="2d1d60667f675a7b" providerId="LiveId" clId="{AF8F2B40-BCF9-4CC9-A559-B0F9C9D7859C}" dt="2022-01-10T17:16:06.194" v="2725" actId="478"/>
          <ac:spMkLst>
            <pc:docMk/>
            <pc:sldMk cId="3044507762" sldId="405"/>
            <ac:spMk id="3" creationId="{21C9B11B-D71F-45D0-BBCC-37CE436B9913}"/>
          </ac:spMkLst>
        </pc:spChg>
        <pc:spChg chg="del">
          <ac:chgData name="Flávio Olimpio" userId="2d1d60667f675a7b" providerId="LiveId" clId="{AF8F2B40-BCF9-4CC9-A559-B0F9C9D7859C}" dt="2022-01-10T17:16:06.194" v="2725" actId="478"/>
          <ac:spMkLst>
            <pc:docMk/>
            <pc:sldMk cId="3044507762" sldId="405"/>
            <ac:spMk id="4" creationId="{52248622-19CE-49BA-BE5A-7B32172A95ED}"/>
          </ac:spMkLst>
        </pc:spChg>
        <pc:spChg chg="add mod">
          <ac:chgData name="Flávio Olimpio" userId="2d1d60667f675a7b" providerId="LiveId" clId="{AF8F2B40-BCF9-4CC9-A559-B0F9C9D7859C}" dt="2022-01-10T17:16:23.090" v="2735" actId="20577"/>
          <ac:spMkLst>
            <pc:docMk/>
            <pc:sldMk cId="3044507762" sldId="405"/>
            <ac:spMk id="6" creationId="{F3D79F2D-CDDA-4A6D-8EE4-FFFE92D91FBA}"/>
          </ac:spMkLst>
        </pc:spChg>
        <pc:picChg chg="add mod">
          <ac:chgData name="Flávio Olimpio" userId="2d1d60667f675a7b" providerId="LiveId" clId="{AF8F2B40-BCF9-4CC9-A559-B0F9C9D7859C}" dt="2022-01-10T17:23:23.092" v="2739" actId="1076"/>
          <ac:picMkLst>
            <pc:docMk/>
            <pc:sldMk cId="3044507762" sldId="405"/>
            <ac:picMk id="5" creationId="{A517C93E-2149-4E97-BC6E-9E8B58AC486E}"/>
          </ac:picMkLst>
        </pc:picChg>
      </pc:sldChg>
      <pc:sldChg chg="addSp delSp modSp new mod ord">
        <pc:chgData name="Flávio Olimpio" userId="2d1d60667f675a7b" providerId="LiveId" clId="{AF8F2B40-BCF9-4CC9-A559-B0F9C9D7859C}" dt="2022-01-10T18:32:10.211" v="3405" actId="1035"/>
        <pc:sldMkLst>
          <pc:docMk/>
          <pc:sldMk cId="793355736" sldId="406"/>
        </pc:sldMkLst>
        <pc:spChg chg="del">
          <ac:chgData name="Flávio Olimpio" userId="2d1d60667f675a7b" providerId="LiveId" clId="{AF8F2B40-BCF9-4CC9-A559-B0F9C9D7859C}" dt="2022-01-10T17:23:34.618" v="2741" actId="478"/>
          <ac:spMkLst>
            <pc:docMk/>
            <pc:sldMk cId="793355736" sldId="406"/>
            <ac:spMk id="3" creationId="{0B58984D-A83C-4BD1-8B78-C10B5FEED92E}"/>
          </ac:spMkLst>
        </pc:spChg>
        <pc:spChg chg="del">
          <ac:chgData name="Flávio Olimpio" userId="2d1d60667f675a7b" providerId="LiveId" clId="{AF8F2B40-BCF9-4CC9-A559-B0F9C9D7859C}" dt="2022-01-10T17:23:34.618" v="2741" actId="478"/>
          <ac:spMkLst>
            <pc:docMk/>
            <pc:sldMk cId="793355736" sldId="406"/>
            <ac:spMk id="4" creationId="{55EB9E88-8A89-4DA1-BCD6-DC08C1C4248D}"/>
          </ac:spMkLst>
        </pc:spChg>
        <pc:spChg chg="add mod">
          <ac:chgData name="Flávio Olimpio" userId="2d1d60667f675a7b" providerId="LiveId" clId="{AF8F2B40-BCF9-4CC9-A559-B0F9C9D7859C}" dt="2022-01-10T17:23:57.373" v="2743"/>
          <ac:spMkLst>
            <pc:docMk/>
            <pc:sldMk cId="793355736" sldId="406"/>
            <ac:spMk id="5" creationId="{43B9654B-D519-4696-A9F8-7E1F6CAD15A7}"/>
          </ac:spMkLst>
        </pc:spChg>
        <pc:spChg chg="add mod">
          <ac:chgData name="Flávio Olimpio" userId="2d1d60667f675a7b" providerId="LiveId" clId="{AF8F2B40-BCF9-4CC9-A559-B0F9C9D7859C}" dt="2022-01-10T17:46:21.989" v="3182" actId="1076"/>
          <ac:spMkLst>
            <pc:docMk/>
            <pc:sldMk cId="793355736" sldId="406"/>
            <ac:spMk id="7" creationId="{D09E65DB-49F0-45EE-BF2B-D63FD8D9DF8C}"/>
          </ac:spMkLst>
        </pc:spChg>
        <pc:spChg chg="mod">
          <ac:chgData name="Flávio Olimpio" userId="2d1d60667f675a7b" providerId="LiveId" clId="{AF8F2B40-BCF9-4CC9-A559-B0F9C9D7859C}" dt="2022-01-10T17:49:06.463" v="3224" actId="207"/>
          <ac:spMkLst>
            <pc:docMk/>
            <pc:sldMk cId="793355736" sldId="406"/>
            <ac:spMk id="11" creationId="{CCB281FD-2DC4-459A-BCC4-122FE2A7FFCA}"/>
          </ac:spMkLst>
        </pc:spChg>
        <pc:spChg chg="mod topLvl">
          <ac:chgData name="Flávio Olimpio" userId="2d1d60667f675a7b" providerId="LiveId" clId="{AF8F2B40-BCF9-4CC9-A559-B0F9C9D7859C}" dt="2022-01-10T17:50:23.518" v="3247" actId="164"/>
          <ac:spMkLst>
            <pc:docMk/>
            <pc:sldMk cId="793355736" sldId="406"/>
            <ac:spMk id="14" creationId="{6A147A7B-94E9-4773-B8ED-1B613D6AB0D0}"/>
          </ac:spMkLst>
        </pc:spChg>
        <pc:spChg chg="mod">
          <ac:chgData name="Flávio Olimpio" userId="2d1d60667f675a7b" providerId="LiveId" clId="{AF8F2B40-BCF9-4CC9-A559-B0F9C9D7859C}" dt="2022-01-10T17:50:15.850" v="3245" actId="571"/>
          <ac:spMkLst>
            <pc:docMk/>
            <pc:sldMk cId="793355736" sldId="406"/>
            <ac:spMk id="17" creationId="{7690D2C1-E923-4A3A-9A07-65C18D269D16}"/>
          </ac:spMkLst>
        </pc:spChg>
        <pc:spChg chg="add mod">
          <ac:chgData name="Flávio Olimpio" userId="2d1d60667f675a7b" providerId="LiveId" clId="{AF8F2B40-BCF9-4CC9-A559-B0F9C9D7859C}" dt="2022-01-10T17:54:09.381" v="3357" actId="1037"/>
          <ac:spMkLst>
            <pc:docMk/>
            <pc:sldMk cId="793355736" sldId="406"/>
            <ac:spMk id="20" creationId="{3CE2CFDB-7C89-4843-91D7-2E8A959460EE}"/>
          </ac:spMkLst>
        </pc:spChg>
        <pc:spChg chg="mod">
          <ac:chgData name="Flávio Olimpio" userId="2d1d60667f675a7b" providerId="LiveId" clId="{AF8F2B40-BCF9-4CC9-A559-B0F9C9D7859C}" dt="2022-01-10T17:53:24.674" v="3332" actId="20577"/>
          <ac:spMkLst>
            <pc:docMk/>
            <pc:sldMk cId="793355736" sldId="406"/>
            <ac:spMk id="22" creationId="{EDEA6E0D-59AC-440D-8A70-7BC39B82F5EE}"/>
          </ac:spMkLst>
        </pc:spChg>
        <pc:spChg chg="add mod">
          <ac:chgData name="Flávio Olimpio" userId="2d1d60667f675a7b" providerId="LiveId" clId="{AF8F2B40-BCF9-4CC9-A559-B0F9C9D7859C}" dt="2022-01-10T17:54:00.981" v="3344" actId="1038"/>
          <ac:spMkLst>
            <pc:docMk/>
            <pc:sldMk cId="793355736" sldId="406"/>
            <ac:spMk id="24" creationId="{CF2D1E04-2A8B-43BD-B68B-2E3177023EC5}"/>
          </ac:spMkLst>
        </pc:spChg>
        <pc:spChg chg="add mod">
          <ac:chgData name="Flávio Olimpio" userId="2d1d60667f675a7b" providerId="LiveId" clId="{AF8F2B40-BCF9-4CC9-A559-B0F9C9D7859C}" dt="2022-01-10T17:55:37.877" v="3376" actId="1076"/>
          <ac:spMkLst>
            <pc:docMk/>
            <pc:sldMk cId="793355736" sldId="406"/>
            <ac:spMk id="25" creationId="{A87799B2-6A26-4884-AA5F-C8F99B8A1AA7}"/>
          </ac:spMkLst>
        </pc:spChg>
        <pc:grpChg chg="add mod">
          <ac:chgData name="Flávio Olimpio" userId="2d1d60667f675a7b" providerId="LiveId" clId="{AF8F2B40-BCF9-4CC9-A559-B0F9C9D7859C}" dt="2022-01-10T17:56:38.325" v="3388" actId="1076"/>
          <ac:grpSpMkLst>
            <pc:docMk/>
            <pc:sldMk cId="793355736" sldId="406"/>
            <ac:grpSpMk id="10" creationId="{D6FBCAF6-E568-4428-ACD2-2171911942C7}"/>
          </ac:grpSpMkLst>
        </pc:grpChg>
        <pc:grpChg chg="add del mod">
          <ac:chgData name="Flávio Olimpio" userId="2d1d60667f675a7b" providerId="LiveId" clId="{AF8F2B40-BCF9-4CC9-A559-B0F9C9D7859C}" dt="2022-01-10T17:50:21.018" v="3246" actId="165"/>
          <ac:grpSpMkLst>
            <pc:docMk/>
            <pc:sldMk cId="793355736" sldId="406"/>
            <ac:grpSpMk id="13" creationId="{45CA8F01-2B84-4A72-86CA-2545CCC6881D}"/>
          </ac:grpSpMkLst>
        </pc:grpChg>
        <pc:grpChg chg="add mod">
          <ac:chgData name="Flávio Olimpio" userId="2d1d60667f675a7b" providerId="LiveId" clId="{AF8F2B40-BCF9-4CC9-A559-B0F9C9D7859C}" dt="2022-01-10T17:50:15.850" v="3245" actId="571"/>
          <ac:grpSpMkLst>
            <pc:docMk/>
            <pc:sldMk cId="793355736" sldId="406"/>
            <ac:grpSpMk id="16" creationId="{D4AE88A0-63BF-46F5-83F5-DEC63A5BE859}"/>
          </ac:grpSpMkLst>
        </pc:grpChg>
        <pc:grpChg chg="add mod">
          <ac:chgData name="Flávio Olimpio" userId="2d1d60667f675a7b" providerId="LiveId" clId="{AF8F2B40-BCF9-4CC9-A559-B0F9C9D7859C}" dt="2022-01-10T17:52:25.269" v="3313" actId="1036"/>
          <ac:grpSpMkLst>
            <pc:docMk/>
            <pc:sldMk cId="793355736" sldId="406"/>
            <ac:grpSpMk id="19" creationId="{004B440E-2E37-4900-A3A6-B6ADF05E6C27}"/>
          </ac:grpSpMkLst>
        </pc:grpChg>
        <pc:grpChg chg="add mod">
          <ac:chgData name="Flávio Olimpio" userId="2d1d60667f675a7b" providerId="LiveId" clId="{AF8F2B40-BCF9-4CC9-A559-B0F9C9D7859C}" dt="2022-01-10T18:32:10.211" v="3405" actId="1035"/>
          <ac:grpSpMkLst>
            <pc:docMk/>
            <pc:sldMk cId="793355736" sldId="406"/>
            <ac:grpSpMk id="21" creationId="{4ABA8F30-C725-4CD9-A321-4568322F015C}"/>
          </ac:grpSpMkLst>
        </pc:grpChg>
        <pc:picChg chg="add mod">
          <ac:chgData name="Flávio Olimpio" userId="2d1d60667f675a7b" providerId="LiveId" clId="{AF8F2B40-BCF9-4CC9-A559-B0F9C9D7859C}" dt="2022-01-10T17:51:00.165" v="3257" actId="1076"/>
          <ac:picMkLst>
            <pc:docMk/>
            <pc:sldMk cId="793355736" sldId="406"/>
            <ac:picMk id="9" creationId="{3D673F12-40B1-4342-AD8E-EC54E8874997}"/>
          </ac:picMkLst>
        </pc:picChg>
        <pc:cxnChg chg="mod">
          <ac:chgData name="Flávio Olimpio" userId="2d1d60667f675a7b" providerId="LiveId" clId="{AF8F2B40-BCF9-4CC9-A559-B0F9C9D7859C}" dt="2022-01-10T17:48:58.973" v="3223" actId="1037"/>
          <ac:cxnSpMkLst>
            <pc:docMk/>
            <pc:sldMk cId="793355736" sldId="406"/>
            <ac:cxnSpMk id="12" creationId="{B457E3D0-BBDB-45F0-B652-4EF3DE1ECA26}"/>
          </ac:cxnSpMkLst>
        </pc:cxnChg>
        <pc:cxnChg chg="mod topLvl">
          <ac:chgData name="Flávio Olimpio" userId="2d1d60667f675a7b" providerId="LiveId" clId="{AF8F2B40-BCF9-4CC9-A559-B0F9C9D7859C}" dt="2022-01-10T17:54:20.402" v="3358" actId="208"/>
          <ac:cxnSpMkLst>
            <pc:docMk/>
            <pc:sldMk cId="793355736" sldId="406"/>
            <ac:cxnSpMk id="15" creationId="{BE924CE6-06FB-4508-BCBA-32934F2E5295}"/>
          </ac:cxnSpMkLst>
        </pc:cxnChg>
        <pc:cxnChg chg="mod">
          <ac:chgData name="Flávio Olimpio" userId="2d1d60667f675a7b" providerId="LiveId" clId="{AF8F2B40-BCF9-4CC9-A559-B0F9C9D7859C}" dt="2022-01-10T17:50:15.850" v="3245" actId="571"/>
          <ac:cxnSpMkLst>
            <pc:docMk/>
            <pc:sldMk cId="793355736" sldId="406"/>
            <ac:cxnSpMk id="18" creationId="{9AC9FE7B-6622-4980-8BB6-8E861BB8A863}"/>
          </ac:cxnSpMkLst>
        </pc:cxnChg>
        <pc:cxnChg chg="mod">
          <ac:chgData name="Flávio Olimpio" userId="2d1d60667f675a7b" providerId="LiveId" clId="{AF8F2B40-BCF9-4CC9-A559-B0F9C9D7859C}" dt="2022-01-10T17:54:24.411" v="3359" actId="208"/>
          <ac:cxnSpMkLst>
            <pc:docMk/>
            <pc:sldMk cId="793355736" sldId="406"/>
            <ac:cxnSpMk id="23" creationId="{82551055-3D76-402A-B84F-C74C07640B56}"/>
          </ac:cxnSpMkLst>
        </pc:cxnChg>
        <pc:cxnChg chg="add mod">
          <ac:chgData name="Flávio Olimpio" userId="2d1d60667f675a7b" providerId="LiveId" clId="{AF8F2B40-BCF9-4CC9-A559-B0F9C9D7859C}" dt="2022-01-10T17:55:45.177" v="3378" actId="1076"/>
          <ac:cxnSpMkLst>
            <pc:docMk/>
            <pc:sldMk cId="793355736" sldId="406"/>
            <ac:cxnSpMk id="26" creationId="{D210EC51-D760-4C49-9ECE-897ECD71DCC2}"/>
          </ac:cxnSpMkLst>
        </pc:cxnChg>
        <pc:cxnChg chg="add mod">
          <ac:chgData name="Flávio Olimpio" userId="2d1d60667f675a7b" providerId="LiveId" clId="{AF8F2B40-BCF9-4CC9-A559-B0F9C9D7859C}" dt="2022-01-10T17:56:10.290" v="3382" actId="1076"/>
          <ac:cxnSpMkLst>
            <pc:docMk/>
            <pc:sldMk cId="793355736" sldId="406"/>
            <ac:cxnSpMk id="28" creationId="{481AFD3F-A93C-4A37-811F-56CC0451FF8B}"/>
          </ac:cxnSpMkLst>
        </pc:cxnChg>
        <pc:cxnChg chg="add mod">
          <ac:chgData name="Flávio Olimpio" userId="2d1d60667f675a7b" providerId="LiveId" clId="{AF8F2B40-BCF9-4CC9-A559-B0F9C9D7859C}" dt="2022-01-10T17:56:27.822" v="3385" actId="1076"/>
          <ac:cxnSpMkLst>
            <pc:docMk/>
            <pc:sldMk cId="793355736" sldId="406"/>
            <ac:cxnSpMk id="29" creationId="{A9F268C9-85EA-4E8C-A9FF-9BEC5E906B0D}"/>
          </ac:cxnSpMkLst>
        </pc:cxnChg>
        <pc:cxnChg chg="add mod">
          <ac:chgData name="Flávio Olimpio" userId="2d1d60667f675a7b" providerId="LiveId" clId="{AF8F2B40-BCF9-4CC9-A559-B0F9C9D7859C}" dt="2022-01-10T17:56:33.036" v="3387" actId="1076"/>
          <ac:cxnSpMkLst>
            <pc:docMk/>
            <pc:sldMk cId="793355736" sldId="406"/>
            <ac:cxnSpMk id="30" creationId="{D3AEC19C-133A-4B23-8766-4A60CC09A6AB}"/>
          </ac:cxnSpMkLst>
        </pc:cxnChg>
      </pc:sldChg>
      <pc:sldChg chg="addSp delSp modSp new mod">
        <pc:chgData name="Flávio Olimpio" userId="2d1d60667f675a7b" providerId="LiveId" clId="{AF8F2B40-BCF9-4CC9-A559-B0F9C9D7859C}" dt="2022-01-10T17:38:14.822" v="2994"/>
        <pc:sldMkLst>
          <pc:docMk/>
          <pc:sldMk cId="170633503" sldId="407"/>
        </pc:sldMkLst>
        <pc:spChg chg="mod">
          <ac:chgData name="Flávio Olimpio" userId="2d1d60667f675a7b" providerId="LiveId" clId="{AF8F2B40-BCF9-4CC9-A559-B0F9C9D7859C}" dt="2022-01-10T17:36:46.439" v="2984" actId="20577"/>
          <ac:spMkLst>
            <pc:docMk/>
            <pc:sldMk cId="170633503" sldId="407"/>
            <ac:spMk id="2" creationId="{4A06E4D4-09CD-4D9C-854D-8E9E58A03991}"/>
          </ac:spMkLst>
        </pc:spChg>
        <pc:spChg chg="mod">
          <ac:chgData name="Flávio Olimpio" userId="2d1d60667f675a7b" providerId="LiveId" clId="{AF8F2B40-BCF9-4CC9-A559-B0F9C9D7859C}" dt="2022-01-10T17:28:21.094" v="2819" actId="207"/>
          <ac:spMkLst>
            <pc:docMk/>
            <pc:sldMk cId="170633503" sldId="407"/>
            <ac:spMk id="3" creationId="{7D0AD19E-1E14-4B4B-8940-B604A7158F7F}"/>
          </ac:spMkLst>
        </pc:spChg>
        <pc:spChg chg="del mod">
          <ac:chgData name="Flávio Olimpio" userId="2d1d60667f675a7b" providerId="LiveId" clId="{AF8F2B40-BCF9-4CC9-A559-B0F9C9D7859C}" dt="2022-01-10T17:34:52.235" v="2949" actId="478"/>
          <ac:spMkLst>
            <pc:docMk/>
            <pc:sldMk cId="170633503" sldId="407"/>
            <ac:spMk id="4" creationId="{EF2572B0-1C8B-401B-BC01-711BF25AAE29}"/>
          </ac:spMkLst>
        </pc:spChg>
        <pc:spChg chg="add del">
          <ac:chgData name="Flávio Olimpio" userId="2d1d60667f675a7b" providerId="LiveId" clId="{AF8F2B40-BCF9-4CC9-A559-B0F9C9D7859C}" dt="2022-01-10T17:24:19.391" v="2748" actId="22"/>
          <ac:spMkLst>
            <pc:docMk/>
            <pc:sldMk cId="170633503" sldId="407"/>
            <ac:spMk id="6" creationId="{00219F5D-934E-4432-8496-0755A65F3D3D}"/>
          </ac:spMkLst>
        </pc:spChg>
        <pc:spChg chg="add mod">
          <ac:chgData name="Flávio Olimpio" userId="2d1d60667f675a7b" providerId="LiveId" clId="{AF8F2B40-BCF9-4CC9-A559-B0F9C9D7859C}" dt="2022-01-10T17:25:13.652" v="2750"/>
          <ac:spMkLst>
            <pc:docMk/>
            <pc:sldMk cId="170633503" sldId="407"/>
            <ac:spMk id="7" creationId="{8CB41595-B0A3-4068-90C3-A0BC300CAAC8}"/>
          </ac:spMkLst>
        </pc:spChg>
        <pc:spChg chg="add mod">
          <ac:chgData name="Flávio Olimpio" userId="2d1d60667f675a7b" providerId="LiveId" clId="{AF8F2B40-BCF9-4CC9-A559-B0F9C9D7859C}" dt="2022-01-10T17:36:21.440" v="2982" actId="164"/>
          <ac:spMkLst>
            <pc:docMk/>
            <pc:sldMk cId="170633503" sldId="407"/>
            <ac:spMk id="12" creationId="{B0FA0873-006B-469A-BCA4-DC17F15EF5D2}"/>
          </ac:spMkLst>
        </pc:spChg>
        <pc:spChg chg="add mod">
          <ac:chgData name="Flávio Olimpio" userId="2d1d60667f675a7b" providerId="LiveId" clId="{AF8F2B40-BCF9-4CC9-A559-B0F9C9D7859C}" dt="2022-01-10T17:36:37.581" v="2983" actId="164"/>
          <ac:spMkLst>
            <pc:docMk/>
            <pc:sldMk cId="170633503" sldId="407"/>
            <ac:spMk id="15" creationId="{76C7FEC3-5C3C-4C7B-85F5-F7246FD8FFD9}"/>
          </ac:spMkLst>
        </pc:spChg>
        <pc:spChg chg="add mod">
          <ac:chgData name="Flávio Olimpio" userId="2d1d60667f675a7b" providerId="LiveId" clId="{AF8F2B40-BCF9-4CC9-A559-B0F9C9D7859C}" dt="2022-01-10T17:35:46.535" v="2976" actId="164"/>
          <ac:spMkLst>
            <pc:docMk/>
            <pc:sldMk cId="170633503" sldId="407"/>
            <ac:spMk id="17" creationId="{A0323671-B730-4112-9BB5-B0F85768AEDB}"/>
          </ac:spMkLst>
        </pc:spChg>
        <pc:grpChg chg="add mod">
          <ac:chgData name="Flávio Olimpio" userId="2d1d60667f675a7b" providerId="LiveId" clId="{AF8F2B40-BCF9-4CC9-A559-B0F9C9D7859C}" dt="2022-01-10T17:35:52.820" v="2977" actId="1076"/>
          <ac:grpSpMkLst>
            <pc:docMk/>
            <pc:sldMk cId="170633503" sldId="407"/>
            <ac:grpSpMk id="20" creationId="{D8E4743E-4167-41C7-AA9F-34C177A6087C}"/>
          </ac:grpSpMkLst>
        </pc:grpChg>
        <pc:grpChg chg="add mod">
          <ac:chgData name="Flávio Olimpio" userId="2d1d60667f675a7b" providerId="LiveId" clId="{AF8F2B40-BCF9-4CC9-A559-B0F9C9D7859C}" dt="2022-01-10T17:36:21.440" v="2982" actId="164"/>
          <ac:grpSpMkLst>
            <pc:docMk/>
            <pc:sldMk cId="170633503" sldId="407"/>
            <ac:grpSpMk id="21" creationId="{61474904-244D-4829-B229-A7152BA92EC0}"/>
          </ac:grpSpMkLst>
        </pc:grpChg>
        <pc:grpChg chg="add mod">
          <ac:chgData name="Flávio Olimpio" userId="2d1d60667f675a7b" providerId="LiveId" clId="{AF8F2B40-BCF9-4CC9-A559-B0F9C9D7859C}" dt="2022-01-10T17:36:37.581" v="2983" actId="164"/>
          <ac:grpSpMkLst>
            <pc:docMk/>
            <pc:sldMk cId="170633503" sldId="407"/>
            <ac:grpSpMk id="22" creationId="{8C1831C2-2A44-47F9-BD3D-661E499B75DD}"/>
          </ac:grpSpMkLst>
        </pc:grpChg>
        <pc:cxnChg chg="add del mod">
          <ac:chgData name="Flávio Olimpio" userId="2d1d60667f675a7b" providerId="LiveId" clId="{AF8F2B40-BCF9-4CC9-A559-B0F9C9D7859C}" dt="2022-01-10T17:25:59.707" v="2775" actId="21"/>
          <ac:cxnSpMkLst>
            <pc:docMk/>
            <pc:sldMk cId="170633503" sldId="407"/>
            <ac:cxnSpMk id="9" creationId="{3CCE554E-5CA2-4857-AD56-8BE6208A9CCF}"/>
          </ac:cxnSpMkLst>
        </pc:cxnChg>
        <pc:cxnChg chg="add mod">
          <ac:chgData name="Flávio Olimpio" userId="2d1d60667f675a7b" providerId="LiveId" clId="{AF8F2B40-BCF9-4CC9-A559-B0F9C9D7859C}" dt="2022-01-10T17:27:11.622" v="2813" actId="12789"/>
          <ac:cxnSpMkLst>
            <pc:docMk/>
            <pc:sldMk cId="170633503" sldId="407"/>
            <ac:cxnSpMk id="11" creationId="{F8252752-70CF-4A17-A686-7D7F34C21A81}"/>
          </ac:cxnSpMkLst>
        </pc:cxnChg>
        <pc:cxnChg chg="add mod">
          <ac:chgData name="Flávio Olimpio" userId="2d1d60667f675a7b" providerId="LiveId" clId="{AF8F2B40-BCF9-4CC9-A559-B0F9C9D7859C}" dt="2022-01-10T17:36:21.440" v="2982" actId="164"/>
          <ac:cxnSpMkLst>
            <pc:docMk/>
            <pc:sldMk cId="170633503" sldId="407"/>
            <ac:cxnSpMk id="13" creationId="{9FF1421D-3603-46B6-9A52-504BF2BFBBBE}"/>
          </ac:cxnSpMkLst>
        </pc:cxnChg>
        <pc:cxnChg chg="add mod">
          <ac:chgData name="Flávio Olimpio" userId="2d1d60667f675a7b" providerId="LiveId" clId="{AF8F2B40-BCF9-4CC9-A559-B0F9C9D7859C}" dt="2022-01-10T17:36:37.581" v="2983" actId="164"/>
          <ac:cxnSpMkLst>
            <pc:docMk/>
            <pc:sldMk cId="170633503" sldId="407"/>
            <ac:cxnSpMk id="16" creationId="{EC8EB685-5CD0-4F1B-92FC-6E7DA6CF98EA}"/>
          </ac:cxnSpMkLst>
        </pc:cxnChg>
        <pc:cxnChg chg="add del mod">
          <ac:chgData name="Flávio Olimpio" userId="2d1d60667f675a7b" providerId="LiveId" clId="{AF8F2B40-BCF9-4CC9-A559-B0F9C9D7859C}" dt="2022-01-10T17:35:34.526" v="2969" actId="478"/>
          <ac:cxnSpMkLst>
            <pc:docMk/>
            <pc:sldMk cId="170633503" sldId="407"/>
            <ac:cxnSpMk id="18" creationId="{63989185-DF6A-4990-A9A2-C4B1F36EE113}"/>
          </ac:cxnSpMkLst>
        </pc:cxnChg>
        <pc:cxnChg chg="add mod">
          <ac:chgData name="Flávio Olimpio" userId="2d1d60667f675a7b" providerId="LiveId" clId="{AF8F2B40-BCF9-4CC9-A559-B0F9C9D7859C}" dt="2022-01-10T17:35:46.535" v="2976" actId="164"/>
          <ac:cxnSpMkLst>
            <pc:docMk/>
            <pc:sldMk cId="170633503" sldId="407"/>
            <ac:cxnSpMk id="19" creationId="{1ED90484-4BA4-4CFA-AAE0-F10C8CFBB89D}"/>
          </ac:cxnSpMkLst>
        </pc:cxnChg>
        <pc:cxnChg chg="add mod">
          <ac:chgData name="Flávio Olimpio" userId="2d1d60667f675a7b" providerId="LiveId" clId="{AF8F2B40-BCF9-4CC9-A559-B0F9C9D7859C}" dt="2022-01-10T17:37:37.099" v="2986" actId="1076"/>
          <ac:cxnSpMkLst>
            <pc:docMk/>
            <pc:sldMk cId="170633503" sldId="407"/>
            <ac:cxnSpMk id="23" creationId="{491E217B-2E82-4FB0-B50C-358A9DDA1A67}"/>
          </ac:cxnSpMkLst>
        </pc:cxnChg>
        <pc:cxnChg chg="add mod">
          <ac:chgData name="Flávio Olimpio" userId="2d1d60667f675a7b" providerId="LiveId" clId="{AF8F2B40-BCF9-4CC9-A559-B0F9C9D7859C}" dt="2022-01-10T17:37:41.007" v="2988" actId="1076"/>
          <ac:cxnSpMkLst>
            <pc:docMk/>
            <pc:sldMk cId="170633503" sldId="407"/>
            <ac:cxnSpMk id="24" creationId="{2BBE675F-73ED-4411-936A-F16201ED4709}"/>
          </ac:cxnSpMkLst>
        </pc:cxnChg>
        <pc:cxnChg chg="add mod">
          <ac:chgData name="Flávio Olimpio" userId="2d1d60667f675a7b" providerId="LiveId" clId="{AF8F2B40-BCF9-4CC9-A559-B0F9C9D7859C}" dt="2022-01-10T17:37:46.769" v="2990" actId="1076"/>
          <ac:cxnSpMkLst>
            <pc:docMk/>
            <pc:sldMk cId="170633503" sldId="407"/>
            <ac:cxnSpMk id="25" creationId="{4E00B2D4-D9C6-4641-B717-28EF3862BF16}"/>
          </ac:cxnSpMkLst>
        </pc:cxnChg>
        <pc:cxnChg chg="add mod">
          <ac:chgData name="Flávio Olimpio" userId="2d1d60667f675a7b" providerId="LiveId" clId="{AF8F2B40-BCF9-4CC9-A559-B0F9C9D7859C}" dt="2022-01-10T17:37:52.237" v="2992" actId="1076"/>
          <ac:cxnSpMkLst>
            <pc:docMk/>
            <pc:sldMk cId="170633503" sldId="407"/>
            <ac:cxnSpMk id="26" creationId="{97C1711B-9095-401F-900F-D78433363F4A}"/>
          </ac:cxnSpMkLst>
        </pc:cxnChg>
        <pc:cxnChg chg="add del mod">
          <ac:chgData name="Flávio Olimpio" userId="2d1d60667f675a7b" providerId="LiveId" clId="{AF8F2B40-BCF9-4CC9-A559-B0F9C9D7859C}" dt="2022-01-10T17:38:14.822" v="2994"/>
          <ac:cxnSpMkLst>
            <pc:docMk/>
            <pc:sldMk cId="170633503" sldId="407"/>
            <ac:cxnSpMk id="27" creationId="{59EA1EE9-CE9D-49ED-B051-DC37EA0A8826}"/>
          </ac:cxnSpMkLst>
        </pc:cxnChg>
      </pc:sldChg>
      <pc:sldChg chg="addSp delSp modSp add mod">
        <pc:chgData name="Flávio Olimpio" userId="2d1d60667f675a7b" providerId="LiveId" clId="{AF8F2B40-BCF9-4CC9-A559-B0F9C9D7859C}" dt="2022-01-10T17:44:23.990" v="3166" actId="20577"/>
        <pc:sldMkLst>
          <pc:docMk/>
          <pc:sldMk cId="1204819581" sldId="408"/>
        </pc:sldMkLst>
        <pc:spChg chg="mod">
          <ac:chgData name="Flávio Olimpio" userId="2d1d60667f675a7b" providerId="LiveId" clId="{AF8F2B40-BCF9-4CC9-A559-B0F9C9D7859C}" dt="2022-01-10T17:39:46.691" v="3085" actId="14100"/>
          <ac:spMkLst>
            <pc:docMk/>
            <pc:sldMk cId="1204819581" sldId="408"/>
            <ac:spMk id="3" creationId="{7D0AD19E-1E14-4B4B-8940-B604A7158F7F}"/>
          </ac:spMkLst>
        </pc:spChg>
        <pc:spChg chg="mod">
          <ac:chgData name="Flávio Olimpio" userId="2d1d60667f675a7b" providerId="LiveId" clId="{AF8F2B40-BCF9-4CC9-A559-B0F9C9D7859C}" dt="2022-01-10T17:40:05.770" v="3091" actId="20577"/>
          <ac:spMkLst>
            <pc:docMk/>
            <pc:sldMk cId="1204819581" sldId="408"/>
            <ac:spMk id="12" creationId="{B0FA0873-006B-469A-BCA4-DC17F15EF5D2}"/>
          </ac:spMkLst>
        </pc:spChg>
        <pc:spChg chg="mod">
          <ac:chgData name="Flávio Olimpio" userId="2d1d60667f675a7b" providerId="LiveId" clId="{AF8F2B40-BCF9-4CC9-A559-B0F9C9D7859C}" dt="2022-01-10T17:40:55.935" v="3110" actId="20577"/>
          <ac:spMkLst>
            <pc:docMk/>
            <pc:sldMk cId="1204819581" sldId="408"/>
            <ac:spMk id="15" creationId="{76C7FEC3-5C3C-4C7B-85F5-F7246FD8FFD9}"/>
          </ac:spMkLst>
        </pc:spChg>
        <pc:spChg chg="mod">
          <ac:chgData name="Flávio Olimpio" userId="2d1d60667f675a7b" providerId="LiveId" clId="{AF8F2B40-BCF9-4CC9-A559-B0F9C9D7859C}" dt="2022-01-10T17:44:23.990" v="3166" actId="20577"/>
          <ac:spMkLst>
            <pc:docMk/>
            <pc:sldMk cId="1204819581" sldId="408"/>
            <ac:spMk id="17" creationId="{A0323671-B730-4112-9BB5-B0F85768AEDB}"/>
          </ac:spMkLst>
        </pc:spChg>
        <pc:spChg chg="add mod">
          <ac:chgData name="Flávio Olimpio" userId="2d1d60667f675a7b" providerId="LiveId" clId="{AF8F2B40-BCF9-4CC9-A559-B0F9C9D7859C}" dt="2022-01-10T17:39:33.826" v="3075" actId="1076"/>
          <ac:spMkLst>
            <pc:docMk/>
            <pc:sldMk cId="1204819581" sldId="408"/>
            <ac:spMk id="27" creationId="{7404CB6E-09DC-4DAE-B465-D8D970AB332C}"/>
          </ac:spMkLst>
        </pc:spChg>
        <pc:grpChg chg="mod">
          <ac:chgData name="Flávio Olimpio" userId="2d1d60667f675a7b" providerId="LiveId" clId="{AF8F2B40-BCF9-4CC9-A559-B0F9C9D7859C}" dt="2022-01-10T17:43:19.625" v="3154" actId="1038"/>
          <ac:grpSpMkLst>
            <pc:docMk/>
            <pc:sldMk cId="1204819581" sldId="408"/>
            <ac:grpSpMk id="20" creationId="{D8E4743E-4167-41C7-AA9F-34C177A6087C}"/>
          </ac:grpSpMkLst>
        </pc:grpChg>
        <pc:grpChg chg="mod">
          <ac:chgData name="Flávio Olimpio" userId="2d1d60667f675a7b" providerId="LiveId" clId="{AF8F2B40-BCF9-4CC9-A559-B0F9C9D7859C}" dt="2022-01-10T17:38:29.190" v="3006" actId="1036"/>
          <ac:grpSpMkLst>
            <pc:docMk/>
            <pc:sldMk cId="1204819581" sldId="408"/>
            <ac:grpSpMk id="21" creationId="{61474904-244D-4829-B229-A7152BA92EC0}"/>
          </ac:grpSpMkLst>
        </pc:grpChg>
        <pc:grpChg chg="mod">
          <ac:chgData name="Flávio Olimpio" userId="2d1d60667f675a7b" providerId="LiveId" clId="{AF8F2B40-BCF9-4CC9-A559-B0F9C9D7859C}" dt="2022-01-10T17:41:07.236" v="3111" actId="1076"/>
          <ac:grpSpMkLst>
            <pc:docMk/>
            <pc:sldMk cId="1204819581" sldId="408"/>
            <ac:grpSpMk id="22" creationId="{8C1831C2-2A44-47F9-BD3D-661E499B75DD}"/>
          </ac:grpSpMkLst>
        </pc:grpChg>
        <pc:cxnChg chg="mod">
          <ac:chgData name="Flávio Olimpio" userId="2d1d60667f675a7b" providerId="LiveId" clId="{AF8F2B40-BCF9-4CC9-A559-B0F9C9D7859C}" dt="2022-01-10T17:39:52.682" v="3089" actId="1035"/>
          <ac:cxnSpMkLst>
            <pc:docMk/>
            <pc:sldMk cId="1204819581" sldId="408"/>
            <ac:cxnSpMk id="11" creationId="{F8252752-70CF-4A17-A686-7D7F34C21A81}"/>
          </ac:cxnSpMkLst>
        </pc:cxnChg>
        <pc:cxnChg chg="mod">
          <ac:chgData name="Flávio Olimpio" userId="2d1d60667f675a7b" providerId="LiveId" clId="{AF8F2B40-BCF9-4CC9-A559-B0F9C9D7859C}" dt="2022-01-10T17:41:17.893" v="3115" actId="1036"/>
          <ac:cxnSpMkLst>
            <pc:docMk/>
            <pc:sldMk cId="1204819581" sldId="408"/>
            <ac:cxnSpMk id="16" creationId="{EC8EB685-5CD0-4F1B-92FC-6E7DA6CF98EA}"/>
          </ac:cxnSpMkLst>
        </pc:cxnChg>
        <pc:cxnChg chg="mod">
          <ac:chgData name="Flávio Olimpio" userId="2d1d60667f675a7b" providerId="LiveId" clId="{AF8F2B40-BCF9-4CC9-A559-B0F9C9D7859C}" dt="2022-01-10T17:44:22.071" v="3165" actId="1076"/>
          <ac:cxnSpMkLst>
            <pc:docMk/>
            <pc:sldMk cId="1204819581" sldId="408"/>
            <ac:cxnSpMk id="19" creationId="{1ED90484-4BA4-4CFA-AAE0-F10C8CFBB89D}"/>
          </ac:cxnSpMkLst>
        </pc:cxnChg>
        <pc:cxnChg chg="mod">
          <ac:chgData name="Flávio Olimpio" userId="2d1d60667f675a7b" providerId="LiveId" clId="{AF8F2B40-BCF9-4CC9-A559-B0F9C9D7859C}" dt="2022-01-10T17:43:49.845" v="3158" actId="1076"/>
          <ac:cxnSpMkLst>
            <pc:docMk/>
            <pc:sldMk cId="1204819581" sldId="408"/>
            <ac:cxnSpMk id="23" creationId="{491E217B-2E82-4FB0-B50C-358A9DDA1A67}"/>
          </ac:cxnSpMkLst>
        </pc:cxnChg>
        <pc:cxnChg chg="del mod">
          <ac:chgData name="Flávio Olimpio" userId="2d1d60667f675a7b" providerId="LiveId" clId="{AF8F2B40-BCF9-4CC9-A559-B0F9C9D7859C}" dt="2022-01-10T17:43:56.978" v="3161" actId="478"/>
          <ac:cxnSpMkLst>
            <pc:docMk/>
            <pc:sldMk cId="1204819581" sldId="408"/>
            <ac:cxnSpMk id="24" creationId="{2BBE675F-73ED-4411-936A-F16201ED4709}"/>
          </ac:cxnSpMkLst>
        </pc:cxnChg>
        <pc:cxnChg chg="mod">
          <ac:chgData name="Flávio Olimpio" userId="2d1d60667f675a7b" providerId="LiveId" clId="{AF8F2B40-BCF9-4CC9-A559-B0F9C9D7859C}" dt="2022-01-10T17:43:53.133" v="3159" actId="1076"/>
          <ac:cxnSpMkLst>
            <pc:docMk/>
            <pc:sldMk cId="1204819581" sldId="408"/>
            <ac:cxnSpMk id="25" creationId="{4E00B2D4-D9C6-4641-B717-28EF3862BF16}"/>
          </ac:cxnSpMkLst>
        </pc:cxnChg>
        <pc:cxnChg chg="del mod">
          <ac:chgData name="Flávio Olimpio" userId="2d1d60667f675a7b" providerId="LiveId" clId="{AF8F2B40-BCF9-4CC9-A559-B0F9C9D7859C}" dt="2022-01-10T17:43:55.389" v="3160" actId="478"/>
          <ac:cxnSpMkLst>
            <pc:docMk/>
            <pc:sldMk cId="1204819581" sldId="408"/>
            <ac:cxnSpMk id="26" creationId="{97C1711B-9095-401F-900F-D78433363F4A}"/>
          </ac:cxnSpMkLst>
        </pc:cxnChg>
      </pc:sldChg>
      <pc:sldChg chg="addSp delSp modSp add mod">
        <pc:chgData name="Flávio Olimpio" userId="2d1d60667f675a7b" providerId="LiveId" clId="{AF8F2B40-BCF9-4CC9-A559-B0F9C9D7859C}" dt="2022-01-10T17:57:59.465" v="3396" actId="1076"/>
        <pc:sldMkLst>
          <pc:docMk/>
          <pc:sldMk cId="864089129" sldId="409"/>
        </pc:sldMkLst>
        <pc:spChg chg="del">
          <ac:chgData name="Flávio Olimpio" userId="2d1d60667f675a7b" providerId="LiveId" clId="{AF8F2B40-BCF9-4CC9-A559-B0F9C9D7859C}" dt="2022-01-10T17:57:30.561" v="3391" actId="478"/>
          <ac:spMkLst>
            <pc:docMk/>
            <pc:sldMk cId="864089129" sldId="409"/>
            <ac:spMk id="7" creationId="{D09E65DB-49F0-45EE-BF2B-D63FD8D9DF8C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0" creationId="{3CE2CFDB-7C89-4843-91D7-2E8A959460EE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4" creationId="{CF2D1E04-2A8B-43BD-B68B-2E3177023EC5}"/>
          </ac:spMkLst>
        </pc:spChg>
        <pc:spChg chg="del">
          <ac:chgData name="Flávio Olimpio" userId="2d1d60667f675a7b" providerId="LiveId" clId="{AF8F2B40-BCF9-4CC9-A559-B0F9C9D7859C}" dt="2022-01-10T17:57:24.839" v="3390" actId="478"/>
          <ac:spMkLst>
            <pc:docMk/>
            <pc:sldMk cId="864089129" sldId="409"/>
            <ac:spMk id="25" creationId="{A87799B2-6A26-4884-AA5F-C8F99B8A1AA7}"/>
          </ac:spMkLst>
        </pc:s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10" creationId="{D6FBCAF6-E568-4428-ACD2-2171911942C7}"/>
          </ac:grpSpMkLst>
        </pc:gr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19" creationId="{004B440E-2E37-4900-A3A6-B6ADF05E6C27}"/>
          </ac:grpSpMkLst>
        </pc:grpChg>
        <pc:grpChg chg="del">
          <ac:chgData name="Flávio Olimpio" userId="2d1d60667f675a7b" providerId="LiveId" clId="{AF8F2B40-BCF9-4CC9-A559-B0F9C9D7859C}" dt="2022-01-10T17:57:24.839" v="3390" actId="478"/>
          <ac:grpSpMkLst>
            <pc:docMk/>
            <pc:sldMk cId="864089129" sldId="409"/>
            <ac:grpSpMk id="21" creationId="{4ABA8F30-C725-4CD9-A321-4568322F015C}"/>
          </ac:grpSpMkLst>
        </pc:grpChg>
        <pc:picChg chg="add mod">
          <ac:chgData name="Flávio Olimpio" userId="2d1d60667f675a7b" providerId="LiveId" clId="{AF8F2B40-BCF9-4CC9-A559-B0F9C9D7859C}" dt="2022-01-10T17:57:59.465" v="3396" actId="1076"/>
          <ac:picMkLst>
            <pc:docMk/>
            <pc:sldMk cId="864089129" sldId="409"/>
            <ac:picMk id="4" creationId="{51D2DF78-3B82-4D46-B73C-7889A9995006}"/>
          </ac:picMkLst>
        </pc:picChg>
        <pc:picChg chg="del">
          <ac:chgData name="Flávio Olimpio" userId="2d1d60667f675a7b" providerId="LiveId" clId="{AF8F2B40-BCF9-4CC9-A559-B0F9C9D7859C}" dt="2022-01-10T17:57:24.839" v="3390" actId="478"/>
          <ac:picMkLst>
            <pc:docMk/>
            <pc:sldMk cId="864089129" sldId="409"/>
            <ac:picMk id="9" creationId="{3D673F12-40B1-4342-AD8E-EC54E8874997}"/>
          </ac:picMkLst>
        </pc:pic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6" creationId="{D210EC51-D760-4C49-9ECE-897ECD71DCC2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8" creationId="{481AFD3F-A93C-4A37-811F-56CC0451FF8B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29" creationId="{A9F268C9-85EA-4E8C-A9FF-9BEC5E906B0D}"/>
          </ac:cxnSpMkLst>
        </pc:cxnChg>
        <pc:cxnChg chg="del">
          <ac:chgData name="Flávio Olimpio" userId="2d1d60667f675a7b" providerId="LiveId" clId="{AF8F2B40-BCF9-4CC9-A559-B0F9C9D7859C}" dt="2022-01-10T17:57:24.839" v="3390" actId="478"/>
          <ac:cxnSpMkLst>
            <pc:docMk/>
            <pc:sldMk cId="864089129" sldId="409"/>
            <ac:cxnSpMk id="30" creationId="{D3AEC19C-133A-4B23-8766-4A60CC09A6AB}"/>
          </ac:cxnSpMkLst>
        </pc:cxnChg>
      </pc:sldChg>
    </pc:docChg>
  </pc:docChgLst>
  <pc:docChgLst>
    <pc:chgData name="Flávio Olimpio" userId="2d1d60667f675a7b" providerId="LiveId" clId="{4225516B-5763-4EC8-B877-8CCC37599306}"/>
    <pc:docChg chg="undo custSel addSld delSld modSld sldOrd">
      <pc:chgData name="Flávio Olimpio" userId="2d1d60667f675a7b" providerId="LiveId" clId="{4225516B-5763-4EC8-B877-8CCC37599306}" dt="2021-07-19T22:54:13.663" v="2724" actId="20577"/>
      <pc:docMkLst>
        <pc:docMk/>
      </pc:docMkLst>
      <pc:sldChg chg="addSp delSp modSp new mod">
        <pc:chgData name="Flávio Olimpio" userId="2d1d60667f675a7b" providerId="LiveId" clId="{4225516B-5763-4EC8-B877-8CCC37599306}" dt="2021-07-19T13:13:34.175" v="71" actId="1076"/>
        <pc:sldMkLst>
          <pc:docMk/>
          <pc:sldMk cId="1283399205" sldId="384"/>
        </pc:sldMkLst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2" creationId="{B49F1A57-8CC8-44A4-B050-542C3A89E2E1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3" creationId="{A48ACDAD-D43E-4D0E-B61F-F99FCC969B99}"/>
          </ac:spMkLst>
        </pc:spChg>
        <pc:spChg chg="del">
          <ac:chgData name="Flávio Olimpio" userId="2d1d60667f675a7b" providerId="LiveId" clId="{4225516B-5763-4EC8-B877-8CCC37599306}" dt="2021-07-19T13:11:57.494" v="5" actId="478"/>
          <ac:spMkLst>
            <pc:docMk/>
            <pc:sldMk cId="1283399205" sldId="384"/>
            <ac:spMk id="4" creationId="{979EAB6A-39D3-4402-93B7-AC585675E7EE}"/>
          </ac:spMkLst>
        </pc:spChg>
        <pc:spChg chg="add mod">
          <ac:chgData name="Flávio Olimpio" userId="2d1d60667f675a7b" providerId="LiveId" clId="{4225516B-5763-4EC8-B877-8CCC37599306}" dt="2021-07-19T13:12:38.795" v="67" actId="403"/>
          <ac:spMkLst>
            <pc:docMk/>
            <pc:sldMk cId="1283399205" sldId="384"/>
            <ac:spMk id="5" creationId="{434481E9-691B-493D-8C59-B64A6D4B76C9}"/>
          </ac:spMkLst>
        </pc:spChg>
        <pc:picChg chg="add mod">
          <ac:chgData name="Flávio Olimpio" userId="2d1d60667f675a7b" providerId="LiveId" clId="{4225516B-5763-4EC8-B877-8CCC37599306}" dt="2021-07-19T13:13:34.175" v="71" actId="1076"/>
          <ac:picMkLst>
            <pc:docMk/>
            <pc:sldMk cId="1283399205" sldId="384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7.879" v="3" actId="47"/>
        <pc:sldMkLst>
          <pc:docMk/>
          <pc:sldMk cId="1813773313" sldId="384"/>
        </pc:sldMkLst>
      </pc:sldChg>
      <pc:sldChg chg="del">
        <pc:chgData name="Flávio Olimpio" userId="2d1d60667f675a7b" providerId="LiveId" clId="{4225516B-5763-4EC8-B877-8CCC37599306}" dt="2021-07-19T13:11:46.308" v="2" actId="47"/>
        <pc:sldMkLst>
          <pc:docMk/>
          <pc:sldMk cId="558596073" sldId="385"/>
        </pc:sldMkLst>
      </pc:sldChg>
      <pc:sldChg chg="addSp delSp modSp add mod modAnim">
        <pc:chgData name="Flávio Olimpio" userId="2d1d60667f675a7b" providerId="LiveId" clId="{4225516B-5763-4EC8-B877-8CCC37599306}" dt="2021-07-19T17:56:07.012" v="776" actId="20577"/>
        <pc:sldMkLst>
          <pc:docMk/>
          <pc:sldMk cId="1500653852" sldId="385"/>
        </pc:sldMkLst>
        <pc:spChg chg="add mod">
          <ac:chgData name="Flávio Olimpio" userId="2d1d60667f675a7b" providerId="LiveId" clId="{4225516B-5763-4EC8-B877-8CCC37599306}" dt="2021-07-19T17:29:25.142" v="304" actId="313"/>
          <ac:spMkLst>
            <pc:docMk/>
            <pc:sldMk cId="1500653852" sldId="385"/>
            <ac:spMk id="2" creationId="{556BF55C-0918-4CEE-8096-C51B63AD91A2}"/>
          </ac:spMkLst>
        </pc:spChg>
        <pc:spChg chg="add mod">
          <ac:chgData name="Flávio Olimpio" userId="2d1d60667f675a7b" providerId="LiveId" clId="{4225516B-5763-4EC8-B877-8CCC37599306}" dt="2021-07-19T17:49:40.217" v="706" actId="14100"/>
          <ac:spMkLst>
            <pc:docMk/>
            <pc:sldMk cId="1500653852" sldId="385"/>
            <ac:spMk id="3" creationId="{6DBB1F42-5950-48C6-B996-A45D58B20F73}"/>
          </ac:spMkLst>
        </pc:spChg>
        <pc:spChg chg="add del mod">
          <ac:chgData name="Flávio Olimpio" userId="2d1d60667f675a7b" providerId="LiveId" clId="{4225516B-5763-4EC8-B877-8CCC37599306}" dt="2021-07-19T17:28:09.645" v="139" actId="478"/>
          <ac:spMkLst>
            <pc:docMk/>
            <pc:sldMk cId="1500653852" sldId="385"/>
            <ac:spMk id="4" creationId="{7DF6A9A3-6B1F-489A-90CA-144BD734783F}"/>
          </ac:spMkLst>
        </pc:spChg>
        <pc:spChg chg="mod">
          <ac:chgData name="Flávio Olimpio" userId="2d1d60667f675a7b" providerId="LiveId" clId="{4225516B-5763-4EC8-B877-8CCC37599306}" dt="2021-07-19T17:29:29.350" v="306" actId="20577"/>
          <ac:spMkLst>
            <pc:docMk/>
            <pc:sldMk cId="1500653852" sldId="385"/>
            <ac:spMk id="5" creationId="{434481E9-691B-493D-8C59-B64A6D4B76C9}"/>
          </ac:spMkLst>
        </pc:spChg>
        <pc:spChg chg="add mod">
          <ac:chgData name="Flávio Olimpio" userId="2d1d60667f675a7b" providerId="LiveId" clId="{4225516B-5763-4EC8-B877-8CCC37599306}" dt="2021-07-19T17:56:07.012" v="776" actId="20577"/>
          <ac:spMkLst>
            <pc:docMk/>
            <pc:sldMk cId="1500653852" sldId="385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7:34:22.217" v="455" actId="27636"/>
          <ac:spMkLst>
            <pc:docMk/>
            <pc:sldMk cId="1500653852" sldId="385"/>
            <ac:spMk id="8" creationId="{C258186B-793B-4106-BCAE-E6CBC933CFB9}"/>
          </ac:spMkLst>
        </pc:spChg>
        <pc:spChg chg="add mod">
          <ac:chgData name="Flávio Olimpio" userId="2d1d60667f675a7b" providerId="LiveId" clId="{4225516B-5763-4EC8-B877-8CCC37599306}" dt="2021-07-19T17:34:35.534" v="476" actId="27636"/>
          <ac:spMkLst>
            <pc:docMk/>
            <pc:sldMk cId="1500653852" sldId="385"/>
            <ac:spMk id="9" creationId="{0F8788AF-4DF0-43CF-85A1-992DF166EA19}"/>
          </ac:spMkLst>
        </pc:spChg>
        <pc:spChg chg="add mod">
          <ac:chgData name="Flávio Olimpio" userId="2d1d60667f675a7b" providerId="LiveId" clId="{4225516B-5763-4EC8-B877-8CCC37599306}" dt="2021-07-19T17:39:27.448" v="558" actId="1076"/>
          <ac:spMkLst>
            <pc:docMk/>
            <pc:sldMk cId="1500653852" sldId="385"/>
            <ac:spMk id="10" creationId="{901F49E1-45CE-4768-9FAE-468513779B31}"/>
          </ac:spMkLst>
        </pc:spChg>
        <pc:spChg chg="add mod">
          <ac:chgData name="Flávio Olimpio" userId="2d1d60667f675a7b" providerId="LiveId" clId="{4225516B-5763-4EC8-B877-8CCC37599306}" dt="2021-07-19T17:38:30.571" v="538" actId="404"/>
          <ac:spMkLst>
            <pc:docMk/>
            <pc:sldMk cId="1500653852" sldId="385"/>
            <ac:spMk id="11" creationId="{A209B6CD-6893-4763-A7C2-5890758A159F}"/>
          </ac:spMkLst>
        </pc:spChg>
        <pc:spChg chg="add mod">
          <ac:chgData name="Flávio Olimpio" userId="2d1d60667f675a7b" providerId="LiveId" clId="{4225516B-5763-4EC8-B877-8CCC37599306}" dt="2021-07-19T17:39:23.972" v="557" actId="1076"/>
          <ac:spMkLst>
            <pc:docMk/>
            <pc:sldMk cId="1500653852" sldId="385"/>
            <ac:spMk id="12" creationId="{FD352DBA-C15E-411F-B338-0B92ABF74633}"/>
          </ac:spMkLst>
        </pc:spChg>
        <pc:spChg chg="add mod">
          <ac:chgData name="Flávio Olimpio" userId="2d1d60667f675a7b" providerId="LiveId" clId="{4225516B-5763-4EC8-B877-8CCC37599306}" dt="2021-07-19T17:40:27.564" v="573" actId="20577"/>
          <ac:spMkLst>
            <pc:docMk/>
            <pc:sldMk cId="1500653852" sldId="385"/>
            <ac:spMk id="13" creationId="{F4F125CB-5969-4A5F-9423-819D666F0003}"/>
          </ac:spMkLst>
        </pc:spChg>
        <pc:spChg chg="add mod">
          <ac:chgData name="Flávio Olimpio" userId="2d1d60667f675a7b" providerId="LiveId" clId="{4225516B-5763-4EC8-B877-8CCC37599306}" dt="2021-07-19T17:41:28.330" v="590" actId="1076"/>
          <ac:spMkLst>
            <pc:docMk/>
            <pc:sldMk cId="1500653852" sldId="385"/>
            <ac:spMk id="14" creationId="{20BFA8B9-3D6A-4C37-9A43-B4C1AA82EBD6}"/>
          </ac:spMkLst>
        </pc:spChg>
        <pc:spChg chg="add mod">
          <ac:chgData name="Flávio Olimpio" userId="2d1d60667f675a7b" providerId="LiveId" clId="{4225516B-5763-4EC8-B877-8CCC37599306}" dt="2021-07-19T17:42:31.750" v="624" actId="1076"/>
          <ac:spMkLst>
            <pc:docMk/>
            <pc:sldMk cId="1500653852" sldId="385"/>
            <ac:spMk id="16" creationId="{8646E292-663B-460C-A824-833AD4DAB768}"/>
          </ac:spMkLst>
        </pc:spChg>
        <pc:picChg chg="del">
          <ac:chgData name="Flávio Olimpio" userId="2d1d60667f675a7b" providerId="LiveId" clId="{4225516B-5763-4EC8-B877-8CCC37599306}" dt="2021-07-19T17:20:44.276" v="73" actId="478"/>
          <ac:picMkLst>
            <pc:docMk/>
            <pc:sldMk cId="1500653852" sldId="385"/>
            <ac:picMk id="1026" creationId="{E4CFC978-877D-4003-AFDB-850D0D04543B}"/>
          </ac:picMkLst>
        </pc:picChg>
      </pc:sldChg>
      <pc:sldChg chg="del">
        <pc:chgData name="Flávio Olimpio" userId="2d1d60667f675a7b" providerId="LiveId" clId="{4225516B-5763-4EC8-B877-8CCC37599306}" dt="2021-07-19T13:11:44.129" v="0" actId="47"/>
        <pc:sldMkLst>
          <pc:docMk/>
          <pc:sldMk cId="3433875660" sldId="386"/>
        </pc:sldMkLst>
      </pc:sldChg>
      <pc:sldChg chg="addSp delSp modSp add mod">
        <pc:chgData name="Flávio Olimpio" userId="2d1d60667f675a7b" providerId="LiveId" clId="{4225516B-5763-4EC8-B877-8CCC37599306}" dt="2021-07-19T18:03:45.719" v="1049" actId="1076"/>
        <pc:sldMkLst>
          <pc:docMk/>
          <pc:sldMk cId="4019794691" sldId="386"/>
        </pc:sldMkLst>
        <pc:spChg chg="del">
          <ac:chgData name="Flávio Olimpio" userId="2d1d60667f675a7b" providerId="LiveId" clId="{4225516B-5763-4EC8-B877-8CCC37599306}" dt="2021-07-19T17:43:01.429" v="626" actId="478"/>
          <ac:spMkLst>
            <pc:docMk/>
            <pc:sldMk cId="4019794691" sldId="386"/>
            <ac:spMk id="2" creationId="{556BF55C-0918-4CEE-8096-C51B63AD91A2}"/>
          </ac:spMkLst>
        </pc:spChg>
        <pc:spChg chg="mod">
          <ac:chgData name="Flávio Olimpio" userId="2d1d60667f675a7b" providerId="LiveId" clId="{4225516B-5763-4EC8-B877-8CCC37599306}" dt="2021-07-19T17:47:15.322" v="689" actId="1076"/>
          <ac:spMkLst>
            <pc:docMk/>
            <pc:sldMk cId="4019794691" sldId="386"/>
            <ac:spMk id="3" creationId="{6DBB1F42-5950-48C6-B996-A45D58B20F73}"/>
          </ac:spMkLst>
        </pc:spChg>
        <pc:spChg chg="mod">
          <ac:chgData name="Flávio Olimpio" userId="2d1d60667f675a7b" providerId="LiveId" clId="{4225516B-5763-4EC8-B877-8CCC37599306}" dt="2021-07-19T17:56:38.074" v="778" actId="20577"/>
          <ac:spMkLst>
            <pc:docMk/>
            <pc:sldMk cId="4019794691" sldId="386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7:43:04.318" v="627" actId="478"/>
          <ac:spMkLst>
            <pc:docMk/>
            <pc:sldMk cId="4019794691" sldId="386"/>
            <ac:spMk id="8" creationId="{C258186B-793B-4106-BCAE-E6CBC933CFB9}"/>
          </ac:spMkLst>
        </pc:spChg>
        <pc:spChg chg="del">
          <ac:chgData name="Flávio Olimpio" userId="2d1d60667f675a7b" providerId="LiveId" clId="{4225516B-5763-4EC8-B877-8CCC37599306}" dt="2021-07-19T17:52:35.316" v="740" actId="478"/>
          <ac:spMkLst>
            <pc:docMk/>
            <pc:sldMk cId="4019794691" sldId="386"/>
            <ac:spMk id="9" creationId="{0F8788AF-4DF0-43CF-85A1-992DF166EA19}"/>
          </ac:spMkLst>
        </pc:spChg>
        <pc:spChg chg="mod">
          <ac:chgData name="Flávio Olimpio" userId="2d1d60667f675a7b" providerId="LiveId" clId="{4225516B-5763-4EC8-B877-8CCC37599306}" dt="2021-07-19T17:59:59.382" v="899" actId="122"/>
          <ac:spMkLst>
            <pc:docMk/>
            <pc:sldMk cId="4019794691" sldId="386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00:24.454" v="901" actId="1076"/>
          <ac:spMkLst>
            <pc:docMk/>
            <pc:sldMk cId="4019794691" sldId="386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00:31.941" v="902" actId="478"/>
          <ac:spMkLst>
            <pc:docMk/>
            <pc:sldMk cId="4019794691" sldId="386"/>
            <ac:spMk id="12" creationId="{FD352DBA-C15E-411F-B338-0B92ABF74633}"/>
          </ac:spMkLst>
        </pc:spChg>
        <pc:spChg chg="del">
          <ac:chgData name="Flávio Olimpio" userId="2d1d60667f675a7b" providerId="LiveId" clId="{4225516B-5763-4EC8-B877-8CCC37599306}" dt="2021-07-19T18:00:36.557" v="903" actId="478"/>
          <ac:spMkLst>
            <pc:docMk/>
            <pc:sldMk cId="4019794691" sldId="386"/>
            <ac:spMk id="13" creationId="{F4F125CB-5969-4A5F-9423-819D666F0003}"/>
          </ac:spMkLst>
        </pc:spChg>
        <pc:spChg chg="mod">
          <ac:chgData name="Flávio Olimpio" userId="2d1d60667f675a7b" providerId="LiveId" clId="{4225516B-5763-4EC8-B877-8CCC37599306}" dt="2021-07-19T18:00:48.193" v="906" actId="1076"/>
          <ac:spMkLst>
            <pc:docMk/>
            <pc:sldMk cId="4019794691" sldId="386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1:34.277" v="907" actId="478"/>
          <ac:spMkLst>
            <pc:docMk/>
            <pc:sldMk cId="4019794691" sldId="386"/>
            <ac:spMk id="16" creationId="{8646E292-663B-460C-A824-833AD4DAB768}"/>
          </ac:spMkLst>
        </pc:spChg>
        <pc:spChg chg="add mod">
          <ac:chgData name="Flávio Olimpio" userId="2d1d60667f675a7b" providerId="LiveId" clId="{4225516B-5763-4EC8-B877-8CCC37599306}" dt="2021-07-19T17:46:39.034" v="680" actId="1076"/>
          <ac:spMkLst>
            <pc:docMk/>
            <pc:sldMk cId="4019794691" sldId="386"/>
            <ac:spMk id="20" creationId="{610E8E3B-E1BD-4D06-AB22-F35A343AD9E2}"/>
          </ac:spMkLst>
        </pc:spChg>
        <pc:spChg chg="add mod">
          <ac:chgData name="Flávio Olimpio" userId="2d1d60667f675a7b" providerId="LiveId" clId="{4225516B-5763-4EC8-B877-8CCC37599306}" dt="2021-07-19T17:52:06.026" v="735" actId="1076"/>
          <ac:spMkLst>
            <pc:docMk/>
            <pc:sldMk cId="4019794691" sldId="386"/>
            <ac:spMk id="23" creationId="{E9CDA00E-40CB-431C-8656-A37A0F7171F7}"/>
          </ac:spMkLst>
        </pc:spChg>
        <pc:spChg chg="add del">
          <ac:chgData name="Flávio Olimpio" userId="2d1d60667f675a7b" providerId="LiveId" clId="{4225516B-5763-4EC8-B877-8CCC37599306}" dt="2021-07-19T17:49:08.806" v="700" actId="478"/>
          <ac:spMkLst>
            <pc:docMk/>
            <pc:sldMk cId="4019794691" sldId="386"/>
            <ac:spMk id="27" creationId="{9BE07DB1-BFC6-45CE-9F06-460F893770E5}"/>
          </ac:spMkLst>
        </pc:spChg>
        <pc:spChg chg="add mod">
          <ac:chgData name="Flávio Olimpio" userId="2d1d60667f675a7b" providerId="LiveId" clId="{4225516B-5763-4EC8-B877-8CCC37599306}" dt="2021-07-19T17:49:31.773" v="704" actId="20577"/>
          <ac:spMkLst>
            <pc:docMk/>
            <pc:sldMk cId="4019794691" sldId="386"/>
            <ac:spMk id="29" creationId="{BB960B62-F51E-405B-B012-AFC4F5E891BA}"/>
          </ac:spMkLst>
        </pc:spChg>
        <pc:spChg chg="add del">
          <ac:chgData name="Flávio Olimpio" userId="2d1d60667f675a7b" providerId="LiveId" clId="{4225516B-5763-4EC8-B877-8CCC37599306}" dt="2021-07-19T17:49:57.702" v="708" actId="478"/>
          <ac:spMkLst>
            <pc:docMk/>
            <pc:sldMk cId="4019794691" sldId="386"/>
            <ac:spMk id="31" creationId="{0AE3BE28-368C-47C4-B2A3-C001059F4548}"/>
          </ac:spMkLst>
        </pc:spChg>
        <pc:spChg chg="add mod">
          <ac:chgData name="Flávio Olimpio" userId="2d1d60667f675a7b" providerId="LiveId" clId="{4225516B-5763-4EC8-B877-8CCC37599306}" dt="2021-07-19T17:50:21.402" v="721" actId="20577"/>
          <ac:spMkLst>
            <pc:docMk/>
            <pc:sldMk cId="4019794691" sldId="386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3" creationId="{8B21DBC7-97C3-498F-94E3-708E9C394300}"/>
          </ac:spMkLst>
        </pc:spChg>
        <pc:spChg chg="add mod">
          <ac:chgData name="Flávio Olimpio" userId="2d1d60667f675a7b" providerId="LiveId" clId="{4225516B-5763-4EC8-B877-8CCC37599306}" dt="2021-07-19T17:51:51.892" v="733" actId="164"/>
          <ac:spMkLst>
            <pc:docMk/>
            <pc:sldMk cId="4019794691" sldId="386"/>
            <ac:spMk id="34" creationId="{C077FFBB-8D0C-4A2F-9FF9-97C06724822B}"/>
          </ac:spMkLst>
        </pc:spChg>
        <pc:spChg chg="add mod">
          <ac:chgData name="Flávio Olimpio" userId="2d1d60667f675a7b" providerId="LiveId" clId="{4225516B-5763-4EC8-B877-8CCC37599306}" dt="2021-07-19T17:53:11.717" v="750" actId="1076"/>
          <ac:spMkLst>
            <pc:docMk/>
            <pc:sldMk cId="4019794691" sldId="386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7:53:22.952" v="753"/>
          <ac:spMkLst>
            <pc:docMk/>
            <pc:sldMk cId="4019794691" sldId="386"/>
            <ac:spMk id="42" creationId="{608E07D9-C76A-4919-8CF3-DCAAEEC1C43A}"/>
          </ac:spMkLst>
        </pc:spChg>
        <pc:spChg chg="mod">
          <ac:chgData name="Flávio Olimpio" userId="2d1d60667f675a7b" providerId="LiveId" clId="{4225516B-5763-4EC8-B877-8CCC37599306}" dt="2021-07-19T17:53:32.829" v="756" actId="20577"/>
          <ac:spMkLst>
            <pc:docMk/>
            <pc:sldMk cId="4019794691" sldId="386"/>
            <ac:spMk id="43" creationId="{7A6DE1F8-AA1A-4BFA-92F6-A6EC0E8F900E}"/>
          </ac:spMkLst>
        </pc:spChg>
        <pc:spChg chg="add mod">
          <ac:chgData name="Flávio Olimpio" userId="2d1d60667f675a7b" providerId="LiveId" clId="{4225516B-5763-4EC8-B877-8CCC37599306}" dt="2021-07-19T17:57:09.504" v="785" actId="20577"/>
          <ac:spMkLst>
            <pc:docMk/>
            <pc:sldMk cId="4019794691" sldId="386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7:55:44.668" v="772" actId="1076"/>
          <ac:spMkLst>
            <pc:docMk/>
            <pc:sldMk cId="4019794691" sldId="386"/>
            <ac:spMk id="47" creationId="{36908810-5D49-418F-920F-69179B06E141}"/>
          </ac:spMkLst>
        </pc:spChg>
        <pc:spChg chg="add mod">
          <ac:chgData name="Flávio Olimpio" userId="2d1d60667f675a7b" providerId="LiveId" clId="{4225516B-5763-4EC8-B877-8CCC37599306}" dt="2021-07-19T17:57:27.975" v="791" actId="1076"/>
          <ac:spMkLst>
            <pc:docMk/>
            <pc:sldMk cId="4019794691" sldId="386"/>
            <ac:spMk id="49" creationId="{97425679-BF73-4773-9567-F907BCD5E8E2}"/>
          </ac:spMkLst>
        </pc:spChg>
        <pc:spChg chg="add mod">
          <ac:chgData name="Flávio Olimpio" userId="2d1d60667f675a7b" providerId="LiveId" clId="{4225516B-5763-4EC8-B877-8CCC37599306}" dt="2021-07-19T17:57:45.096" v="797" actId="20577"/>
          <ac:spMkLst>
            <pc:docMk/>
            <pc:sldMk cId="4019794691" sldId="386"/>
            <ac:spMk id="50" creationId="{C324A0C8-8B1C-463F-860D-E7DEDD95BABB}"/>
          </ac:spMkLst>
        </pc:spChg>
        <pc:spChg chg="add mod">
          <ac:chgData name="Flávio Olimpio" userId="2d1d60667f675a7b" providerId="LiveId" clId="{4225516B-5763-4EC8-B877-8CCC37599306}" dt="2021-07-19T18:00:17.691" v="900"/>
          <ac:spMkLst>
            <pc:docMk/>
            <pc:sldMk cId="4019794691" sldId="386"/>
            <ac:spMk id="52" creationId="{84BF0CE3-71A2-4E8E-8EFB-2ACC7DD6D4DB}"/>
          </ac:spMkLst>
        </pc:spChg>
        <pc:spChg chg="add mod">
          <ac:chgData name="Flávio Olimpio" userId="2d1d60667f675a7b" providerId="LiveId" clId="{4225516B-5763-4EC8-B877-8CCC37599306}" dt="2021-07-19T18:02:26.505" v="1001" actId="1076"/>
          <ac:spMkLst>
            <pc:docMk/>
            <pc:sldMk cId="4019794691" sldId="386"/>
            <ac:spMk id="53" creationId="{91D0B8FA-45B4-48FF-8BFE-9F1E9C9270DC}"/>
          </ac:spMkLst>
        </pc:spChg>
        <pc:spChg chg="add mod">
          <ac:chgData name="Flávio Olimpio" userId="2d1d60667f675a7b" providerId="LiveId" clId="{4225516B-5763-4EC8-B877-8CCC37599306}" dt="2021-07-19T18:03:45.719" v="1049" actId="1076"/>
          <ac:spMkLst>
            <pc:docMk/>
            <pc:sldMk cId="4019794691" sldId="386"/>
            <ac:spMk id="54" creationId="{4EE98C5F-9114-4FB2-9357-D0FCCD24FD1A}"/>
          </ac:spMkLst>
        </pc:spChg>
        <pc:grpChg chg="add mod">
          <ac:chgData name="Flávio Olimpio" userId="2d1d60667f675a7b" providerId="LiveId" clId="{4225516B-5763-4EC8-B877-8CCC37599306}" dt="2021-07-19T17:51:51.892" v="733" actId="164"/>
          <ac:grpSpMkLst>
            <pc:docMk/>
            <pc:sldMk cId="4019794691" sldId="386"/>
            <ac:grpSpMk id="35" creationId="{CCEBE771-C299-4EFE-8676-BED672EE6924}"/>
          </ac:grpSpMkLst>
        </pc:grpChg>
        <pc:grpChg chg="add mod">
          <ac:chgData name="Flávio Olimpio" userId="2d1d60667f675a7b" providerId="LiveId" clId="{4225516B-5763-4EC8-B877-8CCC37599306}" dt="2021-07-19T17:53:29.968" v="754" actId="1076"/>
          <ac:grpSpMkLst>
            <pc:docMk/>
            <pc:sldMk cId="4019794691" sldId="386"/>
            <ac:grpSpMk id="41" creationId="{1283E6B7-FB17-4582-AD8E-1EB73C448747}"/>
          </ac:grpSpMkLst>
        </pc:grpChg>
        <pc:cxnChg chg="add del">
          <ac:chgData name="Flávio Olimpio" userId="2d1d60667f675a7b" providerId="LiveId" clId="{4225516B-5763-4EC8-B877-8CCC37599306}" dt="2021-07-19T17:43:43.541" v="633" actId="478"/>
          <ac:cxnSpMkLst>
            <pc:docMk/>
            <pc:sldMk cId="4019794691" sldId="386"/>
            <ac:cxnSpMk id="6" creationId="{9796B0DE-E2BD-4C14-BBCE-0D0829D20BAD}"/>
          </ac:cxnSpMkLst>
        </pc:cxnChg>
        <pc:cxnChg chg="add mod">
          <ac:chgData name="Flávio Olimpio" userId="2d1d60667f675a7b" providerId="LiveId" clId="{4225516B-5763-4EC8-B877-8CCC37599306}" dt="2021-07-19T17:52:10.705" v="736" actId="14100"/>
          <ac:cxnSpMkLst>
            <pc:docMk/>
            <pc:sldMk cId="4019794691" sldId="386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7:52:20.583" v="739" actId="14100"/>
          <ac:cxnSpMkLst>
            <pc:docMk/>
            <pc:sldMk cId="4019794691" sldId="386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7:55:50.933" v="774" actId="1076"/>
          <ac:cxnSpMkLst>
            <pc:docMk/>
            <pc:sldMk cId="4019794691" sldId="386"/>
            <ac:cxnSpMk id="48" creationId="{AD6555BF-F883-4E57-9C69-75772852430F}"/>
          </ac:cxnSpMkLst>
        </pc:cxnChg>
        <pc:cxnChg chg="add mod">
          <ac:chgData name="Flávio Olimpio" userId="2d1d60667f675a7b" providerId="LiveId" clId="{4225516B-5763-4EC8-B877-8CCC37599306}" dt="2021-07-19T17:57:54.934" v="799" actId="1076"/>
          <ac:cxnSpMkLst>
            <pc:docMk/>
            <pc:sldMk cId="4019794691" sldId="386"/>
            <ac:cxnSpMk id="51" creationId="{AAE644CD-D713-4778-8249-E1BCB6E304F2}"/>
          </ac:cxnSpMkLst>
        </pc:cxnChg>
      </pc:sldChg>
      <pc:sldChg chg="addSp delSp modSp add mod ord">
        <pc:chgData name="Flávio Olimpio" userId="2d1d60667f675a7b" providerId="LiveId" clId="{4225516B-5763-4EC8-B877-8CCC37599306}" dt="2021-07-19T18:26:12.712" v="1272" actId="20578"/>
        <pc:sldMkLst>
          <pc:docMk/>
          <pc:sldMk cId="795573728" sldId="387"/>
        </pc:sldMkLst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" creationId="{6DBB1F42-5950-48C6-B996-A45D58B20F73}"/>
          </ac:spMkLst>
        </pc:spChg>
        <pc:spChg chg="add del">
          <ac:chgData name="Flávio Olimpio" userId="2d1d60667f675a7b" providerId="LiveId" clId="{4225516B-5763-4EC8-B877-8CCC37599306}" dt="2021-07-19T18:09:57.264" v="1150" actId="11529"/>
          <ac:spMkLst>
            <pc:docMk/>
            <pc:sldMk cId="795573728" sldId="387"/>
            <ac:spMk id="4" creationId="{6DED70A8-5668-4AE3-9625-AC82B2B64193}"/>
          </ac:spMkLst>
        </pc:spChg>
        <pc:spChg chg="add mod">
          <ac:chgData name="Flávio Olimpio" userId="2d1d60667f675a7b" providerId="LiveId" clId="{4225516B-5763-4EC8-B877-8CCC37599306}" dt="2021-07-19T18:11:51.991" v="1182" actId="1076"/>
          <ac:spMkLst>
            <pc:docMk/>
            <pc:sldMk cId="795573728" sldId="387"/>
            <ac:spMk id="6" creationId="{E95D3FCC-243D-482F-B1A0-6FD9ED1EE50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7" creationId="{C4145713-D3DD-42E1-A068-26DC1447D06F}"/>
          </ac:spMkLst>
        </pc:spChg>
        <pc:spChg chg="add mod">
          <ac:chgData name="Flávio Olimpio" userId="2d1d60667f675a7b" providerId="LiveId" clId="{4225516B-5763-4EC8-B877-8CCC37599306}" dt="2021-07-19T18:13:23.275" v="1208" actId="14100"/>
          <ac:spMkLst>
            <pc:docMk/>
            <pc:sldMk cId="795573728" sldId="387"/>
            <ac:spMk id="9" creationId="{05A615CA-52E8-4962-8C01-E180CB620985}"/>
          </ac:spMkLst>
        </pc:spChg>
        <pc:spChg chg="del">
          <ac:chgData name="Flávio Olimpio" userId="2d1d60667f675a7b" providerId="LiveId" clId="{4225516B-5763-4EC8-B877-8CCC37599306}" dt="2021-07-19T18:04:24.406" v="1051" actId="478"/>
          <ac:spMkLst>
            <pc:docMk/>
            <pc:sldMk cId="795573728" sldId="387"/>
            <ac:spMk id="10" creationId="{901F49E1-45CE-4768-9FAE-468513779B31}"/>
          </ac:spMkLst>
        </pc:spChg>
        <pc:spChg chg="mod">
          <ac:chgData name="Flávio Olimpio" userId="2d1d60667f675a7b" providerId="LiveId" clId="{4225516B-5763-4EC8-B877-8CCC37599306}" dt="2021-07-19T18:13:57.609" v="1212" actId="1076"/>
          <ac:spMkLst>
            <pc:docMk/>
            <pc:sldMk cId="795573728" sldId="387"/>
            <ac:spMk id="11" creationId="{A209B6CD-6893-4763-A7C2-5890758A159F}"/>
          </ac:spMkLst>
        </pc:spChg>
        <pc:spChg chg="mod">
          <ac:chgData name="Flávio Olimpio" userId="2d1d60667f675a7b" providerId="LiveId" clId="{4225516B-5763-4EC8-B877-8CCC37599306}" dt="2021-07-19T18:13:50.681" v="1211" actId="1076"/>
          <ac:spMkLst>
            <pc:docMk/>
            <pc:sldMk cId="795573728" sldId="387"/>
            <ac:spMk id="14" creationId="{20BFA8B9-3D6A-4C37-9A43-B4C1AA82EBD6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0" creationId="{610E8E3B-E1BD-4D06-AB22-F35A343AD9E2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3" creationId="{E9CDA00E-40CB-431C-8656-A37A0F7171F7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29" creationId="{BB960B62-F51E-405B-B012-AFC4F5E891BA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08:55.597" v="1132" actId="20577"/>
          <ac:spMkLst>
            <pc:docMk/>
            <pc:sldMk cId="795573728" sldId="387"/>
            <ac:spMk id="36" creationId="{DD20850B-5C44-4110-9E04-F78622EF4B47}"/>
          </ac:spMkLst>
        </pc:spChg>
        <pc:spChg chg="add mod">
          <ac:chgData name="Flávio Olimpio" userId="2d1d60667f675a7b" providerId="LiveId" clId="{4225516B-5763-4EC8-B877-8CCC37599306}" dt="2021-07-19T18:11:47.798" v="1181" actId="20577"/>
          <ac:spMkLst>
            <pc:docMk/>
            <pc:sldMk cId="795573728" sldId="387"/>
            <ac:spMk id="38" creationId="{A9FC9888-F3A1-47FF-8F90-20D6EFE5963C}"/>
          </ac:spMkLst>
        </pc:spChg>
        <pc:spChg chg="add mod">
          <ac:chgData name="Flávio Olimpio" userId="2d1d60667f675a7b" providerId="LiveId" clId="{4225516B-5763-4EC8-B877-8CCC37599306}" dt="2021-07-19T18:11:54.627" v="1183" actId="1076"/>
          <ac:spMkLst>
            <pc:docMk/>
            <pc:sldMk cId="795573728" sldId="387"/>
            <ac:spMk id="39" creationId="{27035818-72B2-409A-9EBD-FDA722B709A6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0" creationId="{8877AB09-3871-4D1B-84B1-3707073EC5B0}"/>
          </ac:spMkLst>
        </pc:spChg>
        <pc:spChg chg="add mod">
          <ac:chgData name="Flávio Olimpio" userId="2d1d60667f675a7b" providerId="LiveId" clId="{4225516B-5763-4EC8-B877-8CCC37599306}" dt="2021-07-19T18:13:04.095" v="1202" actId="1076"/>
          <ac:spMkLst>
            <pc:docMk/>
            <pc:sldMk cId="795573728" sldId="387"/>
            <ac:spMk id="44" creationId="{980899B5-75BE-48F8-9DC2-5BF3CC24D090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5" creationId="{C952370F-176C-4B2C-882F-CB38DC83B7D6}"/>
          </ac:spMkLst>
        </pc:spChg>
        <pc:spChg chg="add mod">
          <ac:chgData name="Flávio Olimpio" userId="2d1d60667f675a7b" providerId="LiveId" clId="{4225516B-5763-4EC8-B877-8CCC37599306}" dt="2021-07-19T18:14:36.458" v="1235" actId="20577"/>
          <ac:spMkLst>
            <pc:docMk/>
            <pc:sldMk cId="795573728" sldId="387"/>
            <ac:spMk id="46" creationId="{6316839D-ED64-4636-84C5-F33C621FAF28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7" creationId="{36908810-5D49-418F-920F-69179B06E141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49" creationId="{97425679-BF73-4773-9567-F907BCD5E8E2}"/>
          </ac:spMkLst>
        </pc:spChg>
        <pc:spChg chg="del">
          <ac:chgData name="Flávio Olimpio" userId="2d1d60667f675a7b" providerId="LiveId" clId="{4225516B-5763-4EC8-B877-8CCC37599306}" dt="2021-07-19T18:04:39.349" v="1053" actId="478"/>
          <ac:spMkLst>
            <pc:docMk/>
            <pc:sldMk cId="795573728" sldId="387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04:33.133" v="1052" actId="478"/>
          <ac:spMkLst>
            <pc:docMk/>
            <pc:sldMk cId="795573728" sldId="387"/>
            <ac:spMk id="52" creationId="{84BF0CE3-71A2-4E8E-8EFB-2ACC7DD6D4DB}"/>
          </ac:spMkLst>
        </pc:spChg>
        <pc:spChg chg="del">
          <ac:chgData name="Flávio Olimpio" userId="2d1d60667f675a7b" providerId="LiveId" clId="{4225516B-5763-4EC8-B877-8CCC37599306}" dt="2021-07-19T18:05:44.101" v="1067" actId="478"/>
          <ac:spMkLst>
            <pc:docMk/>
            <pc:sldMk cId="795573728" sldId="387"/>
            <ac:spMk id="53" creationId="{91D0B8FA-45B4-48FF-8BFE-9F1E9C9270DC}"/>
          </ac:spMkLst>
        </pc:spChg>
        <pc:spChg chg="mod">
          <ac:chgData name="Flávio Olimpio" userId="2d1d60667f675a7b" providerId="LiveId" clId="{4225516B-5763-4EC8-B877-8CCC37599306}" dt="2021-07-19T18:08:09.221" v="1123" actId="20577"/>
          <ac:spMkLst>
            <pc:docMk/>
            <pc:sldMk cId="795573728" sldId="387"/>
            <ac:spMk id="54" creationId="{4EE98C5F-9114-4FB2-9357-D0FCCD24FD1A}"/>
          </ac:spMkLst>
        </pc:spChg>
        <pc:spChg chg="add mod">
          <ac:chgData name="Flávio Olimpio" userId="2d1d60667f675a7b" providerId="LiveId" clId="{4225516B-5763-4EC8-B877-8CCC37599306}" dt="2021-07-19T18:15:11.819" v="1255" actId="20577"/>
          <ac:spMkLst>
            <pc:docMk/>
            <pc:sldMk cId="795573728" sldId="387"/>
            <ac:spMk id="55" creationId="{9F39B1D0-BEC1-4FFF-A735-7B9F6E90DDA7}"/>
          </ac:spMkLst>
        </pc:spChg>
        <pc:spChg chg="add mod">
          <ac:chgData name="Flávio Olimpio" userId="2d1d60667f675a7b" providerId="LiveId" clId="{4225516B-5763-4EC8-B877-8CCC37599306}" dt="2021-07-19T18:15:04.790" v="1248" actId="20577"/>
          <ac:spMkLst>
            <pc:docMk/>
            <pc:sldMk cId="795573728" sldId="387"/>
            <ac:spMk id="56" creationId="{77069240-537F-4B3B-9D38-DF8523A89422}"/>
          </ac:spMkLst>
        </pc:spChg>
        <pc:spChg chg="add mod">
          <ac:chgData name="Flávio Olimpio" userId="2d1d60667f675a7b" providerId="LiveId" clId="{4225516B-5763-4EC8-B877-8CCC37599306}" dt="2021-07-19T18:15:20.575" v="1257" actId="1076"/>
          <ac:spMkLst>
            <pc:docMk/>
            <pc:sldMk cId="795573728" sldId="387"/>
            <ac:spMk id="57" creationId="{60B4A977-40CC-487C-9BCD-9611B2AF9CF8}"/>
          </ac:spMkLst>
        </pc:spChg>
        <pc:spChg chg="add mod">
          <ac:chgData name="Flávio Olimpio" userId="2d1d60667f675a7b" providerId="LiveId" clId="{4225516B-5763-4EC8-B877-8CCC37599306}" dt="2021-07-19T18:15:46.137" v="1266" actId="1076"/>
          <ac:spMkLst>
            <pc:docMk/>
            <pc:sldMk cId="795573728" sldId="387"/>
            <ac:spMk id="58" creationId="{06049882-71BE-4811-8678-8DB9B5FDD49B}"/>
          </ac:spMkLst>
        </pc:spChg>
        <pc:spChg chg="add mod">
          <ac:chgData name="Flávio Olimpio" userId="2d1d60667f675a7b" providerId="LiveId" clId="{4225516B-5763-4EC8-B877-8CCC37599306}" dt="2021-07-19T18:15:57.587" v="1268" actId="14100"/>
          <ac:spMkLst>
            <pc:docMk/>
            <pc:sldMk cId="795573728" sldId="387"/>
            <ac:spMk id="59" creationId="{5AF69CF3-79AA-48F6-A642-CDBA3EFAE630}"/>
          </ac:spMkLst>
        </pc:spChg>
        <pc:spChg chg="add mod">
          <ac:chgData name="Flávio Olimpio" userId="2d1d60667f675a7b" providerId="LiveId" clId="{4225516B-5763-4EC8-B877-8CCC37599306}" dt="2021-07-19T18:15:17.361" v="1256" actId="1076"/>
          <ac:spMkLst>
            <pc:docMk/>
            <pc:sldMk cId="795573728" sldId="387"/>
            <ac:spMk id="60" creationId="{2A4ED043-D60A-4310-B2D4-600F37644595}"/>
          </ac:spMkLst>
        </pc:spChg>
        <pc:grpChg chg="del">
          <ac:chgData name="Flávio Olimpio" userId="2d1d60667f675a7b" providerId="LiveId" clId="{4225516B-5763-4EC8-B877-8CCC37599306}" dt="2021-07-19T18:04:33.133" v="1052" actId="478"/>
          <ac:grpSpMkLst>
            <pc:docMk/>
            <pc:sldMk cId="795573728" sldId="387"/>
            <ac:grpSpMk id="35" creationId="{CCEBE771-C299-4EFE-8676-BED672EE6924}"/>
          </ac:grpSpMkLst>
        </pc:grpChg>
        <pc:grpChg chg="del">
          <ac:chgData name="Flávio Olimpio" userId="2d1d60667f675a7b" providerId="LiveId" clId="{4225516B-5763-4EC8-B877-8CCC37599306}" dt="2021-07-19T18:04:39.349" v="1053" actId="478"/>
          <ac:grpSpMkLst>
            <pc:docMk/>
            <pc:sldMk cId="795573728" sldId="387"/>
            <ac:grpSpMk id="41" creationId="{1283E6B7-FB17-4582-AD8E-1EB73C448747}"/>
          </ac:grpSpMkLst>
        </pc:grp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17" creationId="{1D696B0D-777F-49C1-8E0F-E9800347EDEF}"/>
          </ac:cxnSpMkLst>
        </pc:cxnChg>
        <pc:cxnChg chg="add mod">
          <ac:chgData name="Flávio Olimpio" userId="2d1d60667f675a7b" providerId="LiveId" clId="{4225516B-5763-4EC8-B877-8CCC37599306}" dt="2021-07-19T18:05:34.079" v="1065" actId="693"/>
          <ac:cxnSpMkLst>
            <pc:docMk/>
            <pc:sldMk cId="795573728" sldId="387"/>
            <ac:cxnSpMk id="30" creationId="{55DE4296-A909-4E7A-A0ED-26FF52A0FFEA}"/>
          </ac:cxnSpMkLst>
        </pc:cxnChg>
        <pc:cxnChg chg="del">
          <ac:chgData name="Flávio Olimpio" userId="2d1d60667f675a7b" providerId="LiveId" clId="{4225516B-5763-4EC8-B877-8CCC37599306}" dt="2021-07-19T18:04:33.133" v="1052" actId="478"/>
          <ac:cxnSpMkLst>
            <pc:docMk/>
            <pc:sldMk cId="795573728" sldId="387"/>
            <ac:cxnSpMk id="37" creationId="{843784DC-30A3-4563-9E1F-18FABBBFF1F3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48" creationId="{AD6555BF-F883-4E57-9C69-75772852430F}"/>
          </ac:cxnSpMkLst>
        </pc:cxnChg>
        <pc:cxnChg chg="del">
          <ac:chgData name="Flávio Olimpio" userId="2d1d60667f675a7b" providerId="LiveId" clId="{4225516B-5763-4EC8-B877-8CCC37599306}" dt="2021-07-19T18:04:39.349" v="1053" actId="478"/>
          <ac:cxnSpMkLst>
            <pc:docMk/>
            <pc:sldMk cId="795573728" sldId="387"/>
            <ac:cxnSpMk id="51" creationId="{AAE644CD-D713-4778-8249-E1BCB6E304F2}"/>
          </ac:cxnSpMkLst>
        </pc:cxnChg>
      </pc:sldChg>
      <pc:sldChg chg="del">
        <pc:chgData name="Flávio Olimpio" userId="2d1d60667f675a7b" providerId="LiveId" clId="{4225516B-5763-4EC8-B877-8CCC37599306}" dt="2021-07-19T13:11:45.274" v="1" actId="47"/>
        <pc:sldMkLst>
          <pc:docMk/>
          <pc:sldMk cId="3026210612" sldId="387"/>
        </pc:sldMkLst>
      </pc:sldChg>
      <pc:sldChg chg="add del">
        <pc:chgData name="Flávio Olimpio" userId="2d1d60667f675a7b" providerId="LiveId" clId="{4225516B-5763-4EC8-B877-8CCC37599306}" dt="2021-07-19T17:43:47.877" v="635"/>
        <pc:sldMkLst>
          <pc:docMk/>
          <pc:sldMk cId="3861962567" sldId="387"/>
        </pc:sldMkLst>
      </pc:sldChg>
      <pc:sldChg chg="addSp delSp modSp add mod ord">
        <pc:chgData name="Flávio Olimpio" userId="2d1d60667f675a7b" providerId="LiveId" clId="{4225516B-5763-4EC8-B877-8CCC37599306}" dt="2021-07-19T18:31:13.863" v="1305" actId="1076"/>
        <pc:sldMkLst>
          <pc:docMk/>
          <pc:sldMk cId="1471315727" sldId="388"/>
        </pc:sldMkLst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7" creationId="{C4145713-D3DD-42E1-A068-26DC1447D06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0" creationId="{901F49E1-45CE-4768-9FAE-468513779B31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1" creationId="{A209B6CD-6893-4763-A7C2-5890758A159F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14" creationId="{20BFA8B9-3D6A-4C37-9A43-B4C1AA82EBD6}"/>
          </ac:spMkLst>
        </pc:spChg>
        <pc:spChg chg="mod">
          <ac:chgData name="Flávio Olimpio" userId="2d1d60667f675a7b" providerId="LiveId" clId="{4225516B-5763-4EC8-B877-8CCC37599306}" dt="2021-07-19T18:28:57.377" v="1289" actId="1076"/>
          <ac:spMkLst>
            <pc:docMk/>
            <pc:sldMk cId="1471315727" sldId="388"/>
            <ac:spMk id="23" creationId="{E9CDA00E-40CB-431C-8656-A37A0F7171F7}"/>
          </ac:spMkLst>
        </pc:spChg>
        <pc:spChg chg="mod">
          <ac:chgData name="Flávio Olimpio" userId="2d1d60667f675a7b" providerId="LiveId" clId="{4225516B-5763-4EC8-B877-8CCC37599306}" dt="2021-07-19T18:28:08.891" v="1282" actId="1076"/>
          <ac:spMkLst>
            <pc:docMk/>
            <pc:sldMk cId="1471315727" sldId="388"/>
            <ac:spMk id="29" creationId="{BB960B62-F51E-405B-B012-AFC4F5E891BA}"/>
          </ac:spMkLst>
        </pc:spChg>
        <pc:spChg chg="mod">
          <ac:chgData name="Flávio Olimpio" userId="2d1d60667f675a7b" providerId="LiveId" clId="{4225516B-5763-4EC8-B877-8CCC37599306}" dt="2021-07-19T18:27:58.217" v="1280" actId="1076"/>
          <ac:spMkLst>
            <pc:docMk/>
            <pc:sldMk cId="1471315727" sldId="388"/>
            <ac:spMk id="32" creationId="{25D73E3D-94AB-4060-8291-4AB2CB4C2F43}"/>
          </ac:spMkLst>
        </pc:spChg>
        <pc:spChg chg="add mod">
          <ac:chgData name="Flávio Olimpio" userId="2d1d60667f675a7b" providerId="LiveId" clId="{4225516B-5763-4EC8-B877-8CCC37599306}" dt="2021-07-19T18:28:41.424" v="1288" actId="1076"/>
          <ac:spMkLst>
            <pc:docMk/>
            <pc:sldMk cId="1471315727" sldId="388"/>
            <ac:spMk id="36" creationId="{16B208D7-56D5-4603-9980-6B0868173781}"/>
          </ac:spMkLst>
        </pc:spChg>
        <pc:spChg chg="add 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39" creationId="{1F26E4EF-3A46-4598-A4BE-AF9087613877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0" creationId="{8877AB09-3871-4D1B-84B1-3707073EC5B0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5" creationId="{C952370F-176C-4B2C-882F-CB38DC83B7D6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7" creationId="{36908810-5D49-418F-920F-69179B06E141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49" creationId="{97425679-BF73-4773-9567-F907BCD5E8E2}"/>
          </ac:spMkLst>
        </pc:spChg>
        <pc:spChg chg="mod">
          <ac:chgData name="Flávio Olimpio" userId="2d1d60667f675a7b" providerId="LiveId" clId="{4225516B-5763-4EC8-B877-8CCC37599306}" dt="2021-07-19T18:31:13.863" v="1305" actId="1076"/>
          <ac:spMkLst>
            <pc:docMk/>
            <pc:sldMk cId="1471315727" sldId="388"/>
            <ac:spMk id="50" creationId="{C324A0C8-8B1C-463F-860D-E7DEDD95BABB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3" creationId="{91D0B8FA-45B4-48FF-8BFE-9F1E9C9270DC}"/>
          </ac:spMkLst>
        </pc:spChg>
        <pc:spChg chg="del">
          <ac:chgData name="Flávio Olimpio" userId="2d1d60667f675a7b" providerId="LiveId" clId="{4225516B-5763-4EC8-B877-8CCC37599306}" dt="2021-07-19T18:27:19.006" v="1277" actId="478"/>
          <ac:spMkLst>
            <pc:docMk/>
            <pc:sldMk cId="1471315727" sldId="388"/>
            <ac:spMk id="54" creationId="{4EE98C5F-9114-4FB2-9357-D0FCCD24FD1A}"/>
          </ac:spMkLst>
        </pc:spChg>
        <pc:grpChg chg="mod">
          <ac:chgData name="Flávio Olimpio" userId="2d1d60667f675a7b" providerId="LiveId" clId="{4225516B-5763-4EC8-B877-8CCC37599306}" dt="2021-07-19T18:31:13.863" v="1305" actId="1076"/>
          <ac:grpSpMkLst>
            <pc:docMk/>
            <pc:sldMk cId="1471315727" sldId="388"/>
            <ac:grpSpMk id="41" creationId="{1283E6B7-FB17-4582-AD8E-1EB73C448747}"/>
          </ac:grpSpMkLst>
        </pc:grpChg>
        <pc:cxnChg chg="add mod">
          <ac:chgData name="Flávio Olimpio" userId="2d1d60667f675a7b" providerId="LiveId" clId="{4225516B-5763-4EC8-B877-8CCC37599306}" dt="2021-07-19T18:28:24.211" v="1285" actId="208"/>
          <ac:cxnSpMkLst>
            <pc:docMk/>
            <pc:sldMk cId="1471315727" sldId="388"/>
            <ac:cxnSpMk id="6" creationId="{4BA85F7F-C564-483A-A9FD-E4976BBAE617}"/>
          </ac:cxnSpMkLst>
        </pc:cxnChg>
        <pc:cxnChg chg="mod">
          <ac:chgData name="Flávio Olimpio" userId="2d1d60667f675a7b" providerId="LiveId" clId="{4225516B-5763-4EC8-B877-8CCC37599306}" dt="2021-07-19T18:28:00.757" v="1281" actId="14100"/>
          <ac:cxnSpMkLst>
            <pc:docMk/>
            <pc:sldMk cId="1471315727" sldId="388"/>
            <ac:cxnSpMk id="37" creationId="{843784DC-30A3-4563-9E1F-18FABBBFF1F3}"/>
          </ac:cxnSpMkLst>
        </pc:cxnChg>
        <pc:cxnChg chg="add 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38" creationId="{85F2457A-4E2C-4509-B4CE-A8EB459F19FB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48" creationId="{AD6555BF-F883-4E57-9C69-75772852430F}"/>
          </ac:cxnSpMkLst>
        </pc:cxnChg>
        <pc:cxnChg chg="mod">
          <ac:chgData name="Flávio Olimpio" userId="2d1d60667f675a7b" providerId="LiveId" clId="{4225516B-5763-4EC8-B877-8CCC37599306}" dt="2021-07-19T18:31:13.863" v="1305" actId="1076"/>
          <ac:cxnSpMkLst>
            <pc:docMk/>
            <pc:sldMk cId="1471315727" sldId="388"/>
            <ac:cxnSpMk id="51" creationId="{AAE644CD-D713-4778-8249-E1BCB6E304F2}"/>
          </ac:cxnSpMkLst>
        </pc:cxnChg>
      </pc:sldChg>
      <pc:sldChg chg="add del">
        <pc:chgData name="Flávio Olimpio" userId="2d1d60667f675a7b" providerId="LiveId" clId="{4225516B-5763-4EC8-B877-8CCC37599306}" dt="2021-07-19T18:26:44.433" v="1273" actId="47"/>
        <pc:sldMkLst>
          <pc:docMk/>
          <pc:sldMk cId="3020158861" sldId="388"/>
        </pc:sldMkLst>
      </pc:sldChg>
      <pc:sldChg chg="addSp delSp modSp new mod">
        <pc:chgData name="Flávio Olimpio" userId="2d1d60667f675a7b" providerId="LiveId" clId="{4225516B-5763-4EC8-B877-8CCC37599306}" dt="2021-07-19T18:52:49.172" v="1408" actId="1076"/>
        <pc:sldMkLst>
          <pc:docMk/>
          <pc:sldMk cId="3288250289" sldId="389"/>
        </pc:sldMkLst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2" creationId="{F4CFD162-3DC1-4F37-A243-63F3EFC63072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3" creationId="{128300F3-9A53-431F-A07F-99A3777E5A5E}"/>
          </ac:spMkLst>
        </pc:spChg>
        <pc:spChg chg="del">
          <ac:chgData name="Flávio Olimpio" userId="2d1d60667f675a7b" providerId="LiveId" clId="{4225516B-5763-4EC8-B877-8CCC37599306}" dt="2021-07-19T18:41:01.325" v="1307" actId="478"/>
          <ac:spMkLst>
            <pc:docMk/>
            <pc:sldMk cId="3288250289" sldId="389"/>
            <ac:spMk id="4" creationId="{A78ECC56-52E5-4EF2-A18E-5AFFE560D2D5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2" creationId="{8C19C929-EC98-46CE-98F2-4E98FF8E9AB2}"/>
          </ac:spMkLst>
        </pc:spChg>
        <pc:spChg chg="add mod">
          <ac:chgData name="Flávio Olimpio" userId="2d1d60667f675a7b" providerId="LiveId" clId="{4225516B-5763-4EC8-B877-8CCC37599306}" dt="2021-07-19T18:52:49.172" v="1408" actId="1076"/>
          <ac:spMkLst>
            <pc:docMk/>
            <pc:sldMk cId="3288250289" sldId="389"/>
            <ac:spMk id="13" creationId="{889D4E4F-EE7B-4EA6-9DF1-064158258216}"/>
          </ac:spMkLst>
        </pc:spChg>
        <pc:picChg chg="add mod">
          <ac:chgData name="Flávio Olimpio" userId="2d1d60667f675a7b" providerId="LiveId" clId="{4225516B-5763-4EC8-B877-8CCC37599306}" dt="2021-07-19T18:52:49.172" v="1408" actId="1076"/>
          <ac:picMkLst>
            <pc:docMk/>
            <pc:sldMk cId="3288250289" sldId="389"/>
            <ac:picMk id="6" creationId="{7507E409-F8AD-4CE0-99D9-559BE800B759}"/>
          </ac:picMkLst>
        </pc:pic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7" creationId="{73AE26E2-314F-46A4-8880-CCD512B5303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9" creationId="{50043A6C-AD20-49F6-8962-18E55F88002B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1" creationId="{DFBB8165-C79D-4FF6-8EB9-1F1767DD79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4" creationId="{89AA1D96-F94C-4EF6-8C97-723799DECD08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5" creationId="{F89B70AF-6EE2-4916-9F3D-444F38057D9E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6" creationId="{06229FE1-063B-4F05-8130-200477B2E07A}"/>
          </ac:cxnSpMkLst>
        </pc:cxnChg>
        <pc:cxnChg chg="add mod">
          <ac:chgData name="Flávio Olimpio" userId="2d1d60667f675a7b" providerId="LiveId" clId="{4225516B-5763-4EC8-B877-8CCC37599306}" dt="2021-07-19T18:52:49.172" v="1408" actId="1076"/>
          <ac:cxnSpMkLst>
            <pc:docMk/>
            <pc:sldMk cId="3288250289" sldId="389"/>
            <ac:cxnSpMk id="17" creationId="{E677D38C-A336-4F1E-BD6B-7905FE340A7A}"/>
          </ac:cxnSpMkLst>
        </pc:cxnChg>
      </pc:sldChg>
      <pc:sldChg chg="addSp delSp modSp add mod">
        <pc:chgData name="Flávio Olimpio" userId="2d1d60667f675a7b" providerId="LiveId" clId="{4225516B-5763-4EC8-B877-8CCC37599306}" dt="2021-07-19T21:21:04.524" v="1792" actId="1076"/>
        <pc:sldMkLst>
          <pc:docMk/>
          <pc:sldMk cId="3159642192" sldId="390"/>
        </pc:sldMkLst>
        <pc:spChg chg="mod">
          <ac:chgData name="Flávio Olimpio" userId="2d1d60667f675a7b" providerId="LiveId" clId="{4225516B-5763-4EC8-B877-8CCC37599306}" dt="2021-07-19T21:17:52.735" v="1744" actId="1076"/>
          <ac:spMkLst>
            <pc:docMk/>
            <pc:sldMk cId="3159642192" sldId="390"/>
            <ac:spMk id="12" creationId="{8C19C929-EC98-46CE-98F2-4E98FF8E9AB2}"/>
          </ac:spMkLst>
        </pc:spChg>
        <pc:spChg chg="mod">
          <ac:chgData name="Flávio Olimpio" userId="2d1d60667f675a7b" providerId="LiveId" clId="{4225516B-5763-4EC8-B877-8CCC37599306}" dt="2021-07-19T21:17:49.035" v="1743" actId="1076"/>
          <ac:spMkLst>
            <pc:docMk/>
            <pc:sldMk cId="3159642192" sldId="390"/>
            <ac:spMk id="13" creationId="{889D4E4F-EE7B-4EA6-9DF1-064158258216}"/>
          </ac:spMkLst>
        </pc:spChg>
        <pc:spChg chg="add mod">
          <ac:chgData name="Flávio Olimpio" userId="2d1d60667f675a7b" providerId="LiveId" clId="{4225516B-5763-4EC8-B877-8CCC37599306}" dt="2021-07-19T19:04:25.042" v="1645" actId="1076"/>
          <ac:spMkLst>
            <pc:docMk/>
            <pc:sldMk cId="3159642192" sldId="390"/>
            <ac:spMk id="18" creationId="{C5EE83F6-C6D7-4823-AAE5-2DEDACEBD05F}"/>
          </ac:spMkLst>
        </pc:spChg>
        <pc:spChg chg="add mod">
          <ac:chgData name="Flávio Olimpio" userId="2d1d60667f675a7b" providerId="LiveId" clId="{4225516B-5763-4EC8-B877-8CCC37599306}" dt="2021-07-19T19:04:47.362" v="1647" actId="1076"/>
          <ac:spMkLst>
            <pc:docMk/>
            <pc:sldMk cId="3159642192" sldId="390"/>
            <ac:spMk id="19" creationId="{C929155F-4A67-46DE-97BE-9CCE8D0C647C}"/>
          </ac:spMkLst>
        </pc:spChg>
        <pc:spChg chg="add mod">
          <ac:chgData name="Flávio Olimpio" userId="2d1d60667f675a7b" providerId="LiveId" clId="{4225516B-5763-4EC8-B877-8CCC37599306}" dt="2021-07-19T19:03:08.548" v="1508" actId="1076"/>
          <ac:spMkLst>
            <pc:docMk/>
            <pc:sldMk cId="3159642192" sldId="390"/>
            <ac:spMk id="20" creationId="{219B82B8-EC5B-4B09-86B2-953FF03EEB2A}"/>
          </ac:spMkLst>
        </pc:spChg>
        <pc:spChg chg="add mod">
          <ac:chgData name="Flávio Olimpio" userId="2d1d60667f675a7b" providerId="LiveId" clId="{4225516B-5763-4EC8-B877-8CCC37599306}" dt="2021-07-19T19:03:05.840" v="1507" actId="1076"/>
          <ac:spMkLst>
            <pc:docMk/>
            <pc:sldMk cId="3159642192" sldId="390"/>
            <ac:spMk id="21" creationId="{86202139-8365-4B2F-A37B-2D51E1C878FF}"/>
          </ac:spMkLst>
        </pc:spChg>
        <pc:spChg chg="add mod">
          <ac:chgData name="Flávio Olimpio" userId="2d1d60667f675a7b" providerId="LiveId" clId="{4225516B-5763-4EC8-B877-8CCC37599306}" dt="2021-07-19T19:04:56.374" v="1649" actId="20577"/>
          <ac:spMkLst>
            <pc:docMk/>
            <pc:sldMk cId="3159642192" sldId="390"/>
            <ac:spMk id="22" creationId="{12699FFB-392B-46AF-AD71-B96901D60D69}"/>
          </ac:spMkLst>
        </pc:spChg>
        <pc:spChg chg="add mod">
          <ac:chgData name="Flávio Olimpio" userId="2d1d60667f675a7b" providerId="LiveId" clId="{4225516B-5763-4EC8-B877-8CCC37599306}" dt="2021-07-19T19:03:37.389" v="1522" actId="14100"/>
          <ac:spMkLst>
            <pc:docMk/>
            <pc:sldMk cId="3159642192" sldId="390"/>
            <ac:spMk id="23" creationId="{2CA99ABC-0C81-4BCC-88BB-B7948603F69D}"/>
          </ac:spMkLst>
        </pc:spChg>
        <pc:spChg chg="add mod">
          <ac:chgData name="Flávio Olimpio" userId="2d1d60667f675a7b" providerId="LiveId" clId="{4225516B-5763-4EC8-B877-8CCC37599306}" dt="2021-07-19T19:05:16.674" v="1662" actId="113"/>
          <ac:spMkLst>
            <pc:docMk/>
            <pc:sldMk cId="3159642192" sldId="390"/>
            <ac:spMk id="24" creationId="{643E616D-EEBC-4675-BEA5-D58FA1FB55BA}"/>
          </ac:spMkLst>
        </pc:spChg>
        <pc:spChg chg="add mod">
          <ac:chgData name="Flávio Olimpio" userId="2d1d60667f675a7b" providerId="LiveId" clId="{4225516B-5763-4EC8-B877-8CCC37599306}" dt="2021-07-19T21:20:51.844" v="1789" actId="1076"/>
          <ac:spMkLst>
            <pc:docMk/>
            <pc:sldMk cId="3159642192" sldId="390"/>
            <ac:spMk id="25" creationId="{13EFB5F0-A406-413A-B368-CF012981EFAD}"/>
          </ac:spMkLst>
        </pc:spChg>
        <pc:spChg chg="add mod">
          <ac:chgData name="Flávio Olimpio" userId="2d1d60667f675a7b" providerId="LiveId" clId="{4225516B-5763-4EC8-B877-8CCC37599306}" dt="2021-07-19T21:20:55.904" v="1790" actId="1076"/>
          <ac:spMkLst>
            <pc:docMk/>
            <pc:sldMk cId="3159642192" sldId="390"/>
            <ac:spMk id="26" creationId="{73ACD800-D3EF-4D22-92B2-D3DD7894D412}"/>
          </ac:spMkLst>
        </pc:spChg>
        <pc:spChg chg="add mod">
          <ac:chgData name="Flávio Olimpio" userId="2d1d60667f675a7b" providerId="LiveId" clId="{4225516B-5763-4EC8-B877-8CCC37599306}" dt="2021-07-19T21:20:58.764" v="1791" actId="1076"/>
          <ac:spMkLst>
            <pc:docMk/>
            <pc:sldMk cId="3159642192" sldId="390"/>
            <ac:spMk id="27" creationId="{FA06B10D-FF4E-4198-9860-1F081DC84924}"/>
          </ac:spMkLst>
        </pc:spChg>
        <pc:spChg chg="add mod">
          <ac:chgData name="Flávio Olimpio" userId="2d1d60667f675a7b" providerId="LiveId" clId="{4225516B-5763-4EC8-B877-8CCC37599306}" dt="2021-07-19T21:21:04.524" v="1792" actId="1076"/>
          <ac:spMkLst>
            <pc:docMk/>
            <pc:sldMk cId="3159642192" sldId="390"/>
            <ac:spMk id="28" creationId="{7D48E49F-B3B3-485D-AE05-42BC97846989}"/>
          </ac:spMkLst>
        </pc:spChg>
        <pc:spChg chg="add mod">
          <ac:chgData name="Flávio Olimpio" userId="2d1d60667f675a7b" providerId="LiveId" clId="{4225516B-5763-4EC8-B877-8CCC37599306}" dt="2021-07-19T21:20:44.215" v="1788" actId="1076"/>
          <ac:spMkLst>
            <pc:docMk/>
            <pc:sldMk cId="3159642192" sldId="390"/>
            <ac:spMk id="29" creationId="{4E830A93-01FB-45EA-B30D-A3E6E92BDF7B}"/>
          </ac:spMkLst>
        </pc:spChg>
        <pc:picChg chg="add mod ord">
          <ac:chgData name="Flávio Olimpio" userId="2d1d60667f675a7b" providerId="LiveId" clId="{4225516B-5763-4EC8-B877-8CCC37599306}" dt="2021-07-19T21:17:15.537" v="1739" actId="167"/>
          <ac:picMkLst>
            <pc:docMk/>
            <pc:sldMk cId="3159642192" sldId="390"/>
            <ac:picMk id="3" creationId="{095ED219-8C57-44D6-A171-EB680E2478AD}"/>
          </ac:picMkLst>
        </pc:picChg>
        <pc:picChg chg="del mod">
          <ac:chgData name="Flávio Olimpio" userId="2d1d60667f675a7b" providerId="LiveId" clId="{4225516B-5763-4EC8-B877-8CCC37599306}" dt="2021-07-19T21:16:40.887" v="1732" actId="478"/>
          <ac:picMkLst>
            <pc:docMk/>
            <pc:sldMk cId="3159642192" sldId="390"/>
            <ac:picMk id="6" creationId="{7507E409-F8AD-4CE0-99D9-559BE800B759}"/>
          </ac:picMkLst>
        </pc:picChg>
        <pc:cxnChg chg="del">
          <ac:chgData name="Flávio Olimpio" userId="2d1d60667f675a7b" providerId="LiveId" clId="{4225516B-5763-4EC8-B877-8CCC37599306}" dt="2021-07-19T18:53:07.454" v="1412" actId="478"/>
          <ac:cxnSpMkLst>
            <pc:docMk/>
            <pc:sldMk cId="3159642192" sldId="390"/>
            <ac:cxnSpMk id="7" creationId="{73AE26E2-314F-46A4-8880-CCD512B53038}"/>
          </ac:cxnSpMkLst>
        </pc:cxnChg>
        <pc:cxnChg chg="mod">
          <ac:chgData name="Flávio Olimpio" userId="2d1d60667f675a7b" providerId="LiveId" clId="{4225516B-5763-4EC8-B877-8CCC37599306}" dt="2021-07-19T21:20:20.645" v="1784" actId="14100"/>
          <ac:cxnSpMkLst>
            <pc:docMk/>
            <pc:sldMk cId="3159642192" sldId="390"/>
            <ac:cxnSpMk id="9" creationId="{50043A6C-AD20-49F6-8962-18E55F88002B}"/>
          </ac:cxnSpMkLst>
        </pc:cxnChg>
        <pc:cxnChg chg="mod">
          <ac:chgData name="Flávio Olimpio" userId="2d1d60667f675a7b" providerId="LiveId" clId="{4225516B-5763-4EC8-B877-8CCC37599306}" dt="2021-07-19T21:17:46.711" v="1742" actId="14100"/>
          <ac:cxnSpMkLst>
            <pc:docMk/>
            <pc:sldMk cId="3159642192" sldId="390"/>
            <ac:cxnSpMk id="11" creationId="{DFBB8165-C79D-4FF6-8EB9-1F1767DD7908}"/>
          </ac:cxnSpMkLst>
        </pc:cxnChg>
        <pc:cxnChg chg="del">
          <ac:chgData name="Flávio Olimpio" userId="2d1d60667f675a7b" providerId="LiveId" clId="{4225516B-5763-4EC8-B877-8CCC37599306}" dt="2021-07-19T18:53:02.166" v="1410" actId="478"/>
          <ac:cxnSpMkLst>
            <pc:docMk/>
            <pc:sldMk cId="3159642192" sldId="390"/>
            <ac:cxnSpMk id="14" creationId="{89AA1D96-F94C-4EF6-8C97-723799DECD08}"/>
          </ac:cxnSpMkLst>
        </pc:cxnChg>
        <pc:cxnChg chg="mod">
          <ac:chgData name="Flávio Olimpio" userId="2d1d60667f675a7b" providerId="LiveId" clId="{4225516B-5763-4EC8-B877-8CCC37599306}" dt="2021-07-19T21:20:25.949" v="1785" actId="14100"/>
          <ac:cxnSpMkLst>
            <pc:docMk/>
            <pc:sldMk cId="3159642192" sldId="390"/>
            <ac:cxnSpMk id="15" creationId="{F89B70AF-6EE2-4916-9F3D-444F38057D9E}"/>
          </ac:cxnSpMkLst>
        </pc:cxnChg>
        <pc:cxnChg chg="del">
          <ac:chgData name="Flávio Olimpio" userId="2d1d60667f675a7b" providerId="LiveId" clId="{4225516B-5763-4EC8-B877-8CCC37599306}" dt="2021-07-19T18:53:06.629" v="1411" actId="478"/>
          <ac:cxnSpMkLst>
            <pc:docMk/>
            <pc:sldMk cId="3159642192" sldId="390"/>
            <ac:cxnSpMk id="16" creationId="{06229FE1-063B-4F05-8130-200477B2E07A}"/>
          </ac:cxnSpMkLst>
        </pc:cxnChg>
        <pc:cxnChg chg="del">
          <ac:chgData name="Flávio Olimpio" userId="2d1d60667f675a7b" providerId="LiveId" clId="{4225516B-5763-4EC8-B877-8CCC37599306}" dt="2021-07-19T18:53:10.093" v="1413" actId="478"/>
          <ac:cxnSpMkLst>
            <pc:docMk/>
            <pc:sldMk cId="3159642192" sldId="390"/>
            <ac:cxnSpMk id="17" creationId="{E677D38C-A336-4F1E-BD6B-7905FE340A7A}"/>
          </ac:cxnSpMkLst>
        </pc:cxnChg>
        <pc:cxnChg chg="add mod">
          <ac:chgData name="Flávio Olimpio" userId="2d1d60667f675a7b" providerId="LiveId" clId="{4225516B-5763-4EC8-B877-8CCC37599306}" dt="2021-07-19T21:20:30.482" v="1786" actId="14100"/>
          <ac:cxnSpMkLst>
            <pc:docMk/>
            <pc:sldMk cId="3159642192" sldId="390"/>
            <ac:cxnSpMk id="30" creationId="{BA7F1C28-BB99-406A-AEC9-1605934B15C8}"/>
          </ac:cxnSpMkLst>
        </pc:cxnChg>
        <pc:cxnChg chg="add mod">
          <ac:chgData name="Flávio Olimpio" userId="2d1d60667f675a7b" providerId="LiveId" clId="{4225516B-5763-4EC8-B877-8CCC37599306}" dt="2021-07-19T21:20:10.517" v="1783" actId="14100"/>
          <ac:cxnSpMkLst>
            <pc:docMk/>
            <pc:sldMk cId="3159642192" sldId="390"/>
            <ac:cxnSpMk id="31" creationId="{7CA1FD41-94DC-49EB-ADE4-A7754134667A}"/>
          </ac:cxnSpMkLst>
        </pc:cxnChg>
      </pc:sldChg>
      <pc:sldChg chg="addSp delSp modSp new mod">
        <pc:chgData name="Flávio Olimpio" userId="2d1d60667f675a7b" providerId="LiveId" clId="{4225516B-5763-4EC8-B877-8CCC37599306}" dt="2021-07-19T22:37:36.660" v="2543" actId="1076"/>
        <pc:sldMkLst>
          <pc:docMk/>
          <pc:sldMk cId="1911345484" sldId="391"/>
        </pc:sldMkLst>
        <pc:spChg chg="del">
          <ac:chgData name="Flávio Olimpio" userId="2d1d60667f675a7b" providerId="LiveId" clId="{4225516B-5763-4EC8-B877-8CCC37599306}" dt="2021-07-19T22:04:29.297" v="1794" actId="478"/>
          <ac:spMkLst>
            <pc:docMk/>
            <pc:sldMk cId="1911345484" sldId="391"/>
            <ac:spMk id="2" creationId="{D62C9C2E-9DD0-4531-B4E6-C8A7C4CCE0C9}"/>
          </ac:spMkLst>
        </pc:spChg>
        <pc:spChg chg="mod">
          <ac:chgData name="Flávio Olimpio" userId="2d1d60667f675a7b" providerId="LiveId" clId="{4225516B-5763-4EC8-B877-8CCC37599306}" dt="2021-07-19T22:37:36.660" v="2543" actId="1076"/>
          <ac:spMkLst>
            <pc:docMk/>
            <pc:sldMk cId="1911345484" sldId="391"/>
            <ac:spMk id="3" creationId="{EAA6E8DF-5467-452A-B829-AC0E3EBBA731}"/>
          </ac:spMkLst>
        </pc:spChg>
        <pc:spChg chg="del mod">
          <ac:chgData name="Flávio Olimpio" userId="2d1d60667f675a7b" providerId="LiveId" clId="{4225516B-5763-4EC8-B877-8CCC37599306}" dt="2021-07-19T22:17:18.322" v="2212" actId="478"/>
          <ac:spMkLst>
            <pc:docMk/>
            <pc:sldMk cId="1911345484" sldId="391"/>
            <ac:spMk id="4" creationId="{C1BCC1C0-89F5-45B8-BEDC-1109D5C52A42}"/>
          </ac:spMkLst>
        </pc:spChg>
        <pc:spChg chg="add mod">
          <ac:chgData name="Flávio Olimpio" userId="2d1d60667f675a7b" providerId="LiveId" clId="{4225516B-5763-4EC8-B877-8CCC37599306}" dt="2021-07-19T22:08:16.226" v="1989" actId="1076"/>
          <ac:spMkLst>
            <pc:docMk/>
            <pc:sldMk cId="1911345484" sldId="391"/>
            <ac:spMk id="5" creationId="{346E1E85-7D53-40F2-9E4F-C9EC0C03BB27}"/>
          </ac:spMkLst>
        </pc:spChg>
        <pc:spChg chg="add mod">
          <ac:chgData name="Flávio Olimpio" userId="2d1d60667f675a7b" providerId="LiveId" clId="{4225516B-5763-4EC8-B877-8CCC37599306}" dt="2021-07-19T22:13:28.774" v="2112" actId="1076"/>
          <ac:spMkLst>
            <pc:docMk/>
            <pc:sldMk cId="1911345484" sldId="391"/>
            <ac:spMk id="6" creationId="{B7C87747-9178-426E-A7B9-72D1DCFE73C5}"/>
          </ac:spMkLst>
        </pc:spChg>
        <pc:spChg chg="add mod">
          <ac:chgData name="Flávio Olimpio" userId="2d1d60667f675a7b" providerId="LiveId" clId="{4225516B-5763-4EC8-B877-8CCC37599306}" dt="2021-07-19T22:17:05.807" v="2207" actId="1076"/>
          <ac:spMkLst>
            <pc:docMk/>
            <pc:sldMk cId="1911345484" sldId="391"/>
            <ac:spMk id="7" creationId="{84A94898-F941-47C5-B4E4-D6A2AB0D1871}"/>
          </ac:spMkLst>
        </pc:spChg>
        <pc:spChg chg="add del mod">
          <ac:chgData name="Flávio Olimpio" userId="2d1d60667f675a7b" providerId="LiveId" clId="{4225516B-5763-4EC8-B877-8CCC37599306}" dt="2021-07-19T22:10:03.121" v="2033" actId="478"/>
          <ac:spMkLst>
            <pc:docMk/>
            <pc:sldMk cId="1911345484" sldId="391"/>
            <ac:spMk id="8" creationId="{A0640255-B86C-43C6-8A25-51BBBB2FB4C1}"/>
          </ac:spMkLst>
        </pc:spChg>
        <pc:spChg chg="add mod">
          <ac:chgData name="Flávio Olimpio" userId="2d1d60667f675a7b" providerId="LiveId" clId="{4225516B-5763-4EC8-B877-8CCC37599306}" dt="2021-07-19T22:17:09.019" v="2209" actId="1076"/>
          <ac:spMkLst>
            <pc:docMk/>
            <pc:sldMk cId="1911345484" sldId="391"/>
            <ac:spMk id="9" creationId="{D549054C-38C3-431F-8204-F1D3F534C490}"/>
          </ac:spMkLst>
        </pc:spChg>
        <pc:spChg chg="add del mod">
          <ac:chgData name="Flávio Olimpio" userId="2d1d60667f675a7b" providerId="LiveId" clId="{4225516B-5763-4EC8-B877-8CCC37599306}" dt="2021-07-19T22:19:22.285" v="2278" actId="478"/>
          <ac:spMkLst>
            <pc:docMk/>
            <pc:sldMk cId="1911345484" sldId="391"/>
            <ac:spMk id="10" creationId="{B003EA5E-DA48-440F-8921-F85E5E6E2EF7}"/>
          </ac:spMkLst>
        </pc:spChg>
        <pc:spChg chg="add mod">
          <ac:chgData name="Flávio Olimpio" userId="2d1d60667f675a7b" providerId="LiveId" clId="{4225516B-5763-4EC8-B877-8CCC37599306}" dt="2021-07-19T22:13:37.103" v="2115" actId="1076"/>
          <ac:spMkLst>
            <pc:docMk/>
            <pc:sldMk cId="1911345484" sldId="391"/>
            <ac:spMk id="11" creationId="{7DB3E6CE-F050-4090-8FCB-10D92A35BAD9}"/>
          </ac:spMkLst>
        </pc:spChg>
        <pc:spChg chg="add del mod">
          <ac:chgData name="Flávio Olimpio" userId="2d1d60667f675a7b" providerId="LiveId" clId="{4225516B-5763-4EC8-B877-8CCC37599306}" dt="2021-07-19T22:11:27.009" v="2062" actId="478"/>
          <ac:spMkLst>
            <pc:docMk/>
            <pc:sldMk cId="1911345484" sldId="391"/>
            <ac:spMk id="12" creationId="{EECEE5E2-9CFF-43BB-B641-355B1C27D8E8}"/>
          </ac:spMkLst>
        </pc:spChg>
        <pc:spChg chg="add mod">
          <ac:chgData name="Flávio Olimpio" userId="2d1d60667f675a7b" providerId="LiveId" clId="{4225516B-5763-4EC8-B877-8CCC37599306}" dt="2021-07-19T22:14:16.659" v="2131" actId="1076"/>
          <ac:spMkLst>
            <pc:docMk/>
            <pc:sldMk cId="1911345484" sldId="391"/>
            <ac:spMk id="13" creationId="{3116EB4A-B5F6-43CC-A57C-0F1579D6D11C}"/>
          </ac:spMkLst>
        </pc:spChg>
        <pc:spChg chg="add mod">
          <ac:chgData name="Flávio Olimpio" userId="2d1d60667f675a7b" providerId="LiveId" clId="{4225516B-5763-4EC8-B877-8CCC37599306}" dt="2021-07-19T22:14:18.965" v="2132" actId="1076"/>
          <ac:spMkLst>
            <pc:docMk/>
            <pc:sldMk cId="1911345484" sldId="391"/>
            <ac:spMk id="14" creationId="{E3CF162E-9AEB-4042-BADB-E847FAF0855D}"/>
          </ac:spMkLst>
        </pc:spChg>
        <pc:spChg chg="add mod">
          <ac:chgData name="Flávio Olimpio" userId="2d1d60667f675a7b" providerId="LiveId" clId="{4225516B-5763-4EC8-B877-8CCC37599306}" dt="2021-07-19T22:16:45.837" v="2206" actId="1076"/>
          <ac:spMkLst>
            <pc:docMk/>
            <pc:sldMk cId="1911345484" sldId="391"/>
            <ac:spMk id="15" creationId="{94663EB7-C784-431E-9730-D58D121A5EA3}"/>
          </ac:spMkLst>
        </pc:spChg>
        <pc:spChg chg="add mod">
          <ac:chgData name="Flávio Olimpio" userId="2d1d60667f675a7b" providerId="LiveId" clId="{4225516B-5763-4EC8-B877-8CCC37599306}" dt="2021-07-19T22:16:04.227" v="2178" actId="1076"/>
          <ac:spMkLst>
            <pc:docMk/>
            <pc:sldMk cId="1911345484" sldId="391"/>
            <ac:spMk id="16" creationId="{B9D1207A-6A10-449D-B97B-867BF1200AA9}"/>
          </ac:spMkLst>
        </pc:spChg>
        <pc:spChg chg="add mod">
          <ac:chgData name="Flávio Olimpio" userId="2d1d60667f675a7b" providerId="LiveId" clId="{4225516B-5763-4EC8-B877-8CCC37599306}" dt="2021-07-19T22:16:01.304" v="2177" actId="1076"/>
          <ac:spMkLst>
            <pc:docMk/>
            <pc:sldMk cId="1911345484" sldId="391"/>
            <ac:spMk id="17" creationId="{EFF31F95-F914-486D-9C12-CE9107BFB2AE}"/>
          </ac:spMkLst>
        </pc:spChg>
        <pc:spChg chg="add mod">
          <ac:chgData name="Flávio Olimpio" userId="2d1d60667f675a7b" providerId="LiveId" clId="{4225516B-5763-4EC8-B877-8CCC37599306}" dt="2021-07-19T22:16:37.076" v="2204" actId="20577"/>
          <ac:spMkLst>
            <pc:docMk/>
            <pc:sldMk cId="1911345484" sldId="391"/>
            <ac:spMk id="18" creationId="{4186B59F-CDF2-4146-8D07-2BF72599A9B5}"/>
          </ac:spMkLst>
        </pc:spChg>
        <pc:spChg chg="add mod">
          <ac:chgData name="Flávio Olimpio" userId="2d1d60667f675a7b" providerId="LiveId" clId="{4225516B-5763-4EC8-B877-8CCC37599306}" dt="2021-07-19T22:17:36.090" v="2239" actId="1076"/>
          <ac:spMkLst>
            <pc:docMk/>
            <pc:sldMk cId="1911345484" sldId="391"/>
            <ac:spMk id="19" creationId="{DC1B75C4-D5BA-42BF-BEB1-C27A04E0B081}"/>
          </ac:spMkLst>
        </pc:spChg>
        <pc:spChg chg="add mod">
          <ac:chgData name="Flávio Olimpio" userId="2d1d60667f675a7b" providerId="LiveId" clId="{4225516B-5763-4EC8-B877-8CCC37599306}" dt="2021-07-19T22:19:14.969" v="2277" actId="1076"/>
          <ac:spMkLst>
            <pc:docMk/>
            <pc:sldMk cId="1911345484" sldId="391"/>
            <ac:spMk id="20" creationId="{9CBF9E3D-6570-4E5E-98FD-2E237997874B}"/>
          </ac:spMkLst>
        </pc:spChg>
        <pc:spChg chg="add mod">
          <ac:chgData name="Flávio Olimpio" userId="2d1d60667f675a7b" providerId="LiveId" clId="{4225516B-5763-4EC8-B877-8CCC37599306}" dt="2021-07-19T22:23:14.472" v="2367" actId="1076"/>
          <ac:spMkLst>
            <pc:docMk/>
            <pc:sldMk cId="1911345484" sldId="391"/>
            <ac:spMk id="21" creationId="{0C02C20F-F78E-4630-A1CF-EE16DC623B40}"/>
          </ac:spMkLst>
        </pc:spChg>
        <pc:spChg chg="add mod">
          <ac:chgData name="Flávio Olimpio" userId="2d1d60667f675a7b" providerId="LiveId" clId="{4225516B-5763-4EC8-B877-8CCC37599306}" dt="2021-07-19T22:23:23.693" v="2369" actId="1076"/>
          <ac:spMkLst>
            <pc:docMk/>
            <pc:sldMk cId="1911345484" sldId="391"/>
            <ac:spMk id="22" creationId="{FE05F796-BC04-45FF-B98A-E76B1777C4EF}"/>
          </ac:spMkLst>
        </pc:spChg>
        <pc:spChg chg="add mod">
          <ac:chgData name="Flávio Olimpio" userId="2d1d60667f675a7b" providerId="LiveId" clId="{4225516B-5763-4EC8-B877-8CCC37599306}" dt="2021-07-19T22:23:30.278" v="2370" actId="1076"/>
          <ac:spMkLst>
            <pc:docMk/>
            <pc:sldMk cId="1911345484" sldId="391"/>
            <ac:spMk id="23" creationId="{22094509-BB2C-4B7E-BB57-7576C839E7BB}"/>
          </ac:spMkLst>
        </pc:spChg>
        <pc:spChg chg="add mod">
          <ac:chgData name="Flávio Olimpio" userId="2d1d60667f675a7b" providerId="LiveId" clId="{4225516B-5763-4EC8-B877-8CCC37599306}" dt="2021-07-19T22:23:33.794" v="2371" actId="1076"/>
          <ac:spMkLst>
            <pc:docMk/>
            <pc:sldMk cId="1911345484" sldId="391"/>
            <ac:spMk id="24" creationId="{82F60430-B1A1-439B-993A-9BBFDD24FB83}"/>
          </ac:spMkLst>
        </pc:spChg>
        <pc:spChg chg="add mod">
          <ac:chgData name="Flávio Olimpio" userId="2d1d60667f675a7b" providerId="LiveId" clId="{4225516B-5763-4EC8-B877-8CCC37599306}" dt="2021-07-19T22:25:20.646" v="2394" actId="1076"/>
          <ac:spMkLst>
            <pc:docMk/>
            <pc:sldMk cId="1911345484" sldId="391"/>
            <ac:spMk id="25" creationId="{94E00ADA-776B-462A-9D13-9A9BFCA3B837}"/>
          </ac:spMkLst>
        </pc:spChg>
        <pc:spChg chg="add mod">
          <ac:chgData name="Flávio Olimpio" userId="2d1d60667f675a7b" providerId="LiveId" clId="{4225516B-5763-4EC8-B877-8CCC37599306}" dt="2021-07-19T22:25:55.733" v="2402" actId="14100"/>
          <ac:spMkLst>
            <pc:docMk/>
            <pc:sldMk cId="1911345484" sldId="391"/>
            <ac:spMk id="28" creationId="{E35F340B-6551-457D-AEEB-E7925DA11698}"/>
          </ac:spMkLst>
        </pc:spChg>
        <pc:spChg chg="add mod">
          <ac:chgData name="Flávio Olimpio" userId="2d1d60667f675a7b" providerId="LiveId" clId="{4225516B-5763-4EC8-B877-8CCC37599306}" dt="2021-07-19T22:27:17.682" v="2436" actId="1076"/>
          <ac:spMkLst>
            <pc:docMk/>
            <pc:sldMk cId="1911345484" sldId="391"/>
            <ac:spMk id="29" creationId="{AD92F45A-7879-4393-ABEF-BA56886C40DE}"/>
          </ac:spMkLst>
        </pc:spChg>
        <pc:spChg chg="add mod">
          <ac:chgData name="Flávio Olimpio" userId="2d1d60667f675a7b" providerId="LiveId" clId="{4225516B-5763-4EC8-B877-8CCC37599306}" dt="2021-07-19T22:26:46.252" v="2412" actId="1076"/>
          <ac:spMkLst>
            <pc:docMk/>
            <pc:sldMk cId="1911345484" sldId="391"/>
            <ac:spMk id="30" creationId="{DC0B8797-5948-4FC2-8B60-0E1BCDD4644B}"/>
          </ac:spMkLst>
        </pc:spChg>
        <pc:spChg chg="add mod">
          <ac:chgData name="Flávio Olimpio" userId="2d1d60667f675a7b" providerId="LiveId" clId="{4225516B-5763-4EC8-B877-8CCC37599306}" dt="2021-07-19T22:27:46.033" v="2450" actId="20577"/>
          <ac:spMkLst>
            <pc:docMk/>
            <pc:sldMk cId="1911345484" sldId="391"/>
            <ac:spMk id="31" creationId="{4534FC2F-0F7F-4F9B-B71B-ACEB3FD3E108}"/>
          </ac:spMkLst>
        </pc:spChg>
        <pc:spChg chg="add mod">
          <ac:chgData name="Flávio Olimpio" userId="2d1d60667f675a7b" providerId="LiveId" clId="{4225516B-5763-4EC8-B877-8CCC37599306}" dt="2021-07-19T22:29:13.502" v="2471" actId="20577"/>
          <ac:spMkLst>
            <pc:docMk/>
            <pc:sldMk cId="1911345484" sldId="391"/>
            <ac:spMk id="39" creationId="{2A7D67CE-19A7-4DAD-8E55-CC432DDE56B8}"/>
          </ac:spMkLst>
        </pc:spChg>
        <pc:spChg chg="add mod">
          <ac:chgData name="Flávio Olimpio" userId="2d1d60667f675a7b" providerId="LiveId" clId="{4225516B-5763-4EC8-B877-8CCC37599306}" dt="2021-07-19T22:29:50.828" v="2479" actId="1076"/>
          <ac:spMkLst>
            <pc:docMk/>
            <pc:sldMk cId="1911345484" sldId="391"/>
            <ac:spMk id="40" creationId="{1AF13DA7-C5AA-4435-9B6A-4CDBCE813A1C}"/>
          </ac:spMkLst>
        </pc:spChg>
        <pc:spChg chg="add mod">
          <ac:chgData name="Flávio Olimpio" userId="2d1d60667f675a7b" providerId="LiveId" clId="{4225516B-5763-4EC8-B877-8CCC37599306}" dt="2021-07-19T22:33:06.952" v="2529" actId="1076"/>
          <ac:spMkLst>
            <pc:docMk/>
            <pc:sldMk cId="1911345484" sldId="391"/>
            <ac:spMk id="41" creationId="{3D32AFF1-F925-43B4-860A-2A8E0F31F358}"/>
          </ac:spMkLst>
        </pc:spChg>
        <pc:spChg chg="add mod">
          <ac:chgData name="Flávio Olimpio" userId="2d1d60667f675a7b" providerId="LiveId" clId="{4225516B-5763-4EC8-B877-8CCC37599306}" dt="2021-07-19T22:33:11.028" v="2530" actId="1076"/>
          <ac:spMkLst>
            <pc:docMk/>
            <pc:sldMk cId="1911345484" sldId="391"/>
            <ac:spMk id="42" creationId="{3199FCEA-FD99-47DC-9863-02F10A8E9CE6}"/>
          </ac:spMkLst>
        </pc:spChg>
        <pc:spChg chg="add del mod">
          <ac:chgData name="Flávio Olimpio" userId="2d1d60667f675a7b" providerId="LiveId" clId="{4225516B-5763-4EC8-B877-8CCC37599306}" dt="2021-07-19T22:32:21.969" v="2511" actId="478"/>
          <ac:spMkLst>
            <pc:docMk/>
            <pc:sldMk cId="1911345484" sldId="391"/>
            <ac:spMk id="43" creationId="{AD539843-CE3D-44D6-B8A5-74C01BBF937D}"/>
          </ac:spMkLst>
        </pc:spChg>
        <pc:spChg chg="add mod">
          <ac:chgData name="Flávio Olimpio" userId="2d1d60667f675a7b" providerId="LiveId" clId="{4225516B-5763-4EC8-B877-8CCC37599306}" dt="2021-07-19T22:34:09.282" v="2542" actId="1076"/>
          <ac:spMkLst>
            <pc:docMk/>
            <pc:sldMk cId="1911345484" sldId="391"/>
            <ac:spMk id="44" creationId="{096B30EC-927D-4C43-B3B5-5DB71666860F}"/>
          </ac:spMkLst>
        </pc:spChg>
        <pc:spChg chg="add mod">
          <ac:chgData name="Flávio Olimpio" userId="2d1d60667f675a7b" providerId="LiveId" clId="{4225516B-5763-4EC8-B877-8CCC37599306}" dt="2021-07-19T22:33:49.191" v="2537" actId="1076"/>
          <ac:spMkLst>
            <pc:docMk/>
            <pc:sldMk cId="1911345484" sldId="391"/>
            <ac:spMk id="45" creationId="{C1F15715-3A58-4BE4-A6EC-2FA1F9B4A327}"/>
          </ac:spMkLst>
        </pc:spChg>
        <pc:spChg chg="add del mod">
          <ac:chgData name="Flávio Olimpio" userId="2d1d60667f675a7b" providerId="LiveId" clId="{4225516B-5763-4EC8-B877-8CCC37599306}" dt="2021-07-19T22:33:35.407" v="2533"/>
          <ac:spMkLst>
            <pc:docMk/>
            <pc:sldMk cId="1911345484" sldId="391"/>
            <ac:spMk id="46" creationId="{6211D917-00B5-438C-8CE9-0761FF8409E1}"/>
          </ac:spMkLst>
        </pc:spChg>
        <pc:spChg chg="add mod">
          <ac:chgData name="Flávio Olimpio" userId="2d1d60667f675a7b" providerId="LiveId" clId="{4225516B-5763-4EC8-B877-8CCC37599306}" dt="2021-07-19T22:34:00.271" v="2540" actId="1076"/>
          <ac:spMkLst>
            <pc:docMk/>
            <pc:sldMk cId="1911345484" sldId="391"/>
            <ac:spMk id="47" creationId="{9211A4C2-E5EC-45E4-B122-F4F69BA3322C}"/>
          </ac:spMkLst>
        </pc:spChg>
        <pc:cxnChg chg="add mod">
          <ac:chgData name="Flávio Olimpio" userId="2d1d60667f675a7b" providerId="LiveId" clId="{4225516B-5763-4EC8-B877-8CCC37599306}" dt="2021-07-19T22:28:23.928" v="2454" actId="14100"/>
          <ac:cxnSpMkLst>
            <pc:docMk/>
            <pc:sldMk cId="1911345484" sldId="391"/>
            <ac:cxnSpMk id="26" creationId="{8EFFBEB4-49B7-42C7-8BD3-A8AAEE9E2172}"/>
          </ac:cxnSpMkLst>
        </pc:cxnChg>
        <pc:cxnChg chg="add mod">
          <ac:chgData name="Flávio Olimpio" userId="2d1d60667f675a7b" providerId="LiveId" clId="{4225516B-5763-4EC8-B877-8CCC37599306}" dt="2021-07-19T22:28:53.016" v="2462" actId="1076"/>
          <ac:cxnSpMkLst>
            <pc:docMk/>
            <pc:sldMk cId="1911345484" sldId="391"/>
            <ac:cxnSpMk id="34" creationId="{F953D492-C44E-4BD7-845D-94B087EF0475}"/>
          </ac:cxnSpMkLst>
        </pc:cxnChg>
        <pc:cxnChg chg="add mod">
          <ac:chgData name="Flávio Olimpio" userId="2d1d60667f675a7b" providerId="LiveId" clId="{4225516B-5763-4EC8-B877-8CCC37599306}" dt="2021-07-19T22:28:59.226" v="2465" actId="14100"/>
          <ac:cxnSpMkLst>
            <pc:docMk/>
            <pc:sldMk cId="1911345484" sldId="391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08:38.657" v="1993" actId="47"/>
        <pc:sldMkLst>
          <pc:docMk/>
          <pc:sldMk cId="711205323" sldId="392"/>
        </pc:sldMkLst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1904908067" sldId="392"/>
        </pc:sldMkLst>
      </pc:sldChg>
      <pc:sldChg chg="add del">
        <pc:chgData name="Flávio Olimpio" userId="2d1d60667f675a7b" providerId="LiveId" clId="{4225516B-5763-4EC8-B877-8CCC37599306}" dt="2021-07-19T22:12:38.114" v="2091" actId="47"/>
        <pc:sldMkLst>
          <pc:docMk/>
          <pc:sldMk cId="3411892073" sldId="392"/>
        </pc:sldMkLst>
      </pc:sldChg>
      <pc:sldChg chg="addSp delSp modSp add mod">
        <pc:chgData name="Flávio Olimpio" userId="2d1d60667f675a7b" providerId="LiveId" clId="{4225516B-5763-4EC8-B877-8CCC37599306}" dt="2021-07-19T22:45:59.676" v="2668" actId="1076"/>
        <pc:sldMkLst>
          <pc:docMk/>
          <pc:sldMk cId="3503349909" sldId="392"/>
        </pc:sldMkLst>
        <pc:spChg chg="del">
          <ac:chgData name="Flávio Olimpio" userId="2d1d60667f675a7b" providerId="LiveId" clId="{4225516B-5763-4EC8-B877-8CCC37599306}" dt="2021-07-19T22:38:11.753" v="2547" actId="478"/>
          <ac:spMkLst>
            <pc:docMk/>
            <pc:sldMk cId="3503349909" sldId="392"/>
            <ac:spMk id="3" creationId="{EAA6E8DF-5467-452A-B829-AC0E3EBBA731}"/>
          </ac:spMkLst>
        </pc:spChg>
        <pc:spChg chg="add del mod">
          <ac:chgData name="Flávio Olimpio" userId="2d1d60667f675a7b" providerId="LiveId" clId="{4225516B-5763-4EC8-B877-8CCC37599306}" dt="2021-07-19T22:38:14.082" v="2548" actId="478"/>
          <ac:spMkLst>
            <pc:docMk/>
            <pc:sldMk cId="3503349909" sldId="392"/>
            <ac:spMk id="4" creationId="{92DEA197-2890-45C4-8DB1-0BDB14EB5090}"/>
          </ac:spMkLst>
        </pc:spChg>
        <pc:spChg chg="mod">
          <ac:chgData name="Flávio Olimpio" userId="2d1d60667f675a7b" providerId="LiveId" clId="{4225516B-5763-4EC8-B877-8CCC37599306}" dt="2021-07-19T22:38:08.978" v="2546" actId="1076"/>
          <ac:spMkLst>
            <pc:docMk/>
            <pc:sldMk cId="3503349909" sldId="392"/>
            <ac:spMk id="5" creationId="{346E1E85-7D53-40F2-9E4F-C9EC0C03BB27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6" creationId="{B7C87747-9178-426E-A7B9-72D1DCFE73C5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7" creationId="{84A94898-F941-47C5-B4E4-D6A2AB0D1871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9" creationId="{D549054C-38C3-431F-8204-F1D3F534C490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1" creationId="{7DB3E6CE-F050-4090-8FCB-10D92A35BAD9}"/>
          </ac:spMkLst>
        </pc:spChg>
        <pc:spChg chg="del">
          <ac:chgData name="Flávio Olimpio" userId="2d1d60667f675a7b" providerId="LiveId" clId="{4225516B-5763-4EC8-B877-8CCC37599306}" dt="2021-07-19T22:38:25.471" v="2551" actId="478"/>
          <ac:spMkLst>
            <pc:docMk/>
            <pc:sldMk cId="3503349909" sldId="392"/>
            <ac:spMk id="13" creationId="{3116EB4A-B5F6-43CC-A57C-0F1579D6D11C}"/>
          </ac:spMkLst>
        </pc:spChg>
        <pc:spChg chg="del">
          <ac:chgData name="Flávio Olimpio" userId="2d1d60667f675a7b" providerId="LiveId" clId="{4225516B-5763-4EC8-B877-8CCC37599306}" dt="2021-07-19T22:38:23.288" v="2550" actId="478"/>
          <ac:spMkLst>
            <pc:docMk/>
            <pc:sldMk cId="3503349909" sldId="392"/>
            <ac:spMk id="14" creationId="{E3CF162E-9AEB-4042-BADB-E847FAF0855D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5" creationId="{94663EB7-C784-431E-9730-D58D121A5EA3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6" creationId="{B9D1207A-6A10-449D-B97B-867BF1200AA9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7" creationId="{EFF31F95-F914-486D-9C12-CE9107BFB2AE}"/>
          </ac:spMkLst>
        </pc:spChg>
        <pc:spChg chg="del">
          <ac:chgData name="Flávio Olimpio" userId="2d1d60667f675a7b" providerId="LiveId" clId="{4225516B-5763-4EC8-B877-8CCC37599306}" dt="2021-07-19T22:38:18.426" v="2549" actId="478"/>
          <ac:spMkLst>
            <pc:docMk/>
            <pc:sldMk cId="3503349909" sldId="392"/>
            <ac:spMk id="18" creationId="{4186B59F-CDF2-4146-8D07-2BF72599A9B5}"/>
          </ac:spMkLst>
        </pc:spChg>
        <pc:spChg chg="mod">
          <ac:chgData name="Flávio Olimpio" userId="2d1d60667f675a7b" providerId="LiveId" clId="{4225516B-5763-4EC8-B877-8CCC37599306}" dt="2021-07-19T22:45:55.862" v="2667" actId="1076"/>
          <ac:spMkLst>
            <pc:docMk/>
            <pc:sldMk cId="3503349909" sldId="392"/>
            <ac:spMk id="19" creationId="{DC1B75C4-D5BA-42BF-BEB1-C27A04E0B081}"/>
          </ac:spMkLst>
        </pc:spChg>
        <pc:spChg chg="mod">
          <ac:chgData name="Flávio Olimpio" userId="2d1d60667f675a7b" providerId="LiveId" clId="{4225516B-5763-4EC8-B877-8CCC37599306}" dt="2021-07-19T22:45:59.676" v="2668" actId="1076"/>
          <ac:spMkLst>
            <pc:docMk/>
            <pc:sldMk cId="3503349909" sldId="392"/>
            <ac:spMk id="20" creationId="{9CBF9E3D-6570-4E5E-98FD-2E237997874B}"/>
          </ac:spMkLst>
        </pc:spChg>
        <pc:spChg chg="mod">
          <ac:chgData name="Flávio Olimpio" userId="2d1d60667f675a7b" providerId="LiveId" clId="{4225516B-5763-4EC8-B877-8CCC37599306}" dt="2021-07-19T22:42:24.579" v="2625" actId="20577"/>
          <ac:spMkLst>
            <pc:docMk/>
            <pc:sldMk cId="3503349909" sldId="392"/>
            <ac:spMk id="21" creationId="{0C02C20F-F78E-4630-A1CF-EE16DC623B40}"/>
          </ac:spMkLst>
        </pc:spChg>
        <pc:spChg chg="mod">
          <ac:chgData name="Flávio Olimpio" userId="2d1d60667f675a7b" providerId="LiveId" clId="{4225516B-5763-4EC8-B877-8CCC37599306}" dt="2021-07-19T22:41:04.859" v="2611" actId="1076"/>
          <ac:spMkLst>
            <pc:docMk/>
            <pc:sldMk cId="3503349909" sldId="392"/>
            <ac:spMk id="22" creationId="{FE05F796-BC04-45FF-B98A-E76B1777C4E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23" creationId="{22094509-BB2C-4B7E-BB57-7576C839E7BB}"/>
          </ac:spMkLst>
        </pc:spChg>
        <pc:spChg chg="mod">
          <ac:chgData name="Flávio Olimpio" userId="2d1d60667f675a7b" providerId="LiveId" clId="{4225516B-5763-4EC8-B877-8CCC37599306}" dt="2021-07-19T22:42:42.348" v="2626"/>
          <ac:spMkLst>
            <pc:docMk/>
            <pc:sldMk cId="3503349909" sldId="392"/>
            <ac:spMk id="24" creationId="{82F60430-B1A1-439B-993A-9BBFDD24FB83}"/>
          </ac:spMkLst>
        </pc:spChg>
        <pc:spChg chg="mod">
          <ac:chgData name="Flávio Olimpio" userId="2d1d60667f675a7b" providerId="LiveId" clId="{4225516B-5763-4EC8-B877-8CCC37599306}" dt="2021-07-19T22:42:52.670" v="2630" actId="20577"/>
          <ac:spMkLst>
            <pc:docMk/>
            <pc:sldMk cId="3503349909" sldId="392"/>
            <ac:spMk id="25" creationId="{94E00ADA-776B-462A-9D13-9A9BFCA3B837}"/>
          </ac:spMkLst>
        </pc:spChg>
        <pc:spChg chg="mod">
          <ac:chgData name="Flávio Olimpio" userId="2d1d60667f675a7b" providerId="LiveId" clId="{4225516B-5763-4EC8-B877-8CCC37599306}" dt="2021-07-19T22:44:15.560" v="2643" actId="1076"/>
          <ac:spMkLst>
            <pc:docMk/>
            <pc:sldMk cId="3503349909" sldId="392"/>
            <ac:spMk id="28" creationId="{E35F340B-6551-457D-AEEB-E7925DA11698}"/>
          </ac:spMkLst>
        </pc:spChg>
        <pc:spChg chg="mod">
          <ac:chgData name="Flávio Olimpio" userId="2d1d60667f675a7b" providerId="LiveId" clId="{4225516B-5763-4EC8-B877-8CCC37599306}" dt="2021-07-19T22:44:26.950" v="2647" actId="20577"/>
          <ac:spMkLst>
            <pc:docMk/>
            <pc:sldMk cId="3503349909" sldId="392"/>
            <ac:spMk id="29" creationId="{AD92F45A-7879-4393-ABEF-BA56886C40DE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0" creationId="{DC0B8797-5948-4FC2-8B60-0E1BCDD4644B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31" creationId="{4534FC2F-0F7F-4F9B-B71B-ACEB3FD3E108}"/>
          </ac:spMkLst>
        </pc:spChg>
        <pc:spChg chg="mod">
          <ac:chgData name="Flávio Olimpio" userId="2d1d60667f675a7b" providerId="LiveId" clId="{4225516B-5763-4EC8-B877-8CCC37599306}" dt="2021-07-19T22:45:07.076" v="2656" actId="20577"/>
          <ac:spMkLst>
            <pc:docMk/>
            <pc:sldMk cId="3503349909" sldId="392"/>
            <ac:spMk id="39" creationId="{2A7D67CE-19A7-4DAD-8E55-CC432DDE56B8}"/>
          </ac:spMkLst>
        </pc:spChg>
        <pc:spChg chg="mod">
          <ac:chgData name="Flávio Olimpio" userId="2d1d60667f675a7b" providerId="LiveId" clId="{4225516B-5763-4EC8-B877-8CCC37599306}" dt="2021-07-19T22:44:57.444" v="2654" actId="20577"/>
          <ac:spMkLst>
            <pc:docMk/>
            <pc:sldMk cId="3503349909" sldId="392"/>
            <ac:spMk id="40" creationId="{1AF13DA7-C5AA-4435-9B6A-4CDBCE813A1C}"/>
          </ac:spMkLst>
        </pc:spChg>
        <pc:spChg chg="mod">
          <ac:chgData name="Flávio Olimpio" userId="2d1d60667f675a7b" providerId="LiveId" clId="{4225516B-5763-4EC8-B877-8CCC37599306}" dt="2021-07-19T22:45:39.920" v="2666" actId="1076"/>
          <ac:spMkLst>
            <pc:docMk/>
            <pc:sldMk cId="3503349909" sldId="392"/>
            <ac:spMk id="41" creationId="{3D32AFF1-F925-43B4-860A-2A8E0F31F358}"/>
          </ac:spMkLst>
        </pc:spChg>
        <pc:spChg chg="mod">
          <ac:chgData name="Flávio Olimpio" userId="2d1d60667f675a7b" providerId="LiveId" clId="{4225516B-5763-4EC8-B877-8CCC37599306}" dt="2021-07-19T22:45:39.553" v="2665" actId="1076"/>
          <ac:spMkLst>
            <pc:docMk/>
            <pc:sldMk cId="3503349909" sldId="392"/>
            <ac:spMk id="42" creationId="{3199FCEA-FD99-47DC-9863-02F10A8E9CE6}"/>
          </ac:spMkLst>
        </pc:spChg>
        <pc:spChg chg="mod">
          <ac:chgData name="Flávio Olimpio" userId="2d1d60667f675a7b" providerId="LiveId" clId="{4225516B-5763-4EC8-B877-8CCC37599306}" dt="2021-07-19T22:45:39.280" v="2664" actId="1076"/>
          <ac:spMkLst>
            <pc:docMk/>
            <pc:sldMk cId="3503349909" sldId="392"/>
            <ac:spMk id="44" creationId="{096B30EC-927D-4C43-B3B5-5DB71666860F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5" creationId="{C1F15715-3A58-4BE4-A6EC-2FA1F9B4A327}"/>
          </ac:spMkLst>
        </pc:spChg>
        <pc:spChg chg="mod">
          <ac:chgData name="Flávio Olimpio" userId="2d1d60667f675a7b" providerId="LiveId" clId="{4225516B-5763-4EC8-B877-8CCC37599306}" dt="2021-07-19T22:38:51.489" v="2562" actId="1076"/>
          <ac:spMkLst>
            <pc:docMk/>
            <pc:sldMk cId="3503349909" sldId="392"/>
            <ac:spMk id="47" creationId="{9211A4C2-E5EC-45E4-B122-F4F69BA3322C}"/>
          </ac:spMkLst>
        </pc:sp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26" creationId="{8EFFBEB4-49B7-42C7-8BD3-A8AAEE9E2172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4" creationId="{F953D492-C44E-4BD7-845D-94B087EF0475}"/>
          </ac:cxnSpMkLst>
        </pc:cxnChg>
        <pc:cxnChg chg="mod">
          <ac:chgData name="Flávio Olimpio" userId="2d1d60667f675a7b" providerId="LiveId" clId="{4225516B-5763-4EC8-B877-8CCC37599306}" dt="2021-07-19T22:38:51.489" v="2562" actId="1076"/>
          <ac:cxnSpMkLst>
            <pc:docMk/>
            <pc:sldMk cId="3503349909" sldId="392"/>
            <ac:cxnSpMk id="37" creationId="{638CBCF1-371B-43B0-A169-3E7E54D1C70A}"/>
          </ac:cxnSpMkLst>
        </pc:cxnChg>
      </pc:sldChg>
      <pc:sldChg chg="add del">
        <pc:chgData name="Flávio Olimpio" userId="2d1d60667f675a7b" providerId="LiveId" clId="{4225516B-5763-4EC8-B877-8CCC37599306}" dt="2021-07-19T22:25:15.948" v="2392"/>
        <pc:sldMkLst>
          <pc:docMk/>
          <pc:sldMk cId="2055689024" sldId="393"/>
        </pc:sldMkLst>
      </pc:sldChg>
      <pc:sldChg chg="addSp delSp modSp new mod">
        <pc:chgData name="Flávio Olimpio" userId="2d1d60667f675a7b" providerId="LiveId" clId="{4225516B-5763-4EC8-B877-8CCC37599306}" dt="2021-07-19T22:53:06.122" v="2718" actId="1076"/>
        <pc:sldMkLst>
          <pc:docMk/>
          <pc:sldMk cId="2265422838" sldId="393"/>
        </pc:sldMkLst>
        <pc:spChg chg="del">
          <ac:chgData name="Flávio Olimpio" userId="2d1d60667f675a7b" providerId="LiveId" clId="{4225516B-5763-4EC8-B877-8CCC37599306}" dt="2021-07-19T22:48:23.807" v="2670" actId="478"/>
          <ac:spMkLst>
            <pc:docMk/>
            <pc:sldMk cId="2265422838" sldId="393"/>
            <ac:spMk id="2" creationId="{01C84A60-8DDC-4A69-A32C-42EE47AF56A5}"/>
          </ac:spMkLst>
        </pc:spChg>
        <pc:spChg chg="del">
          <ac:chgData name="Flávio Olimpio" userId="2d1d60667f675a7b" providerId="LiveId" clId="{4225516B-5763-4EC8-B877-8CCC37599306}" dt="2021-07-19T22:50:15.566" v="2693" actId="478"/>
          <ac:spMkLst>
            <pc:docMk/>
            <pc:sldMk cId="2265422838" sldId="393"/>
            <ac:spMk id="3" creationId="{C534C9E1-8A0A-4F4C-BE1C-74EDF425035E}"/>
          </ac:spMkLst>
        </pc:spChg>
        <pc:spChg chg="del">
          <ac:chgData name="Flávio Olimpio" userId="2d1d60667f675a7b" providerId="LiveId" clId="{4225516B-5763-4EC8-B877-8CCC37599306}" dt="2021-07-19T22:50:16.750" v="2694" actId="478"/>
          <ac:spMkLst>
            <pc:docMk/>
            <pc:sldMk cId="2265422838" sldId="393"/>
            <ac:spMk id="4" creationId="{E09CEC96-5951-4D5E-9E34-30ED8AC0D0B6}"/>
          </ac:spMkLst>
        </pc:spChg>
        <pc:spChg chg="add mod">
          <ac:chgData name="Flávio Olimpio" userId="2d1d60667f675a7b" providerId="LiveId" clId="{4225516B-5763-4EC8-B877-8CCC37599306}" dt="2021-07-19T22:48:36.638" v="2692" actId="1076"/>
          <ac:spMkLst>
            <pc:docMk/>
            <pc:sldMk cId="2265422838" sldId="393"/>
            <ac:spMk id="5" creationId="{A092E7D5-CFEE-4798-B307-8E63C82CE334}"/>
          </ac:spMkLst>
        </pc:spChg>
        <pc:spChg chg="add del mod">
          <ac:chgData name="Flávio Olimpio" userId="2d1d60667f675a7b" providerId="LiveId" clId="{4225516B-5763-4EC8-B877-8CCC37599306}" dt="2021-07-19T22:50:19.088" v="2696"/>
          <ac:spMkLst>
            <pc:docMk/>
            <pc:sldMk cId="2265422838" sldId="393"/>
            <ac:spMk id="6" creationId="{E90884B1-F52E-434B-A30C-019389BC292B}"/>
          </ac:spMkLst>
        </pc:spChg>
        <pc:spChg chg="add mod">
          <ac:chgData name="Flávio Olimpio" userId="2d1d60667f675a7b" providerId="LiveId" clId="{4225516B-5763-4EC8-B877-8CCC37599306}" dt="2021-07-19T22:52:43.791" v="2715" actId="123"/>
          <ac:spMkLst>
            <pc:docMk/>
            <pc:sldMk cId="2265422838" sldId="393"/>
            <ac:spMk id="11" creationId="{AE5F0E34-DDD8-41CF-ACD9-17A481AAF2F3}"/>
          </ac:spMkLst>
        </pc:spChg>
        <pc:picChg chg="add mod">
          <ac:chgData name="Flávio Olimpio" userId="2d1d60667f675a7b" providerId="LiveId" clId="{4225516B-5763-4EC8-B877-8CCC37599306}" dt="2021-07-19T22:52:53.936" v="2716" actId="1076"/>
          <ac:picMkLst>
            <pc:docMk/>
            <pc:sldMk cId="2265422838" sldId="393"/>
            <ac:picMk id="8" creationId="{57868629-714A-4F7B-ADC0-793E31AE59EF}"/>
          </ac:picMkLst>
        </pc:picChg>
        <pc:picChg chg="add mod">
          <ac:chgData name="Flávio Olimpio" userId="2d1d60667f675a7b" providerId="LiveId" clId="{4225516B-5763-4EC8-B877-8CCC37599306}" dt="2021-07-19T22:53:06.122" v="2718" actId="1076"/>
          <ac:picMkLst>
            <pc:docMk/>
            <pc:sldMk cId="2265422838" sldId="393"/>
            <ac:picMk id="1026" creationId="{9DDA1734-A925-4903-AE48-0D2A80F67B00}"/>
          </ac:picMkLst>
        </pc:picChg>
      </pc:sldChg>
      <pc:sldChg chg="modSp add mod">
        <pc:chgData name="Flávio Olimpio" userId="2d1d60667f675a7b" providerId="LiveId" clId="{4225516B-5763-4EC8-B877-8CCC37599306}" dt="2021-07-19T22:54:13.663" v="2724" actId="20577"/>
        <pc:sldMkLst>
          <pc:docMk/>
          <pc:sldMk cId="1160531037" sldId="394"/>
        </pc:sldMkLst>
        <pc:spChg chg="mod">
          <ac:chgData name="Flávio Olimpio" userId="2d1d60667f675a7b" providerId="LiveId" clId="{4225516B-5763-4EC8-B877-8CCC37599306}" dt="2021-07-19T22:54:13.663" v="2724" actId="20577"/>
          <ac:spMkLst>
            <pc:docMk/>
            <pc:sldMk cId="1160531037" sldId="394"/>
            <ac:spMk id="5" creationId="{A092E7D5-CFEE-4798-B307-8E63C82CE334}"/>
          </ac:spMkLst>
        </pc:spChg>
      </pc:sldChg>
    </pc:docChg>
  </pc:docChgLst>
  <pc:docChgLst>
    <pc:chgData name="Flávio Olimpio" userId="2d1d60667f675a7b" providerId="LiveId" clId="{E9B563F4-48F4-49D7-BCC8-E6C8C128EDDC}"/>
    <pc:docChg chg="undo custSel addSld delSld modSld sldOrd modMainMaster">
      <pc:chgData name="Flávio Olimpio" userId="2d1d60667f675a7b" providerId="LiveId" clId="{E9B563F4-48F4-49D7-BCC8-E6C8C128EDDC}" dt="2021-07-16T12:27:24.016" v="1568" actId="1076"/>
      <pc:docMkLst>
        <pc:docMk/>
      </pc:docMkLst>
      <pc:sldChg chg="modSp del mod">
        <pc:chgData name="Flávio Olimpio" userId="2d1d60667f675a7b" providerId="LiveId" clId="{E9B563F4-48F4-49D7-BCC8-E6C8C128EDDC}" dt="2021-07-15T15:05:20.961" v="355" actId="47"/>
        <pc:sldMkLst>
          <pc:docMk/>
          <pc:sldMk cId="0" sldId="256"/>
        </pc:sldMkLst>
        <pc:spChg chg="mod">
          <ac:chgData name="Flávio Olimpio" userId="2d1d60667f675a7b" providerId="LiveId" clId="{E9B563F4-48F4-49D7-BCC8-E6C8C128EDDC}" dt="2021-07-15T13:24:55.728" v="72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4:59.764" v="73" actId="14100"/>
          <ac:spMkLst>
            <pc:docMk/>
            <pc:sldMk cId="0" sldId="256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1.612" v="356" actId="47"/>
        <pc:sldMkLst>
          <pc:docMk/>
          <pc:sldMk cId="0" sldId="2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023" v="357" actId="47"/>
        <pc:sldMkLst>
          <pc:docMk/>
          <pc:sldMk cId="0" sldId="2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48.027" v="74" actId="47"/>
        <pc:sldMkLst>
          <pc:docMk/>
          <pc:sldMk cId="0" sldId="2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59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05:22.766" v="358" actId="47"/>
        <pc:sldMkLst>
          <pc:docMk/>
          <pc:sldMk cId="0" sldId="2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6.409" v="91" actId="47"/>
        <pc:sldMkLst>
          <pc:docMk/>
          <pc:sldMk cId="0" sldId="2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252" v="92" actId="47"/>
        <pc:sldMkLst>
          <pc:docMk/>
          <pc:sldMk cId="0" sldId="2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3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7.835" v="93" actId="47"/>
        <pc:sldMkLst>
          <pc:docMk/>
          <pc:sldMk cId="0" sldId="2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8.468" v="94" actId="47"/>
        <pc:sldMkLst>
          <pc:docMk/>
          <pc:sldMk cId="0" sldId="2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307" v="95" actId="47"/>
        <pc:sldMkLst>
          <pc:docMk/>
          <pc:sldMk cId="0" sldId="2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8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49.895" v="96" actId="47"/>
        <pc:sldMkLst>
          <pc:docMk/>
          <pc:sldMk cId="0" sldId="2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69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0.514" v="97" actId="47"/>
        <pc:sldMkLst>
          <pc:docMk/>
          <pc:sldMk cId="0" sldId="2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0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074" v="98" actId="47"/>
        <pc:sldMkLst>
          <pc:docMk/>
          <pc:sldMk cId="0" sldId="2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1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1.808" v="99" actId="47"/>
        <pc:sldMkLst>
          <pc:docMk/>
          <pc:sldMk cId="0" sldId="2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2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52.449" v="100" actId="47"/>
        <pc:sldMkLst>
          <pc:docMk/>
          <pc:sldMk cId="0" sldId="2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7.712" v="90" actId="47"/>
        <pc:sldMkLst>
          <pc:docMk/>
          <pc:sldMk cId="0" sldId="2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4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32.495" v="89" actId="47"/>
        <pc:sldMkLst>
          <pc:docMk/>
          <pc:sldMk cId="0" sldId="2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6.580" v="88" actId="47"/>
        <pc:sldMkLst>
          <pc:docMk/>
          <pc:sldMk cId="0" sldId="27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4.512" v="87" actId="47"/>
        <pc:sldMkLst>
          <pc:docMk/>
          <pc:sldMk cId="0" sldId="2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3.571" v="86" actId="47"/>
        <pc:sldMkLst>
          <pc:docMk/>
          <pc:sldMk cId="0" sldId="27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2.665" v="85" actId="47"/>
        <pc:sldMkLst>
          <pc:docMk/>
          <pc:sldMk cId="0" sldId="2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7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1.510" v="84" actId="47"/>
        <pc:sldMkLst>
          <pc:docMk/>
          <pc:sldMk cId="0" sldId="28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20.384" v="83" actId="47"/>
        <pc:sldMkLst>
          <pc:docMk/>
          <pc:sldMk cId="0" sldId="28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8.918" v="82" actId="47"/>
        <pc:sldMkLst>
          <pc:docMk/>
          <pc:sldMk cId="0" sldId="28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6.751" v="81" actId="47"/>
        <pc:sldMkLst>
          <pc:docMk/>
          <pc:sldMk cId="0" sldId="28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85"/>
            <ac:spMk id="11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4.707" v="80" actId="47"/>
        <pc:sldMkLst>
          <pc:docMk/>
          <pc:sldMk cId="0" sldId="29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6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12.727" v="79" actId="47"/>
        <pc:sldMkLst>
          <pc:docMk/>
          <pc:sldMk cId="0" sldId="29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6:09.253" v="78" actId="47"/>
        <pc:sldMkLst>
          <pc:docMk/>
          <pc:sldMk cId="0" sldId="29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298"/>
            <ac:spMk id="6" creationId="{00000000-0000-0000-0000-000000000000}"/>
          </ac:spMkLst>
        </pc:spChg>
      </pc:sldChg>
      <pc:sldChg chg="addSp modSp add del mod">
        <pc:chgData name="Flávio Olimpio" userId="2d1d60667f675a7b" providerId="LiveId" clId="{E9B563F4-48F4-49D7-BCC8-E6C8C128EDDC}" dt="2021-07-15T14:53:51.127" v="352" actId="14100"/>
        <pc:sldMkLst>
          <pc:docMk/>
          <pc:sldMk cId="0" sldId="299"/>
        </pc:sldMkLst>
        <pc:spChg chg="mod">
          <ac:chgData name="Flávio Olimpio" userId="2d1d60667f675a7b" providerId="LiveId" clId="{E9B563F4-48F4-49D7-BCC8-E6C8C128EDDC}" dt="2021-07-15T14:48:51.893" v="334" actId="1076"/>
          <ac:spMkLst>
            <pc:docMk/>
            <pc:sldMk cId="0" sldId="29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7:31.181" v="110" actId="14100"/>
          <ac:spMkLst>
            <pc:docMk/>
            <pc:sldMk cId="0" sldId="299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4:49:29.923" v="345" actId="14100"/>
          <ac:spMkLst>
            <pc:docMk/>
            <pc:sldMk cId="0" sldId="299"/>
            <ac:spMk id="6" creationId="{8A3B43A6-AF70-4D33-AF9F-ACF92848C673}"/>
          </ac:spMkLst>
        </pc:spChg>
        <pc:picChg chg="add mod modCrop">
          <ac:chgData name="Flávio Olimpio" userId="2d1d60667f675a7b" providerId="LiveId" clId="{E9B563F4-48F4-49D7-BCC8-E6C8C128EDDC}" dt="2021-07-15T14:53:51.127" v="352" actId="14100"/>
          <ac:picMkLst>
            <pc:docMk/>
            <pc:sldMk cId="0" sldId="299"/>
            <ac:picMk id="5" creationId="{BC9ACC22-F208-4E1D-9B8A-E35C67D2A65C}"/>
          </ac:picMkLst>
        </pc:picChg>
      </pc:sldChg>
      <pc:sldChg chg="modSp del mod">
        <pc:chgData name="Flávio Olimpio" userId="2d1d60667f675a7b" providerId="LiveId" clId="{E9B563F4-48F4-49D7-BCC8-E6C8C128EDDC}" dt="2021-07-15T15:05:28.583" v="359" actId="47"/>
        <pc:sldMkLst>
          <pc:docMk/>
          <pc:sldMk cId="0" sldId="300"/>
        </pc:sldMkLst>
        <pc:spChg chg="mod">
          <ac:chgData name="Flávio Olimpio" userId="2d1d60667f675a7b" providerId="LiveId" clId="{E9B563F4-48F4-49D7-BCC8-E6C8C128EDDC}" dt="2021-07-15T14:45:47.206" v="277" actId="1076"/>
          <ac:spMkLst>
            <pc:docMk/>
            <pc:sldMk cId="0" sldId="30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4:52.705" v="263" actId="5793"/>
          <ac:spMkLst>
            <pc:docMk/>
            <pc:sldMk cId="0" sldId="300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398" v="360" actId="47"/>
        <pc:sldMkLst>
          <pc:docMk/>
          <pc:sldMk cId="0" sldId="301"/>
        </pc:sldMkLst>
        <pc:spChg chg="mod">
          <ac:chgData name="Flávio Olimpio" userId="2d1d60667f675a7b" providerId="LiveId" clId="{E9B563F4-48F4-49D7-BCC8-E6C8C128EDDC}" dt="2021-07-15T14:45:03.021" v="265" actId="14100"/>
          <ac:spMkLst>
            <pc:docMk/>
            <pc:sldMk cId="0" sldId="30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08.625" v="268" actId="1076"/>
          <ac:spMkLst>
            <pc:docMk/>
            <pc:sldMk cId="0" sldId="30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16.981" v="270" actId="1076"/>
          <ac:spMkLst>
            <pc:docMk/>
            <pc:sldMk cId="0" sldId="30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45:30.521" v="274" actId="1076"/>
          <ac:spMkLst>
            <pc:docMk/>
            <pc:sldMk cId="0" sldId="301"/>
            <ac:spMk id="5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05:29.997" v="361" actId="47"/>
        <pc:sldMkLst>
          <pc:docMk/>
          <pc:sldMk cId="0" sldId="302"/>
        </pc:sldMkLst>
        <pc:spChg chg="mod">
          <ac:chgData name="Flávio Olimpio" userId="2d1d60667f675a7b" providerId="LiveId" clId="{E9B563F4-48F4-49D7-BCC8-E6C8C128EDDC}" dt="2021-07-15T14:46:09.825" v="279" actId="20577"/>
          <ac:spMkLst>
            <pc:docMk/>
            <pc:sldMk cId="0" sldId="30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2"/>
            <ac:spMk id="3" creationId="{00000000-0000-0000-0000-000000000000}"/>
          </ac:spMkLst>
        </pc:spChg>
      </pc:sldChg>
      <pc:sldChg chg="modSp del mod">
        <pc:chgData name="Flávio Olimpio" userId="2d1d60667f675a7b" providerId="LiveId" clId="{E9B563F4-48F4-49D7-BCC8-E6C8C128EDDC}" dt="2021-07-15T15:11:01.160" v="746" actId="47"/>
        <pc:sldMkLst>
          <pc:docMk/>
          <pc:sldMk cId="0" sldId="30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4:58:54.233" v="354" actId="1076"/>
          <ac:spMkLst>
            <pc:docMk/>
            <pc:sldMk cId="0" sldId="30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3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07.954" v="749" actId="47"/>
        <pc:sldMkLst>
          <pc:docMk/>
          <pc:sldMk cId="0" sldId="30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10.265" v="750" actId="47"/>
        <pc:sldMkLst>
          <pc:docMk/>
          <pc:sldMk cId="0" sldId="30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5"/>
            <ac:spMk id="6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8.837" v="755" actId="47"/>
        <pc:sldMkLst>
          <pc:docMk/>
          <pc:sldMk cId="0" sldId="30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6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19.478" v="756" actId="47"/>
        <pc:sldMkLst>
          <pc:docMk/>
          <pc:sldMk cId="0" sldId="30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7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438" v="757" actId="47"/>
        <pc:sldMkLst>
          <pc:docMk/>
          <pc:sldMk cId="0" sldId="30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0.967" v="758" actId="47"/>
        <pc:sldMkLst>
          <pc:docMk/>
          <pc:sldMk cId="0" sldId="30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09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065" v="759" actId="47"/>
        <pc:sldMkLst>
          <pc:docMk/>
          <pc:sldMk cId="0" sldId="31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0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505" v="760" actId="47"/>
        <pc:sldMkLst>
          <pc:docMk/>
          <pc:sldMk cId="0" sldId="31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1"/>
            <ac:spMk id="9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2.932" v="761" actId="47"/>
        <pc:sldMkLst>
          <pc:docMk/>
          <pc:sldMk cId="0" sldId="31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2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23.525" v="762" actId="47"/>
        <pc:sldMkLst>
          <pc:docMk/>
          <pc:sldMk cId="0" sldId="31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3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38.262" v="113" actId="47"/>
        <pc:sldMkLst>
          <pc:docMk/>
          <pc:sldMk cId="0" sldId="31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0.282" v="114" actId="47"/>
        <pc:sldMkLst>
          <pc:docMk/>
          <pc:sldMk cId="0" sldId="31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5"/>
            <ac:spMk id="1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8:41.477" v="115" actId="47"/>
        <pc:sldMkLst>
          <pc:docMk/>
          <pc:sldMk cId="0" sldId="31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6"/>
            <ac:spMk id="3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41.472" v="765" actId="47"/>
        <pc:sldMkLst>
          <pc:docMk/>
          <pc:sldMk cId="0" sldId="31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1.986" v="766" actId="47"/>
        <pc:sldMkLst>
          <pc:docMk/>
          <pc:sldMk cId="0" sldId="31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8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2.403" v="767" actId="47"/>
        <pc:sldMkLst>
          <pc:docMk/>
          <pc:sldMk cId="0" sldId="31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1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040" v="768" actId="47"/>
        <pc:sldMkLst>
          <pc:docMk/>
          <pc:sldMk cId="0" sldId="32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0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3.575" v="769" actId="47"/>
        <pc:sldMkLst>
          <pc:docMk/>
          <pc:sldMk cId="0" sldId="32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004" v="770" actId="47"/>
        <pc:sldMkLst>
          <pc:docMk/>
          <pc:sldMk cId="0" sldId="32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2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4.935" v="771" actId="47"/>
        <pc:sldMkLst>
          <pc:docMk/>
          <pc:sldMk cId="0" sldId="32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3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359" v="772" actId="47"/>
        <pc:sldMkLst>
          <pc:docMk/>
          <pc:sldMk cId="0" sldId="32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4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5.761" v="773" actId="47"/>
        <pc:sldMkLst>
          <pc:docMk/>
          <pc:sldMk cId="0" sldId="32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5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439" v="774" actId="47"/>
        <pc:sldMkLst>
          <pc:docMk/>
          <pc:sldMk cId="0" sldId="32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6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6.911" v="775" actId="47"/>
        <pc:sldMkLst>
          <pc:docMk/>
          <pc:sldMk cId="0" sldId="32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375" v="776" actId="47"/>
        <pc:sldMkLst>
          <pc:docMk/>
          <pc:sldMk cId="0" sldId="32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8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7.999" v="777" actId="47"/>
        <pc:sldMkLst>
          <pc:docMk/>
          <pc:sldMk cId="0" sldId="32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29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494" v="778" actId="47"/>
        <pc:sldMkLst>
          <pc:docMk/>
          <pc:sldMk cId="0" sldId="33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0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8.936" v="779" actId="47"/>
        <pc:sldMkLst>
          <pc:docMk/>
          <pc:sldMk cId="0" sldId="33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1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49.695" v="780" actId="47"/>
        <pc:sldMkLst>
          <pc:docMk/>
          <pc:sldMk cId="0" sldId="33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2"/>
            <ac:spMk id="5" creationId="{00000000-0000-0000-0000-000000000000}"/>
          </ac:spMkLst>
        </pc:spChg>
      </pc:sldChg>
      <pc:sldChg chg="modSp add del">
        <pc:chgData name="Flávio Olimpio" userId="2d1d60667f675a7b" providerId="LiveId" clId="{E9B563F4-48F4-49D7-BCC8-E6C8C128EDDC}" dt="2021-07-15T15:11:53.449" v="783" actId="47"/>
        <pc:sldMkLst>
          <pc:docMk/>
          <pc:sldMk cId="0" sldId="33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3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2.015" v="116" actId="47"/>
        <pc:sldMkLst>
          <pc:docMk/>
          <pc:sldMk cId="0" sldId="33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014" v="118" actId="47"/>
        <pc:sldMkLst>
          <pc:docMk/>
          <pc:sldMk cId="0" sldId="33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5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9:04.679" v="119" actId="47"/>
        <pc:sldMkLst>
          <pc:docMk/>
          <pc:sldMk cId="0" sldId="33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4.022" v="784" actId="47"/>
        <pc:sldMkLst>
          <pc:docMk/>
          <pc:sldMk cId="0" sldId="33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5.130" v="785" actId="47"/>
        <pc:sldMkLst>
          <pc:docMk/>
          <pc:sldMk cId="0" sldId="33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8"/>
            <ac:spMk id="8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7.350" v="786" actId="47"/>
        <pc:sldMkLst>
          <pc:docMk/>
          <pc:sldMk cId="0" sldId="33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39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8.314" v="787" actId="47"/>
        <pc:sldMkLst>
          <pc:docMk/>
          <pc:sldMk cId="0" sldId="34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0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1:59.258" v="788" actId="47"/>
        <pc:sldMkLst>
          <pc:docMk/>
          <pc:sldMk cId="0" sldId="34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1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29:13.330" v="850" actId="20577"/>
        <pc:sldMkLst>
          <pc:docMk/>
          <pc:sldMk cId="0" sldId="342"/>
        </pc:sldMkLst>
        <pc:spChg chg="mod">
          <ac:chgData name="Flávio Olimpio" userId="2d1d60667f675a7b" providerId="LiveId" clId="{E9B563F4-48F4-49D7-BCC8-E6C8C128EDDC}" dt="2021-07-15T16:29:13.330" v="850" actId="20577"/>
          <ac:spMkLst>
            <pc:docMk/>
            <pc:sldMk cId="0" sldId="34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2:16.964" v="794" actId="122"/>
          <ac:spMkLst>
            <pc:docMk/>
            <pc:sldMk cId="0" sldId="342"/>
            <ac:spMk id="3" creationId="{00000000-0000-0000-0000-000000000000}"/>
          </ac:spMkLst>
        </pc:spChg>
      </pc:sldChg>
      <pc:sldChg chg="addSp delSp modSp mod">
        <pc:chgData name="Flávio Olimpio" userId="2d1d60667f675a7b" providerId="LiveId" clId="{E9B563F4-48F4-49D7-BCC8-E6C8C128EDDC}" dt="2021-07-15T17:20:46.109" v="1405" actId="20577"/>
        <pc:sldMkLst>
          <pc:docMk/>
          <pc:sldMk cId="0" sldId="343"/>
        </pc:sldMkLst>
        <pc:spChg chg="del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2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17:18.539" v="1386" actId="478"/>
          <ac:spMkLst>
            <pc:docMk/>
            <pc:sldMk cId="0" sldId="34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17:23.605" v="1387" actId="1076"/>
          <ac:spMkLst>
            <pc:docMk/>
            <pc:sldMk cId="0" sldId="34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0:46.109" v="1405" actId="20577"/>
          <ac:spMkLst>
            <pc:docMk/>
            <pc:sldMk cId="0" sldId="343"/>
            <ac:spMk id="5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5T16:32:01.519" v="1183" actId="478"/>
          <ac:spMkLst>
            <pc:docMk/>
            <pc:sldMk cId="0" sldId="343"/>
            <ac:spMk id="7" creationId="{873098AA-887D-41AF-A469-EAA3F953FC6D}"/>
          </ac:spMkLst>
        </pc:spChg>
        <pc:spChg chg="add mod">
          <ac:chgData name="Flávio Olimpio" userId="2d1d60667f675a7b" providerId="LiveId" clId="{E9B563F4-48F4-49D7-BCC8-E6C8C128EDDC}" dt="2021-07-15T16:32:01.926" v="1184"/>
          <ac:spMkLst>
            <pc:docMk/>
            <pc:sldMk cId="0" sldId="343"/>
            <ac:spMk id="8" creationId="{36157C9C-82C4-4606-AEBB-36CC99D6D7EB}"/>
          </ac:spMkLst>
        </pc:spChg>
      </pc:sldChg>
      <pc:sldChg chg="modSp mod">
        <pc:chgData name="Flávio Olimpio" userId="2d1d60667f675a7b" providerId="LiveId" clId="{E9B563F4-48F4-49D7-BCC8-E6C8C128EDDC}" dt="2021-07-15T15:13:25.205" v="796" actId="1076"/>
        <pc:sldMkLst>
          <pc:docMk/>
          <pc:sldMk cId="0" sldId="34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13:25.205" v="796" actId="1076"/>
          <ac:spMkLst>
            <pc:docMk/>
            <pc:sldMk cId="0" sldId="34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4"/>
            <ac:spMk id="5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5"/>
            <ac:spMk id="4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6"/>
            <ac:spMk id="7" creationId="{00000000-0000-0000-0000-000000000000}"/>
          </ac:spMkLst>
        </pc:spChg>
      </pc:sldChg>
      <pc:sldChg chg="delSp modSp mod">
        <pc:chgData name="Flávio Olimpio" userId="2d1d60667f675a7b" providerId="LiveId" clId="{E9B563F4-48F4-49D7-BCC8-E6C8C128EDDC}" dt="2021-07-15T17:21:09.043" v="1406" actId="478"/>
        <pc:sldMkLst>
          <pc:docMk/>
          <pc:sldMk cId="0" sldId="34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7"/>
            <ac:spMk id="7" creationId="{00000000-0000-0000-0000-000000000000}"/>
          </ac:spMkLst>
        </pc:spChg>
        <pc:spChg chg="del mod">
          <ac:chgData name="Flávio Olimpio" userId="2d1d60667f675a7b" providerId="LiveId" clId="{E9B563F4-48F4-49D7-BCC8-E6C8C128EDDC}" dt="2021-07-15T17:21:09.043" v="1406" actId="478"/>
          <ac:spMkLst>
            <pc:docMk/>
            <pc:sldMk cId="0" sldId="347"/>
            <ac:spMk id="8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7:22:09.745" v="1407" actId="1076"/>
        <pc:sldMkLst>
          <pc:docMk/>
          <pc:sldMk cId="0" sldId="34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7:22:09.745" v="1407" actId="1076"/>
          <ac:spMkLst>
            <pc:docMk/>
            <pc:sldMk cId="0" sldId="34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8"/>
            <ac:spMk id="8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4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49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32.867" v="797" actId="47"/>
        <pc:sldMkLst>
          <pc:docMk/>
          <pc:sldMk cId="0" sldId="35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1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8:43.273" v="798" actId="47"/>
        <pc:sldMkLst>
          <pc:docMk/>
          <pc:sldMk cId="0" sldId="35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2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5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3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0.540" v="1311" actId="47"/>
        <pc:sldMkLst>
          <pc:docMk/>
          <pc:sldMk cId="0" sldId="35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4"/>
            <ac:spMk id="10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1.714" v="1312" actId="47"/>
        <pc:sldMkLst>
          <pc:docMk/>
          <pc:sldMk cId="0" sldId="35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5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234" v="1313" actId="47"/>
        <pc:sldMkLst>
          <pc:docMk/>
          <pc:sldMk cId="0" sldId="35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6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2.634" v="1314" actId="47"/>
        <pc:sldMkLst>
          <pc:docMk/>
          <pc:sldMk cId="0" sldId="35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7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170" v="1315" actId="47"/>
        <pc:sldMkLst>
          <pc:docMk/>
          <pc:sldMk cId="0" sldId="35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8"/>
            <ac:spMk id="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6:51:13.707" v="1316" actId="47"/>
        <pc:sldMkLst>
          <pc:docMk/>
          <pc:sldMk cId="0" sldId="35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59"/>
            <ac:spMk id="3" creationId="{00000000-0000-0000-0000-000000000000}"/>
          </ac:spMkLst>
        </pc:spChg>
      </pc:sldChg>
      <pc:sldChg chg="modSp mod">
        <pc:chgData name="Flávio Olimpio" userId="2d1d60667f675a7b" providerId="LiveId" clId="{E9B563F4-48F4-49D7-BCC8-E6C8C128EDDC}" dt="2021-07-15T16:51:35.747" v="1322" actId="14100"/>
        <pc:sldMkLst>
          <pc:docMk/>
          <pc:sldMk cId="0" sldId="360"/>
        </pc:sldMkLst>
        <pc:spChg chg="mod">
          <ac:chgData name="Flávio Olimpio" userId="2d1d60667f675a7b" providerId="LiveId" clId="{E9B563F4-48F4-49D7-BCC8-E6C8C128EDDC}" dt="2021-07-15T16:51:35.747" v="1322" actId="14100"/>
          <ac:spMkLst>
            <pc:docMk/>
            <pc:sldMk cId="0" sldId="36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6:51:31.142" v="1320" actId="14100"/>
          <ac:spMkLst>
            <pc:docMk/>
            <pc:sldMk cId="0" sldId="360"/>
            <ac:spMk id="3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1"/>
            <ac:spMk id="7" creationId="{00000000-0000-0000-0000-000000000000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0" sldId="36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2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7.020" v="811" actId="47"/>
        <pc:sldMkLst>
          <pc:docMk/>
          <pc:sldMk cId="0" sldId="36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3"/>
            <ac:spMk id="2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6.543" v="810" actId="47"/>
        <pc:sldMkLst>
          <pc:docMk/>
          <pc:sldMk cId="0" sldId="36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4"/>
            <ac:spMk id="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5.782" v="809" actId="47"/>
        <pc:sldMkLst>
          <pc:docMk/>
          <pc:sldMk cId="0" sldId="36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5"/>
            <ac:spMk id="16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4.540" v="808" actId="47"/>
        <pc:sldMkLst>
          <pc:docMk/>
          <pc:sldMk cId="0" sldId="366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6"/>
            <ac:spMk id="4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66"/>
            <ac:graphicFrameMk id="3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3.776" v="807" actId="47"/>
        <pc:sldMkLst>
          <pc:docMk/>
          <pc:sldMk cId="0" sldId="36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7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3.285" v="806" actId="47"/>
        <pc:sldMkLst>
          <pc:docMk/>
          <pc:sldMk cId="0" sldId="368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8"/>
            <ac:spMk id="1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2.698" v="805" actId="47"/>
        <pc:sldMkLst>
          <pc:docMk/>
          <pc:sldMk cId="0" sldId="36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69"/>
            <ac:spMk id="2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921" v="804" actId="47"/>
        <pc:sldMkLst>
          <pc:docMk/>
          <pc:sldMk cId="0" sldId="370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0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1.482" v="803" actId="47"/>
        <pc:sldMkLst>
          <pc:docMk/>
          <pc:sldMk cId="0" sldId="371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1"/>
            <ac:spMk id="3" creationId="{00000000-0000-0000-0000-000000000000}"/>
          </ac:spMkLst>
        </pc:spChg>
        <pc:graphicFrameChg chg="mod">
          <ac:chgData name="Flávio Olimpio" userId="2d1d60667f675a7b" providerId="LiveId" clId="{E9B563F4-48F4-49D7-BCC8-E6C8C128EDDC}" dt="2021-07-15T13:23:05.884" v="3"/>
          <ac:graphicFrameMkLst>
            <pc:docMk/>
            <pc:sldMk cId="0" sldId="371"/>
            <ac:graphicFrameMk id="4" creationId="{00000000-0000-0000-0000-000000000000}"/>
          </ac:graphicFrameMkLst>
        </pc:graphicFrameChg>
      </pc:sldChg>
      <pc:sldChg chg="modSp del">
        <pc:chgData name="Flávio Olimpio" userId="2d1d60667f675a7b" providerId="LiveId" clId="{E9B563F4-48F4-49D7-BCC8-E6C8C128EDDC}" dt="2021-07-15T15:19:50.752" v="802" actId="47"/>
        <pc:sldMkLst>
          <pc:docMk/>
          <pc:sldMk cId="0" sldId="372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2"/>
            <ac:spMk id="5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50.197" v="801" actId="47"/>
        <pc:sldMkLst>
          <pc:docMk/>
          <pc:sldMk cId="0" sldId="373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1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2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7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8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39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0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1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3"/>
            <ac:spMk id="43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9.545" v="800" actId="47"/>
        <pc:sldMkLst>
          <pc:docMk/>
          <pc:sldMk cId="0" sldId="374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6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4"/>
            <ac:spMk id="7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5:19:48.731" v="799" actId="47"/>
        <pc:sldMkLst>
          <pc:docMk/>
          <pc:sldMk cId="0" sldId="375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0" sldId="375"/>
            <ac:spMk id="4" creationId="{00000000-0000-0000-0000-000000000000}"/>
          </ac:spMkLst>
        </pc:spChg>
      </pc:sldChg>
      <pc:sldChg chg="modSp del">
        <pc:chgData name="Flávio Olimpio" userId="2d1d60667f675a7b" providerId="LiveId" clId="{E9B563F4-48F4-49D7-BCC8-E6C8C128EDDC}" dt="2021-07-15T13:25:59.910" v="75" actId="47"/>
        <pc:sldMkLst>
          <pc:docMk/>
          <pc:sldMk cId="2368608511" sldId="377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2368608511" sldId="377"/>
            <ac:spMk id="2" creationId="{57B1399D-A61D-4995-AFE4-FFA541E0ADF9}"/>
          </ac:spMkLst>
        </pc:spChg>
      </pc:sldChg>
      <pc:sldChg chg="modSp">
        <pc:chgData name="Flávio Olimpio" userId="2d1d60667f675a7b" providerId="LiveId" clId="{E9B563F4-48F4-49D7-BCC8-E6C8C128EDDC}" dt="2021-07-15T13:23:05.884" v="3"/>
        <pc:sldMkLst>
          <pc:docMk/>
          <pc:sldMk cId="679368869" sldId="378"/>
        </pc:sldMkLst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679368869" sldId="378"/>
            <ac:picMk id="4" creationId="{DDE5A345-37D5-432B-A2BA-84E7577424E6}"/>
          </ac:picMkLst>
        </pc:picChg>
      </pc:sldChg>
      <pc:sldChg chg="modSp del">
        <pc:chgData name="Flávio Olimpio" userId="2d1d60667f675a7b" providerId="LiveId" clId="{E9B563F4-48F4-49D7-BCC8-E6C8C128EDDC}" dt="2021-07-15T13:29:03.101" v="117" actId="47"/>
        <pc:sldMkLst>
          <pc:docMk/>
          <pc:sldMk cId="3893476352" sldId="379"/>
        </pc:sldMkLst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6" creationId="{1EFB99C7-E9A5-4A7F-845C-8373D9CFE854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7" creationId="{C2E3332C-4943-4426-82F6-A1841C44DCBD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8" creationId="{C074EB18-B680-4A9F-8BFD-2CC8C3833CFF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9" creationId="{AC1295C0-5E8D-4E6E-AFBF-E78FBE3FFA4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1" creationId="{A122FCB1-DFB3-4589-9F46-DC9AEB237E58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k cId="3893476352" sldId="379"/>
            <ac:spMk id="12" creationId="{162420E0-112E-473D-9929-2CCE69B0B3AC}"/>
          </ac:spMkLst>
        </pc:spChg>
        <pc:picChg chg="mod">
          <ac:chgData name="Flávio Olimpio" userId="2d1d60667f675a7b" providerId="LiveId" clId="{E9B563F4-48F4-49D7-BCC8-E6C8C128EDDC}" dt="2021-07-15T13:23:05.884" v="3"/>
          <ac:picMkLst>
            <pc:docMk/>
            <pc:sldMk cId="3893476352" sldId="379"/>
            <ac:picMk id="5" creationId="{BD1C3213-DFE1-487F-97DE-104205B568C5}"/>
          </ac:picMkLst>
        </pc:picChg>
      </pc:sldChg>
      <pc:sldChg chg="new del ord">
        <pc:chgData name="Flávio Olimpio" userId="2d1d60667f675a7b" providerId="LiveId" clId="{E9B563F4-48F4-49D7-BCC8-E6C8C128EDDC}" dt="2021-07-15T13:23:35.464" v="5" actId="47"/>
        <pc:sldMkLst>
          <pc:docMk/>
          <pc:sldMk cId="706336568" sldId="380"/>
        </pc:sldMkLst>
      </pc:sldChg>
      <pc:sldChg chg="modSp add mod">
        <pc:chgData name="Flávio Olimpio" userId="2d1d60667f675a7b" providerId="LiveId" clId="{E9B563F4-48F4-49D7-BCC8-E6C8C128EDDC}" dt="2021-07-15T14:31:09.165" v="124" actId="1076"/>
        <pc:sldMkLst>
          <pc:docMk/>
          <pc:sldMk cId="0" sldId="381"/>
        </pc:sldMkLst>
        <pc:spChg chg="mod">
          <ac:chgData name="Flávio Olimpio" userId="2d1d60667f675a7b" providerId="LiveId" clId="{E9B563F4-48F4-49D7-BCC8-E6C8C128EDDC}" dt="2021-07-15T13:24:32.493" v="68" actId="207"/>
          <ac:spMkLst>
            <pc:docMk/>
            <pc:sldMk cId="0" sldId="381"/>
            <ac:spMk id="3074" creationId="{C302DE46-7A65-4755-9557-4E68A30A4009}"/>
          </ac:spMkLst>
        </pc:spChg>
        <pc:spChg chg="mod">
          <ac:chgData name="Flávio Olimpio" userId="2d1d60667f675a7b" providerId="LiveId" clId="{E9B563F4-48F4-49D7-BCC8-E6C8C128EDDC}" dt="2021-07-15T14:31:09.165" v="124" actId="1076"/>
          <ac:spMkLst>
            <pc:docMk/>
            <pc:sldMk cId="0" sldId="381"/>
            <ac:spMk id="3076" creationId="{A5FF5AE8-B62B-47CF-AB76-C1D90816EF5F}"/>
          </ac:spMkLst>
        </pc:spChg>
      </pc:sldChg>
      <pc:sldChg chg="delSp new del mod">
        <pc:chgData name="Flávio Olimpio" userId="2d1d60667f675a7b" providerId="LiveId" clId="{E9B563F4-48F4-49D7-BCC8-E6C8C128EDDC}" dt="2021-07-15T14:37:30.693" v="247" actId="47"/>
        <pc:sldMkLst>
          <pc:docMk/>
          <pc:sldMk cId="4139949025" sldId="382"/>
        </pc:sldMkLst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2" creationId="{3BFDC633-41ED-4DF4-B5EA-5454D5D0AF0E}"/>
          </ac:spMkLst>
        </pc:spChg>
        <pc:spChg chg="del">
          <ac:chgData name="Flávio Olimpio" userId="2d1d60667f675a7b" providerId="LiveId" clId="{E9B563F4-48F4-49D7-BCC8-E6C8C128EDDC}" dt="2021-07-15T14:33:43.905" v="126" actId="478"/>
          <ac:spMkLst>
            <pc:docMk/>
            <pc:sldMk cId="4139949025" sldId="382"/>
            <ac:spMk id="3" creationId="{B1CFB23E-283D-4AF7-BCAC-28820C72FE8E}"/>
          </ac:spMkLst>
        </pc:spChg>
      </pc:sldChg>
      <pc:sldChg chg="modSp add mod modAnim">
        <pc:chgData name="Flávio Olimpio" userId="2d1d60667f675a7b" providerId="LiveId" clId="{E9B563F4-48F4-49D7-BCC8-E6C8C128EDDC}" dt="2021-07-15T14:38:32.060" v="251"/>
        <pc:sldMkLst>
          <pc:docMk/>
          <pc:sldMk cId="0" sldId="383"/>
        </pc:sldMkLst>
        <pc:spChg chg="mod">
          <ac:chgData name="Flávio Olimpio" userId="2d1d60667f675a7b" providerId="LiveId" clId="{E9B563F4-48F4-49D7-BCC8-E6C8C128EDDC}" dt="2021-07-15T14:38:04.495" v="248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E9B563F4-48F4-49D7-BCC8-E6C8C128EDDC}" dt="2021-07-15T14:33:49.644" v="129" actId="207"/>
          <ac:spMkLst>
            <pc:docMk/>
            <pc:sldMk cId="0" sldId="383"/>
            <ac:spMk id="3074" creationId="{828E68C5-88CA-41C4-ACBF-C06143A83B48}"/>
          </ac:spMkLst>
        </pc:spChg>
      </pc:sldChg>
      <pc:sldChg chg="delSp modSp add mod">
        <pc:chgData name="Flávio Olimpio" userId="2d1d60667f675a7b" providerId="LiveId" clId="{E9B563F4-48F4-49D7-BCC8-E6C8C128EDDC}" dt="2021-07-15T15:07:35.583" v="571" actId="20577"/>
        <pc:sldMkLst>
          <pc:docMk/>
          <pc:sldMk cId="1796668217" sldId="384"/>
        </pc:sldMkLst>
        <pc:spChg chg="mod">
          <ac:chgData name="Flávio Olimpio" userId="2d1d60667f675a7b" providerId="LiveId" clId="{E9B563F4-48F4-49D7-BCC8-E6C8C128EDDC}" dt="2021-07-15T15:07:35.583" v="571" actId="20577"/>
          <ac:spMkLst>
            <pc:docMk/>
            <pc:sldMk cId="1796668217" sldId="384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5:06:08.062" v="364" actId="478"/>
          <ac:spMkLst>
            <pc:docMk/>
            <pc:sldMk cId="1796668217" sldId="384"/>
            <ac:spMk id="6" creationId="{8A3B43A6-AF70-4D33-AF9F-ACF92848C673}"/>
          </ac:spMkLst>
        </pc:spChg>
        <pc:picChg chg="del">
          <ac:chgData name="Flávio Olimpio" userId="2d1d60667f675a7b" providerId="LiveId" clId="{E9B563F4-48F4-49D7-BCC8-E6C8C128EDDC}" dt="2021-07-15T15:06:05.680" v="363" actId="478"/>
          <ac:picMkLst>
            <pc:docMk/>
            <pc:sldMk cId="1796668217" sldId="384"/>
            <ac:picMk id="5" creationId="{BC9ACC22-F208-4E1D-9B8A-E35C67D2A65C}"/>
          </ac:picMkLst>
        </pc:picChg>
      </pc:sldChg>
      <pc:sldChg chg="modSp add mod">
        <pc:chgData name="Flávio Olimpio" userId="2d1d60667f675a7b" providerId="LiveId" clId="{E9B563F4-48F4-49D7-BCC8-E6C8C128EDDC}" dt="2021-07-15T16:31:44.230" v="1181" actId="20577"/>
        <pc:sldMkLst>
          <pc:docMk/>
          <pc:sldMk cId="2219406037" sldId="385"/>
        </pc:sldMkLst>
        <pc:spChg chg="mod">
          <ac:chgData name="Flávio Olimpio" userId="2d1d60667f675a7b" providerId="LiveId" clId="{E9B563F4-48F4-49D7-BCC8-E6C8C128EDDC}" dt="2021-07-15T16:31:44.230" v="1181" actId="20577"/>
          <ac:spMkLst>
            <pc:docMk/>
            <pc:sldMk cId="2219406037" sldId="385"/>
            <ac:spMk id="2" creationId="{00000000-0000-0000-0000-000000000000}"/>
          </ac:spMkLst>
        </pc:spChg>
      </pc:sldChg>
      <pc:sldChg chg="new del">
        <pc:chgData name="Flávio Olimpio" userId="2d1d60667f675a7b" providerId="LiveId" clId="{E9B563F4-48F4-49D7-BCC8-E6C8C128EDDC}" dt="2021-07-15T15:20:47.711" v="814" actId="47"/>
        <pc:sldMkLst>
          <pc:docMk/>
          <pc:sldMk cId="2180061690" sldId="386"/>
        </pc:sldMkLst>
      </pc:sldChg>
      <pc:sldChg chg="addSp modSp add mod">
        <pc:chgData name="Flávio Olimpio" userId="2d1d60667f675a7b" providerId="LiveId" clId="{E9B563F4-48F4-49D7-BCC8-E6C8C128EDDC}" dt="2021-07-16T12:14:23.923" v="1555" actId="20577"/>
        <pc:sldMkLst>
          <pc:docMk/>
          <pc:sldMk cId="4014895777" sldId="387"/>
        </pc:sldMkLst>
        <pc:spChg chg="mod">
          <ac:chgData name="Flávio Olimpio" userId="2d1d60667f675a7b" providerId="LiveId" clId="{E9B563F4-48F4-49D7-BCC8-E6C8C128EDDC}" dt="2021-07-16T12:14:23.923" v="1555" actId="20577"/>
          <ac:spMkLst>
            <pc:docMk/>
            <pc:sldMk cId="4014895777" sldId="387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5:20:58.238" v="834" actId="20577"/>
          <ac:spMkLst>
            <pc:docMk/>
            <pc:sldMk cId="4014895777" sldId="387"/>
            <ac:spMk id="3" creationId="{00000000-0000-0000-0000-000000000000}"/>
          </ac:spMkLst>
        </pc:spChg>
        <pc:spChg chg="add mod">
          <ac:chgData name="Flávio Olimpio" userId="2d1d60667f675a7b" providerId="LiveId" clId="{E9B563F4-48F4-49D7-BCC8-E6C8C128EDDC}" dt="2021-07-16T12:14:05.471" v="1551" actId="1076"/>
          <ac:spMkLst>
            <pc:docMk/>
            <pc:sldMk cId="4014895777" sldId="387"/>
            <ac:spMk id="5" creationId="{6D01DFC9-8D25-4C4C-9119-0AE34481B82F}"/>
          </ac:spMkLst>
        </pc:spChg>
        <pc:spChg chg="add mod">
          <ac:chgData name="Flávio Olimpio" userId="2d1d60667f675a7b" providerId="LiveId" clId="{E9B563F4-48F4-49D7-BCC8-E6C8C128EDDC}" dt="2021-07-15T19:10:38.930" v="1513" actId="20577"/>
          <ac:spMkLst>
            <pc:docMk/>
            <pc:sldMk cId="4014895777" sldId="387"/>
            <ac:spMk id="9" creationId="{A051B4C2-BD51-4D3E-B1A8-661020C93BDC}"/>
          </ac:spMkLst>
        </pc:spChg>
        <pc:picChg chg="add mod">
          <ac:chgData name="Flávio Olimpio" userId="2d1d60667f675a7b" providerId="LiveId" clId="{E9B563F4-48F4-49D7-BCC8-E6C8C128EDDC}" dt="2021-07-16T12:14:02.961" v="1550" actId="1076"/>
          <ac:picMkLst>
            <pc:docMk/>
            <pc:sldMk cId="4014895777" sldId="387"/>
            <ac:picMk id="7" creationId="{05F62CCD-5626-4B84-B6DD-1401C7A62621}"/>
          </ac:picMkLst>
        </pc:picChg>
      </pc:sldChg>
      <pc:sldChg chg="addSp delSp modSp add mod ord">
        <pc:chgData name="Flávio Olimpio" userId="2d1d60667f675a7b" providerId="LiveId" clId="{E9B563F4-48F4-49D7-BCC8-E6C8C128EDDC}" dt="2021-07-15T17:20:18.428" v="1404" actId="20577"/>
        <pc:sldMkLst>
          <pc:docMk/>
          <pc:sldMk cId="2599339922" sldId="388"/>
        </pc:sldMkLst>
        <pc:spChg chg="del mod">
          <ac:chgData name="Flávio Olimpio" userId="2d1d60667f675a7b" providerId="LiveId" clId="{E9B563F4-48F4-49D7-BCC8-E6C8C128EDDC}" dt="2021-07-15T17:02:38.412" v="1326" actId="478"/>
          <ac:spMkLst>
            <pc:docMk/>
            <pc:sldMk cId="2599339922" sldId="388"/>
            <ac:spMk id="3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9.979" v="1327" actId="478"/>
          <ac:spMkLst>
            <pc:docMk/>
            <pc:sldMk cId="2599339922" sldId="388"/>
            <ac:spMk id="4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7:02:36.597" v="1324" actId="478"/>
          <ac:spMkLst>
            <pc:docMk/>
            <pc:sldMk cId="2599339922" sldId="388"/>
            <ac:spMk id="5" creationId="{00000000-0000-0000-0000-000000000000}"/>
          </ac:spMkLst>
        </pc:spChg>
        <pc:spChg chg="add del mod">
          <ac:chgData name="Flávio Olimpio" userId="2d1d60667f675a7b" providerId="LiveId" clId="{E9B563F4-48F4-49D7-BCC8-E6C8C128EDDC}" dt="2021-07-15T17:06:58.196" v="1347" actId="478"/>
          <ac:spMkLst>
            <pc:docMk/>
            <pc:sldMk cId="2599339922" sldId="388"/>
            <ac:spMk id="9" creationId="{C555E8D9-E632-40BA-95CE-0FADF01F2DB1}"/>
          </ac:spMkLst>
        </pc:spChg>
        <pc:spChg chg="add mod">
          <ac:chgData name="Flávio Olimpio" userId="2d1d60667f675a7b" providerId="LiveId" clId="{E9B563F4-48F4-49D7-BCC8-E6C8C128EDDC}" dt="2021-07-15T17:20:18.428" v="1404" actId="20577"/>
          <ac:spMkLst>
            <pc:docMk/>
            <pc:sldMk cId="2599339922" sldId="388"/>
            <ac:spMk id="10" creationId="{9EADFFF8-76FE-402D-91B2-8F35A9DE4887}"/>
          </ac:spMkLst>
        </pc:spChg>
        <pc:picChg chg="add mod">
          <ac:chgData name="Flávio Olimpio" userId="2d1d60667f675a7b" providerId="LiveId" clId="{E9B563F4-48F4-49D7-BCC8-E6C8C128EDDC}" dt="2021-07-15T17:20:08.093" v="1403" actId="1076"/>
          <ac:picMkLst>
            <pc:docMk/>
            <pc:sldMk cId="2599339922" sldId="388"/>
            <ac:picMk id="6" creationId="{3AA2F7F0-DF4D-4CE9-B669-DBE8452629B6}"/>
          </ac:picMkLst>
        </pc:picChg>
        <pc:picChg chg="add del mod">
          <ac:chgData name="Flávio Olimpio" userId="2d1d60667f675a7b" providerId="LiveId" clId="{E9B563F4-48F4-49D7-BCC8-E6C8C128EDDC}" dt="2021-07-15T17:19:51.747" v="1396" actId="478"/>
          <ac:picMkLst>
            <pc:docMk/>
            <pc:sldMk cId="2599339922" sldId="388"/>
            <ac:picMk id="12" creationId="{925899B9-FBD8-42D9-9CB3-7A9095A41771}"/>
          </ac:picMkLst>
        </pc:picChg>
      </pc:sldChg>
      <pc:sldChg chg="new del">
        <pc:chgData name="Flávio Olimpio" userId="2d1d60667f675a7b" providerId="LiveId" clId="{E9B563F4-48F4-49D7-BCC8-E6C8C128EDDC}" dt="2021-07-15T19:11:42.370" v="1516" actId="47"/>
        <pc:sldMkLst>
          <pc:docMk/>
          <pc:sldMk cId="894495185" sldId="389"/>
        </pc:sldMkLst>
      </pc:sldChg>
      <pc:sldChg chg="addSp delSp modSp add mod">
        <pc:chgData name="Flávio Olimpio" userId="2d1d60667f675a7b" providerId="LiveId" clId="{E9B563F4-48F4-49D7-BCC8-E6C8C128EDDC}" dt="2021-07-15T19:22:21.799" v="1532" actId="1076"/>
        <pc:sldMkLst>
          <pc:docMk/>
          <pc:sldMk cId="3170380107" sldId="390"/>
        </pc:sldMkLst>
        <pc:spChg chg="mod">
          <ac:chgData name="Flávio Olimpio" userId="2d1d60667f675a7b" providerId="LiveId" clId="{E9B563F4-48F4-49D7-BCC8-E6C8C128EDDC}" dt="2021-07-15T19:11:51.343" v="1520" actId="1076"/>
          <ac:spMkLst>
            <pc:docMk/>
            <pc:sldMk cId="3170380107" sldId="390"/>
            <ac:spMk id="2" creationId="{00000000-0000-0000-0000-000000000000}"/>
          </ac:spMkLst>
        </pc:spChg>
        <pc:spChg chg="del">
          <ac:chgData name="Flávio Olimpio" userId="2d1d60667f675a7b" providerId="LiveId" clId="{E9B563F4-48F4-49D7-BCC8-E6C8C128EDDC}" dt="2021-07-15T19:11:45.745" v="1518" actId="478"/>
          <ac:spMkLst>
            <pc:docMk/>
            <pc:sldMk cId="3170380107" sldId="390"/>
            <ac:spMk id="5" creationId="{6D01DFC9-8D25-4C4C-9119-0AE34481B82F}"/>
          </ac:spMkLst>
        </pc:spChg>
        <pc:spChg chg="del">
          <ac:chgData name="Flávio Olimpio" userId="2d1d60667f675a7b" providerId="LiveId" clId="{E9B563F4-48F4-49D7-BCC8-E6C8C128EDDC}" dt="2021-07-15T19:11:47.714" v="1519" actId="478"/>
          <ac:spMkLst>
            <pc:docMk/>
            <pc:sldMk cId="3170380107" sldId="390"/>
            <ac:spMk id="9" creationId="{A051B4C2-BD51-4D3E-B1A8-661020C93BDC}"/>
          </ac:spMkLst>
        </pc:spChg>
        <pc:picChg chg="add del mod">
          <ac:chgData name="Flávio Olimpio" userId="2d1d60667f675a7b" providerId="LiveId" clId="{E9B563F4-48F4-49D7-BCC8-E6C8C128EDDC}" dt="2021-07-15T19:22:06.913" v="1526" actId="478"/>
          <ac:picMkLst>
            <pc:docMk/>
            <pc:sldMk cId="3170380107" sldId="390"/>
            <ac:picMk id="6" creationId="{E79B7F75-DA60-4B64-BE23-DA6C854279CB}"/>
          </ac:picMkLst>
        </pc:picChg>
        <pc:picChg chg="del">
          <ac:chgData name="Flávio Olimpio" userId="2d1d60667f675a7b" providerId="LiveId" clId="{E9B563F4-48F4-49D7-BCC8-E6C8C128EDDC}" dt="2021-07-15T19:11:43.961" v="1517" actId="478"/>
          <ac:picMkLst>
            <pc:docMk/>
            <pc:sldMk cId="3170380107" sldId="390"/>
            <ac:picMk id="7" creationId="{05F62CCD-5626-4B84-B6DD-1401C7A62621}"/>
          </ac:picMkLst>
        </pc:picChg>
        <pc:picChg chg="add del mod">
          <ac:chgData name="Flávio Olimpio" userId="2d1d60667f675a7b" providerId="LiveId" clId="{E9B563F4-48F4-49D7-BCC8-E6C8C128EDDC}" dt="2021-07-15T19:22:07.761" v="1527" actId="478"/>
          <ac:picMkLst>
            <pc:docMk/>
            <pc:sldMk cId="3170380107" sldId="390"/>
            <ac:picMk id="10" creationId="{5B8A0AED-6E4C-4951-AE81-828C40485E39}"/>
          </ac:picMkLst>
        </pc:picChg>
        <pc:picChg chg="add mod">
          <ac:chgData name="Flávio Olimpio" userId="2d1d60667f675a7b" providerId="LiveId" clId="{E9B563F4-48F4-49D7-BCC8-E6C8C128EDDC}" dt="2021-07-15T19:22:21.799" v="1532" actId="1076"/>
          <ac:picMkLst>
            <pc:docMk/>
            <pc:sldMk cId="3170380107" sldId="390"/>
            <ac:picMk id="1026" creationId="{FD5D6205-D303-45D1-80D7-291FB5916CF9}"/>
          </ac:picMkLst>
        </pc:picChg>
      </pc:sldChg>
      <pc:sldChg chg="addSp delSp modSp new mod">
        <pc:chgData name="Flávio Olimpio" userId="2d1d60667f675a7b" providerId="LiveId" clId="{E9B563F4-48F4-49D7-BCC8-E6C8C128EDDC}" dt="2021-07-15T20:01:50.800" v="1538" actId="14100"/>
        <pc:sldMkLst>
          <pc:docMk/>
          <pc:sldMk cId="1893086342" sldId="391"/>
        </pc:sldMkLst>
        <pc:spChg chg="del">
          <ac:chgData name="Flávio Olimpio" userId="2d1d60667f675a7b" providerId="LiveId" clId="{E9B563F4-48F4-49D7-BCC8-E6C8C128EDDC}" dt="2021-07-15T20:01:41.641" v="1534" actId="478"/>
          <ac:spMkLst>
            <pc:docMk/>
            <pc:sldMk cId="1893086342" sldId="391"/>
            <ac:spMk id="2" creationId="{3C366930-00EE-4E03-A8FA-F32438B062E2}"/>
          </ac:spMkLst>
        </pc:spChg>
        <pc:spChg chg="del">
          <ac:chgData name="Flávio Olimpio" userId="2d1d60667f675a7b" providerId="LiveId" clId="{E9B563F4-48F4-49D7-BCC8-E6C8C128EDDC}" dt="2021-07-15T20:01:43.912" v="1535" actId="478"/>
          <ac:spMkLst>
            <pc:docMk/>
            <pc:sldMk cId="1893086342" sldId="391"/>
            <ac:spMk id="3" creationId="{89064CEB-A732-4FFF-8C37-7C7FCFA57537}"/>
          </ac:spMkLst>
        </pc:spChg>
        <pc:picChg chg="add mod">
          <ac:chgData name="Flávio Olimpio" userId="2d1d60667f675a7b" providerId="LiveId" clId="{E9B563F4-48F4-49D7-BCC8-E6C8C128EDDC}" dt="2021-07-15T20:01:50.800" v="1538" actId="14100"/>
          <ac:picMkLst>
            <pc:docMk/>
            <pc:sldMk cId="1893086342" sldId="391"/>
            <ac:picMk id="6146" creationId="{18CD7C18-6DE5-4066-9E14-52C401AC518D}"/>
          </ac:picMkLst>
        </pc:picChg>
      </pc:sldChg>
      <pc:sldChg chg="addSp delSp modSp new mod">
        <pc:chgData name="Flávio Olimpio" userId="2d1d60667f675a7b" providerId="LiveId" clId="{E9B563F4-48F4-49D7-BCC8-E6C8C128EDDC}" dt="2021-07-16T12:27:24.016" v="1568" actId="1076"/>
        <pc:sldMkLst>
          <pc:docMk/>
          <pc:sldMk cId="432030825" sldId="392"/>
        </pc:sldMkLst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2" creationId="{5D1B80D0-8DB5-4C31-8913-57B8B63C6347}"/>
          </ac:spMkLst>
        </pc:spChg>
        <pc:spChg chg="del">
          <ac:chgData name="Flávio Olimpio" userId="2d1d60667f675a7b" providerId="LiveId" clId="{E9B563F4-48F4-49D7-BCC8-E6C8C128EDDC}" dt="2021-07-15T20:09:44.504" v="1540" actId="478"/>
          <ac:spMkLst>
            <pc:docMk/>
            <pc:sldMk cId="432030825" sldId="392"/>
            <ac:spMk id="3" creationId="{6BD3DE78-106B-4CAC-851C-25CFBCC69395}"/>
          </ac:spMkLst>
        </pc:spChg>
        <pc:spChg chg="add mod">
          <ac:chgData name="Flávio Olimpio" userId="2d1d60667f675a7b" providerId="LiveId" clId="{E9B563F4-48F4-49D7-BCC8-E6C8C128EDDC}" dt="2021-07-16T12:16:10.259" v="1566"/>
          <ac:spMkLst>
            <pc:docMk/>
            <pc:sldMk cId="432030825" sldId="392"/>
            <ac:spMk id="5" creationId="{EE0AB58C-724E-4DBC-86CD-722C27AB6993}"/>
          </ac:spMkLst>
        </pc:spChg>
        <pc:picChg chg="add mod">
          <ac:chgData name="Flávio Olimpio" userId="2d1d60667f675a7b" providerId="LiveId" clId="{E9B563F4-48F4-49D7-BCC8-E6C8C128EDDC}" dt="2021-07-16T12:27:24.016" v="1568" actId="1076"/>
          <ac:picMkLst>
            <pc:docMk/>
            <pc:sldMk cId="432030825" sldId="392"/>
            <ac:picMk id="7170" creationId="{6BFA7E7F-DE92-45FC-ACE1-4F7249B1CC36}"/>
          </ac:picMkLst>
        </pc:picChg>
        <pc:picChg chg="add mod">
          <ac:chgData name="Flávio Olimpio" userId="2d1d60667f675a7b" providerId="LiveId" clId="{E9B563F4-48F4-49D7-BCC8-E6C8C128EDDC}" dt="2021-07-16T12:16:00.969" v="1560" actId="1076"/>
          <ac:picMkLst>
            <pc:docMk/>
            <pc:sldMk cId="432030825" sldId="392"/>
            <ac:picMk id="7172" creationId="{F143158D-E266-452A-906F-23D9837E3B83}"/>
          </ac:picMkLst>
        </pc:picChg>
      </pc:sldChg>
      <pc:sldMasterChg chg="modSp modSldLayout">
        <pc:chgData name="Flávio Olimpio" userId="2d1d60667f675a7b" providerId="LiveId" clId="{E9B563F4-48F4-49D7-BCC8-E6C8C128EDDC}" dt="2021-07-15T13:23:05.884" v="3"/>
        <pc:sldMasterMkLst>
          <pc:docMk/>
          <pc:sldMasterMk cId="0" sldId="2147483648"/>
        </pc:sldMasterMkLst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lávio Olimpio" userId="2d1d60667f675a7b" providerId="LiveId" clId="{E9B563F4-48F4-49D7-BCC8-E6C8C128EDDC}" dt="2021-07-15T13:23:05.884" v="3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1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Flávio Olimpio" userId="2d1d60667f675a7b" providerId="LiveId" clId="{E9B563F4-48F4-49D7-BCC8-E6C8C128EDDC}" dt="2021-07-15T13:23:05.884" v="3"/>
          <pc:sldLayoutMkLst>
            <pc:docMk/>
            <pc:sldMasterMk cId="0" sldId="2147483648"/>
            <pc:sldLayoutMk cId="0" sldId="2147483663"/>
          </pc:sldLayoutMkLst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lávio Olimpio" userId="2d1d60667f675a7b" providerId="LiveId" clId="{E9B563F4-48F4-49D7-BCC8-E6C8C128EDDC}" dt="2021-07-15T13:23:05.884" v="3"/>
            <ac:spMkLst>
              <pc:docMk/>
              <pc:sldMasterMk cId="0" sldId="2147483648"/>
              <pc:sldLayoutMk cId="0" sldId="2147483663"/>
              <ac:spMk id="16" creationId="{00000000-0000-0000-0000-000000000000}"/>
            </ac:spMkLst>
          </pc:spChg>
        </pc:sldLayoutChg>
      </pc:sldMasterChg>
    </pc:docChg>
  </pc:docChgLst>
  <pc:docChgLst>
    <pc:chgData name="Flávio Olimpio" userId="2d1d60667f675a7b" providerId="LiveId" clId="{2D87F053-32E4-4E5C-A0B8-FF4BE5B43AB9}"/>
    <pc:docChg chg="undo custSel addSld delSld modSld">
      <pc:chgData name="Flávio Olimpio" userId="2d1d60667f675a7b" providerId="LiveId" clId="{2D87F053-32E4-4E5C-A0B8-FF4BE5B43AB9}" dt="2022-01-10T13:00:24.139" v="160" actId="1076"/>
      <pc:docMkLst>
        <pc:docMk/>
      </pc:docMkLst>
      <pc:sldChg chg="modSp mod">
        <pc:chgData name="Flávio Olimpio" userId="2d1d60667f675a7b" providerId="LiveId" clId="{2D87F053-32E4-4E5C-A0B8-FF4BE5B43AB9}" dt="2022-01-10T12:55:28.893" v="25" actId="20577"/>
        <pc:sldMkLst>
          <pc:docMk/>
          <pc:sldMk cId="0" sldId="381"/>
        </pc:sldMkLst>
        <pc:spChg chg="mod">
          <ac:chgData name="Flávio Olimpio" userId="2d1d60667f675a7b" providerId="LiveId" clId="{2D87F053-32E4-4E5C-A0B8-FF4BE5B43AB9}" dt="2022-01-10T12:55:28.893" v="25" actId="20577"/>
          <ac:spMkLst>
            <pc:docMk/>
            <pc:sldMk cId="0" sldId="381"/>
            <ac:spMk id="3074" creationId="{C302DE46-7A65-4755-9557-4E68A30A4009}"/>
          </ac:spMkLst>
        </pc:spChg>
      </pc:sldChg>
      <pc:sldChg chg="modSp">
        <pc:chgData name="Flávio Olimpio" userId="2d1d60667f675a7b" providerId="LiveId" clId="{2D87F053-32E4-4E5C-A0B8-FF4BE5B43AB9}" dt="2022-01-10T12:56:40.340" v="115" actId="20577"/>
        <pc:sldMkLst>
          <pc:docMk/>
          <pc:sldMk cId="0" sldId="383"/>
        </pc:sldMkLst>
        <pc:spChg chg="mod">
          <ac:chgData name="Flávio Olimpio" userId="2d1d60667f675a7b" providerId="LiveId" clId="{2D87F053-32E4-4E5C-A0B8-FF4BE5B43AB9}" dt="2022-01-10T12:56:40.340" v="115" actId="20577"/>
          <ac:spMkLst>
            <pc:docMk/>
            <pc:sldMk cId="0" sldId="383"/>
            <ac:spMk id="10" creationId="{E8997C56-FE8C-43D4-8BC9-CE80456501FD}"/>
          </ac:spMkLst>
        </pc:spChg>
        <pc:spChg chg="mod">
          <ac:chgData name="Flávio Olimpio" userId="2d1d60667f675a7b" providerId="LiveId" clId="{2D87F053-32E4-4E5C-A0B8-FF4BE5B43AB9}" dt="2022-01-10T12:55:58.785" v="47" actId="20577"/>
          <ac:spMkLst>
            <pc:docMk/>
            <pc:sldMk cId="0" sldId="383"/>
            <ac:spMk id="11" creationId="{D50C92B3-C6BF-45D2-8DEA-E5D1CD11DB4C}"/>
          </ac:spMkLst>
        </pc:spChg>
      </pc:sldChg>
      <pc:sldChg chg="addSp delSp modSp mod">
        <pc:chgData name="Flávio Olimpio" userId="2d1d60667f675a7b" providerId="LiveId" clId="{2D87F053-32E4-4E5C-A0B8-FF4BE5B43AB9}" dt="2022-01-10T13:00:24.139" v="160" actId="1076"/>
        <pc:sldMkLst>
          <pc:docMk/>
          <pc:sldMk cId="1740822073" sldId="392"/>
        </pc:sldMkLst>
        <pc:spChg chg="mod">
          <ac:chgData name="Flávio Olimpio" userId="2d1d60667f675a7b" providerId="LiveId" clId="{2D87F053-32E4-4E5C-A0B8-FF4BE5B43AB9}" dt="2022-01-10T12:58:40.937" v="147" actId="20577"/>
          <ac:spMkLst>
            <pc:docMk/>
            <pc:sldMk cId="1740822073" sldId="392"/>
            <ac:spMk id="8" creationId="{AE4F8E86-F55E-4AC7-AADE-BD6935C60E01}"/>
          </ac:spMkLst>
        </pc:spChg>
        <pc:spChg chg="mod">
          <ac:chgData name="Flávio Olimpio" userId="2d1d60667f675a7b" providerId="LiveId" clId="{2D87F053-32E4-4E5C-A0B8-FF4BE5B43AB9}" dt="2022-01-10T12:59:59.357" v="153" actId="14100"/>
          <ac:spMkLst>
            <pc:docMk/>
            <pc:sldMk cId="1740822073" sldId="392"/>
            <ac:spMk id="10" creationId="{07E4AFBF-2F4E-4396-98F8-781C53A2F1B7}"/>
          </ac:spMkLst>
        </pc:spChg>
        <pc:spChg chg="mod">
          <ac:chgData name="Flávio Olimpio" userId="2d1d60667f675a7b" providerId="LiveId" clId="{2D87F053-32E4-4E5C-A0B8-FF4BE5B43AB9}" dt="2022-01-10T13:00:24.139" v="160" actId="1076"/>
          <ac:spMkLst>
            <pc:docMk/>
            <pc:sldMk cId="1740822073" sldId="392"/>
            <ac:spMk id="12" creationId="{8B275AC2-3865-4805-85D3-5452B3695B4C}"/>
          </ac:spMkLst>
        </pc:spChg>
        <pc:picChg chg="add mod ord">
          <ac:chgData name="Flávio Olimpio" userId="2d1d60667f675a7b" providerId="LiveId" clId="{2D87F053-32E4-4E5C-A0B8-FF4BE5B43AB9}" dt="2022-01-10T12:59:48.591" v="151" actId="167"/>
          <ac:picMkLst>
            <pc:docMk/>
            <pc:sldMk cId="1740822073" sldId="392"/>
            <ac:picMk id="3" creationId="{705168B5-6C94-49F6-AAF1-145B194FA05B}"/>
          </ac:picMkLst>
        </pc:picChg>
        <pc:picChg chg="del">
          <ac:chgData name="Flávio Olimpio" userId="2d1d60667f675a7b" providerId="LiveId" clId="{2D87F053-32E4-4E5C-A0B8-FF4BE5B43AB9}" dt="2022-01-10T12:59:43.264" v="148" actId="478"/>
          <ac:picMkLst>
            <pc:docMk/>
            <pc:sldMk cId="1740822073" sldId="392"/>
            <ac:picMk id="4" creationId="{75CB9956-D3AC-48D2-BC2A-8339AEB4E88B}"/>
          </ac:picMkLst>
        </pc:picChg>
      </pc:sldChg>
      <pc:sldChg chg="add del">
        <pc:chgData name="Flávio Olimpio" userId="2d1d60667f675a7b" providerId="LiveId" clId="{2D87F053-32E4-4E5C-A0B8-FF4BE5B43AB9}" dt="2022-01-10T13:00:22.804" v="159" actId="47"/>
        <pc:sldMkLst>
          <pc:docMk/>
          <pc:sldMk cId="1717583913" sldId="397"/>
        </pc:sldMkLst>
      </pc:sldChg>
      <pc:sldChg chg="add del">
        <pc:chgData name="Flávio Olimpio" userId="2d1d60667f675a7b" providerId="LiveId" clId="{2D87F053-32E4-4E5C-A0B8-FF4BE5B43AB9}" dt="2022-01-10T13:00:22.338" v="158" actId="47"/>
        <pc:sldMkLst>
          <pc:docMk/>
          <pc:sldMk cId="1290949962" sldId="402"/>
        </pc:sldMkLst>
      </pc:sldChg>
    </pc:docChg>
  </pc:docChgLst>
  <pc:docChgLst>
    <pc:chgData name="Flávio Olimpio" userId="2d1d60667f675a7b" providerId="LiveId" clId="{F33600FE-11DA-4ACC-8264-C1D9B8B2F9E8}"/>
    <pc:docChg chg="custSel addSld delSld modSld">
      <pc:chgData name="Flávio Olimpio" userId="2d1d60667f675a7b" providerId="LiveId" clId="{F33600FE-11DA-4ACC-8264-C1D9B8B2F9E8}" dt="2019-10-23T11:42:07.094" v="294"/>
      <pc:docMkLst>
        <pc:docMk/>
      </pc:docMkLst>
      <pc:sldChg chg="del">
        <pc:chgData name="Flávio Olimpio" userId="2d1d60667f675a7b" providerId="LiveId" clId="{F33600FE-11DA-4ACC-8264-C1D9B8B2F9E8}" dt="2019-10-23T11:34:29.461" v="48" actId="2696"/>
        <pc:sldMkLst>
          <pc:docMk/>
          <pc:sldMk cId="0" sldId="376"/>
        </pc:sldMkLst>
      </pc:sldChg>
      <pc:sldChg chg="addSp delSp modSp add">
        <pc:chgData name="Flávio Olimpio" userId="2d1d60667f675a7b" providerId="LiveId" clId="{F33600FE-11DA-4ACC-8264-C1D9B8B2F9E8}" dt="2019-10-23T11:29:37.541" v="47" actId="1036"/>
        <pc:sldMkLst>
          <pc:docMk/>
          <pc:sldMk cId="679368869" sldId="378"/>
        </pc:sldMkLst>
        <pc:spChg chg="del mod">
          <ac:chgData name="Flávio Olimpio" userId="2d1d60667f675a7b" providerId="LiveId" clId="{F33600FE-11DA-4ACC-8264-C1D9B8B2F9E8}" dt="2019-10-23T11:28:15.666" v="2" actId="478"/>
          <ac:spMkLst>
            <pc:docMk/>
            <pc:sldMk cId="679368869" sldId="378"/>
            <ac:spMk id="2" creationId="{8F960CF9-757D-49B7-A8A1-6CC94473A451}"/>
          </ac:spMkLst>
        </pc:spChg>
        <pc:spChg chg="add del mod">
          <ac:chgData name="Flávio Olimpio" userId="2d1d60667f675a7b" providerId="LiveId" clId="{F33600FE-11DA-4ACC-8264-C1D9B8B2F9E8}" dt="2019-10-23T11:29:11.227" v="19"/>
          <ac:spMkLst>
            <pc:docMk/>
            <pc:sldMk cId="679368869" sldId="378"/>
            <ac:spMk id="5" creationId="{0DBB5DA1-0A70-415E-92E7-16C59AC08F04}"/>
          </ac:spMkLst>
        </pc:spChg>
        <pc:picChg chg="add mod">
          <ac:chgData name="Flávio Olimpio" userId="2d1d60667f675a7b" providerId="LiveId" clId="{F33600FE-11DA-4ACC-8264-C1D9B8B2F9E8}" dt="2019-10-23T11:29:37.541" v="47" actId="1036"/>
          <ac:picMkLst>
            <pc:docMk/>
            <pc:sldMk cId="679368869" sldId="378"/>
            <ac:picMk id="4" creationId="{DDE5A345-37D5-432B-A2BA-84E7577424E6}"/>
          </ac:picMkLst>
        </pc:picChg>
      </pc:sldChg>
      <pc:sldChg chg="addSp delSp modSp add modAnim">
        <pc:chgData name="Flávio Olimpio" userId="2d1d60667f675a7b" providerId="LiveId" clId="{F33600FE-11DA-4ACC-8264-C1D9B8B2F9E8}" dt="2019-10-23T11:42:07.094" v="294"/>
        <pc:sldMkLst>
          <pc:docMk/>
          <pc:sldMk cId="3893476352" sldId="379"/>
        </pc:sldMkLst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2" creationId="{FABDE453-CE4D-470C-B8EC-B3F2A408E893}"/>
          </ac:spMkLst>
        </pc:spChg>
        <pc:spChg chg="del">
          <ac:chgData name="Flávio Olimpio" userId="2d1d60667f675a7b" providerId="LiveId" clId="{F33600FE-11DA-4ACC-8264-C1D9B8B2F9E8}" dt="2019-10-23T11:37:50.050" v="50" actId="478"/>
          <ac:spMkLst>
            <pc:docMk/>
            <pc:sldMk cId="3893476352" sldId="379"/>
            <ac:spMk id="3" creationId="{ABD73D31-6929-4E14-8C9B-716DDAD1ECE3}"/>
          </ac:spMkLst>
        </pc:spChg>
        <pc:spChg chg="add mod">
          <ac:chgData name="Flávio Olimpio" userId="2d1d60667f675a7b" providerId="LiveId" clId="{F33600FE-11DA-4ACC-8264-C1D9B8B2F9E8}" dt="2019-10-23T11:39:31.416" v="81" actId="1582"/>
          <ac:spMkLst>
            <pc:docMk/>
            <pc:sldMk cId="3893476352" sldId="379"/>
            <ac:spMk id="6" creationId="{1EFB99C7-E9A5-4A7F-845C-8373D9CFE854}"/>
          </ac:spMkLst>
        </pc:spChg>
        <pc:spChg chg="add mod">
          <ac:chgData name="Flávio Olimpio" userId="2d1d60667f675a7b" providerId="LiveId" clId="{F33600FE-11DA-4ACC-8264-C1D9B8B2F9E8}" dt="2019-10-23T11:39:48.194" v="109" actId="14100"/>
          <ac:spMkLst>
            <pc:docMk/>
            <pc:sldMk cId="3893476352" sldId="379"/>
            <ac:spMk id="7" creationId="{C2E3332C-4943-4426-82F6-A1841C44DCBD}"/>
          </ac:spMkLst>
        </pc:spChg>
        <pc:spChg chg="add mod">
          <ac:chgData name="Flávio Olimpio" userId="2d1d60667f675a7b" providerId="LiveId" clId="{F33600FE-11DA-4ACC-8264-C1D9B8B2F9E8}" dt="2019-10-23T11:40:03.753" v="126" actId="14100"/>
          <ac:spMkLst>
            <pc:docMk/>
            <pc:sldMk cId="3893476352" sldId="379"/>
            <ac:spMk id="8" creationId="{C074EB18-B680-4A9F-8BFD-2CC8C3833CFF}"/>
          </ac:spMkLst>
        </pc:spChg>
        <pc:spChg chg="add mod">
          <ac:chgData name="Flávio Olimpio" userId="2d1d60667f675a7b" providerId="LiveId" clId="{F33600FE-11DA-4ACC-8264-C1D9B8B2F9E8}" dt="2019-10-23T11:40:15.256" v="147" actId="14100"/>
          <ac:spMkLst>
            <pc:docMk/>
            <pc:sldMk cId="3893476352" sldId="379"/>
            <ac:spMk id="9" creationId="{AC1295C0-5E8D-4E6E-AFBF-E78FBE3FFA48}"/>
          </ac:spMkLst>
        </pc:spChg>
        <pc:spChg chg="add del mod">
          <ac:chgData name="Flávio Olimpio" userId="2d1d60667f675a7b" providerId="LiveId" clId="{F33600FE-11DA-4ACC-8264-C1D9B8B2F9E8}" dt="2019-10-23T11:40:23.196" v="181" actId="478"/>
          <ac:spMkLst>
            <pc:docMk/>
            <pc:sldMk cId="3893476352" sldId="379"/>
            <ac:spMk id="10" creationId="{2B7CA753-EB83-4FE0-9736-874F3FDA6B6D}"/>
          </ac:spMkLst>
        </pc:spChg>
        <pc:spChg chg="add mod">
          <ac:chgData name="Flávio Olimpio" userId="2d1d60667f675a7b" providerId="LiveId" clId="{F33600FE-11DA-4ACC-8264-C1D9B8B2F9E8}" dt="2019-10-23T11:40:42.107" v="222" actId="1035"/>
          <ac:spMkLst>
            <pc:docMk/>
            <pc:sldMk cId="3893476352" sldId="379"/>
            <ac:spMk id="11" creationId="{A122FCB1-DFB3-4589-9F46-DC9AEB237E58}"/>
          </ac:spMkLst>
        </pc:spChg>
        <pc:spChg chg="add mod">
          <ac:chgData name="Flávio Olimpio" userId="2d1d60667f675a7b" providerId="LiveId" clId="{F33600FE-11DA-4ACC-8264-C1D9B8B2F9E8}" dt="2019-10-23T11:40:47.845" v="276" actId="1035"/>
          <ac:spMkLst>
            <pc:docMk/>
            <pc:sldMk cId="3893476352" sldId="379"/>
            <ac:spMk id="12" creationId="{162420E0-112E-473D-9929-2CCE69B0B3AC}"/>
          </ac:spMkLst>
        </pc:spChg>
        <pc:picChg chg="add mod">
          <ac:chgData name="Flávio Olimpio" userId="2d1d60667f675a7b" providerId="LiveId" clId="{F33600FE-11DA-4ACC-8264-C1D9B8B2F9E8}" dt="2019-10-23T11:38:19.932" v="78" actId="1038"/>
          <ac:picMkLst>
            <pc:docMk/>
            <pc:sldMk cId="3893476352" sldId="379"/>
            <ac:picMk id="5" creationId="{BD1C3213-DFE1-487F-97DE-104205B568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1629-F71C-463A-BA8F-EEAAD964E2A7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F06E2-2D13-4567-8E01-2EC54C2898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44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F06E2-2D13-4567-8E01-2EC54C2898B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9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81594" y="82372"/>
            <a:ext cx="3628812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48335" y="2571751"/>
            <a:ext cx="3824732" cy="2339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BF226-FD11-41D0-B9E1-99E93D94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6609-E9C9-4C98-815B-21920533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F547-39DD-4D95-B1D7-179D6DAD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291F3-42D3-4729-8D65-84C15FEBD7E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14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69DFF1-A740-4BD6-8B5A-7B056464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703279-AFED-4E43-A5DB-C39F2AE9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874636-530F-4794-A66E-52DEB7CB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5BE57-4646-4678-80B1-3877431EBD76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6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860" y="82372"/>
            <a:ext cx="105842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6189" y="2296439"/>
            <a:ext cx="109372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jpe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69.jpe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3" Type="http://schemas.openxmlformats.org/officeDocument/2006/relationships/image" Target="../media/image20.jpe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17" Type="http://schemas.openxmlformats.org/officeDocument/2006/relationships/image" Target="../media/image28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1.jpeg"/><Relationship Id="rId9" Type="http://schemas.openxmlformats.org/officeDocument/2006/relationships/image" Target="../media/image27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39.png"/><Relationship Id="rId2" Type="http://schemas.openxmlformats.org/officeDocument/2006/relationships/image" Target="../media/image29.jpe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38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02DE46-7A65-4755-9557-4E68A30A400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345908"/>
            <a:ext cx="12192000" cy="677108"/>
          </a:xfrm>
        </p:spPr>
        <p:txBody>
          <a:bodyPr anchor="ctr"/>
          <a:lstStyle/>
          <a:p>
            <a:r>
              <a:rPr lang="pt-BR" altLang="en-US" sz="4400" dirty="0">
                <a:solidFill>
                  <a:schemeClr val="tx1"/>
                </a:solidFill>
              </a:rPr>
              <a:t>Propriedades dos Gases</a:t>
            </a:r>
            <a:endParaRPr lang="en-US" altLang="en-US" sz="4400" dirty="0">
              <a:solidFill>
                <a:schemeClr val="tx1"/>
              </a:solidFill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A5FF5AE8-B62B-47CF-AB76-C1D90816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95800"/>
            <a:ext cx="5715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alibri Light" panose="020F0302020204030204" pitchFamily="34" charset="0"/>
              </a:rPr>
              <a:t>Prof° MSc. Flávio Olimpio Sanches Neto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9C29AE34-3EC8-4A99-85E4-CC836AFC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13"/>
            <a:ext cx="25527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386AA7E3-643B-4D1A-A6BA-1015DD4A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Difusão e Efusão dos Gases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BAE1E27-1F6A-4F32-899E-267AEB7A6932}"/>
              </a:ext>
            </a:extLst>
          </p:cNvPr>
          <p:cNvSpPr txBox="1">
            <a:spLocks/>
          </p:cNvSpPr>
          <p:nvPr/>
        </p:nvSpPr>
        <p:spPr>
          <a:xfrm>
            <a:off x="914400" y="712113"/>
            <a:ext cx="4419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Lei da Efusão de Graham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F9C519-BDF8-4755-8A57-1405FD01B40C}"/>
              </a:ext>
            </a:extLst>
          </p:cNvPr>
          <p:cNvSpPr txBox="1"/>
          <p:nvPr/>
        </p:nvSpPr>
        <p:spPr>
          <a:xfrm>
            <a:off x="-16213" y="1371600"/>
            <a:ext cx="61722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Quando a temperatura é constante, </a:t>
            </a:r>
            <a:r>
              <a:rPr lang="pt-BR" sz="2200" b="1" dirty="0"/>
              <a:t>a velocidade </a:t>
            </a:r>
            <a:r>
              <a:rPr lang="pt-BR" sz="2200" dirty="0"/>
              <a:t>de efusão é </a:t>
            </a:r>
            <a:r>
              <a:rPr lang="pt-BR" sz="2200" b="1" dirty="0"/>
              <a:t>inversamente proporcional </a:t>
            </a:r>
            <a:r>
              <a:rPr lang="pt-BR" sz="2200" dirty="0"/>
              <a:t>à raiz quadrada de sua massa molar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DFAB892-BA7D-4C89-A710-0A91B045BBC9}"/>
                  </a:ext>
                </a:extLst>
              </p:cNvPr>
              <p:cNvSpPr txBox="1"/>
              <p:nvPr/>
            </p:nvSpPr>
            <p:spPr>
              <a:xfrm>
                <a:off x="2209800" y="2469868"/>
                <a:ext cx="1524000" cy="855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DFAB892-BA7D-4C89-A710-0A91B045B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469868"/>
                <a:ext cx="1524000" cy="855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0DBD18A-5EB5-45A3-9099-3CA92DEF651E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2057400" cy="16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0DBD18A-5EB5-45A3-9099-3CA92DEF6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2057400" cy="1699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D74E407-070B-487B-BC9F-5823B3419207}"/>
                  </a:ext>
                </a:extLst>
              </p:cNvPr>
              <p:cNvSpPr txBox="1"/>
              <p:nvPr/>
            </p:nvSpPr>
            <p:spPr>
              <a:xfrm>
                <a:off x="3869176" y="3754653"/>
                <a:ext cx="1981200" cy="1039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D74E407-070B-487B-BC9F-5823B3419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76" y="3754653"/>
                <a:ext cx="1981200" cy="1039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3FEBC41-1E7C-4012-8B85-1C1D5A27CD5D}"/>
                  </a:ext>
                </a:extLst>
              </p:cNvPr>
              <p:cNvSpPr txBox="1"/>
              <p:nvPr/>
            </p:nvSpPr>
            <p:spPr>
              <a:xfrm>
                <a:off x="1981200" y="3754653"/>
                <a:ext cx="897376" cy="1039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3FEBC41-1E7C-4012-8B85-1C1D5A27C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54653"/>
                <a:ext cx="897376" cy="1039836"/>
              </a:xfrm>
              <a:prstGeom prst="rect">
                <a:avLst/>
              </a:prstGeom>
              <a:blipFill>
                <a:blip r:embed="rId5"/>
                <a:stretch>
                  <a:fillRect r="-231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Thomas Graham (chemist) - Wikipedia">
            <a:extLst>
              <a:ext uri="{FF2B5EF4-FFF2-40B4-BE49-F238E27FC236}">
                <a16:creationId xmlns:a16="http://schemas.microsoft.com/office/drawing/2014/main" id="{CACF3730-DA23-4A14-B58F-59CAE705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714862"/>
            <a:ext cx="1828800" cy="238107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3F7C81-CFEF-4FE0-BC07-A20868B78E6A}"/>
              </a:ext>
            </a:extLst>
          </p:cNvPr>
          <p:cNvSpPr txBox="1"/>
          <p:nvPr/>
        </p:nvSpPr>
        <p:spPr>
          <a:xfrm>
            <a:off x="10134600" y="3065063"/>
            <a:ext cx="18879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Thomas Graham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BFBAE3-363C-43F9-A2D2-E4255CF7BD92}"/>
              </a:ext>
            </a:extLst>
          </p:cNvPr>
          <p:cNvSpPr txBox="1"/>
          <p:nvPr/>
        </p:nvSpPr>
        <p:spPr>
          <a:xfrm>
            <a:off x="-37290" y="5878803"/>
            <a:ext cx="617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É possível determinar a massa molar pelo tempo de efusão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B2F5A06-266F-42A3-BF2C-37C45E86BC1B}"/>
              </a:ext>
            </a:extLst>
          </p:cNvPr>
          <p:cNvSpPr txBox="1"/>
          <p:nvPr/>
        </p:nvSpPr>
        <p:spPr>
          <a:xfrm>
            <a:off x="6765589" y="594475"/>
            <a:ext cx="42834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Quando se altera a temperatura...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B91212-8B78-4D23-A265-97BEA3DBA261}"/>
                  </a:ext>
                </a:extLst>
              </p:cNvPr>
              <p:cNvSpPr txBox="1"/>
              <p:nvPr/>
            </p:nvSpPr>
            <p:spPr>
              <a:xfrm>
                <a:off x="7916694" y="1210028"/>
                <a:ext cx="1981200" cy="1053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BB91212-8B78-4D23-A265-97BEA3DB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694" y="1210028"/>
                <a:ext cx="1981200" cy="10530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BD0AF91-FF66-4C62-BEE2-04AE9F1C46FC}"/>
                  </a:ext>
                </a:extLst>
              </p:cNvPr>
              <p:cNvSpPr txBox="1"/>
              <p:nvPr/>
            </p:nvSpPr>
            <p:spPr>
              <a:xfrm>
                <a:off x="8145294" y="2419725"/>
                <a:ext cx="1524000" cy="9555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BD0AF91-FF66-4C62-BEE2-04AE9F1C4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94" y="2419725"/>
                <a:ext cx="1524000" cy="9555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>
            <a:extLst>
              <a:ext uri="{FF2B5EF4-FFF2-40B4-BE49-F238E27FC236}">
                <a16:creationId xmlns:a16="http://schemas.microsoft.com/office/drawing/2014/main" id="{CA93AE9F-F510-483B-9FD1-F04825029A10}"/>
              </a:ext>
            </a:extLst>
          </p:cNvPr>
          <p:cNvSpPr txBox="1"/>
          <p:nvPr/>
        </p:nvSpPr>
        <p:spPr>
          <a:xfrm>
            <a:off x="6115455" y="3455924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i="1" dirty="0"/>
              <a:t>“A velocidade média das partículas de um gás é diretamente proporcional à raiz quadrada da temperatura e inversamente proporcional à raiz quadrada da massa molar”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8CFA471-764B-4FFE-BCE3-1170807FC2FC}"/>
              </a:ext>
            </a:extLst>
          </p:cNvPr>
          <p:cNvSpPr txBox="1"/>
          <p:nvPr/>
        </p:nvSpPr>
        <p:spPr>
          <a:xfrm>
            <a:off x="6077355" y="5110796"/>
            <a:ext cx="617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Temperatura é uma indicação da velocidade média das moléculas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AC3DBD3-B900-4A62-AA08-E952F5C38466}"/>
              </a:ext>
            </a:extLst>
          </p:cNvPr>
          <p:cNvSpPr txBox="1"/>
          <p:nvPr/>
        </p:nvSpPr>
        <p:spPr>
          <a:xfrm>
            <a:off x="6077355" y="6088559"/>
            <a:ext cx="61722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Quanto maior a temperatura maior será a velocidade médias das moléculas</a:t>
            </a:r>
          </a:p>
        </p:txBody>
      </p:sp>
    </p:spTree>
    <p:extLst>
      <p:ext uri="{BB962C8B-B14F-4D97-AF65-F5344CB8AC3E}">
        <p14:creationId xmlns:p14="http://schemas.microsoft.com/office/powerpoint/2010/main" val="37991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4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9D2D50-291B-406C-87AD-8404AD23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38" y="457200"/>
            <a:ext cx="11031523" cy="1143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6B3B87-DA80-4827-9945-B8EAED4E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615" y="1600200"/>
            <a:ext cx="8318768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2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B8BA-DC3E-4D86-8EE4-69F88F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942F88-BC03-48D7-88E3-A968DADA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55" y="697925"/>
            <a:ext cx="2590800" cy="430887"/>
          </a:xfrm>
        </p:spPr>
        <p:txBody>
          <a:bodyPr/>
          <a:lstStyle/>
          <a:p>
            <a:r>
              <a:rPr lang="pt-BR" u="sng" dirty="0"/>
              <a:t>Pressupostos: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84D5038-2426-4156-811D-DE28D87169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Desvios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do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comportamento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ideal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24224-31D8-4D4E-B340-7CD862A000FF}"/>
              </a:ext>
            </a:extLst>
          </p:cNvPr>
          <p:cNvSpPr txBox="1"/>
          <p:nvPr/>
        </p:nvSpPr>
        <p:spPr>
          <a:xfrm>
            <a:off x="6485" y="125578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No estado gasoso não exercem qualquer tipo de força, atrativa ou repulsiva, umas sobre as outras;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164E00A-ACEF-460C-95FB-3B91CF0EA0A4}"/>
              </a:ext>
            </a:extLst>
          </p:cNvPr>
          <p:cNvSpPr txBox="1"/>
          <p:nvPr/>
        </p:nvSpPr>
        <p:spPr>
          <a:xfrm>
            <a:off x="0" y="2950815"/>
            <a:ext cx="6108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 volume das moléculas é desprezível quando comparado com o do recipiente.</a:t>
            </a:r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DBFE7EC3-5A84-4F47-8048-13CC91051C1E}"/>
              </a:ext>
            </a:extLst>
          </p:cNvPr>
          <p:cNvSpPr/>
          <p:nvPr/>
        </p:nvSpPr>
        <p:spPr>
          <a:xfrm>
            <a:off x="2957613" y="4276516"/>
            <a:ext cx="193744" cy="8309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843DF2E-2308-4D84-903D-5EEF731304BF}"/>
              </a:ext>
            </a:extLst>
          </p:cNvPr>
          <p:cNvSpPr txBox="1"/>
          <p:nvPr/>
        </p:nvSpPr>
        <p:spPr>
          <a:xfrm>
            <a:off x="1495627" y="5602218"/>
            <a:ext cx="311771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Comportamento ideal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F6DB400-2C25-4F39-B497-6DAE22D4D08D}"/>
              </a:ext>
            </a:extLst>
          </p:cNvPr>
          <p:cNvSpPr txBox="1">
            <a:spLocks/>
          </p:cNvSpPr>
          <p:nvPr/>
        </p:nvSpPr>
        <p:spPr>
          <a:xfrm>
            <a:off x="8458200" y="621133"/>
            <a:ext cx="21336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Gases Reais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AD679C-A744-4B38-A78F-391964D853F0}"/>
              </a:ext>
            </a:extLst>
          </p:cNvPr>
          <p:cNvSpPr txBox="1"/>
          <p:nvPr/>
        </p:nvSpPr>
        <p:spPr>
          <a:xfrm>
            <a:off x="5983321" y="1219200"/>
            <a:ext cx="63456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Em condições de alta pressão, ou baixa temperatura, os gases se liquefazem/condensam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6AF05AD-9C4D-4175-A694-67EDF54C9860}"/>
              </a:ext>
            </a:extLst>
          </p:cNvPr>
          <p:cNvSpPr txBox="1"/>
          <p:nvPr/>
        </p:nvSpPr>
        <p:spPr>
          <a:xfrm>
            <a:off x="6509278" y="2367224"/>
            <a:ext cx="5293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Há portanto interações entre as moléculas de um gás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B4F921-FCE3-4A3F-B034-4639917641A6}"/>
              </a:ext>
            </a:extLst>
          </p:cNvPr>
          <p:cNvSpPr txBox="1"/>
          <p:nvPr/>
        </p:nvSpPr>
        <p:spPr>
          <a:xfrm>
            <a:off x="7718419" y="3515248"/>
            <a:ext cx="2875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chemeClr val="accent3">
                    <a:lumMod val="50000"/>
                  </a:schemeClr>
                </a:solidFill>
              </a:rPr>
              <a:t>Fator de compressão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1941789-BBDC-44CC-84C3-0EBA0057451A}"/>
                  </a:ext>
                </a:extLst>
              </p:cNvPr>
              <p:cNvSpPr txBox="1"/>
              <p:nvPr/>
            </p:nvSpPr>
            <p:spPr>
              <a:xfrm>
                <a:off x="8205925" y="4293940"/>
                <a:ext cx="1900469" cy="875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pt-B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𝑖𝑑𝑒𝑎𝑙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1941789-BBDC-44CC-84C3-0EBA00574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925" y="4293940"/>
                <a:ext cx="1900469" cy="8754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5A746E37-F01A-4B9E-B144-EB3686FC95E1}"/>
              </a:ext>
            </a:extLst>
          </p:cNvPr>
          <p:cNvSpPr txBox="1"/>
          <p:nvPr/>
        </p:nvSpPr>
        <p:spPr>
          <a:xfrm>
            <a:off x="6008949" y="5486400"/>
            <a:ext cx="6294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Mostra a relação entre o </a:t>
            </a:r>
            <a:r>
              <a:rPr lang="pt-BR" sz="2400" b="1" dirty="0"/>
              <a:t>desvio da idealidade de um gás, </a:t>
            </a:r>
            <a:r>
              <a:rPr lang="pt-BR" sz="2400" dirty="0"/>
              <a:t>e o comportamento do volume gasoso</a:t>
            </a:r>
          </a:p>
        </p:txBody>
      </p:sp>
    </p:spTree>
    <p:extLst>
      <p:ext uri="{BB962C8B-B14F-4D97-AF65-F5344CB8AC3E}">
        <p14:creationId xmlns:p14="http://schemas.microsoft.com/office/powerpoint/2010/main" val="27912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 animBg="1"/>
      <p:bldP spid="13" grpId="0" animBg="1"/>
      <p:bldP spid="12" grpId="0"/>
      <p:bldP spid="14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EF9FFC0-1953-41D3-AB56-AE3FE55BE57A}"/>
              </a:ext>
            </a:extLst>
          </p:cNvPr>
          <p:cNvCxnSpPr>
            <a:cxnSpLocks/>
          </p:cNvCxnSpPr>
          <p:nvPr/>
        </p:nvCxnSpPr>
        <p:spPr>
          <a:xfrm flipV="1">
            <a:off x="7590177" y="2818524"/>
            <a:ext cx="4220823" cy="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2CFA93A-9986-44AE-8D87-82EC358C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48C4C8-0EFB-45B7-AFD6-D40EBFB718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Desvios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do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comportamento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ideal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CF99FE0-2E14-403F-B5FD-9037AFB28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68"/>
          <a:stretch/>
        </p:blipFill>
        <p:spPr>
          <a:xfrm>
            <a:off x="4195033" y="3737883"/>
            <a:ext cx="1733889" cy="2425836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EC854F6-AC70-4381-8F5E-89849C025E5F}"/>
              </a:ext>
            </a:extLst>
          </p:cNvPr>
          <p:cNvCxnSpPr>
            <a:cxnSpLocks/>
          </p:cNvCxnSpPr>
          <p:nvPr/>
        </p:nvCxnSpPr>
        <p:spPr>
          <a:xfrm flipV="1">
            <a:off x="609600" y="762000"/>
            <a:ext cx="0" cy="28686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1037AF76-CD9B-416E-A5A1-C6026E00EAF8}"/>
              </a:ext>
            </a:extLst>
          </p:cNvPr>
          <p:cNvCxnSpPr>
            <a:cxnSpLocks/>
          </p:cNvCxnSpPr>
          <p:nvPr/>
        </p:nvCxnSpPr>
        <p:spPr>
          <a:xfrm>
            <a:off x="381000" y="3429000"/>
            <a:ext cx="3733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B025D22-FE23-427F-847D-D572203D05A4}"/>
              </a:ext>
            </a:extLst>
          </p:cNvPr>
          <p:cNvSpPr/>
          <p:nvPr/>
        </p:nvSpPr>
        <p:spPr>
          <a:xfrm>
            <a:off x="926492" y="1106524"/>
            <a:ext cx="3268494" cy="1768275"/>
          </a:xfrm>
          <a:custGeom>
            <a:avLst/>
            <a:gdLst>
              <a:gd name="connsiteX0" fmla="*/ 0 w 3268494"/>
              <a:gd name="connsiteY0" fmla="*/ 0 h 1768275"/>
              <a:gd name="connsiteX1" fmla="*/ 321013 w 3268494"/>
              <a:gd name="connsiteY1" fmla="*/ 1760706 h 1768275"/>
              <a:gd name="connsiteX2" fmla="*/ 1128409 w 3268494"/>
              <a:gd name="connsiteY2" fmla="*/ 632298 h 1768275"/>
              <a:gd name="connsiteX3" fmla="*/ 3268494 w 3268494"/>
              <a:gd name="connsiteY3" fmla="*/ 515566 h 17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494" h="1768275">
                <a:moveTo>
                  <a:pt x="0" y="0"/>
                </a:moveTo>
                <a:cubicBezTo>
                  <a:pt x="66472" y="827661"/>
                  <a:pt x="132945" y="1655323"/>
                  <a:pt x="321013" y="1760706"/>
                </a:cubicBezTo>
                <a:cubicBezTo>
                  <a:pt x="509081" y="1866089"/>
                  <a:pt x="637162" y="839821"/>
                  <a:pt x="1128409" y="632298"/>
                </a:cubicBezTo>
                <a:cubicBezTo>
                  <a:pt x="1619656" y="424775"/>
                  <a:pt x="2444075" y="470170"/>
                  <a:pt x="3268494" y="515566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FD9F6F-FC9A-4264-AC75-ABF6D08C129C}"/>
              </a:ext>
            </a:extLst>
          </p:cNvPr>
          <p:cNvSpPr txBox="1"/>
          <p:nvPr/>
        </p:nvSpPr>
        <p:spPr>
          <a:xfrm>
            <a:off x="1911990" y="2209800"/>
            <a:ext cx="1297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00B0F0"/>
                </a:solidFill>
              </a:rPr>
              <a:t>Atração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2AF7AE-BA07-43FB-BC91-BF81AAEC07D1}"/>
              </a:ext>
            </a:extLst>
          </p:cNvPr>
          <p:cNvSpPr txBox="1"/>
          <p:nvPr/>
        </p:nvSpPr>
        <p:spPr>
          <a:xfrm>
            <a:off x="955265" y="990600"/>
            <a:ext cx="1483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FF0000"/>
                </a:solidFill>
              </a:rPr>
              <a:t>Repulsão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9C4E03F-F3DB-498C-A84C-86C4B722C787}"/>
              </a:ext>
            </a:extLst>
          </p:cNvPr>
          <p:cNvCxnSpPr>
            <a:cxnSpLocks/>
          </p:cNvCxnSpPr>
          <p:nvPr/>
        </p:nvCxnSpPr>
        <p:spPr>
          <a:xfrm>
            <a:off x="609600" y="1600200"/>
            <a:ext cx="37338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1C41F56-B28D-4600-837A-3E3D6FECD1FC}"/>
              </a:ext>
            </a:extLst>
          </p:cNvPr>
          <p:cNvSpPr txBox="1"/>
          <p:nvPr/>
        </p:nvSpPr>
        <p:spPr>
          <a:xfrm>
            <a:off x="2465124" y="1122199"/>
            <a:ext cx="2091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00B050"/>
                </a:solidFill>
              </a:rPr>
              <a:t>Sem interação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02C22D0-BD47-4DC2-92FF-17F12CC20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478" y="1801587"/>
            <a:ext cx="317077" cy="29570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A4813CF-1FBD-4BE2-90BB-181ED745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63" y="1797067"/>
            <a:ext cx="317077" cy="29570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7901F80-87A1-4506-A23A-C1C5FF7383F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509" y="2951875"/>
            <a:ext cx="871535" cy="40004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C416493-165F-470B-9DD6-8BF5A8C7A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46" y="750312"/>
            <a:ext cx="584730" cy="30956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C8D2A51-A435-4F3A-BAB0-8BA52EE22B98}"/>
              </a:ext>
            </a:extLst>
          </p:cNvPr>
          <p:cNvSpPr txBox="1"/>
          <p:nvPr/>
        </p:nvSpPr>
        <p:spPr>
          <a:xfrm>
            <a:off x="1657029" y="3399803"/>
            <a:ext cx="1410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/>
              <a:t>Distância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258B64-35C3-41C2-8ABA-4BE06D6BB494}"/>
              </a:ext>
            </a:extLst>
          </p:cNvPr>
          <p:cNvSpPr txBox="1"/>
          <p:nvPr/>
        </p:nvSpPr>
        <p:spPr>
          <a:xfrm rot="16200000">
            <a:off x="-791665" y="1819116"/>
            <a:ext cx="2453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/>
              <a:t>Energia potencial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B07F619-3CCD-4253-A796-1F4E9C24B6F6}"/>
              </a:ext>
            </a:extLst>
          </p:cNvPr>
          <p:cNvCxnSpPr>
            <a:cxnSpLocks/>
          </p:cNvCxnSpPr>
          <p:nvPr/>
        </p:nvCxnSpPr>
        <p:spPr>
          <a:xfrm flipH="1" flipV="1">
            <a:off x="7598223" y="685800"/>
            <a:ext cx="4923" cy="38232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0592D5-649B-4458-8C95-52C9444E3837}"/>
              </a:ext>
            </a:extLst>
          </p:cNvPr>
          <p:cNvCxnSpPr>
            <a:cxnSpLocks/>
          </p:cNvCxnSpPr>
          <p:nvPr/>
        </p:nvCxnSpPr>
        <p:spPr>
          <a:xfrm>
            <a:off x="7598224" y="2826476"/>
            <a:ext cx="3733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632976-67E3-4CC8-960C-5CF0ACFA9045}"/>
              </a:ext>
            </a:extLst>
          </p:cNvPr>
          <p:cNvSpPr txBox="1"/>
          <p:nvPr/>
        </p:nvSpPr>
        <p:spPr>
          <a:xfrm>
            <a:off x="8543412" y="2797447"/>
            <a:ext cx="19212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/>
              <a:t>Pressão, </a:t>
            </a:r>
            <a:r>
              <a:rPr lang="pt-BR" sz="2000" i="1" dirty="0" err="1"/>
              <a:t>atm</a:t>
            </a:r>
            <a:endParaRPr lang="pt-BR" sz="2000" i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91A091E-C680-48E3-B525-FA86E07D12D6}"/>
              </a:ext>
            </a:extLst>
          </p:cNvPr>
          <p:cNvSpPr txBox="1"/>
          <p:nvPr/>
        </p:nvSpPr>
        <p:spPr>
          <a:xfrm rot="16200000">
            <a:off x="5050104" y="2423625"/>
            <a:ext cx="3899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/>
              <a:t>Fator de compressibilidade, Z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122C847-D5EE-4B3F-B235-C014F671B1D5}"/>
              </a:ext>
            </a:extLst>
          </p:cNvPr>
          <p:cNvSpPr txBox="1"/>
          <p:nvPr/>
        </p:nvSpPr>
        <p:spPr>
          <a:xfrm>
            <a:off x="10160903" y="2453928"/>
            <a:ext cx="1210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>
                <a:solidFill>
                  <a:srgbClr val="0070C0"/>
                </a:solidFill>
              </a:rPr>
              <a:t>Gás Ideal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04A35AC-83F7-4A7F-AD87-464DC1DA77D8}"/>
              </a:ext>
            </a:extLst>
          </p:cNvPr>
          <p:cNvSpPr txBox="1"/>
          <p:nvPr/>
        </p:nvSpPr>
        <p:spPr>
          <a:xfrm>
            <a:off x="7077302" y="2597392"/>
            <a:ext cx="5987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i="1" dirty="0"/>
              <a:t>1,0</a:t>
            </a: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1473096F-F0E3-4BD5-AB45-B515C1D93DA2}"/>
              </a:ext>
            </a:extLst>
          </p:cNvPr>
          <p:cNvSpPr/>
          <p:nvPr/>
        </p:nvSpPr>
        <p:spPr>
          <a:xfrm>
            <a:off x="7603147" y="847928"/>
            <a:ext cx="3307404" cy="1955259"/>
          </a:xfrm>
          <a:custGeom>
            <a:avLst/>
            <a:gdLst>
              <a:gd name="connsiteX0" fmla="*/ 0 w 3307404"/>
              <a:gd name="connsiteY0" fmla="*/ 1955259 h 1955259"/>
              <a:gd name="connsiteX1" fmla="*/ 1449421 w 3307404"/>
              <a:gd name="connsiteY1" fmla="*/ 1566153 h 1955259"/>
              <a:gd name="connsiteX2" fmla="*/ 3219856 w 3307404"/>
              <a:gd name="connsiteY2" fmla="*/ 58366 h 1955259"/>
              <a:gd name="connsiteX3" fmla="*/ 3219856 w 3307404"/>
              <a:gd name="connsiteY3" fmla="*/ 58366 h 1955259"/>
              <a:gd name="connsiteX4" fmla="*/ 3219856 w 3307404"/>
              <a:gd name="connsiteY4" fmla="*/ 58366 h 1955259"/>
              <a:gd name="connsiteX5" fmla="*/ 3219856 w 3307404"/>
              <a:gd name="connsiteY5" fmla="*/ 58366 h 1955259"/>
              <a:gd name="connsiteX6" fmla="*/ 3307404 w 3307404"/>
              <a:gd name="connsiteY6" fmla="*/ 0 h 1955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7404" h="1955259">
                <a:moveTo>
                  <a:pt x="0" y="1955259"/>
                </a:moveTo>
                <a:cubicBezTo>
                  <a:pt x="456389" y="1918780"/>
                  <a:pt x="912778" y="1882302"/>
                  <a:pt x="1449421" y="1566153"/>
                </a:cubicBezTo>
                <a:cubicBezTo>
                  <a:pt x="1986064" y="1250004"/>
                  <a:pt x="3219856" y="58366"/>
                  <a:pt x="3219856" y="58366"/>
                </a:cubicBezTo>
                <a:lnTo>
                  <a:pt x="3219856" y="58366"/>
                </a:lnTo>
                <a:lnTo>
                  <a:pt x="3219856" y="58366"/>
                </a:lnTo>
                <a:lnTo>
                  <a:pt x="3219856" y="58366"/>
                </a:lnTo>
                <a:lnTo>
                  <a:pt x="3307404" y="0"/>
                </a:ln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2AA8852E-0079-45B1-BEC2-E213CBA75CBF}"/>
              </a:ext>
            </a:extLst>
          </p:cNvPr>
          <p:cNvSpPr/>
          <p:nvPr/>
        </p:nvSpPr>
        <p:spPr>
          <a:xfrm>
            <a:off x="7590176" y="819631"/>
            <a:ext cx="2149659" cy="2901282"/>
          </a:xfrm>
          <a:custGeom>
            <a:avLst/>
            <a:gdLst>
              <a:gd name="connsiteX0" fmla="*/ 0 w 2324911"/>
              <a:gd name="connsiteY0" fmla="*/ 2003898 h 2901282"/>
              <a:gd name="connsiteX1" fmla="*/ 622570 w 2324911"/>
              <a:gd name="connsiteY1" fmla="*/ 2801566 h 2901282"/>
              <a:gd name="connsiteX2" fmla="*/ 2324911 w 2324911"/>
              <a:gd name="connsiteY2" fmla="*/ 0 h 290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911" h="2901282">
                <a:moveTo>
                  <a:pt x="0" y="2003898"/>
                </a:moveTo>
                <a:cubicBezTo>
                  <a:pt x="117542" y="2569723"/>
                  <a:pt x="235085" y="3135549"/>
                  <a:pt x="622570" y="2801566"/>
                </a:cubicBezTo>
                <a:cubicBezTo>
                  <a:pt x="1010055" y="2467583"/>
                  <a:pt x="1667483" y="1233791"/>
                  <a:pt x="2324911" y="0"/>
                </a:cubicBezTo>
              </a:path>
            </a:pathLst>
          </a:cu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40FBB4B9-E9DE-4708-8B92-F5504DBBBB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440"/>
          <a:stretch/>
        </p:blipFill>
        <p:spPr>
          <a:xfrm>
            <a:off x="7598223" y="819631"/>
            <a:ext cx="1859441" cy="3261845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B81F5A5E-9ACF-41C7-82BC-F12AB0960E78}"/>
              </a:ext>
            </a:extLst>
          </p:cNvPr>
          <p:cNvSpPr txBox="1"/>
          <p:nvPr/>
        </p:nvSpPr>
        <p:spPr>
          <a:xfrm>
            <a:off x="10729317" y="854910"/>
            <a:ext cx="5634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chemeClr val="accent6">
                    <a:lumMod val="50000"/>
                  </a:schemeClr>
                </a:solidFill>
              </a:rPr>
              <a:t>H</a:t>
            </a:r>
            <a:r>
              <a:rPr lang="pt-BR" sz="2400" b="1" i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pt-BR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62DB0B0-749C-43A5-ADC0-F1B09116E80F}"/>
              </a:ext>
            </a:extLst>
          </p:cNvPr>
          <p:cNvSpPr txBox="1"/>
          <p:nvPr/>
        </p:nvSpPr>
        <p:spPr>
          <a:xfrm>
            <a:off x="9656250" y="676903"/>
            <a:ext cx="686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rgbClr val="92D050"/>
                </a:solidFill>
              </a:rPr>
              <a:t>CH</a:t>
            </a:r>
            <a:r>
              <a:rPr lang="pt-BR" sz="2400" b="1" i="1" baseline="-25000" dirty="0">
                <a:solidFill>
                  <a:srgbClr val="92D050"/>
                </a:solidFill>
              </a:rPr>
              <a:t>4</a:t>
            </a:r>
            <a:endParaRPr lang="pt-BR" sz="2400" b="1" i="1" dirty="0">
              <a:solidFill>
                <a:srgbClr val="92D050"/>
              </a:solidFill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D89EF31-B2D4-4697-A286-1444A4C31ED2}"/>
              </a:ext>
            </a:extLst>
          </p:cNvPr>
          <p:cNvSpPr txBox="1"/>
          <p:nvPr/>
        </p:nvSpPr>
        <p:spPr>
          <a:xfrm>
            <a:off x="8325494" y="688032"/>
            <a:ext cx="895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1" dirty="0">
                <a:solidFill>
                  <a:srgbClr val="00B0F0"/>
                </a:solidFill>
              </a:rPr>
              <a:t>C</a:t>
            </a:r>
            <a:r>
              <a:rPr lang="pt-BR" sz="2400" b="1" i="1" baseline="-25000" dirty="0">
                <a:solidFill>
                  <a:srgbClr val="00B0F0"/>
                </a:solidFill>
              </a:rPr>
              <a:t>2</a:t>
            </a:r>
            <a:r>
              <a:rPr lang="pt-BR" sz="2400" b="1" i="1" dirty="0">
                <a:solidFill>
                  <a:srgbClr val="00B0F0"/>
                </a:solidFill>
              </a:rPr>
              <a:t>H</a:t>
            </a:r>
            <a:r>
              <a:rPr lang="pt-BR" sz="2400" b="1" i="1" baseline="-25000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AC8C8F0-CF8B-4816-8BC6-87C84CF29B5D}"/>
              </a:ext>
            </a:extLst>
          </p:cNvPr>
          <p:cNvSpPr txBox="1"/>
          <p:nvPr/>
        </p:nvSpPr>
        <p:spPr>
          <a:xfrm>
            <a:off x="6523964" y="5470377"/>
            <a:ext cx="5867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solidFill>
                  <a:srgbClr val="FF0000"/>
                </a:solidFill>
              </a:rPr>
              <a:t>Líquidos</a:t>
            </a:r>
            <a:r>
              <a:rPr lang="pt-BR" sz="2400" i="1" dirty="0"/>
              <a:t> e </a:t>
            </a:r>
            <a:r>
              <a:rPr lang="pt-BR" sz="2400" i="1" dirty="0">
                <a:solidFill>
                  <a:srgbClr val="7030A0"/>
                </a:solidFill>
              </a:rPr>
              <a:t>sólidos</a:t>
            </a:r>
            <a:r>
              <a:rPr lang="pt-BR" sz="2400" i="1" dirty="0"/>
              <a:t> são pouco compressíveis devido as repulsões intermoleculares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E16DB9C-73AD-4383-908D-E4DA501AA230}"/>
              </a:ext>
            </a:extLst>
          </p:cNvPr>
          <p:cNvSpPr txBox="1"/>
          <p:nvPr/>
        </p:nvSpPr>
        <p:spPr>
          <a:xfrm>
            <a:off x="0" y="6488668"/>
            <a:ext cx="48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 err="1"/>
              <a:t>Journal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Chemical </a:t>
            </a:r>
            <a:r>
              <a:rPr lang="pt-BR" i="1" dirty="0" err="1"/>
              <a:t>Education</a:t>
            </a:r>
            <a:r>
              <a:rPr lang="pt-BR" i="1" dirty="0"/>
              <a:t>, 95, 2018, 384-392</a:t>
            </a:r>
          </a:p>
        </p:txBody>
      </p:sp>
    </p:spTree>
    <p:extLst>
      <p:ext uri="{BB962C8B-B14F-4D97-AF65-F5344CB8AC3E}">
        <p14:creationId xmlns:p14="http://schemas.microsoft.com/office/powerpoint/2010/main" val="15399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9" grpId="0"/>
      <p:bldP spid="50" grpId="0"/>
      <p:bldP spid="51" grpId="0"/>
      <p:bldP spid="52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794792B-9AD6-4D73-BA15-7F071D8C62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Desvios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do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comportamento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ideal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BC56BFA-B38D-45CE-BFA4-D631ABBF9031}"/>
              </a:ext>
            </a:extLst>
          </p:cNvPr>
          <p:cNvSpPr txBox="1">
            <a:spLocks/>
          </p:cNvSpPr>
          <p:nvPr/>
        </p:nvSpPr>
        <p:spPr>
          <a:xfrm>
            <a:off x="990600" y="615553"/>
            <a:ext cx="43158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Resfriamento de um Gás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BA62D8-6257-4524-BBCE-7B592A8F1B35}"/>
              </a:ext>
            </a:extLst>
          </p:cNvPr>
          <p:cNvSpPr txBox="1"/>
          <p:nvPr/>
        </p:nvSpPr>
        <p:spPr>
          <a:xfrm>
            <a:off x="-117398" y="1260529"/>
            <a:ext cx="63456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Ao </a:t>
            </a:r>
            <a:r>
              <a:rPr lang="pt-BR" sz="2200" b="1" dirty="0"/>
              <a:t>reduzir a velocidade das moléculas de um gás, </a:t>
            </a:r>
            <a:r>
              <a:rPr lang="pt-BR" sz="2200" dirty="0"/>
              <a:t>permite-se a interação entre elas, e sua consequente liquefação.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469E90-7ED6-4649-97BB-624C7C74D9FB}"/>
              </a:ext>
            </a:extLst>
          </p:cNvPr>
          <p:cNvSpPr txBox="1"/>
          <p:nvPr/>
        </p:nvSpPr>
        <p:spPr>
          <a:xfrm>
            <a:off x="1537779" y="2921913"/>
            <a:ext cx="30353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Redução de temperatura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080BF4-6905-4092-80ED-4D9420571717}"/>
              </a:ext>
            </a:extLst>
          </p:cNvPr>
          <p:cNvSpPr txBox="1"/>
          <p:nvPr/>
        </p:nvSpPr>
        <p:spPr>
          <a:xfrm>
            <a:off x="0" y="3906188"/>
            <a:ext cx="6019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/>
              <a:t>Expansão de um gás </a:t>
            </a:r>
            <a:r>
              <a:rPr lang="pt-BR" sz="2200" dirty="0"/>
              <a:t>quando as moléculas estão dentro do domínio da atração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38DBB1-4DA6-4511-8974-43DFF3BEFA8C}"/>
              </a:ext>
            </a:extLst>
          </p:cNvPr>
          <p:cNvSpPr txBox="1"/>
          <p:nvPr/>
        </p:nvSpPr>
        <p:spPr>
          <a:xfrm>
            <a:off x="-3098" y="5715000"/>
            <a:ext cx="30129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solidFill>
                  <a:srgbClr val="7030A0"/>
                </a:solidFill>
              </a:rPr>
              <a:t>Efeito Joule-Thompson</a:t>
            </a:r>
            <a:endParaRPr lang="pt-BR" sz="2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59D5BA3-E24D-4764-B0AD-C4B641F77DA8}"/>
                  </a:ext>
                </a:extLst>
              </p:cNvPr>
              <p:cNvSpPr txBox="1"/>
              <p:nvPr/>
            </p:nvSpPr>
            <p:spPr>
              <a:xfrm>
                <a:off x="3709145" y="5597471"/>
                <a:ext cx="1727909" cy="804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𝐽𝑇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59D5BA3-E24D-4764-B0AD-C4B641F7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45" y="5597471"/>
                <a:ext cx="1727909" cy="804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O que é um Joule? - Definição Química">
            <a:extLst>
              <a:ext uri="{FF2B5EF4-FFF2-40B4-BE49-F238E27FC236}">
                <a16:creationId xmlns:a16="http://schemas.microsoft.com/office/drawing/2014/main" id="{4D2CA438-6124-449C-8C82-F2D232E7D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710710"/>
            <a:ext cx="1857375" cy="24574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illiam Thomson: biografia, contribuições e invenções, obras -  Maestrovirtuale.com">
            <a:extLst>
              <a:ext uri="{FF2B5EF4-FFF2-40B4-BE49-F238E27FC236}">
                <a16:creationId xmlns:a16="http://schemas.microsoft.com/office/drawing/2014/main" id="{160C9906-AD5B-40F7-8B9B-770DD82A3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659" y="679906"/>
            <a:ext cx="1967918" cy="24574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31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8752ABE-F9B6-4703-8464-9FC76CEA6B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Equação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de Estado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BC59E57-F449-470C-914B-683FEBE88B55}"/>
                  </a:ext>
                </a:extLst>
              </p:cNvPr>
              <p:cNvSpPr txBox="1"/>
              <p:nvPr/>
            </p:nvSpPr>
            <p:spPr>
              <a:xfrm>
                <a:off x="723900" y="639872"/>
                <a:ext cx="4572000" cy="92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𝑛𝑏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𝑛𝑅𝑇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BC59E57-F449-470C-914B-683FEBE8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639872"/>
                <a:ext cx="4572000" cy="929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Johannes Diderik van der Waals – Wikipédia, a enciclopédia livre" hidden="1">
            <a:extLst>
              <a:ext uri="{FF2B5EF4-FFF2-40B4-BE49-F238E27FC236}">
                <a16:creationId xmlns:a16="http://schemas.microsoft.com/office/drawing/2014/main" id="{D2C9F255-1D78-4E31-97E1-1945DFEC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41493"/>
            <a:ext cx="2009775" cy="22764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 hidden="1">
            <a:extLst>
              <a:ext uri="{FF2B5EF4-FFF2-40B4-BE49-F238E27FC236}">
                <a16:creationId xmlns:a16="http://schemas.microsoft.com/office/drawing/2014/main" id="{AAA36997-C3C4-4884-BE9D-DA26B193FC52}"/>
              </a:ext>
            </a:extLst>
          </p:cNvPr>
          <p:cNvSpPr txBox="1"/>
          <p:nvPr/>
        </p:nvSpPr>
        <p:spPr>
          <a:xfrm>
            <a:off x="9982200" y="2967335"/>
            <a:ext cx="1941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van der </a:t>
            </a:r>
            <a:r>
              <a:rPr lang="pt-BR" sz="2400" dirty="0" err="1"/>
              <a:t>Waals</a:t>
            </a:r>
            <a:endParaRPr lang="pt-BR" sz="240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01E7A9-4C70-40C9-9AD3-91F19EEE8FE0}"/>
              </a:ext>
            </a:extLst>
          </p:cNvPr>
          <p:cNvGrpSpPr/>
          <p:nvPr/>
        </p:nvGrpSpPr>
        <p:grpSpPr>
          <a:xfrm>
            <a:off x="1425768" y="1981200"/>
            <a:ext cx="3168264" cy="461665"/>
            <a:chOff x="609601" y="1981200"/>
            <a:chExt cx="316826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4D23DE38-4773-45AE-9D47-3C3037BC2E19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4D23DE38-4773-45AE-9D47-3C3037BC2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8B20D71-5AD1-44B7-B358-A48F7807BF0A}"/>
                </a:ext>
              </a:extLst>
            </p:cNvPr>
            <p:cNvSpPr txBox="1"/>
            <p:nvPr/>
          </p:nvSpPr>
          <p:spPr>
            <a:xfrm>
              <a:off x="742544" y="1992522"/>
              <a:ext cx="30353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correção na atração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906002D-85FA-4086-8ACA-C80E1AA9132D}"/>
              </a:ext>
            </a:extLst>
          </p:cNvPr>
          <p:cNvGrpSpPr/>
          <p:nvPr/>
        </p:nvGrpSpPr>
        <p:grpSpPr>
          <a:xfrm>
            <a:off x="1402260" y="2525125"/>
            <a:ext cx="3215280" cy="461665"/>
            <a:chOff x="609601" y="1981200"/>
            <a:chExt cx="321528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CD844C53-DD3D-46A6-B647-4EA50B42BDFB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CD844C53-DD3D-46A6-B647-4EA50B42B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3F82F1D-3E34-45ED-AB43-E5DCBBFDE0EF}"/>
                </a:ext>
              </a:extLst>
            </p:cNvPr>
            <p:cNvSpPr txBox="1"/>
            <p:nvPr/>
          </p:nvSpPr>
          <p:spPr>
            <a:xfrm>
              <a:off x="789560" y="1992522"/>
              <a:ext cx="30353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correção na repulsão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58C7E3-02C8-4F29-BB4D-8964366DBAF5}"/>
                  </a:ext>
                </a:extLst>
              </p:cNvPr>
              <p:cNvSpPr txBox="1"/>
              <p:nvPr/>
            </p:nvSpPr>
            <p:spPr>
              <a:xfrm>
                <a:off x="313843" y="3659834"/>
                <a:ext cx="17558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𝑛𝑏</m:t>
                          </m:r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E58C7E3-02C8-4F29-BB4D-8964366DB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3" y="3659834"/>
                <a:ext cx="17558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243A511-C6BB-4FA9-80DE-4392740A5602}"/>
              </a:ext>
            </a:extLst>
          </p:cNvPr>
          <p:cNvGrpSpPr/>
          <p:nvPr/>
        </p:nvGrpSpPr>
        <p:grpSpPr>
          <a:xfrm>
            <a:off x="1990594" y="3659834"/>
            <a:ext cx="3962400" cy="461665"/>
            <a:chOff x="609601" y="1981200"/>
            <a:chExt cx="396240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812092-9D9A-4C63-A301-992C11084BA0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812092-9D9A-4C63-A301-992C11084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7374202-9C4F-4C57-BA9F-72E37678FE40}"/>
                </a:ext>
              </a:extLst>
            </p:cNvPr>
            <p:cNvSpPr txBox="1"/>
            <p:nvPr/>
          </p:nvSpPr>
          <p:spPr>
            <a:xfrm>
              <a:off x="789560" y="1992522"/>
              <a:ext cx="378244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volume molar das moléculas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D261CDF-B0A5-45E5-B627-56E5F66D4C40}"/>
                  </a:ext>
                </a:extLst>
              </p:cNvPr>
              <p:cNvSpPr txBox="1"/>
              <p:nvPr/>
            </p:nvSpPr>
            <p:spPr>
              <a:xfrm>
                <a:off x="-41621" y="4499207"/>
                <a:ext cx="2466771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𝑛𝑅𝑇</m:t>
                        </m:r>
                      </m:num>
                      <m:den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r>
                              <a:rPr lang="pt-B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pt-B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d>
                      </m:den>
                    </m:f>
                  </m:oMath>
                </a14:m>
                <a:r>
                  <a:rPr lang="pt-BR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pt-BR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D261CDF-B0A5-45E5-B627-56E5F66D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621" y="4499207"/>
                <a:ext cx="2466771" cy="668516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77EB25B-2500-46BE-8A35-5781599850B3}"/>
                  </a:ext>
                </a:extLst>
              </p:cNvPr>
              <p:cNvSpPr txBox="1"/>
              <p:nvPr/>
            </p:nvSpPr>
            <p:spPr>
              <a:xfrm>
                <a:off x="329652" y="5540521"/>
                <a:ext cx="1724225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𝑛𝑅𝑇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A77EB25B-2500-46BE-8A35-57815998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52" y="5540521"/>
                <a:ext cx="1724225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17AEDA1-9AE9-48E9-A12B-DAC94CE3A968}"/>
              </a:ext>
            </a:extLst>
          </p:cNvPr>
          <p:cNvGrpSpPr/>
          <p:nvPr/>
        </p:nvGrpSpPr>
        <p:grpSpPr>
          <a:xfrm>
            <a:off x="1808201" y="5529199"/>
            <a:ext cx="4327186" cy="780763"/>
            <a:chOff x="609601" y="1981200"/>
            <a:chExt cx="3168264" cy="780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F179E192-1078-43EB-BDC7-4101349587CB}"/>
                    </a:ext>
                  </a:extLst>
                </p:cNvPr>
                <p:cNvSpPr txBox="1"/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F179E192-1078-43EB-BDC7-410134958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1981200"/>
                  <a:ext cx="53340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A87ECD5-5227-4D15-BFF2-277F0EF8B660}"/>
                </a:ext>
              </a:extLst>
            </p:cNvPr>
            <p:cNvSpPr txBox="1"/>
            <p:nvPr/>
          </p:nvSpPr>
          <p:spPr>
            <a:xfrm>
              <a:off x="742544" y="1992522"/>
              <a:ext cx="3035321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200" dirty="0"/>
                <a:t>- a pressão exercida por um </a:t>
              </a:r>
              <a:r>
                <a:rPr lang="pt-BR" sz="2200" dirty="0">
                  <a:solidFill>
                    <a:schemeClr val="accent3">
                      <a:lumMod val="75000"/>
                    </a:schemeClr>
                  </a:solidFill>
                </a:rPr>
                <a:t>gás real</a:t>
              </a:r>
              <a:r>
                <a:rPr lang="pt-BR" sz="2200" dirty="0"/>
                <a:t> é menor do que a do </a:t>
              </a:r>
              <a:r>
                <a:rPr lang="pt-BR" sz="2200" dirty="0">
                  <a:solidFill>
                    <a:schemeClr val="accent3">
                      <a:lumMod val="75000"/>
                    </a:schemeClr>
                  </a:solidFill>
                </a:rPr>
                <a:t>ideal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7466721-145A-449A-BECC-F8B6AFFD16A4}"/>
                  </a:ext>
                </a:extLst>
              </p:cNvPr>
              <p:cNvSpPr txBox="1"/>
              <p:nvPr/>
            </p:nvSpPr>
            <p:spPr>
              <a:xfrm>
                <a:off x="6556442" y="643967"/>
                <a:ext cx="1444557" cy="8104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pt-BR" sz="2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𝑖𝑑𝑒𝑎𝑙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57466721-145A-449A-BECC-F8B6AFFD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42" y="643967"/>
                <a:ext cx="1444557" cy="810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9DF2457-C5F5-4925-AC7D-6C50F6C4139D}"/>
                  </a:ext>
                </a:extLst>
              </p:cNvPr>
              <p:cNvSpPr txBox="1"/>
              <p:nvPr/>
            </p:nvSpPr>
            <p:spPr>
              <a:xfrm>
                <a:off x="8385242" y="699503"/>
                <a:ext cx="1444558" cy="79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pt-BR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9DF2457-C5F5-4925-AC7D-6C50F6C41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242" y="699503"/>
                <a:ext cx="1444558" cy="7922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B399E0-FCC4-41E2-9318-3A1E905E7E1D}"/>
                  </a:ext>
                </a:extLst>
              </p:cNvPr>
              <p:cNvSpPr txBox="1"/>
              <p:nvPr/>
            </p:nvSpPr>
            <p:spPr>
              <a:xfrm>
                <a:off x="10214042" y="699503"/>
                <a:ext cx="1444558" cy="723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𝑃𝑉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𝑛𝑅𝑇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2B399E0-FCC4-41E2-9318-3A1E905E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042" y="699503"/>
                <a:ext cx="1444558" cy="7239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8F38BB3-84A6-4D38-AB79-96C1189B3337}"/>
                  </a:ext>
                </a:extLst>
              </p:cNvPr>
              <p:cNvSpPr txBox="1"/>
              <p:nvPr/>
            </p:nvSpPr>
            <p:spPr>
              <a:xfrm>
                <a:off x="7305950" y="1740828"/>
                <a:ext cx="3810001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𝑛𝑅𝑇</m:t>
                          </m:r>
                        </m:den>
                      </m:f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𝑛𝑅𝑇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−</m:t>
                                  </m:r>
                                  <m:r>
                                    <a:rPr lang="pt-BR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  <m:r>
                                    <a:rPr lang="pt-BR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e>
                              </m:d>
                            </m:den>
                          </m:f>
                          <m:r>
                            <m:rPr>
                              <m:nor/>
                            </m:rPr>
                            <a:rPr lang="pt-BR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− </m:t>
                          </m:r>
                          <m:r>
                            <a:rPr lang="pt-B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78F38BB3-84A6-4D38-AB79-96C1189B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950" y="1740828"/>
                <a:ext cx="3810001" cy="853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49DCC1A-61D1-432C-90B6-2F640389AEF1}"/>
                  </a:ext>
                </a:extLst>
              </p:cNvPr>
              <p:cNvSpPr txBox="1"/>
              <p:nvPr/>
            </p:nvSpPr>
            <p:spPr>
              <a:xfrm>
                <a:off x="7639860" y="2883476"/>
                <a:ext cx="3142181" cy="739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𝑅𝑇𝑉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49DCC1A-61D1-432C-90B6-2F640389A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860" y="2883476"/>
                <a:ext cx="3142181" cy="7391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167577A-9A65-41EF-9D54-977E994C1C18}"/>
              </a:ext>
            </a:extLst>
          </p:cNvPr>
          <p:cNvCxnSpPr>
            <a:cxnSpLocks/>
          </p:cNvCxnSpPr>
          <p:nvPr/>
        </p:nvCxnSpPr>
        <p:spPr>
          <a:xfrm flipV="1">
            <a:off x="8041121" y="2191926"/>
            <a:ext cx="327908" cy="3520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7EA2C49-7357-406A-88EB-F4A8A1422170}"/>
              </a:ext>
            </a:extLst>
          </p:cNvPr>
          <p:cNvCxnSpPr>
            <a:cxnSpLocks/>
          </p:cNvCxnSpPr>
          <p:nvPr/>
        </p:nvCxnSpPr>
        <p:spPr>
          <a:xfrm flipV="1">
            <a:off x="9183720" y="1785628"/>
            <a:ext cx="327908" cy="3520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F0E954B-7491-435A-AC5F-FEA4EC8AD909}"/>
              </a:ext>
            </a:extLst>
          </p:cNvPr>
          <p:cNvCxnSpPr>
            <a:cxnSpLocks/>
          </p:cNvCxnSpPr>
          <p:nvPr/>
        </p:nvCxnSpPr>
        <p:spPr>
          <a:xfrm flipV="1">
            <a:off x="10544784" y="1785628"/>
            <a:ext cx="152400" cy="1757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5A97728C-2D03-4FD4-A99E-1F5BD8304E52}"/>
              </a:ext>
            </a:extLst>
          </p:cNvPr>
          <p:cNvCxnSpPr>
            <a:cxnSpLocks/>
          </p:cNvCxnSpPr>
          <p:nvPr/>
        </p:nvCxnSpPr>
        <p:spPr>
          <a:xfrm flipV="1">
            <a:off x="8039907" y="1766836"/>
            <a:ext cx="327908" cy="35206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F30D48E-0BC6-4301-820C-02EABC01101A}"/>
              </a:ext>
            </a:extLst>
          </p:cNvPr>
          <p:cNvCxnSpPr>
            <a:cxnSpLocks/>
          </p:cNvCxnSpPr>
          <p:nvPr/>
        </p:nvCxnSpPr>
        <p:spPr>
          <a:xfrm flipV="1">
            <a:off x="10554512" y="2209800"/>
            <a:ext cx="152400" cy="17572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AE9247D-6BED-40DB-BF24-00FAEC458DD5}"/>
                  </a:ext>
                </a:extLst>
              </p:cNvPr>
              <p:cNvSpPr txBox="1"/>
              <p:nvPr/>
            </p:nvSpPr>
            <p:spPr>
              <a:xfrm>
                <a:off x="7525560" y="3906970"/>
                <a:ext cx="3370780" cy="79079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  <m: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/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pt-B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𝑅𝑇𝑉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AE9247D-6BED-40DB-BF24-00FAEC4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560" y="3906970"/>
                <a:ext cx="3370780" cy="7907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0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4DCEC2C-6D74-47FC-A472-AA3DF8D8FC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55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algn="ctr"/>
            <a:r>
              <a:rPr lang="en-US" sz="4000" b="0" i="0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Equação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de Estado</a:t>
            </a:r>
            <a:endParaRPr lang="pt-BR" sz="40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D64391-6BF3-4251-84CB-D5380A95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4843"/>
            <a:ext cx="2674775" cy="457200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966AE75-005E-469F-B000-7686DE758C2E}"/>
              </a:ext>
            </a:extLst>
          </p:cNvPr>
          <p:cNvSpPr txBox="1">
            <a:spLocks/>
          </p:cNvSpPr>
          <p:nvPr/>
        </p:nvSpPr>
        <p:spPr>
          <a:xfrm>
            <a:off x="7696200" y="615553"/>
            <a:ext cx="34290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Outras equações...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CB9080-C4D2-4B77-801C-A3A92246B9BF}"/>
              </a:ext>
            </a:extLst>
          </p:cNvPr>
          <p:cNvSpPr txBox="1"/>
          <p:nvPr/>
        </p:nvSpPr>
        <p:spPr>
          <a:xfrm>
            <a:off x="6172200" y="1277272"/>
            <a:ext cx="5791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Correções ao comportamento ideal, para se adequar ao comportamento real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433CE77-DDD6-4719-B1B2-E61320A81C16}"/>
                  </a:ext>
                </a:extLst>
              </p:cNvPr>
              <p:cNvSpPr txBox="1"/>
              <p:nvPr/>
            </p:nvSpPr>
            <p:spPr>
              <a:xfrm>
                <a:off x="6019800" y="2481298"/>
                <a:ext cx="3657600" cy="853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𝑃𝑉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𝑛𝑅𝑇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1+ </m:t>
                          </m:r>
                          <m:f>
                            <m:f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F433CE77-DDD6-4719-B1B2-E61320A81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481298"/>
                <a:ext cx="3657600" cy="853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D7380AB-5F30-4117-A3F7-C548D55A6E7C}"/>
                  </a:ext>
                </a:extLst>
              </p:cNvPr>
              <p:cNvSpPr txBox="1"/>
              <p:nvPr/>
            </p:nvSpPr>
            <p:spPr>
              <a:xfrm>
                <a:off x="6592111" y="3783943"/>
                <a:ext cx="2512979" cy="795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 </m:t>
                      </m:r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D7380AB-5F30-4117-A3F7-C548D55A6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11" y="3783943"/>
                <a:ext cx="2512979" cy="795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D10DB45-A4B1-457C-952A-8D7235E45531}"/>
                  </a:ext>
                </a:extLst>
              </p:cNvPr>
              <p:cNvSpPr txBox="1"/>
              <p:nvPr/>
            </p:nvSpPr>
            <p:spPr>
              <a:xfrm>
                <a:off x="6592111" y="5029200"/>
                <a:ext cx="2512979" cy="842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𝑅𝑇</m:t>
                          </m:r>
                          <m:sSup>
                            <m:s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𝑅𝑇</m:t>
                                  </m:r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D10DB45-A4B1-457C-952A-8D7235E4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11" y="5029200"/>
                <a:ext cx="2512979" cy="842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9C6BF8-19A0-40B9-B281-41A1D7F46D87}"/>
              </a:ext>
            </a:extLst>
          </p:cNvPr>
          <p:cNvSpPr txBox="1"/>
          <p:nvPr/>
        </p:nvSpPr>
        <p:spPr>
          <a:xfrm>
            <a:off x="9589925" y="2692381"/>
            <a:ext cx="2133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Equação de Virial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95A4BD-EAC6-4565-A562-9BADBED6B411}"/>
              </a:ext>
            </a:extLst>
          </p:cNvPr>
          <p:cNvSpPr txBox="1"/>
          <p:nvPr/>
        </p:nvSpPr>
        <p:spPr>
          <a:xfrm>
            <a:off x="9562363" y="3980020"/>
            <a:ext cx="2674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Equação de </a:t>
            </a:r>
            <a:r>
              <a:rPr lang="pt-BR" sz="2200" dirty="0" err="1"/>
              <a:t>Berthelot</a:t>
            </a:r>
            <a:endParaRPr lang="pt-BR" sz="22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7C93109-1631-4605-B27E-7DF436AF6194}"/>
              </a:ext>
            </a:extLst>
          </p:cNvPr>
          <p:cNvSpPr txBox="1"/>
          <p:nvPr/>
        </p:nvSpPr>
        <p:spPr>
          <a:xfrm>
            <a:off x="9448800" y="5235025"/>
            <a:ext cx="26747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Equação de </a:t>
            </a:r>
            <a:r>
              <a:rPr lang="pt-BR" sz="2200" dirty="0" err="1"/>
              <a:t>Dietirici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3628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5712408-7B3E-4474-B8E9-752919DB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"/>
            <a:ext cx="1127760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525B6EFA-7D53-4733-891F-F59359F10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31017"/>
              </p:ext>
            </p:extLst>
          </p:nvPr>
        </p:nvGraphicFramePr>
        <p:xfrm>
          <a:off x="4009231" y="304800"/>
          <a:ext cx="4173538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r:id="rId2" imgW="0" imgH="360" progId="FoxitReader.Document">
                  <p:embed/>
                </p:oleObj>
              </mc:Choice>
              <mc:Fallback>
                <p:oleObj name="PDF" r:id="rId2" imgW="0" imgH="360" progId="FoxitReader.Document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525B6EFA-7D53-4733-891F-F59359F102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09231" y="304800"/>
                        <a:ext cx="4173538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23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EA0753F-19DE-4A81-8B6B-DB7DBCC0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" y="761019"/>
            <a:ext cx="8965246" cy="609698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4F8E86-F55E-4AC7-AADE-BD6935C60E01}"/>
              </a:ext>
            </a:extLst>
          </p:cNvPr>
          <p:cNvSpPr txBox="1"/>
          <p:nvPr/>
        </p:nvSpPr>
        <p:spPr>
          <a:xfrm>
            <a:off x="0" y="-29636"/>
            <a:ext cx="12192000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Por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que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estudar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  <a:latin typeface="Comic Sans MS"/>
                <a:ea typeface="+mj-ea"/>
              </a:rPr>
              <a:t>as propriedades dos gases</a:t>
            </a:r>
            <a:r>
              <a:rPr lang="pt-BR" altLang="en-US" sz="4000" b="1" dirty="0">
                <a:solidFill>
                  <a:srgbClr val="FF0000"/>
                </a:solidFill>
              </a:rPr>
              <a:t>?</a:t>
            </a:r>
            <a:endParaRPr lang="pt-BR" sz="4000" b="1" dirty="0">
              <a:solidFill>
                <a:srgbClr val="FF0000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E4AFBF-2F4E-4396-98F8-781C53A2F1B7}"/>
              </a:ext>
            </a:extLst>
          </p:cNvPr>
          <p:cNvSpPr/>
          <p:nvPr/>
        </p:nvSpPr>
        <p:spPr>
          <a:xfrm>
            <a:off x="2133600" y="830651"/>
            <a:ext cx="3048000" cy="343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275AC2-3865-4805-85D3-5452B3695B4C}"/>
              </a:ext>
            </a:extLst>
          </p:cNvPr>
          <p:cNvSpPr/>
          <p:nvPr/>
        </p:nvSpPr>
        <p:spPr>
          <a:xfrm>
            <a:off x="2133600" y="1243013"/>
            <a:ext cx="3048000" cy="328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41A4E16-B598-4438-AFA0-CC5AC23F5B7B}"/>
              </a:ext>
            </a:extLst>
          </p:cNvPr>
          <p:cNvSpPr txBox="1"/>
          <p:nvPr/>
        </p:nvSpPr>
        <p:spPr>
          <a:xfrm>
            <a:off x="11811000" y="641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08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224E-125F-4284-971E-D8AEF957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9A1D21-E521-43F0-838D-44759F787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9801" y="615553"/>
            <a:ext cx="1143000" cy="430887"/>
          </a:xfrm>
        </p:spPr>
        <p:txBody>
          <a:bodyPr/>
          <a:lstStyle/>
          <a:p>
            <a:r>
              <a:rPr lang="pt-BR" b="1" dirty="0"/>
              <a:t>Gases</a:t>
            </a:r>
            <a:r>
              <a:rPr lang="pt-BR" dirty="0"/>
              <a:t>  </a:t>
            </a:r>
            <a:endParaRPr lang="pt-BR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645C44-657A-4FAD-BA2A-3E55B1F4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49" y="1222815"/>
            <a:ext cx="5867400" cy="738664"/>
          </a:xfrm>
        </p:spPr>
        <p:txBody>
          <a:bodyPr/>
          <a:lstStyle/>
          <a:p>
            <a:pPr algn="ctr"/>
            <a:r>
              <a:rPr lang="pt-BR" sz="2400" dirty="0"/>
              <a:t>Corresponde ao estado mais simples da matéria.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53FF1B88-336C-4EDA-8BDA-677871D84AFF}"/>
              </a:ext>
            </a:extLst>
          </p:cNvPr>
          <p:cNvSpPr txBox="1">
            <a:spLocks/>
          </p:cNvSpPr>
          <p:nvPr/>
        </p:nvSpPr>
        <p:spPr>
          <a:xfrm>
            <a:off x="11349" y="2438400"/>
            <a:ext cx="5867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Suas propriedades advém do </a:t>
            </a:r>
            <a:r>
              <a:rPr lang="pt-BR" sz="2400" b="1" i="1" kern="0" dirty="0"/>
              <a:t>Bulk.</a:t>
            </a:r>
            <a:endParaRPr lang="pt-BR" sz="2400" kern="0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DC23C26F-9962-44A7-9BEE-6AC4465F8DF4}"/>
              </a:ext>
            </a:extLst>
          </p:cNvPr>
          <p:cNvSpPr txBox="1">
            <a:spLocks/>
          </p:cNvSpPr>
          <p:nvPr/>
        </p:nvSpPr>
        <p:spPr>
          <a:xfrm>
            <a:off x="-152399" y="3429000"/>
            <a:ext cx="5867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Os gases são </a:t>
            </a:r>
            <a:r>
              <a:rPr lang="pt-BR" sz="2400" b="1" kern="0" dirty="0"/>
              <a:t>compressíveis.</a:t>
            </a:r>
            <a:endParaRPr lang="pt-BR" sz="2400" kern="0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9D3F3020-6AAA-42CA-94D8-2C8FFC7F5C8E}"/>
              </a:ext>
            </a:extLst>
          </p:cNvPr>
          <p:cNvSpPr txBox="1">
            <a:spLocks/>
          </p:cNvSpPr>
          <p:nvPr/>
        </p:nvSpPr>
        <p:spPr>
          <a:xfrm>
            <a:off x="-37289" y="4419600"/>
            <a:ext cx="5867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Há espaço entre as moléculas do gás quando comparado a líquidos e sólidos.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26B4F3F0-24BE-4FCD-9A3E-CAEAA9AD2719}"/>
              </a:ext>
            </a:extLst>
          </p:cNvPr>
          <p:cNvSpPr txBox="1">
            <a:spLocks/>
          </p:cNvSpPr>
          <p:nvPr/>
        </p:nvSpPr>
        <p:spPr>
          <a:xfrm>
            <a:off x="6172200" y="788312"/>
            <a:ext cx="588847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As moléculas do gás se movem rapidamente.</a:t>
            </a:r>
          </a:p>
        </p:txBody>
      </p:sp>
      <p:pic>
        <p:nvPicPr>
          <p:cNvPr id="1026" name="Picture 2" descr="Kit Balão Dourado Estrela Coração e bexigas com confetes Inflado com Gás  Hélio">
            <a:extLst>
              <a:ext uri="{FF2B5EF4-FFF2-40B4-BE49-F238E27FC236}">
                <a16:creationId xmlns:a16="http://schemas.microsoft.com/office/drawing/2014/main" id="{1AB5EB97-A379-4CAD-9730-97491C52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3564"/>
            <a:ext cx="1447800" cy="19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EDE96118-4B88-43FA-9544-7DAAE2AC34D5}"/>
              </a:ext>
            </a:extLst>
          </p:cNvPr>
          <p:cNvSpPr txBox="1">
            <a:spLocks/>
          </p:cNvSpPr>
          <p:nvPr/>
        </p:nvSpPr>
        <p:spPr>
          <a:xfrm>
            <a:off x="7499216" y="2382517"/>
            <a:ext cx="4648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Movimento molecular é caótico.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07A5B1F-A75D-4F34-9DE3-064C6131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00" y="4467394"/>
            <a:ext cx="5248275" cy="218122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19950F6-C137-4DE9-B87E-677199D148EA}"/>
              </a:ext>
            </a:extLst>
          </p:cNvPr>
          <p:cNvSpPr txBox="1"/>
          <p:nvPr/>
        </p:nvSpPr>
        <p:spPr>
          <a:xfrm>
            <a:off x="6614757" y="4032345"/>
            <a:ext cx="5003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Elementos que existem como gases a 25°C e 1 atm.</a:t>
            </a:r>
          </a:p>
        </p:txBody>
      </p:sp>
      <p:pic>
        <p:nvPicPr>
          <p:cNvPr id="1028" name="Picture 4" descr="CIÊNCIAS COM TIA PRI: Março 2020">
            <a:extLst>
              <a:ext uri="{FF2B5EF4-FFF2-40B4-BE49-F238E27FC236}">
                <a16:creationId xmlns:a16="http://schemas.microsoft.com/office/drawing/2014/main" id="{A603EAE2-8F97-4CFD-BBAD-A417DF3A8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48" y="3509027"/>
            <a:ext cx="1781175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  <p:bldP spid="20" grpId="0"/>
      <p:bldP spid="20" grpId="1"/>
      <p:bldP spid="22" grpId="0"/>
      <p:bldP spid="22" grpId="1"/>
      <p:bldP spid="23" grpId="0"/>
      <p:bldP spid="23" grpId="1"/>
      <p:bldP spid="24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7E4346B-8E19-4716-88D3-ACB40DF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Pressão de um gás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CCF58C2-AF32-48E6-B0F1-08419A5C0595}"/>
              </a:ext>
            </a:extLst>
          </p:cNvPr>
          <p:cNvSpPr txBox="1">
            <a:spLocks/>
          </p:cNvSpPr>
          <p:nvPr/>
        </p:nvSpPr>
        <p:spPr>
          <a:xfrm>
            <a:off x="0" y="762000"/>
            <a:ext cx="5867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 pressão é uma das propriedades dos gases mais fáceis de medir.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E164BB-E453-44CB-BAD3-259097EAF36E}"/>
              </a:ext>
            </a:extLst>
          </p:cNvPr>
          <p:cNvSpPr txBox="1"/>
          <p:nvPr/>
        </p:nvSpPr>
        <p:spPr>
          <a:xfrm>
            <a:off x="-113489" y="1981200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Define-se pressão como a força aplicada por unidade de área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3DD2A3-F02A-4451-BC37-9930EA5E0E87}"/>
                  </a:ext>
                </a:extLst>
              </p:cNvPr>
              <p:cNvSpPr txBox="1"/>
              <p:nvPr/>
            </p:nvSpPr>
            <p:spPr>
              <a:xfrm>
                <a:off x="-8106" y="3021163"/>
                <a:ext cx="2741578" cy="815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𝑃𝑟𝑒𝑠𝑠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𝑓𝑜𝑟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ç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á</m:t>
                          </m:r>
                          <m:r>
                            <a:rPr lang="pt-BR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𝑟𝑒𝑎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93DD2A3-F02A-4451-BC37-9930EA5E0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06" y="3021163"/>
                <a:ext cx="2741578" cy="815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FFF2EC7-61DF-421B-9364-5FC14AF6764C}"/>
                  </a:ext>
                </a:extLst>
              </p:cNvPr>
              <p:cNvSpPr txBox="1"/>
              <p:nvPr/>
            </p:nvSpPr>
            <p:spPr>
              <a:xfrm>
                <a:off x="2881008" y="2960898"/>
                <a:ext cx="313392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𝑃𝑟𝑒𝑠𝑠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ã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Pa</m:t>
                      </m:r>
                    </m:oMath>
                  </m:oMathPara>
                </a14:m>
                <a:endParaRPr lang="pt-BR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FFF2EC7-61DF-421B-9364-5FC14AF6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008" y="2960898"/>
                <a:ext cx="3133928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90D7ED-D225-40BF-859C-6F8E803A5465}"/>
              </a:ext>
            </a:extLst>
          </p:cNvPr>
          <p:cNvSpPr txBox="1"/>
          <p:nvPr/>
        </p:nvSpPr>
        <p:spPr>
          <a:xfrm>
            <a:off x="-42153" y="4045802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se mede a pressão atmosférica?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427F87-43AE-44E5-925E-E4052141D5F5}"/>
              </a:ext>
            </a:extLst>
          </p:cNvPr>
          <p:cNvSpPr txBox="1"/>
          <p:nvPr/>
        </p:nvSpPr>
        <p:spPr>
          <a:xfrm>
            <a:off x="147536" y="4808567"/>
            <a:ext cx="5904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barômetro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é provavelmente o instrumento mais conhecido para medir a pressão atmosférica.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6E14794-878C-459E-B26D-E2A84DC6D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0" y="652191"/>
            <a:ext cx="1676400" cy="265801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73F3CB-365F-463A-ADDF-31D738C19A69}"/>
              </a:ext>
            </a:extLst>
          </p:cNvPr>
          <p:cNvSpPr txBox="1"/>
          <p:nvPr/>
        </p:nvSpPr>
        <p:spPr>
          <a:xfrm>
            <a:off x="6633453" y="750404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760 mmHg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1A2E2F9-9D8A-4544-BDF4-2EF0C820CDD6}"/>
              </a:ext>
            </a:extLst>
          </p:cNvPr>
          <p:cNvSpPr txBox="1"/>
          <p:nvPr/>
        </p:nvSpPr>
        <p:spPr>
          <a:xfrm>
            <a:off x="6617240" y="1326560"/>
            <a:ext cx="306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101.325 kPa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5F426850-AB5C-4B4C-BE6C-5BF231171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429429"/>
            <a:ext cx="4282317" cy="29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2" grpId="0"/>
      <p:bldP spid="12" grpId="1"/>
      <p:bldP spid="14" grpId="0"/>
      <p:bldP spid="14" grpId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7E4346B-8E19-4716-88D3-ACB40DF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Lei dos gases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CCF58C2-AF32-48E6-B0F1-08419A5C0595}"/>
              </a:ext>
            </a:extLst>
          </p:cNvPr>
          <p:cNvSpPr txBox="1">
            <a:spLocks/>
          </p:cNvSpPr>
          <p:nvPr/>
        </p:nvSpPr>
        <p:spPr>
          <a:xfrm>
            <a:off x="76200" y="685800"/>
            <a:ext cx="58674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kern="0" dirty="0"/>
              <a:t>As leis dos gases são generalizações sobre o comportamento macroscópico das substâncias gasosas.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B49FB-372A-4AC3-AC6E-92BA33BB8BA0}"/>
              </a:ext>
            </a:extLst>
          </p:cNvPr>
          <p:cNvSpPr txBox="1"/>
          <p:nvPr/>
        </p:nvSpPr>
        <p:spPr>
          <a:xfrm>
            <a:off x="10105417" y="2891135"/>
            <a:ext cx="2080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Robert Boyle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96073B9-1BF2-4B03-90E7-1C3E5A15FA51}"/>
              </a:ext>
            </a:extLst>
          </p:cNvPr>
          <p:cNvSpPr txBox="1"/>
          <p:nvPr/>
        </p:nvSpPr>
        <p:spPr>
          <a:xfrm>
            <a:off x="-158074" y="2290970"/>
            <a:ext cx="6101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Diminuindo ou aumentando o volume de um gás à temperatura constante</a:t>
            </a:r>
          </a:p>
        </p:txBody>
      </p:sp>
      <p:pic>
        <p:nvPicPr>
          <p:cNvPr id="2050" name="Picture 2" descr="Robert Boyle (1627-1691). História de Robert Boyle">
            <a:extLst>
              <a:ext uri="{FF2B5EF4-FFF2-40B4-BE49-F238E27FC236}">
                <a16:creationId xmlns:a16="http://schemas.microsoft.com/office/drawing/2014/main" id="{74A434F5-1838-4867-B592-5954F5B9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866" y="648444"/>
            <a:ext cx="1847088" cy="22860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929B0C-DE4E-4CE4-934F-40EB6F2A61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4955" y="3298701"/>
            <a:ext cx="1209675" cy="2028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5B1CA24-627A-4499-8416-BB288691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630" y="3448867"/>
            <a:ext cx="2514600" cy="19431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B2A4F59-379D-4100-BF92-1289954B1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86"/>
          <a:stretch/>
        </p:blipFill>
        <p:spPr>
          <a:xfrm>
            <a:off x="-12970" y="3429817"/>
            <a:ext cx="2514600" cy="1924050"/>
          </a:xfrm>
          <a:prstGeom prst="rect">
            <a:avLst/>
          </a:prstGeom>
        </p:spPr>
      </p:pic>
      <p:sp>
        <p:nvSpPr>
          <p:cNvPr id="22" name="Chave Direita 21">
            <a:extLst>
              <a:ext uri="{FF2B5EF4-FFF2-40B4-BE49-F238E27FC236}">
                <a16:creationId xmlns:a16="http://schemas.microsoft.com/office/drawing/2014/main" id="{119F3766-F7CF-4397-8A44-913ACA8355EC}"/>
              </a:ext>
            </a:extLst>
          </p:cNvPr>
          <p:cNvSpPr/>
          <p:nvPr/>
        </p:nvSpPr>
        <p:spPr>
          <a:xfrm rot="5400000">
            <a:off x="2689897" y="2935933"/>
            <a:ext cx="461665" cy="5410200"/>
          </a:xfrm>
          <a:prstGeom prst="rightBrace">
            <a:avLst>
              <a:gd name="adj1" fmla="val 8333"/>
              <a:gd name="adj2" fmla="val 4952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C8863C7-1957-4D5A-A96E-EAC0D7C6F8C8}"/>
              </a:ext>
            </a:extLst>
          </p:cNvPr>
          <p:cNvSpPr txBox="1"/>
          <p:nvPr/>
        </p:nvSpPr>
        <p:spPr>
          <a:xfrm>
            <a:off x="1905000" y="6019800"/>
            <a:ext cx="2080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 de Boyle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/>
              <p:nvPr/>
            </p:nvSpPr>
            <p:spPr>
              <a:xfrm>
                <a:off x="8170930" y="615553"/>
                <a:ext cx="126621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930" y="615553"/>
                <a:ext cx="1266218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A28BF0-901F-4850-9707-F63891E37A12}"/>
                  </a:ext>
                </a:extLst>
              </p:cNvPr>
              <p:cNvSpPr txBox="1"/>
              <p:nvPr/>
            </p:nvSpPr>
            <p:spPr>
              <a:xfrm>
                <a:off x="8103749" y="1465621"/>
                <a:ext cx="1400580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AA28BF0-901F-4850-9707-F63891E3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749" y="1465621"/>
                <a:ext cx="1400580" cy="7862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C2711E5-C1BC-47D4-80EF-BDD26EB7D073}"/>
                  </a:ext>
                </a:extLst>
              </p:cNvPr>
              <p:cNvSpPr txBox="1"/>
              <p:nvPr/>
            </p:nvSpPr>
            <p:spPr>
              <a:xfrm>
                <a:off x="8103749" y="2318126"/>
                <a:ext cx="1400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C2711E5-C1BC-47D4-80EF-BDD26EB7D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749" y="2318126"/>
                <a:ext cx="140058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m 30">
            <a:extLst>
              <a:ext uri="{FF2B5EF4-FFF2-40B4-BE49-F238E27FC236}">
                <a16:creationId xmlns:a16="http://schemas.microsoft.com/office/drawing/2014/main" id="{3F9A776A-3926-43BF-9D2C-142604A3311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725" t="6589"/>
          <a:stretch/>
        </p:blipFill>
        <p:spPr>
          <a:xfrm>
            <a:off x="6248400" y="4313650"/>
            <a:ext cx="2790317" cy="227092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3E4238D-AC63-40AB-919B-7BFFA837E44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99"/>
          <a:stretch/>
        </p:blipFill>
        <p:spPr>
          <a:xfrm>
            <a:off x="9437147" y="4346337"/>
            <a:ext cx="2539223" cy="2448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05C23AB-C5C0-4BF1-95EC-4AC3C06E9D7D}"/>
                  </a:ext>
                </a:extLst>
              </p:cNvPr>
              <p:cNvSpPr txBox="1"/>
              <p:nvPr/>
            </p:nvSpPr>
            <p:spPr>
              <a:xfrm>
                <a:off x="7502661" y="2846055"/>
                <a:ext cx="260275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05C23AB-C5C0-4BF1-95EC-4AC3C06E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661" y="2846055"/>
                <a:ext cx="260275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82411B4-CEE7-4989-9088-241ED706CE72}"/>
                  </a:ext>
                </a:extLst>
              </p:cNvPr>
              <p:cNvSpPr txBox="1"/>
              <p:nvPr/>
            </p:nvSpPr>
            <p:spPr>
              <a:xfrm>
                <a:off x="7866131" y="3373983"/>
                <a:ext cx="1875817" cy="46166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182411B4-CEE7-4989-9088-241ED706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31" y="3373983"/>
                <a:ext cx="1875817" cy="461665"/>
              </a:xfrm>
              <a:prstGeom prst="rect">
                <a:avLst/>
              </a:prstGeom>
              <a:blipFill>
                <a:blip r:embed="rId1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22" grpId="0" animBg="1"/>
      <p:bldP spid="25" grpId="0"/>
      <p:bldP spid="26" grpId="0"/>
      <p:bldP spid="27" grpId="0"/>
      <p:bldP spid="28" grpId="0"/>
      <p:bldP spid="35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7E4346B-8E19-4716-88D3-ACB40DF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Lei de Charles e Gay-Lussac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/>
              <p:nvPr/>
            </p:nvSpPr>
            <p:spPr>
              <a:xfrm>
                <a:off x="6610803" y="652740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3BACD48-16C1-49C5-9202-E7722507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803" y="652740"/>
                <a:ext cx="12662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C3CD87-0B43-46B1-82DF-FA306E874718}"/>
              </a:ext>
            </a:extLst>
          </p:cNvPr>
          <p:cNvSpPr txBox="1"/>
          <p:nvPr/>
        </p:nvSpPr>
        <p:spPr>
          <a:xfrm>
            <a:off x="76200" y="762000"/>
            <a:ext cx="6094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uma variação na temperatura afeta o volume e a pressão de um gás?</a:t>
            </a:r>
          </a:p>
        </p:txBody>
      </p:sp>
      <p:pic>
        <p:nvPicPr>
          <p:cNvPr id="4098" name="Picture 2" descr="Jacques Charles - Wikipedia" hidden="1">
            <a:extLst>
              <a:ext uri="{FF2B5EF4-FFF2-40B4-BE49-F238E27FC236}">
                <a16:creationId xmlns:a16="http://schemas.microsoft.com/office/drawing/2014/main" id="{49B0E34B-3253-43FD-881C-0C6C48E9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839" y="652841"/>
            <a:ext cx="1914525" cy="2390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 hidden="1">
            <a:extLst>
              <a:ext uri="{FF2B5EF4-FFF2-40B4-BE49-F238E27FC236}">
                <a16:creationId xmlns:a16="http://schemas.microsoft.com/office/drawing/2014/main" id="{95FDCA2E-8D09-4748-AC29-D7CE6AF944AA}"/>
              </a:ext>
            </a:extLst>
          </p:cNvPr>
          <p:cNvSpPr txBox="1"/>
          <p:nvPr/>
        </p:nvSpPr>
        <p:spPr>
          <a:xfrm>
            <a:off x="7570600" y="2973819"/>
            <a:ext cx="2149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Jacques Charles</a:t>
            </a:r>
          </a:p>
        </p:txBody>
      </p:sp>
      <p:pic>
        <p:nvPicPr>
          <p:cNvPr id="4102" name="Picture 6" descr="Joseph Louis Gay-Lussac - Wikipedia" hidden="1">
            <a:extLst>
              <a:ext uri="{FF2B5EF4-FFF2-40B4-BE49-F238E27FC236}">
                <a16:creationId xmlns:a16="http://schemas.microsoft.com/office/drawing/2014/main" id="{2E085F11-ECD1-4123-A466-A52C2BE3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439" y="652841"/>
            <a:ext cx="1914525" cy="239077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 hidden="1">
            <a:extLst>
              <a:ext uri="{FF2B5EF4-FFF2-40B4-BE49-F238E27FC236}">
                <a16:creationId xmlns:a16="http://schemas.microsoft.com/office/drawing/2014/main" id="{92D50DC8-BF1D-45DA-9E4A-302F3E1BC624}"/>
              </a:ext>
            </a:extLst>
          </p:cNvPr>
          <p:cNvSpPr txBox="1"/>
          <p:nvPr/>
        </p:nvSpPr>
        <p:spPr>
          <a:xfrm>
            <a:off x="10021160" y="2973818"/>
            <a:ext cx="2149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Gay-Lussac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A6EFCF9-C564-4975-86AF-132FCA53E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04" y="1971970"/>
            <a:ext cx="1247775" cy="1990725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C33D817-49D2-4362-9CCD-FB9D405C9BB5}"/>
              </a:ext>
            </a:extLst>
          </p:cNvPr>
          <p:cNvGrpSpPr/>
          <p:nvPr/>
        </p:nvGrpSpPr>
        <p:grpSpPr>
          <a:xfrm>
            <a:off x="3611596" y="1971970"/>
            <a:ext cx="2486025" cy="1990725"/>
            <a:chOff x="3611596" y="1971970"/>
            <a:chExt cx="2486025" cy="199072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B933943-AD38-47BB-A6A0-B1912CCB0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6278"/>
            <a:stretch/>
          </p:blipFill>
          <p:spPr>
            <a:xfrm>
              <a:off x="3611596" y="1971970"/>
              <a:ext cx="2486025" cy="1990725"/>
            </a:xfrm>
            <a:prstGeom prst="rect">
              <a:avLst/>
            </a:prstGeom>
          </p:spPr>
        </p:pic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CB039092-30AA-45DD-B1A8-D52685579A8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596" y="3428999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952EEF8-7C85-4716-9AC7-E1292F78DFC5}"/>
              </a:ext>
            </a:extLst>
          </p:cNvPr>
          <p:cNvGrpSpPr/>
          <p:nvPr/>
        </p:nvGrpSpPr>
        <p:grpSpPr>
          <a:xfrm>
            <a:off x="38100" y="2010070"/>
            <a:ext cx="2495550" cy="1914525"/>
            <a:chOff x="38100" y="2010070"/>
            <a:chExt cx="2495550" cy="1914525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F865612-B1E7-4CEB-AA5C-E0E69D474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100" y="2010070"/>
              <a:ext cx="2495550" cy="1914525"/>
            </a:xfrm>
            <a:prstGeom prst="rect">
              <a:avLst/>
            </a:prstGeom>
          </p:spPr>
        </p:pic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858E3BE0-ED8E-4572-86D7-49718F19D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356" y="3389642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Imagem 39">
            <a:extLst>
              <a:ext uri="{FF2B5EF4-FFF2-40B4-BE49-F238E27FC236}">
                <a16:creationId xmlns:a16="http://schemas.microsoft.com/office/drawing/2014/main" id="{C9F4EC30-23B7-4CF6-9085-8D86A381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821" y="4287798"/>
            <a:ext cx="1247775" cy="1990725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CB924D0-A79A-4543-BC68-8428A8A666AB}"/>
              </a:ext>
            </a:extLst>
          </p:cNvPr>
          <p:cNvGrpSpPr/>
          <p:nvPr/>
        </p:nvGrpSpPr>
        <p:grpSpPr>
          <a:xfrm>
            <a:off x="3625527" y="4327289"/>
            <a:ext cx="2488307" cy="1990725"/>
            <a:chOff x="3625527" y="4800600"/>
            <a:chExt cx="2488307" cy="1990725"/>
          </a:xfrm>
        </p:grpSpPr>
        <p:pic>
          <p:nvPicPr>
            <p:cNvPr id="34" name="Imagem 33">
              <a:extLst>
                <a:ext uri="{FF2B5EF4-FFF2-40B4-BE49-F238E27FC236}">
                  <a16:creationId xmlns:a16="http://schemas.microsoft.com/office/drawing/2014/main" id="{7DD19925-0076-4B9F-8184-4AA10C5AD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396" t="6278"/>
            <a:stretch/>
          </p:blipFill>
          <p:spPr>
            <a:xfrm>
              <a:off x="3627809" y="4800600"/>
              <a:ext cx="2486025" cy="1990725"/>
            </a:xfrm>
            <a:prstGeom prst="rect">
              <a:avLst/>
            </a:prstGeom>
          </p:spPr>
        </p:pic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F5E2AF3-2BCE-4368-AED4-548FCAFE2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25527" y="6068440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0D23DBC-BC86-4F5B-9413-C2D71E343632}"/>
              </a:ext>
            </a:extLst>
          </p:cNvPr>
          <p:cNvGrpSpPr/>
          <p:nvPr/>
        </p:nvGrpSpPr>
        <p:grpSpPr>
          <a:xfrm>
            <a:off x="-16570" y="4362450"/>
            <a:ext cx="2483344" cy="1962150"/>
            <a:chOff x="-16570" y="4835761"/>
            <a:chExt cx="2483344" cy="1962150"/>
          </a:xfrm>
        </p:grpSpPr>
        <p:pic>
          <p:nvPicPr>
            <p:cNvPr id="38" name="Imagem 37">
              <a:extLst>
                <a:ext uri="{FF2B5EF4-FFF2-40B4-BE49-F238E27FC236}">
                  <a16:creationId xmlns:a16="http://schemas.microsoft.com/office/drawing/2014/main" id="{8B284A55-F228-42C1-8F5F-26A3048E4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6570" y="4835761"/>
              <a:ext cx="2466975" cy="1962150"/>
            </a:xfrm>
            <a:prstGeom prst="rect">
              <a:avLst/>
            </a:prstGeom>
          </p:spPr>
        </p:pic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F360377-80F1-4412-A889-1018602972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5370" y="6087896"/>
              <a:ext cx="13414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839A510-0BF4-43EC-B564-1624ADC1F307}"/>
                  </a:ext>
                </a:extLst>
              </p:cNvPr>
              <p:cNvSpPr txBox="1"/>
              <p:nvPr/>
            </p:nvSpPr>
            <p:spPr>
              <a:xfrm>
                <a:off x="9521541" y="680165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9839A510-0BF4-43EC-B564-1624ADC1F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541" y="680165"/>
                <a:ext cx="12662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8E08A92-359A-48B3-B461-C348B78331EA}"/>
                  </a:ext>
                </a:extLst>
              </p:cNvPr>
              <p:cNvSpPr txBox="1"/>
              <p:nvPr/>
            </p:nvSpPr>
            <p:spPr>
              <a:xfrm>
                <a:off x="6481912" y="1234349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8E08A92-359A-48B3-B461-C348B7833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12" y="1234349"/>
                <a:ext cx="1524000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57E2D08A-0A29-4F8F-B9AD-E47B1928C041}"/>
                  </a:ext>
                </a:extLst>
              </p:cNvPr>
              <p:cNvSpPr txBox="1"/>
              <p:nvPr/>
            </p:nvSpPr>
            <p:spPr>
              <a:xfrm>
                <a:off x="9392650" y="1248062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57E2D08A-0A29-4F8F-B9AD-E47B1928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650" y="1248062"/>
                <a:ext cx="1524000" cy="461665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5A444E-242F-4798-8317-43F4FA473467}"/>
                  </a:ext>
                </a:extLst>
              </p:cNvPr>
              <p:cNvSpPr txBox="1"/>
              <p:nvPr/>
            </p:nvSpPr>
            <p:spPr>
              <a:xfrm>
                <a:off x="6481912" y="1815958"/>
                <a:ext cx="1524000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305A444E-242F-4798-8317-43F4FA473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12" y="1815958"/>
                <a:ext cx="1524000" cy="7813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02E163D-D6F6-4A50-BF51-1140180D4A8A}"/>
                  </a:ext>
                </a:extLst>
              </p:cNvPr>
              <p:cNvSpPr txBox="1"/>
              <p:nvPr/>
            </p:nvSpPr>
            <p:spPr>
              <a:xfrm>
                <a:off x="9392650" y="1815959"/>
                <a:ext cx="1524000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den>
                      </m:f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F02E163D-D6F6-4A50-BF51-1140180D4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650" y="1815959"/>
                <a:ext cx="1524000" cy="7813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C1325C2-71E7-47D9-87CA-0065D0FE31FE}"/>
                  </a:ext>
                </a:extLst>
              </p:cNvPr>
              <p:cNvSpPr txBox="1"/>
              <p:nvPr/>
            </p:nvSpPr>
            <p:spPr>
              <a:xfrm>
                <a:off x="6233262" y="2717271"/>
                <a:ext cx="2021301" cy="84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9C1325C2-71E7-47D9-87CA-0065D0FE3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62" y="2717271"/>
                <a:ext cx="2021301" cy="844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2EEF26C-F805-4855-A2D1-F71FA8B6F454}"/>
                  </a:ext>
                </a:extLst>
              </p:cNvPr>
              <p:cNvSpPr txBox="1"/>
              <p:nvPr/>
            </p:nvSpPr>
            <p:spPr>
              <a:xfrm>
                <a:off x="9144000" y="2703559"/>
                <a:ext cx="2021301" cy="844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92EEF26C-F805-4855-A2D1-F71FA8B6F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2703559"/>
                <a:ext cx="2021301" cy="844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Imagem 42">
            <a:extLst>
              <a:ext uri="{FF2B5EF4-FFF2-40B4-BE49-F238E27FC236}">
                <a16:creationId xmlns:a16="http://schemas.microsoft.com/office/drawing/2014/main" id="{1E0BD557-0902-4DBD-8E74-D068AD62A40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20937" y="3744062"/>
            <a:ext cx="3552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  <p:bldP spid="19" grpId="1"/>
      <p:bldP spid="47" grpId="0"/>
      <p:bldP spid="48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1E6E1BE-BD03-4D03-B805-4B72D3E2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Lei de Avogadro</a:t>
            </a:r>
          </a:p>
        </p:txBody>
      </p:sp>
      <p:pic>
        <p:nvPicPr>
          <p:cNvPr id="5122" name="Picture 2" descr="Constante de Avogadro – Wikipédia, a enciclopédia livre">
            <a:extLst>
              <a:ext uri="{FF2B5EF4-FFF2-40B4-BE49-F238E27FC236}">
                <a16:creationId xmlns:a16="http://schemas.microsoft.com/office/drawing/2014/main" id="{D341E272-E9C4-4CCC-AEB3-8B15C9A7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694765"/>
            <a:ext cx="1752600" cy="21220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DCFAA93-1EDB-47EA-9C57-A37ECCE95304}"/>
              </a:ext>
            </a:extLst>
          </p:cNvPr>
          <p:cNvSpPr txBox="1"/>
          <p:nvPr/>
        </p:nvSpPr>
        <p:spPr>
          <a:xfrm>
            <a:off x="-76200" y="2895999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Amedeo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Avogadro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9929F49-6DF5-4D13-880A-E88616666954}"/>
              </a:ext>
            </a:extLst>
          </p:cNvPr>
          <p:cNvGrpSpPr/>
          <p:nvPr/>
        </p:nvGrpSpPr>
        <p:grpSpPr>
          <a:xfrm>
            <a:off x="5332378" y="762802"/>
            <a:ext cx="2895600" cy="1905000"/>
            <a:chOff x="5105400" y="1018561"/>
            <a:chExt cx="2895600" cy="1905000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4E6C6AF-DEA5-4656-A5C7-687A59305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569" r="38084"/>
            <a:stretch/>
          </p:blipFill>
          <p:spPr>
            <a:xfrm>
              <a:off x="5105400" y="1018561"/>
              <a:ext cx="2895600" cy="1905000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F185127-D662-4376-A67E-55A5C24183CD}"/>
                </a:ext>
              </a:extLst>
            </p:cNvPr>
            <p:cNvSpPr/>
            <p:nvPr/>
          </p:nvSpPr>
          <p:spPr>
            <a:xfrm>
              <a:off x="5105400" y="1905000"/>
              <a:ext cx="9906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5CE41CA-6A6F-4386-890E-DC5C48E98FF9}"/>
              </a:ext>
            </a:extLst>
          </p:cNvPr>
          <p:cNvGrpSpPr/>
          <p:nvPr/>
        </p:nvGrpSpPr>
        <p:grpSpPr>
          <a:xfrm>
            <a:off x="3429000" y="830838"/>
            <a:ext cx="2971800" cy="1905000"/>
            <a:chOff x="3429000" y="830838"/>
            <a:chExt cx="2971800" cy="1905000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5FC66AC-12B0-4143-A96E-88C08B566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6729"/>
            <a:stretch/>
          </p:blipFill>
          <p:spPr>
            <a:xfrm>
              <a:off x="3429000" y="830838"/>
              <a:ext cx="1804278" cy="190500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894B962-E86A-4A4D-8B44-2193F690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2524" y="1625122"/>
              <a:ext cx="1118276" cy="569304"/>
            </a:xfrm>
            <a:prstGeom prst="rect">
              <a:avLst/>
            </a:prstGeom>
          </p:spPr>
        </p:pic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0CF796C2-72D2-459C-B8D0-B344378238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9978" y="1905000"/>
              <a:ext cx="1143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9F60BFC-407F-4C69-9551-B114A6A08C22}"/>
              </a:ext>
            </a:extLst>
          </p:cNvPr>
          <p:cNvGrpSpPr/>
          <p:nvPr/>
        </p:nvGrpSpPr>
        <p:grpSpPr>
          <a:xfrm>
            <a:off x="8288167" y="694765"/>
            <a:ext cx="2934512" cy="1905000"/>
            <a:chOff x="8288167" y="694765"/>
            <a:chExt cx="2934512" cy="1905000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EC43CC22-D530-4CD7-8364-5C7C854AB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654"/>
            <a:stretch/>
          </p:blipFill>
          <p:spPr>
            <a:xfrm>
              <a:off x="8327079" y="694765"/>
              <a:ext cx="2895600" cy="1905000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99BD782-10CB-4DA4-B481-A172BA6A480A}"/>
                </a:ext>
              </a:extLst>
            </p:cNvPr>
            <p:cNvCxnSpPr>
              <a:cxnSpLocks/>
            </p:cNvCxnSpPr>
            <p:nvPr/>
          </p:nvCxnSpPr>
          <p:spPr>
            <a:xfrm>
              <a:off x="8288167" y="1866088"/>
              <a:ext cx="1143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A8EE932-5172-40E9-AE6C-B6D239977D0D}"/>
                  </a:ext>
                </a:extLst>
              </p:cNvPr>
              <p:cNvSpPr txBox="1"/>
              <p:nvPr/>
            </p:nvSpPr>
            <p:spPr>
              <a:xfrm>
                <a:off x="2186291" y="3357664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A8EE932-5172-40E9-AE6C-B6D239977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291" y="3357664"/>
                <a:ext cx="12662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C3990C2-4F12-4564-B982-065700886EB7}"/>
                  </a:ext>
                </a:extLst>
              </p:cNvPr>
              <p:cNvSpPr txBox="1"/>
              <p:nvPr/>
            </p:nvSpPr>
            <p:spPr>
              <a:xfrm>
                <a:off x="2057400" y="3908246"/>
                <a:ext cx="1524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C3990C2-4F12-4564-B982-065700886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08246"/>
                <a:ext cx="1524000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6A12FF71-82F5-4E07-8DA1-D75BE259E4D5}"/>
              </a:ext>
            </a:extLst>
          </p:cNvPr>
          <p:cNvSpPr txBox="1"/>
          <p:nvPr/>
        </p:nvSpPr>
        <p:spPr>
          <a:xfrm>
            <a:off x="-61609" y="4809748"/>
            <a:ext cx="5927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A pressão e temperatura constantes, o volume de um gás é diretamente proporcional ao número de mols do gás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F5348C-D3F6-439F-9E2D-2F87D101D3A2}"/>
                  </a:ext>
                </a:extLst>
              </p:cNvPr>
              <p:cNvSpPr txBox="1"/>
              <p:nvPr/>
            </p:nvSpPr>
            <p:spPr>
              <a:xfrm>
                <a:off x="6362700" y="4635293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F5348C-D3F6-439F-9E2D-2F87D101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4635293"/>
                <a:ext cx="126621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9550DC5-0CCB-4500-80B6-EEA632FC1FEE}"/>
                  </a:ext>
                </a:extLst>
              </p:cNvPr>
              <p:cNvSpPr txBox="1"/>
              <p:nvPr/>
            </p:nvSpPr>
            <p:spPr>
              <a:xfrm>
                <a:off x="6362700" y="4150675"/>
                <a:ext cx="12662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69550DC5-0CCB-4500-80B6-EEA632FC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4150675"/>
                <a:ext cx="126621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211D35B-FB73-4400-87C3-A16A781D37DC}"/>
                  </a:ext>
                </a:extLst>
              </p:cNvPr>
              <p:cNvSpPr txBox="1"/>
              <p:nvPr/>
            </p:nvSpPr>
            <p:spPr>
              <a:xfrm>
                <a:off x="6362700" y="3343918"/>
                <a:ext cx="126621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211D35B-FB73-4400-87C3-A16A781D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3343918"/>
                <a:ext cx="1266218" cy="7838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30F2C94-FBFF-4284-8755-15003443B86F}"/>
                  </a:ext>
                </a:extLst>
              </p:cNvPr>
              <p:cNvSpPr txBox="1"/>
              <p:nvPr/>
            </p:nvSpPr>
            <p:spPr>
              <a:xfrm>
                <a:off x="6362700" y="5119911"/>
                <a:ext cx="126621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∝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𝑛𝑇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830F2C94-FBFF-4284-8755-15003443B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700" y="5119911"/>
                <a:ext cx="1266218" cy="7813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AA61325-9D83-4AB9-BDE8-50597781B5F5}"/>
                  </a:ext>
                </a:extLst>
              </p:cNvPr>
              <p:cNvSpPr txBox="1"/>
              <p:nvPr/>
            </p:nvSpPr>
            <p:spPr>
              <a:xfrm>
                <a:off x="6248400" y="5924232"/>
                <a:ext cx="149481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𝑛𝑇</m:t>
                          </m:r>
                        </m:num>
                        <m:den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3AA61325-9D83-4AB9-BDE8-50597781B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24232"/>
                <a:ext cx="1494818" cy="7813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3486520-D49E-4323-B77C-C76A958404E9}"/>
                  </a:ext>
                </a:extLst>
              </p:cNvPr>
              <p:cNvSpPr txBox="1"/>
              <p:nvPr/>
            </p:nvSpPr>
            <p:spPr>
              <a:xfrm>
                <a:off x="9514867" y="3405903"/>
                <a:ext cx="1661809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𝑃𝑉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𝑛𝑅𝑇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3486520-D49E-4323-B77C-C76A95840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867" y="3405903"/>
                <a:ext cx="166180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E06AA431-07E3-49A0-BB3E-568CB1626DD5}"/>
              </a:ext>
            </a:extLst>
          </p:cNvPr>
          <p:cNvSpPr txBox="1"/>
          <p:nvPr/>
        </p:nvSpPr>
        <p:spPr>
          <a:xfrm>
            <a:off x="8527104" y="3882228"/>
            <a:ext cx="363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Equação do gases ideais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2A4D841-81E5-4D5B-BB68-BE67E8F0EA79}"/>
                  </a:ext>
                </a:extLst>
              </p:cNvPr>
              <p:cNvSpPr txBox="1"/>
              <p:nvPr/>
            </p:nvSpPr>
            <p:spPr>
              <a:xfrm>
                <a:off x="9598362" y="4358554"/>
                <a:ext cx="1494818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𝑃𝑉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𝑛𝑇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2A4D841-81E5-4D5B-BB68-BE67E8F0E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362" y="4358554"/>
                <a:ext cx="1494818" cy="7813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53AD4FD-D4B4-4252-B0A1-C42C7D5D8CD8}"/>
                  </a:ext>
                </a:extLst>
              </p:cNvPr>
              <p:cNvSpPr txBox="1"/>
              <p:nvPr/>
            </p:nvSpPr>
            <p:spPr>
              <a:xfrm>
                <a:off x="8164851" y="5119911"/>
                <a:ext cx="1869131" cy="833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𝑃𝑎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553AD4FD-D4B4-4252-B0A1-C42C7D5D8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51" y="5119911"/>
                <a:ext cx="1869131" cy="8334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9072C08-4ECB-4C5C-BB70-EA55E9538F85}"/>
                  </a:ext>
                </a:extLst>
              </p:cNvPr>
              <p:cNvSpPr txBox="1"/>
              <p:nvPr/>
            </p:nvSpPr>
            <p:spPr>
              <a:xfrm>
                <a:off x="10330776" y="5134711"/>
                <a:ext cx="1869131" cy="793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09072C08-4ECB-4C5C-BB70-EA55E9538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76" y="5134711"/>
                <a:ext cx="1869131" cy="7937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052A160-A21B-4E95-BBF2-232213C59B00}"/>
                  </a:ext>
                </a:extLst>
              </p:cNvPr>
              <p:cNvSpPr txBox="1"/>
              <p:nvPr/>
            </p:nvSpPr>
            <p:spPr>
              <a:xfrm>
                <a:off x="8164851" y="6095198"/>
                <a:ext cx="1869131" cy="586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=8,314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𝑃𝑎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3052A160-A21B-4E95-BBF2-232213C59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851" y="6095198"/>
                <a:ext cx="1869131" cy="5865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8897FDFE-44E6-4211-B2A8-74B8B6655282}"/>
                  </a:ext>
                </a:extLst>
              </p:cNvPr>
              <p:cNvSpPr txBox="1"/>
              <p:nvPr/>
            </p:nvSpPr>
            <p:spPr>
              <a:xfrm>
                <a:off x="10330776" y="6221903"/>
                <a:ext cx="1869131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=0,082</m:t>
                      </m:r>
                      <m:f>
                        <m:f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𝑎𝑡𝑚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𝑚𝑜𝑙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8897FDFE-44E6-4211-B2A8-74B8B665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776" y="6221903"/>
                <a:ext cx="1869131" cy="5598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41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95A67CC-BE7E-4715-A8C3-8473BEEA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5553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pPr algn="ctr"/>
            <a:r>
              <a:rPr lang="pt-BR" sz="4000" dirty="0">
                <a:solidFill>
                  <a:srgbClr val="FF0000"/>
                </a:solidFill>
              </a:rPr>
              <a:t>Difusão e Efusão dos Gases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B2DC5-8B4B-4AB1-A443-97111261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636151"/>
            <a:ext cx="2817451" cy="21092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F4D13E-47A7-4777-980D-9B0F08370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51" y="3824592"/>
            <a:ext cx="2895600" cy="2590157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5901103-5B3A-46C4-9DAB-F46CA9C8AABB}"/>
              </a:ext>
            </a:extLst>
          </p:cNvPr>
          <p:cNvSpPr txBox="1">
            <a:spLocks/>
          </p:cNvSpPr>
          <p:nvPr/>
        </p:nvSpPr>
        <p:spPr>
          <a:xfrm>
            <a:off x="2282121" y="657922"/>
            <a:ext cx="141132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Difusão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A31AB3-A770-42BF-B9B8-BDCA962EBB81}"/>
              </a:ext>
            </a:extLst>
          </p:cNvPr>
          <p:cNvSpPr txBox="1"/>
          <p:nvPr/>
        </p:nvSpPr>
        <p:spPr>
          <a:xfrm>
            <a:off x="-152400" y="1436280"/>
            <a:ext cx="63456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É a dispersão gradual de uma substância em outra substância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7A67AE-384E-497F-839C-6CE968B94CE9}"/>
              </a:ext>
            </a:extLst>
          </p:cNvPr>
          <p:cNvSpPr txBox="1"/>
          <p:nvPr/>
        </p:nvSpPr>
        <p:spPr>
          <a:xfrm>
            <a:off x="316313" y="2691164"/>
            <a:ext cx="5408251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Expansão de perfumes e feromônios no 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6DB8AC-34BF-479A-B7DF-E2927427B2C0}"/>
              </a:ext>
            </a:extLst>
          </p:cNvPr>
          <p:cNvSpPr txBox="1"/>
          <p:nvPr/>
        </p:nvSpPr>
        <p:spPr>
          <a:xfrm>
            <a:off x="9677400" y="2802575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NH</a:t>
            </a:r>
            <a:r>
              <a:rPr lang="pt-BR" sz="2400" baseline="-25000" dirty="0"/>
              <a:t>3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B2093B-A6E0-4908-8C8F-F5EA2B504BF2}"/>
              </a:ext>
            </a:extLst>
          </p:cNvPr>
          <p:cNvSpPr txBox="1"/>
          <p:nvPr/>
        </p:nvSpPr>
        <p:spPr>
          <a:xfrm>
            <a:off x="10970851" y="2816251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 err="1"/>
              <a:t>HCl</a:t>
            </a:r>
            <a:endParaRPr lang="pt-BR" sz="24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D02E78B-8C2B-46F4-A965-DECEC8D6BDBD}"/>
              </a:ext>
            </a:extLst>
          </p:cNvPr>
          <p:cNvSpPr txBox="1"/>
          <p:nvPr/>
        </p:nvSpPr>
        <p:spPr>
          <a:xfrm>
            <a:off x="240113" y="4431490"/>
            <a:ext cx="55606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É o processo pelo qual um gás sob pressão escapa a partir de um recipiente para outro através de um orifício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5D5156A0-4DC3-4DEA-B177-0141839AE88D}"/>
              </a:ext>
            </a:extLst>
          </p:cNvPr>
          <p:cNvSpPr txBox="1">
            <a:spLocks/>
          </p:cNvSpPr>
          <p:nvPr/>
        </p:nvSpPr>
        <p:spPr>
          <a:xfrm>
            <a:off x="2314778" y="3576716"/>
            <a:ext cx="141132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0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kern="0" dirty="0">
                <a:solidFill>
                  <a:schemeClr val="accent6"/>
                </a:solidFill>
              </a:rPr>
              <a:t>Efusão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5AD6C0E-2F52-42E6-A4E9-D16232DC13C7}"/>
              </a:ext>
            </a:extLst>
          </p:cNvPr>
          <p:cNvSpPr txBox="1"/>
          <p:nvPr/>
        </p:nvSpPr>
        <p:spPr>
          <a:xfrm>
            <a:off x="728238" y="6055706"/>
            <a:ext cx="45844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Gás que escapa de um pneu furado</a:t>
            </a:r>
          </a:p>
        </p:txBody>
      </p:sp>
    </p:spTree>
    <p:extLst>
      <p:ext uri="{BB962C8B-B14F-4D97-AF65-F5344CB8AC3E}">
        <p14:creationId xmlns:p14="http://schemas.microsoft.com/office/powerpoint/2010/main" val="28794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10561</TotalTime>
  <Words>801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Comic Sans MS</vt:lpstr>
      <vt:lpstr>Office Theme</vt:lpstr>
      <vt:lpstr>PDF</vt:lpstr>
      <vt:lpstr>Propriedades dos Gases</vt:lpstr>
      <vt:lpstr>Apresentação do PowerPoint</vt:lpstr>
      <vt:lpstr>Apresentação do PowerPoint</vt:lpstr>
      <vt:lpstr>Conceitos</vt:lpstr>
      <vt:lpstr>Pressão de um gás</vt:lpstr>
      <vt:lpstr>Lei dos gases</vt:lpstr>
      <vt:lpstr>Lei de Charles e Gay-Lussac</vt:lpstr>
      <vt:lpstr>Lei de Avogadro</vt:lpstr>
      <vt:lpstr>Difusão e Efusão dos Gases</vt:lpstr>
      <vt:lpstr>Difusão e Efusão dos Gases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Flávio Olimpio</cp:lastModifiedBy>
  <cp:revision>1</cp:revision>
  <dcterms:created xsi:type="dcterms:W3CDTF">2019-09-18T01:27:30Z</dcterms:created>
  <dcterms:modified xsi:type="dcterms:W3CDTF">2022-04-19T16:54:48Z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2013-03-01T00:00:00Z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2019-09-18T00:00:00Z</vt:filetime>
  </property>
</Properties>
</file>