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334" r:id="rId32"/>
    <p:sldId id="296" r:id="rId33"/>
    <p:sldId id="292" r:id="rId34"/>
    <p:sldId id="294" r:id="rId35"/>
    <p:sldId id="328" r:id="rId36"/>
    <p:sldId id="329" r:id="rId37"/>
    <p:sldId id="330" r:id="rId38"/>
    <p:sldId id="326" r:id="rId39"/>
    <p:sldId id="299" r:id="rId40"/>
    <p:sldId id="300" r:id="rId41"/>
    <p:sldId id="302" r:id="rId42"/>
    <p:sldId id="303" r:id="rId43"/>
    <p:sldId id="304" r:id="rId44"/>
    <p:sldId id="305" r:id="rId45"/>
    <p:sldId id="306" r:id="rId46"/>
    <p:sldId id="307" r:id="rId47"/>
    <p:sldId id="308" r:id="rId48"/>
    <p:sldId id="309" r:id="rId49"/>
    <p:sldId id="310" r:id="rId50"/>
    <p:sldId id="311" r:id="rId51"/>
    <p:sldId id="312" r:id="rId52"/>
    <p:sldId id="313" r:id="rId53"/>
    <p:sldId id="314" r:id="rId54"/>
    <p:sldId id="315" r:id="rId55"/>
    <p:sldId id="316" r:id="rId56"/>
    <p:sldId id="317" r:id="rId57"/>
    <p:sldId id="318" r:id="rId58"/>
    <p:sldId id="319" r:id="rId59"/>
    <p:sldId id="320" r:id="rId60"/>
    <p:sldId id="321" r:id="rId61"/>
    <p:sldId id="322" r:id="rId62"/>
    <p:sldId id="323" r:id="rId63"/>
    <p:sldId id="324" r:id="rId64"/>
    <p:sldId id="337" r:id="rId65"/>
  </p:sldIdLst>
  <p:sldSz cx="10693400" cy="7562850"/>
  <p:notesSz cx="10693400" cy="75628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1C72978-0164-468E-9BCD-571D0BC643D4}" v="1" dt="2022-04-20T15:07:12.882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6" d="100"/>
          <a:sy n="56" d="100"/>
        </p:scale>
        <p:origin x="1440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microsoft.com/office/2015/10/relationships/revisionInfo" Target="revisionInfo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lávio Olimpio" userId="2d1d60667f675a7b" providerId="LiveId" clId="{71C72978-0164-468E-9BCD-571D0BC643D4}"/>
    <pc:docChg chg="undo custSel addSld delSld modSld">
      <pc:chgData name="Flávio Olimpio" userId="2d1d60667f675a7b" providerId="LiveId" clId="{71C72978-0164-468E-9BCD-571D0BC643D4}" dt="2022-04-20T15:08:27.914" v="20" actId="47"/>
      <pc:docMkLst>
        <pc:docMk/>
      </pc:docMkLst>
      <pc:sldChg chg="modSp mod">
        <pc:chgData name="Flávio Olimpio" userId="2d1d60667f675a7b" providerId="LiveId" clId="{71C72978-0164-468E-9BCD-571D0BC643D4}" dt="2022-04-20T11:05:22.453" v="10" actId="1076"/>
        <pc:sldMkLst>
          <pc:docMk/>
          <pc:sldMk cId="0" sldId="256"/>
        </pc:sldMkLst>
        <pc:spChg chg="mod">
          <ac:chgData name="Flávio Olimpio" userId="2d1d60667f675a7b" providerId="LiveId" clId="{71C72978-0164-468E-9BCD-571D0BC643D4}" dt="2022-04-20T11:05:22.453" v="10" actId="1076"/>
          <ac:spMkLst>
            <pc:docMk/>
            <pc:sldMk cId="0" sldId="256"/>
            <ac:spMk id="2" creationId="{00000000-0000-0000-0000-000000000000}"/>
          </ac:spMkLst>
        </pc:spChg>
        <pc:spChg chg="mod">
          <ac:chgData name="Flávio Olimpio" userId="2d1d60667f675a7b" providerId="LiveId" clId="{71C72978-0164-468E-9BCD-571D0BC643D4}" dt="2022-04-20T10:39:30.953" v="3" actId="1036"/>
          <ac:spMkLst>
            <pc:docMk/>
            <pc:sldMk cId="0" sldId="256"/>
            <ac:spMk id="3" creationId="{00000000-0000-0000-0000-000000000000}"/>
          </ac:spMkLst>
        </pc:spChg>
      </pc:sldChg>
      <pc:sldChg chg="modSp mod">
        <pc:chgData name="Flávio Olimpio" userId="2d1d60667f675a7b" providerId="LiveId" clId="{71C72978-0164-468E-9BCD-571D0BC643D4}" dt="2022-04-20T10:40:01.622" v="4" actId="1076"/>
        <pc:sldMkLst>
          <pc:docMk/>
          <pc:sldMk cId="0" sldId="282"/>
        </pc:sldMkLst>
        <pc:grpChg chg="mod">
          <ac:chgData name="Flávio Olimpio" userId="2d1d60667f675a7b" providerId="LiveId" clId="{71C72978-0164-468E-9BCD-571D0BC643D4}" dt="2022-04-20T10:40:01.622" v="4" actId="1076"/>
          <ac:grpSpMkLst>
            <pc:docMk/>
            <pc:sldMk cId="0" sldId="282"/>
            <ac:grpSpMk id="5" creationId="{00000000-0000-0000-0000-000000000000}"/>
          </ac:grpSpMkLst>
        </pc:grpChg>
      </pc:sldChg>
      <pc:sldChg chg="add del setBg">
        <pc:chgData name="Flávio Olimpio" userId="2d1d60667f675a7b" providerId="LiveId" clId="{71C72978-0164-468E-9BCD-571D0BC643D4}" dt="2022-04-20T15:07:12.867" v="11"/>
        <pc:sldMkLst>
          <pc:docMk/>
          <pc:sldMk cId="0" sldId="285"/>
        </pc:sldMkLst>
      </pc:sldChg>
      <pc:sldChg chg="add del">
        <pc:chgData name="Flávio Olimpio" userId="2d1d60667f675a7b" providerId="LiveId" clId="{71C72978-0164-468E-9BCD-571D0BC643D4}" dt="2022-04-20T15:07:50.869" v="12" actId="47"/>
        <pc:sldMkLst>
          <pc:docMk/>
          <pc:sldMk cId="0" sldId="286"/>
        </pc:sldMkLst>
      </pc:sldChg>
      <pc:sldChg chg="add del">
        <pc:chgData name="Flávio Olimpio" userId="2d1d60667f675a7b" providerId="LiveId" clId="{71C72978-0164-468E-9BCD-571D0BC643D4}" dt="2022-04-20T15:07:51.495" v="13" actId="47"/>
        <pc:sldMkLst>
          <pc:docMk/>
          <pc:sldMk cId="0" sldId="287"/>
        </pc:sldMkLst>
      </pc:sldChg>
      <pc:sldChg chg="delSp del mod">
        <pc:chgData name="Flávio Olimpio" userId="2d1d60667f675a7b" providerId="LiveId" clId="{71C72978-0164-468E-9BCD-571D0BC643D4}" dt="2022-04-19T21:05:49.418" v="2" actId="47"/>
        <pc:sldMkLst>
          <pc:docMk/>
          <pc:sldMk cId="0" sldId="288"/>
        </pc:sldMkLst>
        <pc:spChg chg="del">
          <ac:chgData name="Flávio Olimpio" userId="2d1d60667f675a7b" providerId="LiveId" clId="{71C72978-0164-468E-9BCD-571D0BC643D4}" dt="2022-04-19T21:05:44.951" v="0" actId="478"/>
          <ac:spMkLst>
            <pc:docMk/>
            <pc:sldMk cId="0" sldId="288"/>
            <ac:spMk id="4" creationId="{00000000-0000-0000-0000-000000000000}"/>
          </ac:spMkLst>
        </pc:spChg>
        <pc:spChg chg="del">
          <ac:chgData name="Flávio Olimpio" userId="2d1d60667f675a7b" providerId="LiveId" clId="{71C72978-0164-468E-9BCD-571D0BC643D4}" dt="2022-04-19T21:05:46.666" v="1" actId="478"/>
          <ac:spMkLst>
            <pc:docMk/>
            <pc:sldMk cId="0" sldId="288"/>
            <ac:spMk id="5" creationId="{00000000-0000-0000-0000-000000000000}"/>
          </ac:spMkLst>
        </pc:spChg>
      </pc:sldChg>
      <pc:sldChg chg="add">
        <pc:chgData name="Flávio Olimpio" userId="2d1d60667f675a7b" providerId="LiveId" clId="{71C72978-0164-468E-9BCD-571D0BC643D4}" dt="2022-04-20T15:07:12.867" v="11"/>
        <pc:sldMkLst>
          <pc:docMk/>
          <pc:sldMk cId="0" sldId="292"/>
        </pc:sldMkLst>
      </pc:sldChg>
      <pc:sldChg chg="add">
        <pc:chgData name="Flávio Olimpio" userId="2d1d60667f675a7b" providerId="LiveId" clId="{71C72978-0164-468E-9BCD-571D0BC643D4}" dt="2022-04-20T15:07:12.867" v="11"/>
        <pc:sldMkLst>
          <pc:docMk/>
          <pc:sldMk cId="0" sldId="294"/>
        </pc:sldMkLst>
      </pc:sldChg>
      <pc:sldChg chg="add">
        <pc:chgData name="Flávio Olimpio" userId="2d1d60667f675a7b" providerId="LiveId" clId="{71C72978-0164-468E-9BCD-571D0BC643D4}" dt="2022-04-20T15:07:12.867" v="11"/>
        <pc:sldMkLst>
          <pc:docMk/>
          <pc:sldMk cId="0" sldId="296"/>
        </pc:sldMkLst>
      </pc:sldChg>
      <pc:sldChg chg="add">
        <pc:chgData name="Flávio Olimpio" userId="2d1d60667f675a7b" providerId="LiveId" clId="{71C72978-0164-468E-9BCD-571D0BC643D4}" dt="2022-04-20T15:07:12.867" v="11"/>
        <pc:sldMkLst>
          <pc:docMk/>
          <pc:sldMk cId="0" sldId="299"/>
        </pc:sldMkLst>
      </pc:sldChg>
      <pc:sldChg chg="add">
        <pc:chgData name="Flávio Olimpio" userId="2d1d60667f675a7b" providerId="LiveId" clId="{71C72978-0164-468E-9BCD-571D0BC643D4}" dt="2022-04-20T15:07:12.867" v="11"/>
        <pc:sldMkLst>
          <pc:docMk/>
          <pc:sldMk cId="0" sldId="300"/>
        </pc:sldMkLst>
      </pc:sldChg>
      <pc:sldChg chg="add">
        <pc:chgData name="Flávio Olimpio" userId="2d1d60667f675a7b" providerId="LiveId" clId="{71C72978-0164-468E-9BCD-571D0BC643D4}" dt="2022-04-20T15:07:12.867" v="11"/>
        <pc:sldMkLst>
          <pc:docMk/>
          <pc:sldMk cId="0" sldId="302"/>
        </pc:sldMkLst>
      </pc:sldChg>
      <pc:sldChg chg="add">
        <pc:chgData name="Flávio Olimpio" userId="2d1d60667f675a7b" providerId="LiveId" clId="{71C72978-0164-468E-9BCD-571D0BC643D4}" dt="2022-04-20T15:07:12.867" v="11"/>
        <pc:sldMkLst>
          <pc:docMk/>
          <pc:sldMk cId="0" sldId="303"/>
        </pc:sldMkLst>
      </pc:sldChg>
      <pc:sldChg chg="add">
        <pc:chgData name="Flávio Olimpio" userId="2d1d60667f675a7b" providerId="LiveId" clId="{71C72978-0164-468E-9BCD-571D0BC643D4}" dt="2022-04-20T15:07:12.867" v="11"/>
        <pc:sldMkLst>
          <pc:docMk/>
          <pc:sldMk cId="0" sldId="304"/>
        </pc:sldMkLst>
      </pc:sldChg>
      <pc:sldChg chg="add">
        <pc:chgData name="Flávio Olimpio" userId="2d1d60667f675a7b" providerId="LiveId" clId="{71C72978-0164-468E-9BCD-571D0BC643D4}" dt="2022-04-20T15:07:12.867" v="11"/>
        <pc:sldMkLst>
          <pc:docMk/>
          <pc:sldMk cId="0" sldId="305"/>
        </pc:sldMkLst>
      </pc:sldChg>
      <pc:sldChg chg="add">
        <pc:chgData name="Flávio Olimpio" userId="2d1d60667f675a7b" providerId="LiveId" clId="{71C72978-0164-468E-9BCD-571D0BC643D4}" dt="2022-04-20T15:07:12.867" v="11"/>
        <pc:sldMkLst>
          <pc:docMk/>
          <pc:sldMk cId="0" sldId="306"/>
        </pc:sldMkLst>
      </pc:sldChg>
      <pc:sldChg chg="add">
        <pc:chgData name="Flávio Olimpio" userId="2d1d60667f675a7b" providerId="LiveId" clId="{71C72978-0164-468E-9BCD-571D0BC643D4}" dt="2022-04-20T15:07:12.867" v="11"/>
        <pc:sldMkLst>
          <pc:docMk/>
          <pc:sldMk cId="0" sldId="307"/>
        </pc:sldMkLst>
      </pc:sldChg>
      <pc:sldChg chg="add">
        <pc:chgData name="Flávio Olimpio" userId="2d1d60667f675a7b" providerId="LiveId" clId="{71C72978-0164-468E-9BCD-571D0BC643D4}" dt="2022-04-20T15:07:12.867" v="11"/>
        <pc:sldMkLst>
          <pc:docMk/>
          <pc:sldMk cId="0" sldId="308"/>
        </pc:sldMkLst>
      </pc:sldChg>
      <pc:sldChg chg="add">
        <pc:chgData name="Flávio Olimpio" userId="2d1d60667f675a7b" providerId="LiveId" clId="{71C72978-0164-468E-9BCD-571D0BC643D4}" dt="2022-04-20T15:07:12.867" v="11"/>
        <pc:sldMkLst>
          <pc:docMk/>
          <pc:sldMk cId="0" sldId="309"/>
        </pc:sldMkLst>
      </pc:sldChg>
      <pc:sldChg chg="add">
        <pc:chgData name="Flávio Olimpio" userId="2d1d60667f675a7b" providerId="LiveId" clId="{71C72978-0164-468E-9BCD-571D0BC643D4}" dt="2022-04-20T15:07:12.867" v="11"/>
        <pc:sldMkLst>
          <pc:docMk/>
          <pc:sldMk cId="0" sldId="310"/>
        </pc:sldMkLst>
      </pc:sldChg>
      <pc:sldChg chg="add">
        <pc:chgData name="Flávio Olimpio" userId="2d1d60667f675a7b" providerId="LiveId" clId="{71C72978-0164-468E-9BCD-571D0BC643D4}" dt="2022-04-20T15:07:12.867" v="11"/>
        <pc:sldMkLst>
          <pc:docMk/>
          <pc:sldMk cId="0" sldId="311"/>
        </pc:sldMkLst>
      </pc:sldChg>
      <pc:sldChg chg="add">
        <pc:chgData name="Flávio Olimpio" userId="2d1d60667f675a7b" providerId="LiveId" clId="{71C72978-0164-468E-9BCD-571D0BC643D4}" dt="2022-04-20T15:07:12.867" v="11"/>
        <pc:sldMkLst>
          <pc:docMk/>
          <pc:sldMk cId="0" sldId="312"/>
        </pc:sldMkLst>
      </pc:sldChg>
      <pc:sldChg chg="add">
        <pc:chgData name="Flávio Olimpio" userId="2d1d60667f675a7b" providerId="LiveId" clId="{71C72978-0164-468E-9BCD-571D0BC643D4}" dt="2022-04-20T15:07:12.867" v="11"/>
        <pc:sldMkLst>
          <pc:docMk/>
          <pc:sldMk cId="0" sldId="313"/>
        </pc:sldMkLst>
      </pc:sldChg>
      <pc:sldChg chg="add">
        <pc:chgData name="Flávio Olimpio" userId="2d1d60667f675a7b" providerId="LiveId" clId="{71C72978-0164-468E-9BCD-571D0BC643D4}" dt="2022-04-20T15:07:12.867" v="11"/>
        <pc:sldMkLst>
          <pc:docMk/>
          <pc:sldMk cId="0" sldId="314"/>
        </pc:sldMkLst>
      </pc:sldChg>
      <pc:sldChg chg="add">
        <pc:chgData name="Flávio Olimpio" userId="2d1d60667f675a7b" providerId="LiveId" clId="{71C72978-0164-468E-9BCD-571D0BC643D4}" dt="2022-04-20T15:07:12.867" v="11"/>
        <pc:sldMkLst>
          <pc:docMk/>
          <pc:sldMk cId="0" sldId="315"/>
        </pc:sldMkLst>
      </pc:sldChg>
      <pc:sldChg chg="add">
        <pc:chgData name="Flávio Olimpio" userId="2d1d60667f675a7b" providerId="LiveId" clId="{71C72978-0164-468E-9BCD-571D0BC643D4}" dt="2022-04-20T15:07:12.867" v="11"/>
        <pc:sldMkLst>
          <pc:docMk/>
          <pc:sldMk cId="0" sldId="316"/>
        </pc:sldMkLst>
      </pc:sldChg>
      <pc:sldChg chg="add">
        <pc:chgData name="Flávio Olimpio" userId="2d1d60667f675a7b" providerId="LiveId" clId="{71C72978-0164-468E-9BCD-571D0BC643D4}" dt="2022-04-20T15:07:12.867" v="11"/>
        <pc:sldMkLst>
          <pc:docMk/>
          <pc:sldMk cId="0" sldId="317"/>
        </pc:sldMkLst>
      </pc:sldChg>
      <pc:sldChg chg="add">
        <pc:chgData name="Flávio Olimpio" userId="2d1d60667f675a7b" providerId="LiveId" clId="{71C72978-0164-468E-9BCD-571D0BC643D4}" dt="2022-04-20T15:07:12.867" v="11"/>
        <pc:sldMkLst>
          <pc:docMk/>
          <pc:sldMk cId="0" sldId="318"/>
        </pc:sldMkLst>
      </pc:sldChg>
      <pc:sldChg chg="add">
        <pc:chgData name="Flávio Olimpio" userId="2d1d60667f675a7b" providerId="LiveId" clId="{71C72978-0164-468E-9BCD-571D0BC643D4}" dt="2022-04-20T15:07:12.867" v="11"/>
        <pc:sldMkLst>
          <pc:docMk/>
          <pc:sldMk cId="0" sldId="319"/>
        </pc:sldMkLst>
      </pc:sldChg>
      <pc:sldChg chg="add">
        <pc:chgData name="Flávio Olimpio" userId="2d1d60667f675a7b" providerId="LiveId" clId="{71C72978-0164-468E-9BCD-571D0BC643D4}" dt="2022-04-20T15:07:12.867" v="11"/>
        <pc:sldMkLst>
          <pc:docMk/>
          <pc:sldMk cId="0" sldId="320"/>
        </pc:sldMkLst>
      </pc:sldChg>
      <pc:sldChg chg="add">
        <pc:chgData name="Flávio Olimpio" userId="2d1d60667f675a7b" providerId="LiveId" clId="{71C72978-0164-468E-9BCD-571D0BC643D4}" dt="2022-04-20T15:07:12.867" v="11"/>
        <pc:sldMkLst>
          <pc:docMk/>
          <pc:sldMk cId="0" sldId="321"/>
        </pc:sldMkLst>
      </pc:sldChg>
      <pc:sldChg chg="add">
        <pc:chgData name="Flávio Olimpio" userId="2d1d60667f675a7b" providerId="LiveId" clId="{71C72978-0164-468E-9BCD-571D0BC643D4}" dt="2022-04-20T15:07:12.867" v="11"/>
        <pc:sldMkLst>
          <pc:docMk/>
          <pc:sldMk cId="0" sldId="322"/>
        </pc:sldMkLst>
      </pc:sldChg>
      <pc:sldChg chg="add">
        <pc:chgData name="Flávio Olimpio" userId="2d1d60667f675a7b" providerId="LiveId" clId="{71C72978-0164-468E-9BCD-571D0BC643D4}" dt="2022-04-20T15:07:12.867" v="11"/>
        <pc:sldMkLst>
          <pc:docMk/>
          <pc:sldMk cId="0" sldId="323"/>
        </pc:sldMkLst>
      </pc:sldChg>
      <pc:sldChg chg="add">
        <pc:chgData name="Flávio Olimpio" userId="2d1d60667f675a7b" providerId="LiveId" clId="{71C72978-0164-468E-9BCD-571D0BC643D4}" dt="2022-04-20T15:07:12.867" v="11"/>
        <pc:sldMkLst>
          <pc:docMk/>
          <pc:sldMk cId="0" sldId="324"/>
        </pc:sldMkLst>
      </pc:sldChg>
      <pc:sldChg chg="add del">
        <pc:chgData name="Flávio Olimpio" userId="2d1d60667f675a7b" providerId="LiveId" clId="{71C72978-0164-468E-9BCD-571D0BC643D4}" dt="2022-04-20T15:08:15.572" v="17" actId="47"/>
        <pc:sldMkLst>
          <pc:docMk/>
          <pc:sldMk cId="0" sldId="326"/>
        </pc:sldMkLst>
      </pc:sldChg>
      <pc:sldChg chg="add">
        <pc:chgData name="Flávio Olimpio" userId="2d1d60667f675a7b" providerId="LiveId" clId="{71C72978-0164-468E-9BCD-571D0BC643D4}" dt="2022-04-20T15:07:12.867" v="11"/>
        <pc:sldMkLst>
          <pc:docMk/>
          <pc:sldMk cId="0" sldId="328"/>
        </pc:sldMkLst>
      </pc:sldChg>
      <pc:sldChg chg="add">
        <pc:chgData name="Flávio Olimpio" userId="2d1d60667f675a7b" providerId="LiveId" clId="{71C72978-0164-468E-9BCD-571D0BC643D4}" dt="2022-04-20T15:07:12.867" v="11"/>
        <pc:sldMkLst>
          <pc:docMk/>
          <pc:sldMk cId="0" sldId="329"/>
        </pc:sldMkLst>
      </pc:sldChg>
      <pc:sldChg chg="add">
        <pc:chgData name="Flávio Olimpio" userId="2d1d60667f675a7b" providerId="LiveId" clId="{71C72978-0164-468E-9BCD-571D0BC643D4}" dt="2022-04-20T15:07:12.867" v="11"/>
        <pc:sldMkLst>
          <pc:docMk/>
          <pc:sldMk cId="0" sldId="330"/>
        </pc:sldMkLst>
      </pc:sldChg>
      <pc:sldChg chg="add del">
        <pc:chgData name="Flávio Olimpio" userId="2d1d60667f675a7b" providerId="LiveId" clId="{71C72978-0164-468E-9BCD-571D0BC643D4}" dt="2022-04-20T15:08:24.597" v="18" actId="47"/>
        <pc:sldMkLst>
          <pc:docMk/>
          <pc:sldMk cId="0" sldId="331"/>
        </pc:sldMkLst>
      </pc:sldChg>
      <pc:sldChg chg="add del">
        <pc:chgData name="Flávio Olimpio" userId="2d1d60667f675a7b" providerId="LiveId" clId="{71C72978-0164-468E-9BCD-571D0BC643D4}" dt="2022-04-20T15:08:25.305" v="19" actId="47"/>
        <pc:sldMkLst>
          <pc:docMk/>
          <pc:sldMk cId="0" sldId="332"/>
        </pc:sldMkLst>
      </pc:sldChg>
      <pc:sldChg chg="add del">
        <pc:chgData name="Flávio Olimpio" userId="2d1d60667f675a7b" providerId="LiveId" clId="{71C72978-0164-468E-9BCD-571D0BC643D4}" dt="2022-04-20T15:08:27.914" v="20" actId="47"/>
        <pc:sldMkLst>
          <pc:docMk/>
          <pc:sldMk cId="0" sldId="333"/>
        </pc:sldMkLst>
      </pc:sldChg>
      <pc:sldChg chg="add">
        <pc:chgData name="Flávio Olimpio" userId="2d1d60667f675a7b" providerId="LiveId" clId="{71C72978-0164-468E-9BCD-571D0BC643D4}" dt="2022-04-20T15:07:12.867" v="11"/>
        <pc:sldMkLst>
          <pc:docMk/>
          <pc:sldMk cId="0" sldId="334"/>
        </pc:sldMkLst>
      </pc:sldChg>
      <pc:sldChg chg="add del">
        <pc:chgData name="Flávio Olimpio" userId="2d1d60667f675a7b" providerId="LiveId" clId="{71C72978-0164-468E-9BCD-571D0BC643D4}" dt="2022-04-20T15:08:11.969" v="14" actId="47"/>
        <pc:sldMkLst>
          <pc:docMk/>
          <pc:sldMk cId="0" sldId="335"/>
        </pc:sldMkLst>
      </pc:sldChg>
      <pc:sldChg chg="add del">
        <pc:chgData name="Flávio Olimpio" userId="2d1d60667f675a7b" providerId="LiveId" clId="{71C72978-0164-468E-9BCD-571D0BC643D4}" dt="2022-04-20T15:08:12.960" v="15" actId="47"/>
        <pc:sldMkLst>
          <pc:docMk/>
          <pc:sldMk cId="0" sldId="336"/>
        </pc:sldMkLst>
      </pc:sldChg>
      <pc:sldChg chg="add">
        <pc:chgData name="Flávio Olimpio" userId="2d1d60667f675a7b" providerId="LiveId" clId="{71C72978-0164-468E-9BCD-571D0BC643D4}" dt="2022-04-20T15:07:12.867" v="11"/>
        <pc:sldMkLst>
          <pc:docMk/>
          <pc:sldMk cId="0" sldId="33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633913" cy="3794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6057900" y="0"/>
            <a:ext cx="4632325" cy="3794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01D11C-4EFA-4E56-A2EC-B038B0737531}" type="datetimeFigureOut">
              <a:rPr lang="pt-BR" smtClean="0"/>
              <a:t>20/04/2022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543300" y="946150"/>
            <a:ext cx="3606800" cy="25511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1069975" y="3640138"/>
            <a:ext cx="8553450" cy="29781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7183438"/>
            <a:ext cx="4633913" cy="379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6057900" y="7183438"/>
            <a:ext cx="4632325" cy="379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5E0CEB-84FA-4778-AEAC-F032E02132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71346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>
            <a:extLst>
              <a:ext uri="{FF2B5EF4-FFF2-40B4-BE49-F238E27FC236}">
                <a16:creationId xmlns:a16="http://schemas.microsoft.com/office/drawing/2014/main" id="{ACEB53AB-3A06-4F36-A5A0-BA84D430E3E0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8194349B-B7E4-4CF1-9026-473F56E61CBA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pt-B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Espaço Reservado para Imagem de Slide 1">
            <a:extLst>
              <a:ext uri="{FF2B5EF4-FFF2-40B4-BE49-F238E27FC236}">
                <a16:creationId xmlns:a16="http://schemas.microsoft.com/office/drawing/2014/main" id="{B9FD4A2F-DB50-471A-97E0-14D2C0082AD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Espaço Reservado para Anotações 2">
            <a:extLst>
              <a:ext uri="{FF2B5EF4-FFF2-40B4-BE49-F238E27FC236}">
                <a16:creationId xmlns:a16="http://schemas.microsoft.com/office/drawing/2014/main" id="{AF8A3668-74EA-45EC-BCBE-26B0ACF060C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en-US"/>
          </a:p>
        </p:txBody>
      </p:sp>
      <p:sp>
        <p:nvSpPr>
          <p:cNvPr id="33796" name="Espaço Reservado para Número de Slide 3">
            <a:extLst>
              <a:ext uri="{FF2B5EF4-FFF2-40B4-BE49-F238E27FC236}">
                <a16:creationId xmlns:a16="http://schemas.microsoft.com/office/drawing/2014/main" id="{37A5751A-7EC5-4076-A73F-55852BAAB3E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B10173D-6CBE-4F3C-B9B2-7D3156709C16}" type="slidenum">
              <a:rPr lang="pt-BR" altLang="en-US" sz="240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41</a:t>
            </a:fld>
            <a:endParaRPr lang="pt-BR" altLang="en-US" sz="2400">
              <a:solidFill>
                <a:schemeClr val="bg1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Espaço Reservado para Imagem de Slide 1">
            <a:extLst>
              <a:ext uri="{FF2B5EF4-FFF2-40B4-BE49-F238E27FC236}">
                <a16:creationId xmlns:a16="http://schemas.microsoft.com/office/drawing/2014/main" id="{1780254E-4430-495C-8505-F546CED76C8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Espaço Reservado para Anotações 2">
            <a:extLst>
              <a:ext uri="{FF2B5EF4-FFF2-40B4-BE49-F238E27FC236}">
                <a16:creationId xmlns:a16="http://schemas.microsoft.com/office/drawing/2014/main" id="{AD419260-0FDD-41F7-8B46-1926ADD38C1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en-US"/>
          </a:p>
        </p:txBody>
      </p:sp>
      <p:sp>
        <p:nvSpPr>
          <p:cNvPr id="35844" name="Espaço Reservado para Número de Slide 3">
            <a:extLst>
              <a:ext uri="{FF2B5EF4-FFF2-40B4-BE49-F238E27FC236}">
                <a16:creationId xmlns:a16="http://schemas.microsoft.com/office/drawing/2014/main" id="{50FDF961-8A34-4CF5-8C1F-C4A086E7AD2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D468624-8D7D-4DD1-B474-1D6FCA9EAD46}" type="slidenum">
              <a:rPr lang="pt-BR" altLang="en-US" sz="240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42</a:t>
            </a:fld>
            <a:endParaRPr lang="pt-BR" altLang="en-US" sz="2400">
              <a:solidFill>
                <a:schemeClr val="bg1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Espaço Reservado para Imagem de Slide 1">
            <a:extLst>
              <a:ext uri="{FF2B5EF4-FFF2-40B4-BE49-F238E27FC236}">
                <a16:creationId xmlns:a16="http://schemas.microsoft.com/office/drawing/2014/main" id="{FBB969C5-3F3A-4A22-ABDE-D8775E8F8DB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Espaço Reservado para Anotações 2">
            <a:extLst>
              <a:ext uri="{FF2B5EF4-FFF2-40B4-BE49-F238E27FC236}">
                <a16:creationId xmlns:a16="http://schemas.microsoft.com/office/drawing/2014/main" id="{D6505FB9-DB5C-41ED-BFF7-ABE33915E84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en-US"/>
          </a:p>
        </p:txBody>
      </p:sp>
      <p:sp>
        <p:nvSpPr>
          <p:cNvPr id="37892" name="Espaço Reservado para Número de Slide 3">
            <a:extLst>
              <a:ext uri="{FF2B5EF4-FFF2-40B4-BE49-F238E27FC236}">
                <a16:creationId xmlns:a16="http://schemas.microsoft.com/office/drawing/2014/main" id="{099E8066-4D30-42F2-9041-511D7472716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00309AD-AB12-4E91-8F2B-6AC80400682A}" type="slidenum">
              <a:rPr lang="pt-BR" altLang="en-US" sz="240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43</a:t>
            </a:fld>
            <a:endParaRPr lang="pt-BR" altLang="en-US" sz="2400">
              <a:solidFill>
                <a:schemeClr val="bg1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Espaço Reservado para Imagem de Slide 1">
            <a:extLst>
              <a:ext uri="{FF2B5EF4-FFF2-40B4-BE49-F238E27FC236}">
                <a16:creationId xmlns:a16="http://schemas.microsoft.com/office/drawing/2014/main" id="{712D7F38-4A13-4F78-A862-43BA7307432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Espaço Reservado para Anotações 2">
            <a:extLst>
              <a:ext uri="{FF2B5EF4-FFF2-40B4-BE49-F238E27FC236}">
                <a16:creationId xmlns:a16="http://schemas.microsoft.com/office/drawing/2014/main" id="{442D0B79-554F-456A-BED0-AECF86D1C9E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en-US"/>
          </a:p>
        </p:txBody>
      </p:sp>
      <p:sp>
        <p:nvSpPr>
          <p:cNvPr id="39940" name="Espaço Reservado para Número de Slide 3">
            <a:extLst>
              <a:ext uri="{FF2B5EF4-FFF2-40B4-BE49-F238E27FC236}">
                <a16:creationId xmlns:a16="http://schemas.microsoft.com/office/drawing/2014/main" id="{9CE1CFCE-2DFA-44E3-A449-F6C4D20F4CA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D2BE330-767C-4BDD-AECE-C723F3C6B5DE}" type="slidenum">
              <a:rPr lang="pt-BR" altLang="en-US" sz="240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44</a:t>
            </a:fld>
            <a:endParaRPr lang="pt-BR" altLang="en-US" sz="2400">
              <a:solidFill>
                <a:schemeClr val="bg1"/>
              </a:solidFill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Espaço Reservado para Imagem de Slide 1">
            <a:extLst>
              <a:ext uri="{FF2B5EF4-FFF2-40B4-BE49-F238E27FC236}">
                <a16:creationId xmlns:a16="http://schemas.microsoft.com/office/drawing/2014/main" id="{E0BEE660-C5C5-461A-A7F6-5CC0CF46DB2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Espaço Reservado para Anotações 2">
            <a:extLst>
              <a:ext uri="{FF2B5EF4-FFF2-40B4-BE49-F238E27FC236}">
                <a16:creationId xmlns:a16="http://schemas.microsoft.com/office/drawing/2014/main" id="{D5209F68-5B64-4116-97DE-7353F00D23F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en-US"/>
          </a:p>
        </p:txBody>
      </p:sp>
      <p:sp>
        <p:nvSpPr>
          <p:cNvPr id="41988" name="Espaço Reservado para Número de Slide 3">
            <a:extLst>
              <a:ext uri="{FF2B5EF4-FFF2-40B4-BE49-F238E27FC236}">
                <a16:creationId xmlns:a16="http://schemas.microsoft.com/office/drawing/2014/main" id="{E7A3E7F5-DC3D-4793-A3A4-A6AFEA530AD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FE9BDCC-8B4B-4608-A230-EC9C27FD379E}" type="slidenum">
              <a:rPr lang="pt-BR" altLang="en-US" sz="240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45</a:t>
            </a:fld>
            <a:endParaRPr lang="pt-BR" altLang="en-US" sz="2400">
              <a:solidFill>
                <a:schemeClr val="bg1"/>
              </a:solidFill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Espaço Reservado para Imagem de Slide 1">
            <a:extLst>
              <a:ext uri="{FF2B5EF4-FFF2-40B4-BE49-F238E27FC236}">
                <a16:creationId xmlns:a16="http://schemas.microsoft.com/office/drawing/2014/main" id="{210B6669-6CEE-4D73-B878-4E168ABB915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Espaço Reservado para Anotações 2">
            <a:extLst>
              <a:ext uri="{FF2B5EF4-FFF2-40B4-BE49-F238E27FC236}">
                <a16:creationId xmlns:a16="http://schemas.microsoft.com/office/drawing/2014/main" id="{4E0035D0-1128-4FDE-B672-F089B94BC5D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en-US"/>
          </a:p>
        </p:txBody>
      </p:sp>
      <p:sp>
        <p:nvSpPr>
          <p:cNvPr id="44036" name="Espaço Reservado para Número de Slide 3">
            <a:extLst>
              <a:ext uri="{FF2B5EF4-FFF2-40B4-BE49-F238E27FC236}">
                <a16:creationId xmlns:a16="http://schemas.microsoft.com/office/drawing/2014/main" id="{7A5F592C-46B9-4793-98AA-30BF4C77B04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4861A54-F192-4902-B357-52522B155870}" type="slidenum">
              <a:rPr lang="pt-BR" altLang="en-US" sz="240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46</a:t>
            </a:fld>
            <a:endParaRPr lang="pt-BR" altLang="en-US" sz="2400">
              <a:solidFill>
                <a:schemeClr val="bg1"/>
              </a:solidFill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Espaço Reservado para Imagem de Slide 1">
            <a:extLst>
              <a:ext uri="{FF2B5EF4-FFF2-40B4-BE49-F238E27FC236}">
                <a16:creationId xmlns:a16="http://schemas.microsoft.com/office/drawing/2014/main" id="{68CA4194-66DB-4CA3-8DFB-413BAFACCC6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Espaço Reservado para Anotações 2">
            <a:extLst>
              <a:ext uri="{FF2B5EF4-FFF2-40B4-BE49-F238E27FC236}">
                <a16:creationId xmlns:a16="http://schemas.microsoft.com/office/drawing/2014/main" id="{2721A098-AABA-4472-9A06-2413460050B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en-US"/>
          </a:p>
        </p:txBody>
      </p:sp>
      <p:sp>
        <p:nvSpPr>
          <p:cNvPr id="46084" name="Espaço Reservado para Número de Slide 3">
            <a:extLst>
              <a:ext uri="{FF2B5EF4-FFF2-40B4-BE49-F238E27FC236}">
                <a16:creationId xmlns:a16="http://schemas.microsoft.com/office/drawing/2014/main" id="{957418A2-78BF-4387-A088-296C770CCC7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5769B91-EE60-4C25-A225-4700AC835744}" type="slidenum">
              <a:rPr lang="pt-BR" altLang="en-US" sz="240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47</a:t>
            </a:fld>
            <a:endParaRPr lang="pt-BR" altLang="en-US" sz="2400">
              <a:solidFill>
                <a:schemeClr val="bg1"/>
              </a:solidFill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Espaço Reservado para Imagem de Slide 1">
            <a:extLst>
              <a:ext uri="{FF2B5EF4-FFF2-40B4-BE49-F238E27FC236}">
                <a16:creationId xmlns:a16="http://schemas.microsoft.com/office/drawing/2014/main" id="{FB283C31-F19E-453D-88E4-6807662B223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Espaço Reservado para Anotações 2">
            <a:extLst>
              <a:ext uri="{FF2B5EF4-FFF2-40B4-BE49-F238E27FC236}">
                <a16:creationId xmlns:a16="http://schemas.microsoft.com/office/drawing/2014/main" id="{A8CE213B-9588-4745-BEDC-FF9A53E8F25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en-US"/>
          </a:p>
        </p:txBody>
      </p:sp>
      <p:sp>
        <p:nvSpPr>
          <p:cNvPr id="48132" name="Espaço Reservado para Número de Slide 3">
            <a:extLst>
              <a:ext uri="{FF2B5EF4-FFF2-40B4-BE49-F238E27FC236}">
                <a16:creationId xmlns:a16="http://schemas.microsoft.com/office/drawing/2014/main" id="{5C45AC83-2446-4ED4-A46F-C3708C353B6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371393F-A8CD-4BB3-9768-ADBD8C36BB8F}" type="slidenum">
              <a:rPr lang="pt-BR" altLang="en-US" sz="240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48</a:t>
            </a:fld>
            <a:endParaRPr lang="pt-BR" altLang="en-US" sz="2400">
              <a:solidFill>
                <a:schemeClr val="bg1"/>
              </a:solidFill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Espaço Reservado para Imagem de Slide 1">
            <a:extLst>
              <a:ext uri="{FF2B5EF4-FFF2-40B4-BE49-F238E27FC236}">
                <a16:creationId xmlns:a16="http://schemas.microsoft.com/office/drawing/2014/main" id="{89131BD1-90D9-425A-B9CE-E1126D9E77E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Espaço Reservado para Anotações 2">
            <a:extLst>
              <a:ext uri="{FF2B5EF4-FFF2-40B4-BE49-F238E27FC236}">
                <a16:creationId xmlns:a16="http://schemas.microsoft.com/office/drawing/2014/main" id="{DCDBAE0E-3279-4B37-838F-4F0612DE4D1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en-US"/>
          </a:p>
        </p:txBody>
      </p:sp>
      <p:sp>
        <p:nvSpPr>
          <p:cNvPr id="50180" name="Espaço Reservado para Número de Slide 3">
            <a:extLst>
              <a:ext uri="{FF2B5EF4-FFF2-40B4-BE49-F238E27FC236}">
                <a16:creationId xmlns:a16="http://schemas.microsoft.com/office/drawing/2014/main" id="{6F403B90-8C19-49F1-BC41-54C2967CE4D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A942B12-59C6-4B40-AD60-F4484AC6B012}" type="slidenum">
              <a:rPr lang="pt-BR" altLang="en-US" sz="240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49</a:t>
            </a:fld>
            <a:endParaRPr lang="pt-BR" altLang="en-US" sz="2400">
              <a:solidFill>
                <a:schemeClr val="bg1"/>
              </a:solidFill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Espaço Reservado para Imagem de Slide 1">
            <a:extLst>
              <a:ext uri="{FF2B5EF4-FFF2-40B4-BE49-F238E27FC236}">
                <a16:creationId xmlns:a16="http://schemas.microsoft.com/office/drawing/2014/main" id="{47F906B7-9C4D-41A7-BBDF-A9C746B1D72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Espaço Reservado para Anotações 2">
            <a:extLst>
              <a:ext uri="{FF2B5EF4-FFF2-40B4-BE49-F238E27FC236}">
                <a16:creationId xmlns:a16="http://schemas.microsoft.com/office/drawing/2014/main" id="{A210F340-EFA0-432E-BC56-1B851D6E728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en-US"/>
          </a:p>
        </p:txBody>
      </p:sp>
      <p:sp>
        <p:nvSpPr>
          <p:cNvPr id="52228" name="Espaço Reservado para Número de Slide 3">
            <a:extLst>
              <a:ext uri="{FF2B5EF4-FFF2-40B4-BE49-F238E27FC236}">
                <a16:creationId xmlns:a16="http://schemas.microsoft.com/office/drawing/2014/main" id="{9E637137-A288-4B4E-BE95-F67C7C147A4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EE3EC10-20D8-4085-BEF0-3427F15A32CF}" type="slidenum">
              <a:rPr lang="pt-BR" altLang="en-US" sz="240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50</a:t>
            </a:fld>
            <a:endParaRPr lang="pt-BR" altLang="en-US" sz="2400">
              <a:solidFill>
                <a:schemeClr val="bg1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Espaço Reservado para Imagem de Slide 1">
            <a:extLst>
              <a:ext uri="{FF2B5EF4-FFF2-40B4-BE49-F238E27FC236}">
                <a16:creationId xmlns:a16="http://schemas.microsoft.com/office/drawing/2014/main" id="{BD19F8DF-1FA9-4C45-92FE-6B6252EB3E5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Espaço Reservado para Anotações 2">
            <a:extLst>
              <a:ext uri="{FF2B5EF4-FFF2-40B4-BE49-F238E27FC236}">
                <a16:creationId xmlns:a16="http://schemas.microsoft.com/office/drawing/2014/main" id="{E1348AD2-FCB9-44FA-9D81-9B3FEA3C955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en-US"/>
          </a:p>
        </p:txBody>
      </p:sp>
      <p:sp>
        <p:nvSpPr>
          <p:cNvPr id="12292" name="Espaço Reservado para Número de Slide 3">
            <a:extLst>
              <a:ext uri="{FF2B5EF4-FFF2-40B4-BE49-F238E27FC236}">
                <a16:creationId xmlns:a16="http://schemas.microsoft.com/office/drawing/2014/main" id="{987DEB98-3FFD-4F26-9696-E26A68787E2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DBD153D-CAD7-4B6A-9881-D6115DE5F8F6}" type="slidenum">
              <a:rPr lang="pt-BR" altLang="en-US" sz="240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32</a:t>
            </a:fld>
            <a:endParaRPr lang="pt-BR" altLang="en-US" sz="2400">
              <a:solidFill>
                <a:schemeClr val="bg1"/>
              </a:solidFill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Espaço Reservado para Imagem de Slide 1">
            <a:extLst>
              <a:ext uri="{FF2B5EF4-FFF2-40B4-BE49-F238E27FC236}">
                <a16:creationId xmlns:a16="http://schemas.microsoft.com/office/drawing/2014/main" id="{FD739408-FAA5-47B1-BE81-209C4920D4D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Espaço Reservado para Anotações 2">
            <a:extLst>
              <a:ext uri="{FF2B5EF4-FFF2-40B4-BE49-F238E27FC236}">
                <a16:creationId xmlns:a16="http://schemas.microsoft.com/office/drawing/2014/main" id="{CBE420C7-790A-4FBE-ADA5-7F97F3415F7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en-US"/>
          </a:p>
        </p:txBody>
      </p:sp>
      <p:sp>
        <p:nvSpPr>
          <p:cNvPr id="54276" name="Espaço Reservado para Número de Slide 3">
            <a:extLst>
              <a:ext uri="{FF2B5EF4-FFF2-40B4-BE49-F238E27FC236}">
                <a16:creationId xmlns:a16="http://schemas.microsoft.com/office/drawing/2014/main" id="{28CFFF17-46A4-474B-94FB-FAB49687710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DDC562A-F995-48F5-BBE6-94CA570FF34E}" type="slidenum">
              <a:rPr lang="pt-BR" altLang="en-US" sz="240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51</a:t>
            </a:fld>
            <a:endParaRPr lang="pt-BR" altLang="en-US" sz="2400">
              <a:solidFill>
                <a:schemeClr val="bg1"/>
              </a:solidFill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Espaço Reservado para Imagem de Slide 1">
            <a:extLst>
              <a:ext uri="{FF2B5EF4-FFF2-40B4-BE49-F238E27FC236}">
                <a16:creationId xmlns:a16="http://schemas.microsoft.com/office/drawing/2014/main" id="{A2F2BDE0-8CCC-4F49-8AAF-E66F1B511D5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Espaço Reservado para Anotações 2">
            <a:extLst>
              <a:ext uri="{FF2B5EF4-FFF2-40B4-BE49-F238E27FC236}">
                <a16:creationId xmlns:a16="http://schemas.microsoft.com/office/drawing/2014/main" id="{7FAEF84F-B6E8-4354-A9BD-A54A858B010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en-US"/>
          </a:p>
        </p:txBody>
      </p:sp>
      <p:sp>
        <p:nvSpPr>
          <p:cNvPr id="56324" name="Espaço Reservado para Número de Slide 3">
            <a:extLst>
              <a:ext uri="{FF2B5EF4-FFF2-40B4-BE49-F238E27FC236}">
                <a16:creationId xmlns:a16="http://schemas.microsoft.com/office/drawing/2014/main" id="{3D59859E-03B5-4F17-8082-83BF26BB6D6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379C962-44EE-4566-8963-C350FB2FDA41}" type="slidenum">
              <a:rPr lang="pt-BR" altLang="en-US" sz="240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52</a:t>
            </a:fld>
            <a:endParaRPr lang="pt-BR" altLang="en-US" sz="2400">
              <a:solidFill>
                <a:schemeClr val="bg1"/>
              </a:solidFill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Espaço Reservado para Imagem de Slide 1">
            <a:extLst>
              <a:ext uri="{FF2B5EF4-FFF2-40B4-BE49-F238E27FC236}">
                <a16:creationId xmlns:a16="http://schemas.microsoft.com/office/drawing/2014/main" id="{05503570-978B-444D-82C7-E0AC545B75C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Espaço Reservado para Anotações 2">
            <a:extLst>
              <a:ext uri="{FF2B5EF4-FFF2-40B4-BE49-F238E27FC236}">
                <a16:creationId xmlns:a16="http://schemas.microsoft.com/office/drawing/2014/main" id="{C4004900-62D7-4434-900B-1615A7B7125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en-US"/>
          </a:p>
        </p:txBody>
      </p:sp>
      <p:sp>
        <p:nvSpPr>
          <p:cNvPr id="58372" name="Espaço Reservado para Número de Slide 3">
            <a:extLst>
              <a:ext uri="{FF2B5EF4-FFF2-40B4-BE49-F238E27FC236}">
                <a16:creationId xmlns:a16="http://schemas.microsoft.com/office/drawing/2014/main" id="{D79D91E9-BB4D-4397-B2D5-9E05030AFD3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76D3179-6407-4734-A6B6-EB7D7298B66E}" type="slidenum">
              <a:rPr lang="pt-BR" altLang="en-US" sz="240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53</a:t>
            </a:fld>
            <a:endParaRPr lang="pt-BR" altLang="en-US" sz="2400">
              <a:solidFill>
                <a:schemeClr val="bg1"/>
              </a:solidFill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Espaço Reservado para Imagem de Slide 1">
            <a:extLst>
              <a:ext uri="{FF2B5EF4-FFF2-40B4-BE49-F238E27FC236}">
                <a16:creationId xmlns:a16="http://schemas.microsoft.com/office/drawing/2014/main" id="{5B3944AF-F02C-4847-8168-F6064227082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Espaço Reservado para Anotações 2">
            <a:extLst>
              <a:ext uri="{FF2B5EF4-FFF2-40B4-BE49-F238E27FC236}">
                <a16:creationId xmlns:a16="http://schemas.microsoft.com/office/drawing/2014/main" id="{A86019DA-79F0-4A73-B97E-7CA4F572893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en-US"/>
          </a:p>
        </p:txBody>
      </p:sp>
      <p:sp>
        <p:nvSpPr>
          <p:cNvPr id="60420" name="Espaço Reservado para Número de Slide 3">
            <a:extLst>
              <a:ext uri="{FF2B5EF4-FFF2-40B4-BE49-F238E27FC236}">
                <a16:creationId xmlns:a16="http://schemas.microsoft.com/office/drawing/2014/main" id="{9F9719DC-C67A-429B-82AD-76848CF3C7B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A7D1555-5B36-41AB-9C87-39EAB882C515}" type="slidenum">
              <a:rPr lang="pt-BR" altLang="en-US" sz="240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54</a:t>
            </a:fld>
            <a:endParaRPr lang="pt-BR" altLang="en-US" sz="2400">
              <a:solidFill>
                <a:schemeClr val="bg1"/>
              </a:solidFill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Espaço Reservado para Imagem de Slide 1">
            <a:extLst>
              <a:ext uri="{FF2B5EF4-FFF2-40B4-BE49-F238E27FC236}">
                <a16:creationId xmlns:a16="http://schemas.microsoft.com/office/drawing/2014/main" id="{3607E937-0676-4EC5-9995-61F8674E9C8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Espaço Reservado para Anotações 2">
            <a:extLst>
              <a:ext uri="{FF2B5EF4-FFF2-40B4-BE49-F238E27FC236}">
                <a16:creationId xmlns:a16="http://schemas.microsoft.com/office/drawing/2014/main" id="{0C68C672-D411-4D2B-9276-FF35C584272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en-US"/>
          </a:p>
        </p:txBody>
      </p:sp>
      <p:sp>
        <p:nvSpPr>
          <p:cNvPr id="62468" name="Espaço Reservado para Número de Slide 3">
            <a:extLst>
              <a:ext uri="{FF2B5EF4-FFF2-40B4-BE49-F238E27FC236}">
                <a16:creationId xmlns:a16="http://schemas.microsoft.com/office/drawing/2014/main" id="{26C38F01-3977-4CDB-820D-750A361B4EA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02B8C2C-5217-4F33-B1E4-C89AC1809773}" type="slidenum">
              <a:rPr lang="pt-BR" altLang="en-US" sz="240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55</a:t>
            </a:fld>
            <a:endParaRPr lang="pt-BR" altLang="en-US" sz="2400">
              <a:solidFill>
                <a:schemeClr val="bg1"/>
              </a:solidFill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Espaço Reservado para Imagem de Slide 1">
            <a:extLst>
              <a:ext uri="{FF2B5EF4-FFF2-40B4-BE49-F238E27FC236}">
                <a16:creationId xmlns:a16="http://schemas.microsoft.com/office/drawing/2014/main" id="{E08F70F3-93D2-4E31-9101-AFF3F2A268C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Espaço Reservado para Anotações 2">
            <a:extLst>
              <a:ext uri="{FF2B5EF4-FFF2-40B4-BE49-F238E27FC236}">
                <a16:creationId xmlns:a16="http://schemas.microsoft.com/office/drawing/2014/main" id="{3E16A7DC-8EDC-4102-AEB3-AE5BB631B49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en-US"/>
          </a:p>
        </p:txBody>
      </p:sp>
      <p:sp>
        <p:nvSpPr>
          <p:cNvPr id="64516" name="Espaço Reservado para Número de Slide 3">
            <a:extLst>
              <a:ext uri="{FF2B5EF4-FFF2-40B4-BE49-F238E27FC236}">
                <a16:creationId xmlns:a16="http://schemas.microsoft.com/office/drawing/2014/main" id="{19ED53F9-651C-4A67-B114-8AEC4D77FDD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1A14A24-7025-4A98-A282-CB45AC90F858}" type="slidenum">
              <a:rPr lang="pt-BR" altLang="en-US" sz="240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56</a:t>
            </a:fld>
            <a:endParaRPr lang="pt-BR" altLang="en-US" sz="2400">
              <a:solidFill>
                <a:schemeClr val="bg1"/>
              </a:solidFill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Espaço Reservado para Imagem de Slide 1">
            <a:extLst>
              <a:ext uri="{FF2B5EF4-FFF2-40B4-BE49-F238E27FC236}">
                <a16:creationId xmlns:a16="http://schemas.microsoft.com/office/drawing/2014/main" id="{04F5CD2A-5470-411E-AFD6-64F9EA17076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Espaço Reservado para Anotações 2">
            <a:extLst>
              <a:ext uri="{FF2B5EF4-FFF2-40B4-BE49-F238E27FC236}">
                <a16:creationId xmlns:a16="http://schemas.microsoft.com/office/drawing/2014/main" id="{7E27E28D-8061-45DC-9C46-C29A895BB47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en-US"/>
          </a:p>
        </p:txBody>
      </p:sp>
      <p:sp>
        <p:nvSpPr>
          <p:cNvPr id="66564" name="Espaço Reservado para Número de Slide 3">
            <a:extLst>
              <a:ext uri="{FF2B5EF4-FFF2-40B4-BE49-F238E27FC236}">
                <a16:creationId xmlns:a16="http://schemas.microsoft.com/office/drawing/2014/main" id="{063C422A-4FE1-4CAC-93FD-20F0ADEB0DD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EA0352E-EC75-498A-90F8-C5FDDA561C8F}" type="slidenum">
              <a:rPr lang="pt-BR" altLang="en-US" sz="240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57</a:t>
            </a:fld>
            <a:endParaRPr lang="pt-BR" altLang="en-US" sz="2400">
              <a:solidFill>
                <a:schemeClr val="bg1"/>
              </a:solidFill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Espaço Reservado para Imagem de Slide 1">
            <a:extLst>
              <a:ext uri="{FF2B5EF4-FFF2-40B4-BE49-F238E27FC236}">
                <a16:creationId xmlns:a16="http://schemas.microsoft.com/office/drawing/2014/main" id="{AE20F209-026B-4D1B-B5AB-A67E6630B90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Espaço Reservado para Anotações 2">
            <a:extLst>
              <a:ext uri="{FF2B5EF4-FFF2-40B4-BE49-F238E27FC236}">
                <a16:creationId xmlns:a16="http://schemas.microsoft.com/office/drawing/2014/main" id="{7D6FEE71-68C9-4BCE-B6AC-6BA19940FAA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en-US"/>
          </a:p>
        </p:txBody>
      </p:sp>
      <p:sp>
        <p:nvSpPr>
          <p:cNvPr id="68612" name="Espaço Reservado para Número de Slide 3">
            <a:extLst>
              <a:ext uri="{FF2B5EF4-FFF2-40B4-BE49-F238E27FC236}">
                <a16:creationId xmlns:a16="http://schemas.microsoft.com/office/drawing/2014/main" id="{AD067F6D-1B2A-446C-9D6C-1AE2295FA32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4336AC7-0E83-41E7-82C3-133FF6B7468D}" type="slidenum">
              <a:rPr lang="pt-BR" altLang="en-US" sz="240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58</a:t>
            </a:fld>
            <a:endParaRPr lang="pt-BR" altLang="en-US" sz="2400">
              <a:solidFill>
                <a:schemeClr val="bg1"/>
              </a:solidFill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Espaço Reservado para Imagem de Slide 1">
            <a:extLst>
              <a:ext uri="{FF2B5EF4-FFF2-40B4-BE49-F238E27FC236}">
                <a16:creationId xmlns:a16="http://schemas.microsoft.com/office/drawing/2014/main" id="{E7D76C37-1F46-4087-ADED-F3F43AED278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Espaço Reservado para Anotações 2">
            <a:extLst>
              <a:ext uri="{FF2B5EF4-FFF2-40B4-BE49-F238E27FC236}">
                <a16:creationId xmlns:a16="http://schemas.microsoft.com/office/drawing/2014/main" id="{14C63ADB-1E25-40D6-A455-388C99A2DAD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en-US"/>
          </a:p>
        </p:txBody>
      </p:sp>
      <p:sp>
        <p:nvSpPr>
          <p:cNvPr id="70660" name="Espaço Reservado para Número de Slide 3">
            <a:extLst>
              <a:ext uri="{FF2B5EF4-FFF2-40B4-BE49-F238E27FC236}">
                <a16:creationId xmlns:a16="http://schemas.microsoft.com/office/drawing/2014/main" id="{23F57056-45B8-43F8-8393-673B6439A85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D67B152-557A-48B3-88D0-F996BF927183}" type="slidenum">
              <a:rPr lang="pt-BR" altLang="en-US" sz="240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59</a:t>
            </a:fld>
            <a:endParaRPr lang="pt-BR" altLang="en-US" sz="2400">
              <a:solidFill>
                <a:schemeClr val="bg1"/>
              </a:solidFill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Espaço Reservado para Imagem de Slide 1">
            <a:extLst>
              <a:ext uri="{FF2B5EF4-FFF2-40B4-BE49-F238E27FC236}">
                <a16:creationId xmlns:a16="http://schemas.microsoft.com/office/drawing/2014/main" id="{B5A58CE1-627F-49D6-AD2D-2457B6B9DB3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Espaço Reservado para Anotações 2">
            <a:extLst>
              <a:ext uri="{FF2B5EF4-FFF2-40B4-BE49-F238E27FC236}">
                <a16:creationId xmlns:a16="http://schemas.microsoft.com/office/drawing/2014/main" id="{D7F54261-D3A6-4AFA-B6AD-9C5BB49921A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en-US"/>
          </a:p>
        </p:txBody>
      </p:sp>
      <p:sp>
        <p:nvSpPr>
          <p:cNvPr id="72708" name="Espaço Reservado para Número de Slide 3">
            <a:extLst>
              <a:ext uri="{FF2B5EF4-FFF2-40B4-BE49-F238E27FC236}">
                <a16:creationId xmlns:a16="http://schemas.microsoft.com/office/drawing/2014/main" id="{83DA17B0-4AD7-40FA-A78E-2BA35A7C752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223080A-28CB-4FE5-9CD2-FF48D250B203}" type="slidenum">
              <a:rPr lang="pt-BR" altLang="en-US" sz="240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60</a:t>
            </a:fld>
            <a:endParaRPr lang="pt-BR" altLang="en-US" sz="2400">
              <a:solidFill>
                <a:schemeClr val="bg1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Espaço Reservado para Imagem de Slide 1">
            <a:extLst>
              <a:ext uri="{FF2B5EF4-FFF2-40B4-BE49-F238E27FC236}">
                <a16:creationId xmlns:a16="http://schemas.microsoft.com/office/drawing/2014/main" id="{719C1E6A-80BC-4C5B-A2BC-9E9A2A3BD1F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9" name="Espaço Reservado para Anotações 2">
            <a:extLst>
              <a:ext uri="{FF2B5EF4-FFF2-40B4-BE49-F238E27FC236}">
                <a16:creationId xmlns:a16="http://schemas.microsoft.com/office/drawing/2014/main" id="{92C138AB-2216-41C8-9E42-0553A35315B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en-US"/>
          </a:p>
        </p:txBody>
      </p:sp>
      <p:sp>
        <p:nvSpPr>
          <p:cNvPr id="14340" name="Espaço Reservado para Número de Slide 3">
            <a:extLst>
              <a:ext uri="{FF2B5EF4-FFF2-40B4-BE49-F238E27FC236}">
                <a16:creationId xmlns:a16="http://schemas.microsoft.com/office/drawing/2014/main" id="{424E4D55-3804-4857-AC78-329A6922E3F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C1F07B8-AB6D-46FE-B19A-AE1961B941B3}" type="slidenum">
              <a:rPr lang="pt-BR" altLang="en-US" sz="240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33</a:t>
            </a:fld>
            <a:endParaRPr lang="pt-BR" altLang="en-US" sz="2400">
              <a:solidFill>
                <a:schemeClr val="bg1"/>
              </a:solidFill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Espaço Reservado para Imagem de Slide 1">
            <a:extLst>
              <a:ext uri="{FF2B5EF4-FFF2-40B4-BE49-F238E27FC236}">
                <a16:creationId xmlns:a16="http://schemas.microsoft.com/office/drawing/2014/main" id="{142AF204-A384-42D6-95C0-60D8D5A4C80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Espaço Reservado para Anotações 2">
            <a:extLst>
              <a:ext uri="{FF2B5EF4-FFF2-40B4-BE49-F238E27FC236}">
                <a16:creationId xmlns:a16="http://schemas.microsoft.com/office/drawing/2014/main" id="{0E9D8A34-0457-4534-8B00-3698778A8FD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en-US"/>
          </a:p>
        </p:txBody>
      </p:sp>
      <p:sp>
        <p:nvSpPr>
          <p:cNvPr id="74756" name="Espaço Reservado para Número de Slide 3">
            <a:extLst>
              <a:ext uri="{FF2B5EF4-FFF2-40B4-BE49-F238E27FC236}">
                <a16:creationId xmlns:a16="http://schemas.microsoft.com/office/drawing/2014/main" id="{4C974686-5A65-490B-8C5D-CE05CB9AF6F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FFC7C2B-ED2A-4143-83FF-2B72FA4D37A7}" type="slidenum">
              <a:rPr lang="pt-BR" altLang="en-US" sz="240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61</a:t>
            </a:fld>
            <a:endParaRPr lang="pt-BR" altLang="en-US" sz="2400">
              <a:solidFill>
                <a:schemeClr val="bg1"/>
              </a:solidFill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Espaço Reservado para Imagem de Slide 1">
            <a:extLst>
              <a:ext uri="{FF2B5EF4-FFF2-40B4-BE49-F238E27FC236}">
                <a16:creationId xmlns:a16="http://schemas.microsoft.com/office/drawing/2014/main" id="{F06598ED-4351-4922-837B-6399ACA9B34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Espaço Reservado para Anotações 2">
            <a:extLst>
              <a:ext uri="{FF2B5EF4-FFF2-40B4-BE49-F238E27FC236}">
                <a16:creationId xmlns:a16="http://schemas.microsoft.com/office/drawing/2014/main" id="{F9CA9B24-44FC-4F12-A6F4-D51DDEF11EA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en-US"/>
          </a:p>
        </p:txBody>
      </p:sp>
      <p:sp>
        <p:nvSpPr>
          <p:cNvPr id="76804" name="Espaço Reservado para Número de Slide 3">
            <a:extLst>
              <a:ext uri="{FF2B5EF4-FFF2-40B4-BE49-F238E27FC236}">
                <a16:creationId xmlns:a16="http://schemas.microsoft.com/office/drawing/2014/main" id="{C90A3E33-D6E9-4469-B6C7-54AE3D0A85C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8824CD0-6A21-4445-ACD6-732524389E70}" type="slidenum">
              <a:rPr lang="pt-BR" altLang="en-US" sz="240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62</a:t>
            </a:fld>
            <a:endParaRPr lang="pt-BR" altLang="en-US" sz="2400">
              <a:solidFill>
                <a:schemeClr val="bg1"/>
              </a:solidFill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Espaço Reservado para Imagem de Slide 1">
            <a:extLst>
              <a:ext uri="{FF2B5EF4-FFF2-40B4-BE49-F238E27FC236}">
                <a16:creationId xmlns:a16="http://schemas.microsoft.com/office/drawing/2014/main" id="{4BDF9797-CFB0-4A5B-826B-480FEA41FEC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Espaço Reservado para Anotações 2">
            <a:extLst>
              <a:ext uri="{FF2B5EF4-FFF2-40B4-BE49-F238E27FC236}">
                <a16:creationId xmlns:a16="http://schemas.microsoft.com/office/drawing/2014/main" id="{B62371C9-FEEA-4C56-9529-37580CFB10A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en-US"/>
          </a:p>
        </p:txBody>
      </p:sp>
      <p:sp>
        <p:nvSpPr>
          <p:cNvPr id="78852" name="Espaço Reservado para Número de Slide 3">
            <a:extLst>
              <a:ext uri="{FF2B5EF4-FFF2-40B4-BE49-F238E27FC236}">
                <a16:creationId xmlns:a16="http://schemas.microsoft.com/office/drawing/2014/main" id="{543F4D4F-6CF5-477A-9E8E-4D0C85B4597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FF1ACB6-896E-443C-A599-EA5A5FAD71FC}" type="slidenum">
              <a:rPr lang="pt-BR" altLang="en-US" sz="240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63</a:t>
            </a:fld>
            <a:endParaRPr lang="pt-BR" altLang="en-US" sz="2400">
              <a:solidFill>
                <a:schemeClr val="bg1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Espaço Reservado para Imagem de Slide 1">
            <a:extLst>
              <a:ext uri="{FF2B5EF4-FFF2-40B4-BE49-F238E27FC236}">
                <a16:creationId xmlns:a16="http://schemas.microsoft.com/office/drawing/2014/main" id="{9D24E403-132E-4447-AE9C-B0D241EA866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Espaço Reservado para Anotações 2">
            <a:extLst>
              <a:ext uri="{FF2B5EF4-FFF2-40B4-BE49-F238E27FC236}">
                <a16:creationId xmlns:a16="http://schemas.microsoft.com/office/drawing/2014/main" id="{6159334F-E5C2-43B2-AEE5-A421EE387F1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en-US"/>
          </a:p>
        </p:txBody>
      </p:sp>
      <p:sp>
        <p:nvSpPr>
          <p:cNvPr id="16388" name="Espaço Reservado para Número de Slide 3">
            <a:extLst>
              <a:ext uri="{FF2B5EF4-FFF2-40B4-BE49-F238E27FC236}">
                <a16:creationId xmlns:a16="http://schemas.microsoft.com/office/drawing/2014/main" id="{05D392BE-508A-4224-AD22-70E4925B02E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92EFF3D-65FF-4B72-95EC-898535C1458D}" type="slidenum">
              <a:rPr lang="pt-BR" altLang="en-US" sz="240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34</a:t>
            </a:fld>
            <a:endParaRPr lang="pt-BR" altLang="en-US" sz="2400">
              <a:solidFill>
                <a:schemeClr val="bg1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Espaço Reservado para Imagem de Slide 1">
            <a:extLst>
              <a:ext uri="{FF2B5EF4-FFF2-40B4-BE49-F238E27FC236}">
                <a16:creationId xmlns:a16="http://schemas.microsoft.com/office/drawing/2014/main" id="{2B307160-2185-4A9A-88A1-A0C79DCAC14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Espaço Reservado para Anotações 2">
            <a:extLst>
              <a:ext uri="{FF2B5EF4-FFF2-40B4-BE49-F238E27FC236}">
                <a16:creationId xmlns:a16="http://schemas.microsoft.com/office/drawing/2014/main" id="{048666EE-36D1-4A25-BDCC-DAACDD4339A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en-US"/>
          </a:p>
        </p:txBody>
      </p:sp>
      <p:sp>
        <p:nvSpPr>
          <p:cNvPr id="18436" name="Espaço Reservado para Número de Slide 3">
            <a:extLst>
              <a:ext uri="{FF2B5EF4-FFF2-40B4-BE49-F238E27FC236}">
                <a16:creationId xmlns:a16="http://schemas.microsoft.com/office/drawing/2014/main" id="{74FBFE43-2F59-4265-9925-C83DAA6D0E7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8F77054-0CD0-4882-8424-16BCF3D7EF3A}" type="slidenum">
              <a:rPr lang="pt-BR" altLang="en-US" sz="240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35</a:t>
            </a:fld>
            <a:endParaRPr lang="pt-BR" altLang="en-US" sz="2400">
              <a:solidFill>
                <a:schemeClr val="bg1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Espaço Reservado para Imagem de Slide 1">
            <a:extLst>
              <a:ext uri="{FF2B5EF4-FFF2-40B4-BE49-F238E27FC236}">
                <a16:creationId xmlns:a16="http://schemas.microsoft.com/office/drawing/2014/main" id="{B102F32B-96B3-483C-9289-7777D6D95D0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Espaço Reservado para Anotações 2">
            <a:extLst>
              <a:ext uri="{FF2B5EF4-FFF2-40B4-BE49-F238E27FC236}">
                <a16:creationId xmlns:a16="http://schemas.microsoft.com/office/drawing/2014/main" id="{6EEF7A34-E6B7-44B5-BEE3-22211A49D42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en-US"/>
          </a:p>
        </p:txBody>
      </p:sp>
      <p:sp>
        <p:nvSpPr>
          <p:cNvPr id="20484" name="Espaço Reservado para Número de Slide 3">
            <a:extLst>
              <a:ext uri="{FF2B5EF4-FFF2-40B4-BE49-F238E27FC236}">
                <a16:creationId xmlns:a16="http://schemas.microsoft.com/office/drawing/2014/main" id="{995F27AA-6B2D-479E-9825-60C2073F38F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674736D-1FBC-4993-851B-AED704207A7B}" type="slidenum">
              <a:rPr lang="pt-BR" altLang="en-US" sz="240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36</a:t>
            </a:fld>
            <a:endParaRPr lang="pt-BR" altLang="en-US" sz="2400">
              <a:solidFill>
                <a:schemeClr val="bg1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Espaço Reservado para Imagem de Slide 1">
            <a:extLst>
              <a:ext uri="{FF2B5EF4-FFF2-40B4-BE49-F238E27FC236}">
                <a16:creationId xmlns:a16="http://schemas.microsoft.com/office/drawing/2014/main" id="{1F0F3029-C81C-4D01-9AEC-C51E44B7333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Espaço Reservado para Anotações 2">
            <a:extLst>
              <a:ext uri="{FF2B5EF4-FFF2-40B4-BE49-F238E27FC236}">
                <a16:creationId xmlns:a16="http://schemas.microsoft.com/office/drawing/2014/main" id="{F3B0D1F4-732E-468C-9AC8-119EDC3B117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en-US"/>
          </a:p>
        </p:txBody>
      </p:sp>
      <p:sp>
        <p:nvSpPr>
          <p:cNvPr id="22532" name="Espaço Reservado para Número de Slide 3">
            <a:extLst>
              <a:ext uri="{FF2B5EF4-FFF2-40B4-BE49-F238E27FC236}">
                <a16:creationId xmlns:a16="http://schemas.microsoft.com/office/drawing/2014/main" id="{17F59C7C-C103-4992-8815-6417174A81F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191C9C4-C68B-49D2-AD02-8CC839323522}" type="slidenum">
              <a:rPr lang="pt-BR" altLang="en-US" sz="240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37</a:t>
            </a:fld>
            <a:endParaRPr lang="pt-BR" altLang="en-US" sz="2400">
              <a:solidFill>
                <a:schemeClr val="bg1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Espaço Reservado para Imagem de Slide 1">
            <a:extLst>
              <a:ext uri="{FF2B5EF4-FFF2-40B4-BE49-F238E27FC236}">
                <a16:creationId xmlns:a16="http://schemas.microsoft.com/office/drawing/2014/main" id="{21C1E1E9-F1BF-406D-A73E-144E06E67D5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Espaço Reservado para Anotações 2">
            <a:extLst>
              <a:ext uri="{FF2B5EF4-FFF2-40B4-BE49-F238E27FC236}">
                <a16:creationId xmlns:a16="http://schemas.microsoft.com/office/drawing/2014/main" id="{23D4B67F-1B69-49D6-A158-59E6A7BC87D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en-US"/>
          </a:p>
        </p:txBody>
      </p:sp>
      <p:sp>
        <p:nvSpPr>
          <p:cNvPr id="29700" name="Espaço Reservado para Número de Slide 3">
            <a:extLst>
              <a:ext uri="{FF2B5EF4-FFF2-40B4-BE49-F238E27FC236}">
                <a16:creationId xmlns:a16="http://schemas.microsoft.com/office/drawing/2014/main" id="{D26BB570-7F80-4BE3-A34A-EF4AB9682FB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5D5477E-4A12-4550-9C78-ED73D42B295D}" type="slidenum">
              <a:rPr lang="pt-BR" altLang="en-US" sz="240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39</a:t>
            </a:fld>
            <a:endParaRPr lang="pt-BR" altLang="en-US" sz="2400">
              <a:solidFill>
                <a:schemeClr val="bg1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Espaço Reservado para Imagem de Slide 1">
            <a:extLst>
              <a:ext uri="{FF2B5EF4-FFF2-40B4-BE49-F238E27FC236}">
                <a16:creationId xmlns:a16="http://schemas.microsoft.com/office/drawing/2014/main" id="{36F68E36-9359-48A3-A196-9CB7AE4EE7B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Espaço Reservado para Anotações 2">
            <a:extLst>
              <a:ext uri="{FF2B5EF4-FFF2-40B4-BE49-F238E27FC236}">
                <a16:creationId xmlns:a16="http://schemas.microsoft.com/office/drawing/2014/main" id="{CD3229EA-3EBF-4577-80B0-611FB8025D1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en-US"/>
          </a:p>
        </p:txBody>
      </p:sp>
      <p:sp>
        <p:nvSpPr>
          <p:cNvPr id="31748" name="Espaço Reservado para Número de Slide 3">
            <a:extLst>
              <a:ext uri="{FF2B5EF4-FFF2-40B4-BE49-F238E27FC236}">
                <a16:creationId xmlns:a16="http://schemas.microsoft.com/office/drawing/2014/main" id="{14197258-4C06-4C36-BA9F-99AAA211EFD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FB32D93-E2DF-4028-AB42-FF9D39CA34EA}" type="slidenum">
              <a:rPr lang="pt-BR" altLang="en-US" sz="240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40</a:t>
            </a:fld>
            <a:endParaRPr lang="pt-BR" altLang="en-US" sz="2400">
              <a:solidFill>
                <a:schemeClr val="bg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2905391" y="581405"/>
            <a:ext cx="6689725" cy="624840"/>
          </a:xfrm>
          <a:custGeom>
            <a:avLst/>
            <a:gdLst/>
            <a:ahLst/>
            <a:cxnLst/>
            <a:rect l="l" t="t" r="r" b="b"/>
            <a:pathLst>
              <a:path w="6689725" h="624840">
                <a:moveTo>
                  <a:pt x="6689598" y="624839"/>
                </a:moveTo>
                <a:lnTo>
                  <a:pt x="6689598" y="0"/>
                </a:lnTo>
                <a:lnTo>
                  <a:pt x="0" y="0"/>
                </a:lnTo>
                <a:lnTo>
                  <a:pt x="0" y="624840"/>
                </a:lnTo>
                <a:lnTo>
                  <a:pt x="6689598" y="624839"/>
                </a:lnTo>
                <a:close/>
              </a:path>
            </a:pathLst>
          </a:custGeom>
          <a:solidFill>
            <a:srgbClr val="0033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003439" y="565404"/>
            <a:ext cx="1241564" cy="9265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98283" y="551942"/>
            <a:ext cx="8496833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FF9B07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5196"/>
            <a:ext cx="7485380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rgbClr val="000080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870"/>
              </a:lnSpc>
            </a:pPr>
            <a:r>
              <a:rPr dirty="0"/>
              <a:t>© </a:t>
            </a:r>
            <a:r>
              <a:rPr spc="-5" dirty="0"/>
              <a:t>2005 by Pearson</a:t>
            </a:r>
            <a:r>
              <a:rPr spc="-80" dirty="0"/>
              <a:t> </a:t>
            </a:r>
            <a:r>
              <a:rPr spc="-5" dirty="0"/>
              <a:t>Education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625"/>
              </a:lnSpc>
            </a:pPr>
            <a:r>
              <a:rPr spc="-5" dirty="0"/>
              <a:t>Capítulo</a:t>
            </a:r>
            <a:r>
              <a:rPr spc="-50" dirty="0"/>
              <a:t> </a:t>
            </a:r>
            <a:r>
              <a:rPr spc="-5" dirty="0"/>
              <a:t>04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FF9B07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rgbClr val="000080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870"/>
              </a:lnSpc>
            </a:pPr>
            <a:r>
              <a:rPr dirty="0"/>
              <a:t>© </a:t>
            </a:r>
            <a:r>
              <a:rPr spc="-5" dirty="0"/>
              <a:t>2005 by Pearson</a:t>
            </a:r>
            <a:r>
              <a:rPr spc="-80" dirty="0"/>
              <a:t> </a:t>
            </a:r>
            <a:r>
              <a:rPr spc="-5" dirty="0"/>
              <a:t>Education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625"/>
              </a:lnSpc>
            </a:pPr>
            <a:r>
              <a:rPr spc="-5" dirty="0"/>
              <a:t>Capítulo</a:t>
            </a:r>
            <a:r>
              <a:rPr spc="-50" dirty="0"/>
              <a:t> </a:t>
            </a:r>
            <a:r>
              <a:rPr spc="-5" dirty="0"/>
              <a:t>04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FF9B07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1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rgbClr val="000080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870"/>
              </a:lnSpc>
            </a:pPr>
            <a:r>
              <a:rPr dirty="0"/>
              <a:t>© </a:t>
            </a:r>
            <a:r>
              <a:rPr spc="-5" dirty="0"/>
              <a:t>2005 by Pearson</a:t>
            </a:r>
            <a:r>
              <a:rPr spc="-80" dirty="0"/>
              <a:t> </a:t>
            </a:r>
            <a:r>
              <a:rPr spc="-5" dirty="0"/>
              <a:t>Education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625"/>
              </a:lnSpc>
            </a:pPr>
            <a:r>
              <a:rPr spc="-5" dirty="0"/>
              <a:t>Capítulo</a:t>
            </a:r>
            <a:r>
              <a:rPr spc="-50" dirty="0"/>
              <a:t> </a:t>
            </a:r>
            <a:r>
              <a:rPr spc="-5" dirty="0"/>
              <a:t>04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FF9B07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rgbClr val="000080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870"/>
              </a:lnSpc>
            </a:pPr>
            <a:r>
              <a:rPr dirty="0"/>
              <a:t>© </a:t>
            </a:r>
            <a:r>
              <a:rPr spc="-5" dirty="0"/>
              <a:t>2005 by Pearson</a:t>
            </a:r>
            <a:r>
              <a:rPr spc="-80" dirty="0"/>
              <a:t> </a:t>
            </a:r>
            <a:r>
              <a:rPr spc="-5" dirty="0"/>
              <a:t>Education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625"/>
              </a:lnSpc>
            </a:pPr>
            <a:r>
              <a:rPr spc="-5" dirty="0"/>
              <a:t>Capítulo</a:t>
            </a:r>
            <a:r>
              <a:rPr spc="-50" dirty="0"/>
              <a:t> </a:t>
            </a:r>
            <a:r>
              <a:rPr spc="-5" dirty="0"/>
              <a:t>04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rgbClr val="000080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870"/>
              </a:lnSpc>
            </a:pPr>
            <a:r>
              <a:rPr dirty="0"/>
              <a:t>© </a:t>
            </a:r>
            <a:r>
              <a:rPr spc="-5" dirty="0"/>
              <a:t>2005 by Pearson</a:t>
            </a:r>
            <a:r>
              <a:rPr spc="-80" dirty="0"/>
              <a:t> </a:t>
            </a:r>
            <a:r>
              <a:rPr spc="-5" dirty="0"/>
              <a:t>Education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625"/>
              </a:lnSpc>
            </a:pPr>
            <a:r>
              <a:rPr spc="-5" dirty="0"/>
              <a:t>Capítulo</a:t>
            </a:r>
            <a:r>
              <a:rPr spc="-50" dirty="0"/>
              <a:t> </a:t>
            </a:r>
            <a:r>
              <a:rPr spc="-5" dirty="0"/>
              <a:t>04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47342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003439" y="565404"/>
            <a:ext cx="1241564" cy="92659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98283" y="551942"/>
            <a:ext cx="8496833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FF9B07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53649" y="1943354"/>
            <a:ext cx="8786101" cy="44748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069981" y="6777704"/>
            <a:ext cx="2726054" cy="2527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rgbClr val="000080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870"/>
              </a:lnSpc>
            </a:pPr>
            <a:r>
              <a:rPr dirty="0"/>
              <a:t>© </a:t>
            </a:r>
            <a:r>
              <a:rPr spc="-5" dirty="0"/>
              <a:t>2005 by Pearson</a:t>
            </a:r>
            <a:r>
              <a:rPr spc="-80" dirty="0"/>
              <a:t> </a:t>
            </a:r>
            <a:r>
              <a:rPr spc="-5" dirty="0"/>
              <a:t>Education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8651125" y="6784622"/>
            <a:ext cx="860425" cy="2222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625"/>
              </a:lnSpc>
            </a:pPr>
            <a:r>
              <a:rPr spc="-5" dirty="0"/>
              <a:t>Capítulo</a:t>
            </a:r>
            <a:r>
              <a:rPr spc="-50" dirty="0"/>
              <a:t> </a:t>
            </a:r>
            <a:r>
              <a:rPr spc="-5" dirty="0"/>
              <a:t>04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699248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2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6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Relationship Id="rId9" Type="http://schemas.openxmlformats.org/officeDocument/2006/relationships/image" Target="../media/image52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image" Target="../media/image56.png"/><Relationship Id="rId7" Type="http://schemas.openxmlformats.org/officeDocument/2006/relationships/image" Target="../media/image6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1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jpg"/><Relationship Id="rId7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08053" y="321500"/>
            <a:ext cx="5673229" cy="1360629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L="203835" algn="ctr">
              <a:lnSpc>
                <a:spcPct val="100000"/>
              </a:lnSpc>
              <a:spcBef>
                <a:spcPts val="890"/>
              </a:spcBef>
            </a:pPr>
            <a:r>
              <a:rPr sz="4400" spc="-10" dirty="0">
                <a:solidFill>
                  <a:srgbClr val="00339A"/>
                </a:solidFill>
                <a:latin typeface="Times New Roman"/>
                <a:cs typeface="Times New Roman"/>
              </a:rPr>
              <a:t>QUÍMICA</a:t>
            </a:r>
            <a:endParaRPr sz="4400" dirty="0">
              <a:latin typeface="Times New Roman"/>
              <a:cs typeface="Times New Roman"/>
            </a:endParaRPr>
          </a:p>
          <a:p>
            <a:pPr marL="695325" marR="5080" indent="-683260" algn="ctr">
              <a:lnSpc>
                <a:spcPct val="100000"/>
              </a:lnSpc>
              <a:spcBef>
                <a:spcPts val="580"/>
              </a:spcBef>
            </a:pPr>
            <a:r>
              <a:rPr sz="3200" spc="-5" dirty="0">
                <a:solidFill>
                  <a:srgbClr val="00339A"/>
                </a:solidFill>
                <a:latin typeface="Times New Roman"/>
                <a:cs typeface="Times New Roman"/>
              </a:rPr>
              <a:t>A Ciência</a:t>
            </a:r>
            <a:r>
              <a:rPr sz="3200" spc="-215" dirty="0">
                <a:solidFill>
                  <a:srgbClr val="00339A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339A"/>
                </a:solidFill>
                <a:latin typeface="Times New Roman"/>
                <a:cs typeface="Times New Roman"/>
              </a:rPr>
              <a:t>Central  9ª</a:t>
            </a:r>
            <a:r>
              <a:rPr sz="3200" spc="-20" dirty="0">
                <a:solidFill>
                  <a:srgbClr val="00339A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339A"/>
                </a:solidFill>
                <a:latin typeface="Times New Roman"/>
                <a:cs typeface="Times New Roman"/>
              </a:rPr>
              <a:t>Edição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74839" y="2084706"/>
            <a:ext cx="9144000" cy="858519"/>
          </a:xfrm>
          <a:custGeom>
            <a:avLst/>
            <a:gdLst/>
            <a:ahLst/>
            <a:cxnLst/>
            <a:rect l="l" t="t" r="r" b="b"/>
            <a:pathLst>
              <a:path w="9144000" h="858519">
                <a:moveTo>
                  <a:pt x="9144000" y="858011"/>
                </a:moveTo>
                <a:lnTo>
                  <a:pt x="9144000" y="0"/>
                </a:lnTo>
                <a:lnTo>
                  <a:pt x="0" y="0"/>
                </a:lnTo>
                <a:lnTo>
                  <a:pt x="0" y="858012"/>
                </a:lnTo>
                <a:lnTo>
                  <a:pt x="9144000" y="85801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4839" y="3777234"/>
            <a:ext cx="304800" cy="858519"/>
          </a:xfrm>
          <a:custGeom>
            <a:avLst/>
            <a:gdLst/>
            <a:ahLst/>
            <a:cxnLst/>
            <a:rect l="l" t="t" r="r" b="b"/>
            <a:pathLst>
              <a:path w="304800" h="858520">
                <a:moveTo>
                  <a:pt x="0" y="858012"/>
                </a:moveTo>
                <a:lnTo>
                  <a:pt x="304799" y="858012"/>
                </a:lnTo>
                <a:lnTo>
                  <a:pt x="304799" y="0"/>
                </a:lnTo>
                <a:lnTo>
                  <a:pt x="0" y="0"/>
                </a:lnTo>
                <a:lnTo>
                  <a:pt x="0" y="85801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614039" y="3777234"/>
            <a:ext cx="304800" cy="858519"/>
          </a:xfrm>
          <a:custGeom>
            <a:avLst/>
            <a:gdLst/>
            <a:ahLst/>
            <a:cxnLst/>
            <a:rect l="l" t="t" r="r" b="b"/>
            <a:pathLst>
              <a:path w="304800" h="858520">
                <a:moveTo>
                  <a:pt x="0" y="858012"/>
                </a:moveTo>
                <a:lnTo>
                  <a:pt x="304800" y="858012"/>
                </a:lnTo>
                <a:lnTo>
                  <a:pt x="304800" y="0"/>
                </a:lnTo>
                <a:lnTo>
                  <a:pt x="0" y="0"/>
                </a:lnTo>
                <a:lnTo>
                  <a:pt x="0" y="85801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079639" y="2753105"/>
            <a:ext cx="8534400" cy="2057400"/>
          </a:xfrm>
          <a:prstGeom prst="rect">
            <a:avLst/>
          </a:prstGeom>
          <a:solidFill>
            <a:srgbClr val="003399"/>
          </a:solidFill>
        </p:spPr>
        <p:txBody>
          <a:bodyPr vert="horz" wrap="square" lIns="0" tIns="211454" rIns="0" bIns="0" rtlCol="0">
            <a:spAutoFit/>
          </a:bodyPr>
          <a:lstStyle/>
          <a:p>
            <a:pPr algn="ctr">
              <a:lnSpc>
                <a:spcPts val="4170"/>
              </a:lnSpc>
              <a:spcBef>
                <a:spcPts val="1664"/>
              </a:spcBef>
            </a:pPr>
            <a:r>
              <a:rPr sz="3600" b="1" spc="-5" dirty="0">
                <a:solidFill>
                  <a:srgbClr val="FF9B07"/>
                </a:solidFill>
                <a:latin typeface="Arial"/>
                <a:cs typeface="Arial"/>
              </a:rPr>
              <a:t>Capítulo</a:t>
            </a:r>
            <a:r>
              <a:rPr sz="3600" b="1" spc="-25" dirty="0">
                <a:solidFill>
                  <a:srgbClr val="FF9B07"/>
                </a:solidFill>
                <a:latin typeface="Arial"/>
                <a:cs typeface="Arial"/>
              </a:rPr>
              <a:t> </a:t>
            </a:r>
            <a:r>
              <a:rPr sz="3600" b="1" spc="-5" dirty="0">
                <a:solidFill>
                  <a:srgbClr val="FF9B07"/>
                </a:solidFill>
                <a:latin typeface="Arial"/>
                <a:cs typeface="Arial"/>
              </a:rPr>
              <a:t>4</a:t>
            </a:r>
            <a:endParaRPr sz="3600" dirty="0">
              <a:latin typeface="Arial"/>
              <a:cs typeface="Arial"/>
            </a:endParaRPr>
          </a:p>
          <a:p>
            <a:pPr marL="761365" marR="628015" algn="ctr">
              <a:lnSpc>
                <a:spcPts val="4010"/>
              </a:lnSpc>
              <a:spcBef>
                <a:spcPts val="244"/>
              </a:spcBef>
            </a:pPr>
            <a:r>
              <a:rPr sz="3600" b="1" spc="-5" dirty="0">
                <a:solidFill>
                  <a:srgbClr val="FF9B07"/>
                </a:solidFill>
                <a:latin typeface="Arial"/>
                <a:cs typeface="Arial"/>
              </a:rPr>
              <a:t>Reações em </a:t>
            </a:r>
            <a:r>
              <a:rPr sz="3600" b="1" dirty="0">
                <a:solidFill>
                  <a:srgbClr val="FF9B07"/>
                </a:solidFill>
                <a:latin typeface="Arial"/>
                <a:cs typeface="Arial"/>
              </a:rPr>
              <a:t>soluções aquosas</a:t>
            </a:r>
            <a:r>
              <a:rPr sz="3600" b="1" spc="-130" dirty="0">
                <a:solidFill>
                  <a:srgbClr val="FF9B07"/>
                </a:solidFill>
                <a:latin typeface="Arial"/>
                <a:cs typeface="Arial"/>
              </a:rPr>
              <a:t> </a:t>
            </a:r>
            <a:r>
              <a:rPr sz="3600" b="1" spc="-5" dirty="0">
                <a:solidFill>
                  <a:srgbClr val="FF9B07"/>
                </a:solidFill>
                <a:latin typeface="Arial"/>
                <a:cs typeface="Arial"/>
              </a:rPr>
              <a:t>e  estequiometria de</a:t>
            </a:r>
            <a:r>
              <a:rPr sz="3600" b="1" spc="-25" dirty="0">
                <a:solidFill>
                  <a:srgbClr val="FF9B07"/>
                </a:solidFill>
                <a:latin typeface="Arial"/>
                <a:cs typeface="Arial"/>
              </a:rPr>
              <a:t> </a:t>
            </a:r>
            <a:r>
              <a:rPr sz="3600" b="1" spc="-5" dirty="0">
                <a:solidFill>
                  <a:srgbClr val="FF9B07"/>
                </a:solidFill>
                <a:latin typeface="Arial"/>
                <a:cs typeface="Arial"/>
              </a:rPr>
              <a:t>soluções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dirty="0"/>
              <a:t>© </a:t>
            </a:r>
            <a:r>
              <a:rPr spc="-5" dirty="0"/>
              <a:t>2005 by Pearson</a:t>
            </a:r>
            <a:r>
              <a:rPr spc="-80" dirty="0"/>
              <a:t> </a:t>
            </a:r>
            <a:r>
              <a:rPr spc="-5" dirty="0"/>
              <a:t>Education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spc="-5" dirty="0"/>
              <a:t>Capítulo</a:t>
            </a:r>
            <a:r>
              <a:rPr spc="-50" dirty="0"/>
              <a:t> </a:t>
            </a:r>
            <a:r>
              <a:rPr spc="-5" dirty="0"/>
              <a:t>04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029583" y="5665723"/>
            <a:ext cx="263017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spc="-10" dirty="0">
                <a:solidFill>
                  <a:srgbClr val="00339A"/>
                </a:solidFill>
                <a:latin typeface="Times New Roman"/>
                <a:cs typeface="Times New Roman"/>
              </a:rPr>
              <a:t>David </a:t>
            </a:r>
            <a:r>
              <a:rPr sz="3200" b="1" spc="-150" dirty="0">
                <a:solidFill>
                  <a:srgbClr val="00339A"/>
                </a:solidFill>
                <a:latin typeface="Times New Roman"/>
                <a:cs typeface="Times New Roman"/>
              </a:rPr>
              <a:t>P.</a:t>
            </a:r>
            <a:r>
              <a:rPr sz="3200" b="1" spc="-114" dirty="0">
                <a:solidFill>
                  <a:srgbClr val="00339A"/>
                </a:solidFill>
                <a:latin typeface="Times New Roman"/>
                <a:cs typeface="Times New Roman"/>
              </a:rPr>
              <a:t> </a:t>
            </a:r>
            <a:r>
              <a:rPr sz="3200" b="1" spc="-10" dirty="0">
                <a:solidFill>
                  <a:srgbClr val="00339A"/>
                </a:solidFill>
                <a:latin typeface="Times New Roman"/>
                <a:cs typeface="Times New Roman"/>
              </a:rPr>
              <a:t>White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05391" y="581405"/>
            <a:ext cx="6689725" cy="624840"/>
          </a:xfrm>
          <a:custGeom>
            <a:avLst/>
            <a:gdLst/>
            <a:ahLst/>
            <a:cxnLst/>
            <a:rect l="l" t="t" r="r" b="b"/>
            <a:pathLst>
              <a:path w="6689725" h="624840">
                <a:moveTo>
                  <a:pt x="6689598" y="624839"/>
                </a:moveTo>
                <a:lnTo>
                  <a:pt x="6689598" y="0"/>
                </a:lnTo>
                <a:lnTo>
                  <a:pt x="0" y="0"/>
                </a:lnTo>
                <a:lnTo>
                  <a:pt x="0" y="624840"/>
                </a:lnTo>
                <a:lnTo>
                  <a:pt x="6689598" y="624839"/>
                </a:lnTo>
                <a:close/>
              </a:path>
            </a:pathLst>
          </a:custGeom>
          <a:solidFill>
            <a:srgbClr val="0033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03439" y="565404"/>
            <a:ext cx="1241564" cy="9265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70785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Reações </a:t>
            </a:r>
            <a:r>
              <a:rPr dirty="0"/>
              <a:t>de</a:t>
            </a:r>
            <a:r>
              <a:rPr spc="-50" dirty="0"/>
              <a:t> </a:t>
            </a:r>
            <a:r>
              <a:rPr dirty="0"/>
              <a:t>precipitação</a:t>
            </a:r>
          </a:p>
        </p:txBody>
      </p:sp>
      <p:sp>
        <p:nvSpPr>
          <p:cNvPr id="5" name="object 5"/>
          <p:cNvSpPr/>
          <p:nvPr/>
        </p:nvSpPr>
        <p:spPr>
          <a:xfrm>
            <a:off x="2905391" y="1206246"/>
            <a:ext cx="6689725" cy="57150"/>
          </a:xfrm>
          <a:custGeom>
            <a:avLst/>
            <a:gdLst/>
            <a:ahLst/>
            <a:cxnLst/>
            <a:rect l="l" t="t" r="r" b="b"/>
            <a:pathLst>
              <a:path w="6689725" h="57150">
                <a:moveTo>
                  <a:pt x="6689598" y="57150"/>
                </a:moveTo>
                <a:lnTo>
                  <a:pt x="6689598" y="0"/>
                </a:lnTo>
                <a:lnTo>
                  <a:pt x="0" y="0"/>
                </a:lnTo>
                <a:lnTo>
                  <a:pt x="0" y="57150"/>
                </a:lnTo>
                <a:lnTo>
                  <a:pt x="6689598" y="57150"/>
                </a:lnTo>
                <a:close/>
              </a:path>
            </a:pathLst>
          </a:custGeom>
          <a:solidFill>
            <a:srgbClr val="0033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74839" y="3777234"/>
            <a:ext cx="9144000" cy="858519"/>
          </a:xfrm>
          <a:custGeom>
            <a:avLst/>
            <a:gdLst/>
            <a:ahLst/>
            <a:cxnLst/>
            <a:rect l="l" t="t" r="r" b="b"/>
            <a:pathLst>
              <a:path w="9144000" h="858520">
                <a:moveTo>
                  <a:pt x="9144000" y="858012"/>
                </a:moveTo>
                <a:lnTo>
                  <a:pt x="9144000" y="0"/>
                </a:lnTo>
                <a:lnTo>
                  <a:pt x="0" y="0"/>
                </a:lnTo>
                <a:lnTo>
                  <a:pt x="0" y="858012"/>
                </a:lnTo>
                <a:lnTo>
                  <a:pt x="9144000" y="85801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53642" y="1946401"/>
            <a:ext cx="8651875" cy="417067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3975" algn="ctr">
              <a:lnSpc>
                <a:spcPct val="100000"/>
              </a:lnSpc>
              <a:spcBef>
                <a:spcPts val="95"/>
              </a:spcBef>
            </a:pPr>
            <a:r>
              <a:rPr sz="2600" b="1" spc="-5" dirty="0">
                <a:solidFill>
                  <a:srgbClr val="00339A"/>
                </a:solidFill>
                <a:latin typeface="Arial"/>
                <a:cs typeface="Arial"/>
              </a:rPr>
              <a:t>Equações</a:t>
            </a:r>
            <a:r>
              <a:rPr sz="2600" b="1" spc="20" dirty="0">
                <a:solidFill>
                  <a:srgbClr val="00339A"/>
                </a:solidFill>
                <a:latin typeface="Arial"/>
                <a:cs typeface="Arial"/>
              </a:rPr>
              <a:t> </a:t>
            </a:r>
            <a:r>
              <a:rPr sz="2600" b="1" spc="-5" dirty="0">
                <a:solidFill>
                  <a:srgbClr val="00339A"/>
                </a:solidFill>
                <a:latin typeface="Arial"/>
                <a:cs typeface="Arial"/>
              </a:rPr>
              <a:t>iônicas</a:t>
            </a:r>
            <a:endParaRPr sz="2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100">
              <a:latin typeface="Arial"/>
              <a:cs typeface="Arial"/>
            </a:endParaRPr>
          </a:p>
          <a:p>
            <a:pPr marL="401320" indent="-338455">
              <a:lnSpc>
                <a:spcPct val="100000"/>
              </a:lnSpc>
              <a:buFont typeface="Times New Roman"/>
              <a:buChar char="•"/>
              <a:tabLst>
                <a:tab pos="401320" algn="l"/>
                <a:tab pos="401955" algn="l"/>
              </a:tabLst>
            </a:pPr>
            <a:r>
              <a:rPr sz="2400" b="1" spc="-5" dirty="0">
                <a:solidFill>
                  <a:srgbClr val="00339A"/>
                </a:solidFill>
                <a:latin typeface="Times New Roman"/>
                <a:cs typeface="Times New Roman"/>
              </a:rPr>
              <a:t>Equação iônica</a:t>
            </a:r>
            <a:r>
              <a:rPr sz="2400" spc="-5" dirty="0">
                <a:solidFill>
                  <a:srgbClr val="00339A"/>
                </a:solidFill>
                <a:latin typeface="Times New Roman"/>
                <a:cs typeface="Times New Roman"/>
              </a:rPr>
              <a:t>: utilizada para </a:t>
            </a:r>
            <a:r>
              <a:rPr sz="2400" dirty="0">
                <a:solidFill>
                  <a:srgbClr val="00339A"/>
                </a:solidFill>
                <a:latin typeface="Times New Roman"/>
                <a:cs typeface="Times New Roman"/>
              </a:rPr>
              <a:t>realçar a </a:t>
            </a:r>
            <a:r>
              <a:rPr sz="2400" spc="-5" dirty="0">
                <a:solidFill>
                  <a:srgbClr val="00339A"/>
                </a:solidFill>
                <a:latin typeface="Times New Roman"/>
                <a:cs typeface="Times New Roman"/>
              </a:rPr>
              <a:t>reação </a:t>
            </a:r>
            <a:r>
              <a:rPr sz="2400" dirty="0">
                <a:solidFill>
                  <a:srgbClr val="00339A"/>
                </a:solidFill>
                <a:latin typeface="Times New Roman"/>
                <a:cs typeface="Times New Roman"/>
              </a:rPr>
              <a:t>entre</a:t>
            </a:r>
            <a:r>
              <a:rPr sz="2400" spc="-95" dirty="0">
                <a:solidFill>
                  <a:srgbClr val="00339A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339A"/>
                </a:solidFill>
                <a:latin typeface="Times New Roman"/>
                <a:cs typeface="Times New Roman"/>
              </a:rPr>
              <a:t>íons.</a:t>
            </a:r>
            <a:endParaRPr sz="2400">
              <a:latin typeface="Times New Roman"/>
              <a:cs typeface="Times New Roman"/>
            </a:endParaRPr>
          </a:p>
          <a:p>
            <a:pPr marL="401320" marR="366395" indent="-401320">
              <a:lnSpc>
                <a:spcPts val="2890"/>
              </a:lnSpc>
              <a:spcBef>
                <a:spcPts val="90"/>
              </a:spcBef>
              <a:buFont typeface="Times New Roman"/>
              <a:buChar char="•"/>
              <a:tabLst>
                <a:tab pos="401320" algn="l"/>
                <a:tab pos="401955" algn="l"/>
              </a:tabLst>
            </a:pPr>
            <a:r>
              <a:rPr sz="2400" b="1" dirty="0">
                <a:solidFill>
                  <a:srgbClr val="00339A"/>
                </a:solidFill>
                <a:latin typeface="Times New Roman"/>
                <a:cs typeface="Times New Roman"/>
              </a:rPr>
              <a:t>Equação molecular</a:t>
            </a:r>
            <a:r>
              <a:rPr sz="2400" dirty="0">
                <a:solidFill>
                  <a:srgbClr val="00339A"/>
                </a:solidFill>
                <a:latin typeface="Times New Roman"/>
                <a:cs typeface="Times New Roman"/>
              </a:rPr>
              <a:t>: todas </a:t>
            </a:r>
            <a:r>
              <a:rPr sz="2400" spc="-5" dirty="0">
                <a:solidFill>
                  <a:srgbClr val="00339A"/>
                </a:solidFill>
                <a:latin typeface="Times New Roman"/>
                <a:cs typeface="Times New Roman"/>
              </a:rPr>
              <a:t>as </a:t>
            </a:r>
            <a:r>
              <a:rPr sz="2400" dirty="0">
                <a:solidFill>
                  <a:srgbClr val="00339A"/>
                </a:solidFill>
                <a:latin typeface="Times New Roman"/>
                <a:cs typeface="Times New Roman"/>
              </a:rPr>
              <a:t>espécies </a:t>
            </a:r>
            <a:r>
              <a:rPr sz="2400" spc="-5" dirty="0">
                <a:solidFill>
                  <a:srgbClr val="00339A"/>
                </a:solidFill>
                <a:latin typeface="Times New Roman"/>
                <a:cs typeface="Times New Roman"/>
              </a:rPr>
              <a:t>listadas </a:t>
            </a:r>
            <a:r>
              <a:rPr sz="2400" dirty="0">
                <a:solidFill>
                  <a:srgbClr val="00339A"/>
                </a:solidFill>
                <a:latin typeface="Times New Roman"/>
                <a:cs typeface="Times New Roman"/>
              </a:rPr>
              <a:t>como</a:t>
            </a:r>
            <a:r>
              <a:rPr sz="2400" spc="-145" dirty="0">
                <a:solidFill>
                  <a:srgbClr val="00339A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339A"/>
                </a:solidFill>
                <a:latin typeface="Times New Roman"/>
                <a:cs typeface="Times New Roman"/>
              </a:rPr>
              <a:t>moléculas:  </a:t>
            </a:r>
            <a:r>
              <a:rPr sz="2400" spc="-5" dirty="0">
                <a:solidFill>
                  <a:srgbClr val="00339A"/>
                </a:solidFill>
                <a:latin typeface="Times New Roman"/>
                <a:cs typeface="Times New Roman"/>
              </a:rPr>
              <a:t>HCl(</a:t>
            </a:r>
            <a:r>
              <a:rPr sz="2400" i="1" spc="-5" dirty="0">
                <a:solidFill>
                  <a:srgbClr val="00339A"/>
                </a:solidFill>
                <a:latin typeface="Times New Roman"/>
                <a:cs typeface="Times New Roman"/>
              </a:rPr>
              <a:t>aq</a:t>
            </a:r>
            <a:r>
              <a:rPr sz="2400" spc="-5" dirty="0">
                <a:solidFill>
                  <a:srgbClr val="00339A"/>
                </a:solidFill>
                <a:latin typeface="Times New Roman"/>
                <a:cs typeface="Times New Roman"/>
              </a:rPr>
              <a:t>) </a:t>
            </a:r>
            <a:r>
              <a:rPr sz="2400" dirty="0">
                <a:solidFill>
                  <a:srgbClr val="00339A"/>
                </a:solidFill>
                <a:latin typeface="Times New Roman"/>
                <a:cs typeface="Times New Roman"/>
              </a:rPr>
              <a:t>+ </a:t>
            </a:r>
            <a:r>
              <a:rPr sz="2400" spc="-5" dirty="0">
                <a:solidFill>
                  <a:srgbClr val="00339A"/>
                </a:solidFill>
                <a:latin typeface="Times New Roman"/>
                <a:cs typeface="Times New Roman"/>
              </a:rPr>
              <a:t>NaOH(</a:t>
            </a:r>
            <a:r>
              <a:rPr sz="2400" i="1" spc="-5" dirty="0">
                <a:solidFill>
                  <a:srgbClr val="00339A"/>
                </a:solidFill>
                <a:latin typeface="Times New Roman"/>
                <a:cs typeface="Times New Roman"/>
              </a:rPr>
              <a:t>aq</a:t>
            </a:r>
            <a:r>
              <a:rPr sz="2400" spc="-5" dirty="0">
                <a:solidFill>
                  <a:srgbClr val="00339A"/>
                </a:solidFill>
                <a:latin typeface="Times New Roman"/>
                <a:cs typeface="Times New Roman"/>
              </a:rPr>
              <a:t>) </a:t>
            </a:r>
            <a:r>
              <a:rPr sz="2400" dirty="0">
                <a:solidFill>
                  <a:srgbClr val="00339A"/>
                </a:solidFill>
                <a:latin typeface="Symbol"/>
                <a:cs typeface="Symbol"/>
              </a:rPr>
              <a:t></a:t>
            </a:r>
            <a:r>
              <a:rPr sz="2400" dirty="0">
                <a:solidFill>
                  <a:srgbClr val="00339A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339A"/>
                </a:solidFill>
                <a:latin typeface="Times New Roman"/>
                <a:cs typeface="Times New Roman"/>
              </a:rPr>
              <a:t>H</a:t>
            </a:r>
            <a:r>
              <a:rPr sz="2400" spc="-7" baseline="-20833" dirty="0">
                <a:solidFill>
                  <a:srgbClr val="00339A"/>
                </a:solidFill>
                <a:latin typeface="Times New Roman"/>
                <a:cs typeface="Times New Roman"/>
              </a:rPr>
              <a:t>2</a:t>
            </a:r>
            <a:r>
              <a:rPr sz="2400" spc="-5" dirty="0">
                <a:solidFill>
                  <a:srgbClr val="00339A"/>
                </a:solidFill>
                <a:latin typeface="Times New Roman"/>
                <a:cs typeface="Times New Roman"/>
              </a:rPr>
              <a:t>O(</a:t>
            </a:r>
            <a:r>
              <a:rPr sz="2400" i="1" spc="-5" dirty="0">
                <a:solidFill>
                  <a:srgbClr val="00339A"/>
                </a:solidFill>
                <a:latin typeface="Times New Roman"/>
                <a:cs typeface="Times New Roman"/>
              </a:rPr>
              <a:t>l</a:t>
            </a:r>
            <a:r>
              <a:rPr sz="2400" spc="-5" dirty="0">
                <a:solidFill>
                  <a:srgbClr val="00339A"/>
                </a:solidFill>
                <a:latin typeface="Times New Roman"/>
                <a:cs typeface="Times New Roman"/>
              </a:rPr>
              <a:t>) </a:t>
            </a:r>
            <a:r>
              <a:rPr sz="2400" dirty="0">
                <a:solidFill>
                  <a:srgbClr val="00339A"/>
                </a:solidFill>
                <a:latin typeface="Times New Roman"/>
                <a:cs typeface="Times New Roman"/>
              </a:rPr>
              <a:t>+</a:t>
            </a:r>
            <a:r>
              <a:rPr sz="2400" spc="-5" dirty="0">
                <a:solidFill>
                  <a:srgbClr val="00339A"/>
                </a:solidFill>
                <a:latin typeface="Times New Roman"/>
                <a:cs typeface="Times New Roman"/>
              </a:rPr>
              <a:t> NaCl(</a:t>
            </a:r>
            <a:r>
              <a:rPr sz="2400" i="1" spc="-5" dirty="0">
                <a:solidFill>
                  <a:srgbClr val="00339A"/>
                </a:solidFill>
                <a:latin typeface="Times New Roman"/>
                <a:cs typeface="Times New Roman"/>
              </a:rPr>
              <a:t>aq</a:t>
            </a:r>
            <a:r>
              <a:rPr sz="2400" spc="-5" dirty="0">
                <a:solidFill>
                  <a:srgbClr val="00339A"/>
                </a:solidFill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  <a:p>
            <a:pPr marL="401320" indent="-338455">
              <a:lnSpc>
                <a:spcPct val="100000"/>
              </a:lnSpc>
              <a:spcBef>
                <a:spcPts val="2770"/>
              </a:spcBef>
              <a:buFont typeface="Times New Roman"/>
              <a:buChar char="•"/>
              <a:tabLst>
                <a:tab pos="401320" algn="l"/>
                <a:tab pos="401955" algn="l"/>
              </a:tabLst>
            </a:pPr>
            <a:r>
              <a:rPr sz="2400" b="1" spc="-5" dirty="0">
                <a:solidFill>
                  <a:srgbClr val="00339A"/>
                </a:solidFill>
                <a:latin typeface="Times New Roman"/>
                <a:cs typeface="Times New Roman"/>
              </a:rPr>
              <a:t>Equação </a:t>
            </a:r>
            <a:r>
              <a:rPr sz="2400" b="1" dirty="0">
                <a:solidFill>
                  <a:srgbClr val="00339A"/>
                </a:solidFill>
                <a:latin typeface="Times New Roman"/>
                <a:cs typeface="Times New Roman"/>
              </a:rPr>
              <a:t>iônica </a:t>
            </a:r>
            <a:r>
              <a:rPr sz="2400" b="1" spc="-5" dirty="0">
                <a:solidFill>
                  <a:srgbClr val="00339A"/>
                </a:solidFill>
                <a:latin typeface="Times New Roman"/>
                <a:cs typeface="Times New Roman"/>
              </a:rPr>
              <a:t>completa</a:t>
            </a:r>
            <a:r>
              <a:rPr sz="2400" spc="-5" dirty="0">
                <a:solidFill>
                  <a:srgbClr val="00339A"/>
                </a:solidFill>
                <a:latin typeface="Times New Roman"/>
                <a:cs typeface="Times New Roman"/>
              </a:rPr>
              <a:t>: </a:t>
            </a:r>
            <a:r>
              <a:rPr sz="2400" dirty="0">
                <a:solidFill>
                  <a:srgbClr val="00339A"/>
                </a:solidFill>
                <a:latin typeface="Times New Roman"/>
                <a:cs typeface="Times New Roman"/>
              </a:rPr>
              <a:t>lista </a:t>
            </a:r>
            <a:r>
              <a:rPr sz="2400" i="1" dirty="0">
                <a:solidFill>
                  <a:srgbClr val="FF3300"/>
                </a:solidFill>
                <a:latin typeface="Times New Roman"/>
                <a:cs typeface="Times New Roman"/>
              </a:rPr>
              <a:t>todos </a:t>
            </a:r>
            <a:r>
              <a:rPr sz="2400" spc="-5" dirty="0">
                <a:solidFill>
                  <a:srgbClr val="00339A"/>
                </a:solidFill>
                <a:latin typeface="Times New Roman"/>
                <a:cs typeface="Times New Roman"/>
              </a:rPr>
              <a:t>os</a:t>
            </a:r>
            <a:r>
              <a:rPr sz="2400" spc="-40" dirty="0">
                <a:solidFill>
                  <a:srgbClr val="00339A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339A"/>
                </a:solidFill>
                <a:latin typeface="Times New Roman"/>
                <a:cs typeface="Times New Roman"/>
              </a:rPr>
              <a:t>íons:</a:t>
            </a:r>
            <a:endParaRPr sz="2400">
              <a:latin typeface="Times New Roman"/>
              <a:cs typeface="Times New Roman"/>
            </a:endParaRPr>
          </a:p>
          <a:p>
            <a:pPr marL="53975" algn="ctr">
              <a:lnSpc>
                <a:spcPct val="100000"/>
              </a:lnSpc>
              <a:spcBef>
                <a:spcPts val="15"/>
              </a:spcBef>
            </a:pPr>
            <a:r>
              <a:rPr sz="2400" spc="-5" dirty="0">
                <a:solidFill>
                  <a:srgbClr val="00339A"/>
                </a:solidFill>
                <a:latin typeface="Times New Roman"/>
                <a:cs typeface="Times New Roman"/>
              </a:rPr>
              <a:t>H</a:t>
            </a:r>
            <a:r>
              <a:rPr sz="2400" spc="-7" baseline="24305" dirty="0">
                <a:solidFill>
                  <a:srgbClr val="00339A"/>
                </a:solidFill>
                <a:latin typeface="Times New Roman"/>
                <a:cs typeface="Times New Roman"/>
              </a:rPr>
              <a:t>+</a:t>
            </a:r>
            <a:r>
              <a:rPr sz="2400" spc="-5" dirty="0">
                <a:solidFill>
                  <a:srgbClr val="00339A"/>
                </a:solidFill>
                <a:latin typeface="Times New Roman"/>
                <a:cs typeface="Times New Roman"/>
              </a:rPr>
              <a:t>(</a:t>
            </a:r>
            <a:r>
              <a:rPr sz="2400" i="1" spc="-5" dirty="0">
                <a:solidFill>
                  <a:srgbClr val="00339A"/>
                </a:solidFill>
                <a:latin typeface="Times New Roman"/>
                <a:cs typeface="Times New Roman"/>
              </a:rPr>
              <a:t>aq</a:t>
            </a:r>
            <a:r>
              <a:rPr sz="2400" spc="-5" dirty="0">
                <a:solidFill>
                  <a:srgbClr val="00339A"/>
                </a:solidFill>
                <a:latin typeface="Times New Roman"/>
                <a:cs typeface="Times New Roman"/>
              </a:rPr>
              <a:t>) </a:t>
            </a:r>
            <a:r>
              <a:rPr sz="2400" dirty="0">
                <a:solidFill>
                  <a:srgbClr val="00339A"/>
                </a:solidFill>
                <a:latin typeface="Times New Roman"/>
                <a:cs typeface="Times New Roman"/>
              </a:rPr>
              <a:t>+ </a:t>
            </a:r>
            <a:r>
              <a:rPr sz="2400" spc="-5" dirty="0">
                <a:solidFill>
                  <a:srgbClr val="00339A"/>
                </a:solidFill>
                <a:latin typeface="Times New Roman"/>
                <a:cs typeface="Times New Roman"/>
              </a:rPr>
              <a:t>Cl</a:t>
            </a:r>
            <a:r>
              <a:rPr sz="2400" spc="-7" baseline="24305" dirty="0">
                <a:solidFill>
                  <a:srgbClr val="00339A"/>
                </a:solidFill>
                <a:latin typeface="Times New Roman"/>
                <a:cs typeface="Times New Roman"/>
              </a:rPr>
              <a:t>-</a:t>
            </a:r>
            <a:r>
              <a:rPr sz="2400" spc="-5" dirty="0">
                <a:solidFill>
                  <a:srgbClr val="00339A"/>
                </a:solidFill>
                <a:latin typeface="Times New Roman"/>
                <a:cs typeface="Times New Roman"/>
              </a:rPr>
              <a:t>(</a:t>
            </a:r>
            <a:r>
              <a:rPr sz="2400" i="1" spc="-5" dirty="0">
                <a:solidFill>
                  <a:srgbClr val="00339A"/>
                </a:solidFill>
                <a:latin typeface="Times New Roman"/>
                <a:cs typeface="Times New Roman"/>
              </a:rPr>
              <a:t>a</a:t>
            </a:r>
            <a:r>
              <a:rPr sz="2400" spc="-5" dirty="0">
                <a:solidFill>
                  <a:srgbClr val="00339A"/>
                </a:solidFill>
                <a:latin typeface="Times New Roman"/>
                <a:cs typeface="Times New Roman"/>
              </a:rPr>
              <a:t>q) </a:t>
            </a:r>
            <a:r>
              <a:rPr sz="2400" dirty="0">
                <a:solidFill>
                  <a:srgbClr val="00339A"/>
                </a:solidFill>
                <a:latin typeface="Times New Roman"/>
                <a:cs typeface="Times New Roman"/>
              </a:rPr>
              <a:t>+ </a:t>
            </a:r>
            <a:r>
              <a:rPr sz="2400" spc="-5" dirty="0">
                <a:solidFill>
                  <a:srgbClr val="00339A"/>
                </a:solidFill>
                <a:latin typeface="Times New Roman"/>
                <a:cs typeface="Times New Roman"/>
              </a:rPr>
              <a:t>Na</a:t>
            </a:r>
            <a:r>
              <a:rPr sz="2400" spc="-7" baseline="24305" dirty="0">
                <a:solidFill>
                  <a:srgbClr val="00339A"/>
                </a:solidFill>
                <a:latin typeface="Times New Roman"/>
                <a:cs typeface="Times New Roman"/>
              </a:rPr>
              <a:t>+</a:t>
            </a:r>
            <a:r>
              <a:rPr sz="2400" spc="-5" dirty="0">
                <a:solidFill>
                  <a:srgbClr val="00339A"/>
                </a:solidFill>
                <a:latin typeface="Times New Roman"/>
                <a:cs typeface="Times New Roman"/>
              </a:rPr>
              <a:t>(</a:t>
            </a:r>
            <a:r>
              <a:rPr sz="2400" i="1" spc="-5" dirty="0">
                <a:solidFill>
                  <a:srgbClr val="00339A"/>
                </a:solidFill>
                <a:latin typeface="Times New Roman"/>
                <a:cs typeface="Times New Roman"/>
              </a:rPr>
              <a:t>aq</a:t>
            </a:r>
            <a:r>
              <a:rPr sz="2400" spc="-5" dirty="0">
                <a:solidFill>
                  <a:srgbClr val="00339A"/>
                </a:solidFill>
                <a:latin typeface="Times New Roman"/>
                <a:cs typeface="Times New Roman"/>
              </a:rPr>
              <a:t>) </a:t>
            </a:r>
            <a:r>
              <a:rPr sz="2400" dirty="0">
                <a:solidFill>
                  <a:srgbClr val="00339A"/>
                </a:solidFill>
                <a:latin typeface="Times New Roman"/>
                <a:cs typeface="Times New Roman"/>
              </a:rPr>
              <a:t>+ </a:t>
            </a:r>
            <a:r>
              <a:rPr sz="2400" spc="-5" dirty="0">
                <a:solidFill>
                  <a:srgbClr val="00339A"/>
                </a:solidFill>
                <a:latin typeface="Times New Roman"/>
                <a:cs typeface="Times New Roman"/>
              </a:rPr>
              <a:t>OH</a:t>
            </a:r>
            <a:r>
              <a:rPr sz="2400" spc="-7" baseline="24305" dirty="0">
                <a:solidFill>
                  <a:srgbClr val="00339A"/>
                </a:solidFill>
                <a:latin typeface="Times New Roman"/>
                <a:cs typeface="Times New Roman"/>
              </a:rPr>
              <a:t>-</a:t>
            </a:r>
            <a:r>
              <a:rPr sz="2400" spc="-5" dirty="0">
                <a:solidFill>
                  <a:srgbClr val="00339A"/>
                </a:solidFill>
                <a:latin typeface="Times New Roman"/>
                <a:cs typeface="Times New Roman"/>
              </a:rPr>
              <a:t>(</a:t>
            </a:r>
            <a:r>
              <a:rPr sz="2400" i="1" spc="-5" dirty="0">
                <a:solidFill>
                  <a:srgbClr val="00339A"/>
                </a:solidFill>
                <a:latin typeface="Times New Roman"/>
                <a:cs typeface="Times New Roman"/>
              </a:rPr>
              <a:t>aq</a:t>
            </a:r>
            <a:r>
              <a:rPr sz="2400" spc="-5" dirty="0">
                <a:solidFill>
                  <a:srgbClr val="00339A"/>
                </a:solidFill>
                <a:latin typeface="Times New Roman"/>
                <a:cs typeface="Times New Roman"/>
              </a:rPr>
              <a:t>) </a:t>
            </a:r>
            <a:r>
              <a:rPr sz="2400" dirty="0">
                <a:solidFill>
                  <a:srgbClr val="00339A"/>
                </a:solidFill>
                <a:latin typeface="Symbol"/>
                <a:cs typeface="Symbol"/>
              </a:rPr>
              <a:t></a:t>
            </a:r>
            <a:r>
              <a:rPr sz="2400" dirty="0">
                <a:solidFill>
                  <a:srgbClr val="00339A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339A"/>
                </a:solidFill>
                <a:latin typeface="Times New Roman"/>
                <a:cs typeface="Times New Roman"/>
              </a:rPr>
              <a:t>H</a:t>
            </a:r>
            <a:r>
              <a:rPr sz="2400" spc="-7" baseline="-20833" dirty="0">
                <a:solidFill>
                  <a:srgbClr val="00339A"/>
                </a:solidFill>
                <a:latin typeface="Times New Roman"/>
                <a:cs typeface="Times New Roman"/>
              </a:rPr>
              <a:t>2</a:t>
            </a:r>
            <a:r>
              <a:rPr sz="2400" spc="-5" dirty="0">
                <a:solidFill>
                  <a:srgbClr val="00339A"/>
                </a:solidFill>
                <a:latin typeface="Times New Roman"/>
                <a:cs typeface="Times New Roman"/>
              </a:rPr>
              <a:t>O(</a:t>
            </a:r>
            <a:r>
              <a:rPr sz="2400" i="1" spc="-5" dirty="0">
                <a:solidFill>
                  <a:srgbClr val="00339A"/>
                </a:solidFill>
                <a:latin typeface="Times New Roman"/>
                <a:cs typeface="Times New Roman"/>
              </a:rPr>
              <a:t>l</a:t>
            </a:r>
            <a:r>
              <a:rPr sz="2400" spc="-5" dirty="0">
                <a:solidFill>
                  <a:srgbClr val="00339A"/>
                </a:solidFill>
                <a:latin typeface="Times New Roman"/>
                <a:cs typeface="Times New Roman"/>
              </a:rPr>
              <a:t>) </a:t>
            </a:r>
            <a:r>
              <a:rPr sz="2400" dirty="0">
                <a:solidFill>
                  <a:srgbClr val="00339A"/>
                </a:solidFill>
                <a:latin typeface="Times New Roman"/>
                <a:cs typeface="Times New Roman"/>
              </a:rPr>
              <a:t>+ </a:t>
            </a:r>
            <a:r>
              <a:rPr sz="2400" spc="-5" dirty="0">
                <a:solidFill>
                  <a:srgbClr val="00339A"/>
                </a:solidFill>
                <a:latin typeface="Times New Roman"/>
                <a:cs typeface="Times New Roman"/>
              </a:rPr>
              <a:t>Na</a:t>
            </a:r>
            <a:r>
              <a:rPr sz="2400" spc="-7" baseline="24305" dirty="0">
                <a:solidFill>
                  <a:srgbClr val="00339A"/>
                </a:solidFill>
                <a:latin typeface="Times New Roman"/>
                <a:cs typeface="Times New Roman"/>
              </a:rPr>
              <a:t>+</a:t>
            </a:r>
            <a:r>
              <a:rPr sz="2400" spc="-5" dirty="0">
                <a:solidFill>
                  <a:srgbClr val="00339A"/>
                </a:solidFill>
                <a:latin typeface="Times New Roman"/>
                <a:cs typeface="Times New Roman"/>
              </a:rPr>
              <a:t>(</a:t>
            </a:r>
            <a:r>
              <a:rPr sz="2400" i="1" spc="-5" dirty="0">
                <a:solidFill>
                  <a:srgbClr val="00339A"/>
                </a:solidFill>
                <a:latin typeface="Times New Roman"/>
                <a:cs typeface="Times New Roman"/>
              </a:rPr>
              <a:t>aq</a:t>
            </a:r>
            <a:r>
              <a:rPr sz="2400" spc="-5" dirty="0">
                <a:solidFill>
                  <a:srgbClr val="00339A"/>
                </a:solidFill>
                <a:latin typeface="Times New Roman"/>
                <a:cs typeface="Times New Roman"/>
              </a:rPr>
              <a:t>) </a:t>
            </a:r>
            <a:r>
              <a:rPr sz="2400" dirty="0">
                <a:solidFill>
                  <a:srgbClr val="00339A"/>
                </a:solidFill>
                <a:latin typeface="Times New Roman"/>
                <a:cs typeface="Times New Roman"/>
              </a:rPr>
              <a:t>+</a:t>
            </a:r>
            <a:r>
              <a:rPr sz="2400" spc="50" dirty="0">
                <a:solidFill>
                  <a:srgbClr val="00339A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339A"/>
                </a:solidFill>
                <a:latin typeface="Times New Roman"/>
                <a:cs typeface="Times New Roman"/>
              </a:rPr>
              <a:t>Cl</a:t>
            </a:r>
            <a:r>
              <a:rPr sz="2400" spc="-7" baseline="24305" dirty="0">
                <a:solidFill>
                  <a:srgbClr val="00339A"/>
                </a:solidFill>
                <a:latin typeface="Times New Roman"/>
                <a:cs typeface="Times New Roman"/>
              </a:rPr>
              <a:t>-</a:t>
            </a:r>
            <a:r>
              <a:rPr sz="2400" spc="-5" dirty="0">
                <a:solidFill>
                  <a:srgbClr val="00339A"/>
                </a:solidFill>
                <a:latin typeface="Times New Roman"/>
                <a:cs typeface="Times New Roman"/>
              </a:rPr>
              <a:t>(</a:t>
            </a:r>
            <a:r>
              <a:rPr sz="2400" i="1" spc="-5" dirty="0">
                <a:solidFill>
                  <a:srgbClr val="00339A"/>
                </a:solidFill>
                <a:latin typeface="Times New Roman"/>
                <a:cs typeface="Times New Roman"/>
              </a:rPr>
              <a:t>aq</a:t>
            </a:r>
            <a:r>
              <a:rPr sz="2400" spc="-5" dirty="0">
                <a:solidFill>
                  <a:srgbClr val="00339A"/>
                </a:solidFill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  <a:p>
            <a:pPr marL="401320" indent="-338455">
              <a:lnSpc>
                <a:spcPct val="100000"/>
              </a:lnSpc>
              <a:spcBef>
                <a:spcPts val="2865"/>
              </a:spcBef>
              <a:buFont typeface="Times New Roman"/>
              <a:buChar char="•"/>
              <a:tabLst>
                <a:tab pos="401320" algn="l"/>
                <a:tab pos="401955" algn="l"/>
              </a:tabLst>
            </a:pPr>
            <a:r>
              <a:rPr sz="2400" b="1" spc="-5" dirty="0">
                <a:solidFill>
                  <a:srgbClr val="00339A"/>
                </a:solidFill>
                <a:latin typeface="Times New Roman"/>
                <a:cs typeface="Times New Roman"/>
              </a:rPr>
              <a:t>Equação iônica simplificada</a:t>
            </a:r>
            <a:r>
              <a:rPr sz="2400" spc="-5" dirty="0">
                <a:solidFill>
                  <a:srgbClr val="00339A"/>
                </a:solidFill>
                <a:latin typeface="Times New Roman"/>
                <a:cs typeface="Times New Roman"/>
              </a:rPr>
              <a:t>: lista </a:t>
            </a:r>
            <a:r>
              <a:rPr sz="2400" dirty="0">
                <a:solidFill>
                  <a:srgbClr val="00339A"/>
                </a:solidFill>
                <a:latin typeface="Times New Roman"/>
                <a:cs typeface="Times New Roman"/>
              </a:rPr>
              <a:t>somente </a:t>
            </a:r>
            <a:r>
              <a:rPr sz="2400" spc="-5" dirty="0">
                <a:solidFill>
                  <a:srgbClr val="00339A"/>
                </a:solidFill>
                <a:latin typeface="Times New Roman"/>
                <a:cs typeface="Times New Roman"/>
              </a:rPr>
              <a:t>íons</a:t>
            </a:r>
            <a:r>
              <a:rPr sz="2400" spc="-45" dirty="0">
                <a:solidFill>
                  <a:srgbClr val="00339A"/>
                </a:solidFill>
                <a:latin typeface="Times New Roman"/>
                <a:cs typeface="Times New Roman"/>
              </a:rPr>
              <a:t> </a:t>
            </a:r>
            <a:r>
              <a:rPr sz="2400" i="1" spc="-5" dirty="0">
                <a:solidFill>
                  <a:srgbClr val="FF3300"/>
                </a:solidFill>
                <a:latin typeface="Times New Roman"/>
                <a:cs typeface="Times New Roman"/>
              </a:rPr>
              <a:t>únicos</a:t>
            </a:r>
            <a:r>
              <a:rPr sz="2400" spc="-5" dirty="0">
                <a:solidFill>
                  <a:srgbClr val="00339A"/>
                </a:solidFill>
                <a:latin typeface="Times New Roman"/>
                <a:cs typeface="Times New Roman"/>
              </a:rPr>
              <a:t>:</a:t>
            </a:r>
            <a:endParaRPr sz="2400">
              <a:latin typeface="Times New Roman"/>
              <a:cs typeface="Times New Roman"/>
            </a:endParaRPr>
          </a:p>
          <a:p>
            <a:pPr marL="53975" algn="ctr">
              <a:lnSpc>
                <a:spcPct val="100000"/>
              </a:lnSpc>
              <a:spcBef>
                <a:spcPts val="15"/>
              </a:spcBef>
            </a:pPr>
            <a:r>
              <a:rPr sz="2400" spc="-5" dirty="0">
                <a:solidFill>
                  <a:srgbClr val="00339A"/>
                </a:solidFill>
                <a:latin typeface="Times New Roman"/>
                <a:cs typeface="Times New Roman"/>
              </a:rPr>
              <a:t>H</a:t>
            </a:r>
            <a:r>
              <a:rPr sz="2400" spc="-7" baseline="24305" dirty="0">
                <a:solidFill>
                  <a:srgbClr val="00339A"/>
                </a:solidFill>
                <a:latin typeface="Times New Roman"/>
                <a:cs typeface="Times New Roman"/>
              </a:rPr>
              <a:t>+</a:t>
            </a:r>
            <a:r>
              <a:rPr sz="2400" spc="-5" dirty="0">
                <a:solidFill>
                  <a:srgbClr val="00339A"/>
                </a:solidFill>
                <a:latin typeface="Times New Roman"/>
                <a:cs typeface="Times New Roman"/>
              </a:rPr>
              <a:t>(</a:t>
            </a:r>
            <a:r>
              <a:rPr sz="2400" i="1" spc="-5" dirty="0">
                <a:solidFill>
                  <a:srgbClr val="00339A"/>
                </a:solidFill>
                <a:latin typeface="Times New Roman"/>
                <a:cs typeface="Times New Roman"/>
              </a:rPr>
              <a:t>aq</a:t>
            </a:r>
            <a:r>
              <a:rPr sz="2400" spc="-5" dirty="0">
                <a:solidFill>
                  <a:srgbClr val="00339A"/>
                </a:solidFill>
                <a:latin typeface="Times New Roman"/>
                <a:cs typeface="Times New Roman"/>
              </a:rPr>
              <a:t>) </a:t>
            </a:r>
            <a:r>
              <a:rPr sz="2400" dirty="0">
                <a:solidFill>
                  <a:srgbClr val="00339A"/>
                </a:solidFill>
                <a:latin typeface="Times New Roman"/>
                <a:cs typeface="Times New Roman"/>
              </a:rPr>
              <a:t>+ </a:t>
            </a:r>
            <a:r>
              <a:rPr sz="2400" spc="-5" dirty="0">
                <a:solidFill>
                  <a:srgbClr val="00339A"/>
                </a:solidFill>
                <a:latin typeface="Times New Roman"/>
                <a:cs typeface="Times New Roman"/>
              </a:rPr>
              <a:t>OH</a:t>
            </a:r>
            <a:r>
              <a:rPr sz="2400" spc="-7" baseline="24305" dirty="0">
                <a:solidFill>
                  <a:srgbClr val="00339A"/>
                </a:solidFill>
                <a:latin typeface="Times New Roman"/>
                <a:cs typeface="Times New Roman"/>
              </a:rPr>
              <a:t>-</a:t>
            </a:r>
            <a:r>
              <a:rPr sz="2400" spc="-5" dirty="0">
                <a:solidFill>
                  <a:srgbClr val="00339A"/>
                </a:solidFill>
                <a:latin typeface="Times New Roman"/>
                <a:cs typeface="Times New Roman"/>
              </a:rPr>
              <a:t>(</a:t>
            </a:r>
            <a:r>
              <a:rPr sz="2400" i="1" spc="-5" dirty="0">
                <a:solidFill>
                  <a:srgbClr val="00339A"/>
                </a:solidFill>
                <a:latin typeface="Times New Roman"/>
                <a:cs typeface="Times New Roman"/>
              </a:rPr>
              <a:t>aq</a:t>
            </a:r>
            <a:r>
              <a:rPr sz="2400" spc="-5" dirty="0">
                <a:solidFill>
                  <a:srgbClr val="00339A"/>
                </a:solidFill>
                <a:latin typeface="Times New Roman"/>
                <a:cs typeface="Times New Roman"/>
              </a:rPr>
              <a:t>) </a:t>
            </a:r>
            <a:r>
              <a:rPr sz="2400" dirty="0">
                <a:solidFill>
                  <a:srgbClr val="00339A"/>
                </a:solidFill>
                <a:latin typeface="Symbol"/>
                <a:cs typeface="Symbol"/>
              </a:rPr>
              <a:t></a:t>
            </a:r>
            <a:r>
              <a:rPr sz="2400" spc="-15" dirty="0">
                <a:solidFill>
                  <a:srgbClr val="00339A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339A"/>
                </a:solidFill>
                <a:latin typeface="Times New Roman"/>
                <a:cs typeface="Times New Roman"/>
              </a:rPr>
              <a:t>H</a:t>
            </a:r>
            <a:r>
              <a:rPr sz="2400" spc="-7" baseline="-20833" dirty="0">
                <a:solidFill>
                  <a:srgbClr val="00339A"/>
                </a:solidFill>
                <a:latin typeface="Times New Roman"/>
                <a:cs typeface="Times New Roman"/>
              </a:rPr>
              <a:t>2</a:t>
            </a:r>
            <a:r>
              <a:rPr sz="2400" spc="-5" dirty="0">
                <a:solidFill>
                  <a:srgbClr val="00339A"/>
                </a:solidFill>
                <a:latin typeface="Times New Roman"/>
                <a:cs typeface="Times New Roman"/>
              </a:rPr>
              <a:t>O(</a:t>
            </a:r>
            <a:r>
              <a:rPr sz="2400" i="1" spc="-5" dirty="0">
                <a:solidFill>
                  <a:srgbClr val="00339A"/>
                </a:solidFill>
                <a:latin typeface="Times New Roman"/>
                <a:cs typeface="Times New Roman"/>
              </a:rPr>
              <a:t>l</a:t>
            </a:r>
            <a:r>
              <a:rPr sz="2400" spc="-5" dirty="0">
                <a:solidFill>
                  <a:srgbClr val="00339A"/>
                </a:solidFill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dirty="0"/>
              <a:t>© </a:t>
            </a:r>
            <a:r>
              <a:rPr spc="-5" dirty="0"/>
              <a:t>2005 by Pearson</a:t>
            </a:r>
            <a:r>
              <a:rPr spc="-80" dirty="0"/>
              <a:t> </a:t>
            </a:r>
            <a:r>
              <a:rPr spc="-5" dirty="0"/>
              <a:t>Education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spc="-5" dirty="0"/>
              <a:t>Capítulo</a:t>
            </a:r>
            <a:r>
              <a:rPr spc="-50" dirty="0"/>
              <a:t> </a:t>
            </a:r>
            <a:r>
              <a:rPr spc="-5" dirty="0"/>
              <a:t>04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05391" y="581405"/>
            <a:ext cx="6689725" cy="681990"/>
          </a:xfrm>
          <a:prstGeom prst="rect">
            <a:avLst/>
          </a:prstGeom>
          <a:solidFill>
            <a:srgbClr val="003399"/>
          </a:solidFill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4190"/>
              </a:lnSpc>
            </a:pPr>
            <a:r>
              <a:rPr spc="-5" dirty="0"/>
              <a:t>Reações</a:t>
            </a:r>
            <a:r>
              <a:rPr spc="-40" dirty="0"/>
              <a:t> </a:t>
            </a:r>
            <a:r>
              <a:rPr dirty="0"/>
              <a:t>ácido-base</a:t>
            </a:r>
          </a:p>
        </p:txBody>
      </p:sp>
      <p:sp>
        <p:nvSpPr>
          <p:cNvPr id="3" name="object 3"/>
          <p:cNvSpPr/>
          <p:nvPr/>
        </p:nvSpPr>
        <p:spPr>
          <a:xfrm>
            <a:off x="774839" y="2919983"/>
            <a:ext cx="9144000" cy="858519"/>
          </a:xfrm>
          <a:custGeom>
            <a:avLst/>
            <a:gdLst/>
            <a:ahLst/>
            <a:cxnLst/>
            <a:rect l="l" t="t" r="r" b="b"/>
            <a:pathLst>
              <a:path w="9144000" h="858520">
                <a:moveTo>
                  <a:pt x="9144000" y="858012"/>
                </a:moveTo>
                <a:lnTo>
                  <a:pt x="9144000" y="0"/>
                </a:lnTo>
                <a:lnTo>
                  <a:pt x="0" y="0"/>
                </a:lnTo>
                <a:lnTo>
                  <a:pt x="0" y="858012"/>
                </a:lnTo>
                <a:lnTo>
                  <a:pt x="9144000" y="85801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4839" y="5491734"/>
            <a:ext cx="9144000" cy="858519"/>
          </a:xfrm>
          <a:custGeom>
            <a:avLst/>
            <a:gdLst/>
            <a:ahLst/>
            <a:cxnLst/>
            <a:rect l="l" t="t" r="r" b="b"/>
            <a:pathLst>
              <a:path w="9144000" h="858520">
                <a:moveTo>
                  <a:pt x="9143999" y="858012"/>
                </a:moveTo>
                <a:lnTo>
                  <a:pt x="9143999" y="0"/>
                </a:lnTo>
                <a:lnTo>
                  <a:pt x="0" y="0"/>
                </a:lnTo>
                <a:lnTo>
                  <a:pt x="0" y="858012"/>
                </a:lnTo>
                <a:lnTo>
                  <a:pt x="9143999" y="85801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28242" y="1943354"/>
            <a:ext cx="8346440" cy="39262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8940" algn="ctr">
              <a:lnSpc>
                <a:spcPts val="3285"/>
              </a:lnSpc>
              <a:spcBef>
                <a:spcPts val="100"/>
              </a:spcBef>
            </a:pPr>
            <a:r>
              <a:rPr sz="2800" b="1" spc="-5" dirty="0">
                <a:solidFill>
                  <a:srgbClr val="00339A"/>
                </a:solidFill>
                <a:latin typeface="Arial"/>
                <a:cs typeface="Arial"/>
              </a:rPr>
              <a:t>Ácidos</a:t>
            </a:r>
            <a:endParaRPr sz="2800">
              <a:latin typeface="Arial"/>
              <a:cs typeface="Arial"/>
            </a:endParaRPr>
          </a:p>
          <a:p>
            <a:pPr marL="426720" marR="471805" indent="-338455">
              <a:lnSpc>
                <a:spcPts val="2740"/>
              </a:lnSpc>
              <a:spcBef>
                <a:spcPts val="130"/>
              </a:spcBef>
              <a:buChar char="•"/>
              <a:tabLst>
                <a:tab pos="426720" algn="l"/>
                <a:tab pos="427355" algn="l"/>
              </a:tabLst>
            </a:pPr>
            <a:r>
              <a:rPr sz="2400" spc="-5" dirty="0">
                <a:solidFill>
                  <a:srgbClr val="00339A"/>
                </a:solidFill>
                <a:latin typeface="Times New Roman"/>
                <a:cs typeface="Times New Roman"/>
              </a:rPr>
              <a:t>Dissociação = os </a:t>
            </a:r>
            <a:r>
              <a:rPr sz="2400" dirty="0">
                <a:solidFill>
                  <a:srgbClr val="00339A"/>
                </a:solidFill>
                <a:latin typeface="Times New Roman"/>
                <a:cs typeface="Times New Roman"/>
              </a:rPr>
              <a:t>íons pré-formados no sólido </a:t>
            </a:r>
            <a:r>
              <a:rPr sz="2400" spc="-5" dirty="0">
                <a:solidFill>
                  <a:srgbClr val="00339A"/>
                </a:solidFill>
                <a:latin typeface="Times New Roman"/>
                <a:cs typeface="Times New Roman"/>
              </a:rPr>
              <a:t>se </a:t>
            </a:r>
            <a:r>
              <a:rPr sz="2400" dirty="0">
                <a:solidFill>
                  <a:srgbClr val="00339A"/>
                </a:solidFill>
                <a:latin typeface="Times New Roman"/>
                <a:cs typeface="Times New Roman"/>
              </a:rPr>
              <a:t>separam</a:t>
            </a:r>
            <a:r>
              <a:rPr sz="2400" spc="-70" dirty="0">
                <a:solidFill>
                  <a:srgbClr val="00339A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339A"/>
                </a:solidFill>
                <a:latin typeface="Times New Roman"/>
                <a:cs typeface="Times New Roman"/>
              </a:rPr>
              <a:t>em  </a:t>
            </a:r>
            <a:r>
              <a:rPr sz="2400" spc="-5" dirty="0">
                <a:solidFill>
                  <a:srgbClr val="00339A"/>
                </a:solidFill>
                <a:latin typeface="Times New Roman"/>
                <a:cs typeface="Times New Roman"/>
              </a:rPr>
              <a:t>solução.</a:t>
            </a:r>
            <a:endParaRPr sz="2400">
              <a:latin typeface="Times New Roman"/>
              <a:cs typeface="Times New Roman"/>
            </a:endParaRPr>
          </a:p>
          <a:p>
            <a:pPr marL="426720" indent="-338455">
              <a:lnSpc>
                <a:spcPts val="2590"/>
              </a:lnSpc>
              <a:buChar char="•"/>
              <a:tabLst>
                <a:tab pos="426720" algn="l"/>
                <a:tab pos="427355" algn="l"/>
              </a:tabLst>
            </a:pPr>
            <a:r>
              <a:rPr sz="2400" spc="-5" dirty="0">
                <a:solidFill>
                  <a:srgbClr val="00339A"/>
                </a:solidFill>
                <a:latin typeface="Times New Roman"/>
                <a:cs typeface="Times New Roman"/>
              </a:rPr>
              <a:t>Ionização </a:t>
            </a:r>
            <a:r>
              <a:rPr sz="2400" dirty="0">
                <a:solidFill>
                  <a:srgbClr val="00339A"/>
                </a:solidFill>
                <a:latin typeface="Times New Roman"/>
                <a:cs typeface="Times New Roman"/>
              </a:rPr>
              <a:t>= uma substância neutra forma íons em</a:t>
            </a:r>
            <a:r>
              <a:rPr sz="2400" spc="-135" dirty="0">
                <a:solidFill>
                  <a:srgbClr val="00339A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339A"/>
                </a:solidFill>
                <a:latin typeface="Times New Roman"/>
                <a:cs typeface="Times New Roman"/>
              </a:rPr>
              <a:t>solução.</a:t>
            </a:r>
            <a:endParaRPr sz="2400">
              <a:latin typeface="Times New Roman"/>
              <a:cs typeface="Times New Roman"/>
            </a:endParaRPr>
          </a:p>
          <a:p>
            <a:pPr marL="426720" marR="68580" indent="-338455">
              <a:lnSpc>
                <a:spcPts val="2740"/>
              </a:lnSpc>
              <a:spcBef>
                <a:spcPts val="140"/>
              </a:spcBef>
              <a:buClr>
                <a:srgbClr val="00339A"/>
              </a:buClr>
              <a:buChar char="•"/>
              <a:tabLst>
                <a:tab pos="426720" algn="l"/>
                <a:tab pos="427355" algn="l"/>
              </a:tabLst>
            </a:pP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Ácido </a:t>
            </a:r>
            <a:r>
              <a:rPr sz="2400" dirty="0">
                <a:solidFill>
                  <a:srgbClr val="00339A"/>
                </a:solidFill>
                <a:latin typeface="Times New Roman"/>
                <a:cs typeface="Times New Roman"/>
              </a:rPr>
              <a:t>= </a:t>
            </a:r>
            <a:r>
              <a:rPr sz="2400" spc="-5" dirty="0">
                <a:solidFill>
                  <a:srgbClr val="00339A"/>
                </a:solidFill>
                <a:latin typeface="Times New Roman"/>
                <a:cs typeface="Times New Roman"/>
              </a:rPr>
              <a:t>substâncias </a:t>
            </a:r>
            <a:r>
              <a:rPr sz="2400" dirty="0">
                <a:solidFill>
                  <a:srgbClr val="00339A"/>
                </a:solidFill>
                <a:latin typeface="Times New Roman"/>
                <a:cs typeface="Times New Roman"/>
              </a:rPr>
              <a:t>que </a:t>
            </a:r>
            <a:r>
              <a:rPr sz="2400" spc="-5" dirty="0">
                <a:solidFill>
                  <a:srgbClr val="00339A"/>
                </a:solidFill>
                <a:latin typeface="Times New Roman"/>
                <a:cs typeface="Times New Roman"/>
              </a:rPr>
              <a:t>se </a:t>
            </a:r>
            <a:r>
              <a:rPr sz="2400" dirty="0">
                <a:solidFill>
                  <a:srgbClr val="00339A"/>
                </a:solidFill>
                <a:latin typeface="Times New Roman"/>
                <a:cs typeface="Times New Roman"/>
              </a:rPr>
              <a:t>ionizam para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formar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H</a:t>
            </a:r>
            <a:r>
              <a:rPr sz="2400" baseline="24305" dirty="0">
                <a:solidFill>
                  <a:srgbClr val="FF0000"/>
                </a:solidFill>
                <a:latin typeface="Times New Roman"/>
                <a:cs typeface="Times New Roman"/>
              </a:rPr>
              <a:t>+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em solução </a:t>
            </a:r>
            <a:r>
              <a:rPr sz="2400" dirty="0">
                <a:solidFill>
                  <a:srgbClr val="00339A"/>
                </a:solidFill>
                <a:latin typeface="Times New Roman"/>
                <a:cs typeface="Times New Roman"/>
              </a:rPr>
              <a:t> (por exemplo,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HCl</a:t>
            </a:r>
            <a:r>
              <a:rPr sz="2400" spc="-5" dirty="0">
                <a:solidFill>
                  <a:srgbClr val="00339A"/>
                </a:solidFill>
                <a:latin typeface="Times New Roman"/>
                <a:cs typeface="Times New Roman"/>
              </a:rPr>
              <a:t>,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HNO</a:t>
            </a:r>
            <a:r>
              <a:rPr sz="2400" baseline="-20833" dirty="0">
                <a:solidFill>
                  <a:srgbClr val="FF0000"/>
                </a:solidFill>
                <a:latin typeface="Times New Roman"/>
                <a:cs typeface="Times New Roman"/>
              </a:rPr>
              <a:t>3</a:t>
            </a:r>
            <a:r>
              <a:rPr sz="2400" dirty="0">
                <a:solidFill>
                  <a:srgbClr val="00339A"/>
                </a:solidFill>
                <a:latin typeface="Times New Roman"/>
                <a:cs typeface="Times New Roman"/>
              </a:rPr>
              <a:t>,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CH</a:t>
            </a:r>
            <a:r>
              <a:rPr sz="2400" baseline="-20833" dirty="0">
                <a:solidFill>
                  <a:srgbClr val="FF0000"/>
                </a:solidFill>
                <a:latin typeface="Times New Roman"/>
                <a:cs typeface="Times New Roman"/>
              </a:rPr>
              <a:t>3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CO</a:t>
            </a:r>
            <a:r>
              <a:rPr sz="2400" baseline="-20833" dirty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H</a:t>
            </a:r>
            <a:r>
              <a:rPr sz="2400" dirty="0">
                <a:solidFill>
                  <a:srgbClr val="00339A"/>
                </a:solidFill>
                <a:latin typeface="Times New Roman"/>
                <a:cs typeface="Times New Roman"/>
              </a:rPr>
              <a:t>, limão, lima, vitamina</a:t>
            </a:r>
            <a:r>
              <a:rPr sz="2400" spc="-175" dirty="0">
                <a:solidFill>
                  <a:srgbClr val="00339A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339A"/>
                </a:solidFill>
                <a:latin typeface="Times New Roman"/>
                <a:cs typeface="Times New Roman"/>
              </a:rPr>
              <a:t>C).</a:t>
            </a:r>
            <a:endParaRPr sz="2400">
              <a:latin typeface="Times New Roman"/>
              <a:cs typeface="Times New Roman"/>
            </a:endParaRPr>
          </a:p>
          <a:p>
            <a:pPr marL="426720" indent="-339090">
              <a:lnSpc>
                <a:spcPts val="2590"/>
              </a:lnSpc>
              <a:buChar char="•"/>
              <a:tabLst>
                <a:tab pos="426720" algn="l"/>
                <a:tab pos="427355" algn="l"/>
              </a:tabLst>
            </a:pPr>
            <a:r>
              <a:rPr sz="2400" spc="-5" dirty="0">
                <a:solidFill>
                  <a:srgbClr val="00339A"/>
                </a:solidFill>
                <a:latin typeface="Times New Roman"/>
                <a:cs typeface="Times New Roman"/>
              </a:rPr>
              <a:t>Ácidos com </a:t>
            </a:r>
            <a:r>
              <a:rPr sz="2400" i="1" spc="-5" dirty="0">
                <a:solidFill>
                  <a:srgbClr val="FF3300"/>
                </a:solidFill>
                <a:latin typeface="Times New Roman"/>
                <a:cs typeface="Times New Roman"/>
              </a:rPr>
              <a:t>um </a:t>
            </a:r>
            <a:r>
              <a:rPr sz="2400" spc="-5" dirty="0">
                <a:solidFill>
                  <a:srgbClr val="00339A"/>
                </a:solidFill>
                <a:latin typeface="Times New Roman"/>
                <a:cs typeface="Times New Roman"/>
              </a:rPr>
              <a:t>próton ácido são chamados </a:t>
            </a:r>
            <a:r>
              <a:rPr sz="2400" i="1" spc="-5" dirty="0">
                <a:solidFill>
                  <a:srgbClr val="FF3300"/>
                </a:solidFill>
                <a:latin typeface="Times New Roman"/>
                <a:cs typeface="Times New Roman"/>
              </a:rPr>
              <a:t>mono</a:t>
            </a:r>
            <a:r>
              <a:rPr sz="2400" spc="-5" dirty="0">
                <a:solidFill>
                  <a:srgbClr val="00339A"/>
                </a:solidFill>
                <a:latin typeface="Times New Roman"/>
                <a:cs typeface="Times New Roman"/>
              </a:rPr>
              <a:t>próticos</a:t>
            </a:r>
            <a:r>
              <a:rPr sz="2400" spc="20" dirty="0">
                <a:solidFill>
                  <a:srgbClr val="00339A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00339A"/>
                </a:solidFill>
                <a:latin typeface="Times New Roman"/>
                <a:cs typeface="Times New Roman"/>
              </a:rPr>
              <a:t>(por</a:t>
            </a:r>
            <a:endParaRPr sz="2400">
              <a:latin typeface="Times New Roman"/>
              <a:cs typeface="Times New Roman"/>
            </a:endParaRPr>
          </a:p>
          <a:p>
            <a:pPr marL="426720">
              <a:lnSpc>
                <a:spcPts val="2735"/>
              </a:lnSpc>
            </a:pPr>
            <a:r>
              <a:rPr sz="2400" spc="-5" dirty="0">
                <a:solidFill>
                  <a:srgbClr val="00339A"/>
                </a:solidFill>
                <a:latin typeface="Times New Roman"/>
                <a:cs typeface="Times New Roman"/>
              </a:rPr>
              <a:t>exemplo,</a:t>
            </a:r>
            <a:r>
              <a:rPr sz="2400" spc="-30" dirty="0">
                <a:solidFill>
                  <a:srgbClr val="00339A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3300"/>
                </a:solidFill>
                <a:latin typeface="Times New Roman"/>
                <a:cs typeface="Times New Roman"/>
              </a:rPr>
              <a:t>H</a:t>
            </a:r>
            <a:r>
              <a:rPr sz="2400" spc="-5" dirty="0">
                <a:solidFill>
                  <a:srgbClr val="00339A"/>
                </a:solidFill>
                <a:latin typeface="Times New Roman"/>
                <a:cs typeface="Times New Roman"/>
              </a:rPr>
              <a:t>Cl).</a:t>
            </a:r>
            <a:endParaRPr sz="2400">
              <a:latin typeface="Times New Roman"/>
              <a:cs typeface="Times New Roman"/>
            </a:endParaRPr>
          </a:p>
          <a:p>
            <a:pPr marL="426720" marR="366395" indent="-338455">
              <a:lnSpc>
                <a:spcPts val="2740"/>
              </a:lnSpc>
              <a:spcBef>
                <a:spcPts val="135"/>
              </a:spcBef>
              <a:buChar char="•"/>
              <a:tabLst>
                <a:tab pos="426720" algn="l"/>
                <a:tab pos="427355" algn="l"/>
              </a:tabLst>
            </a:pPr>
            <a:r>
              <a:rPr sz="2400" spc="-5" dirty="0">
                <a:solidFill>
                  <a:srgbClr val="00339A"/>
                </a:solidFill>
                <a:latin typeface="Times New Roman"/>
                <a:cs typeface="Times New Roman"/>
              </a:rPr>
              <a:t>Ácidos com </a:t>
            </a:r>
            <a:r>
              <a:rPr sz="2400" i="1" spc="-5" dirty="0">
                <a:solidFill>
                  <a:srgbClr val="FF3300"/>
                </a:solidFill>
                <a:latin typeface="Times New Roman"/>
                <a:cs typeface="Times New Roman"/>
              </a:rPr>
              <a:t>dois </a:t>
            </a:r>
            <a:r>
              <a:rPr sz="2400" spc="-5" dirty="0">
                <a:solidFill>
                  <a:srgbClr val="00339A"/>
                </a:solidFill>
                <a:latin typeface="Times New Roman"/>
                <a:cs typeface="Times New Roman"/>
              </a:rPr>
              <a:t>prótons ácidos são chamados </a:t>
            </a:r>
            <a:r>
              <a:rPr sz="2400" i="1" spc="-5" dirty="0">
                <a:solidFill>
                  <a:srgbClr val="FF3300"/>
                </a:solidFill>
                <a:latin typeface="Times New Roman"/>
                <a:cs typeface="Times New Roman"/>
              </a:rPr>
              <a:t>di</a:t>
            </a:r>
            <a:r>
              <a:rPr sz="2400" spc="-5" dirty="0">
                <a:solidFill>
                  <a:srgbClr val="00339A"/>
                </a:solidFill>
                <a:latin typeface="Times New Roman"/>
                <a:cs typeface="Times New Roman"/>
              </a:rPr>
              <a:t>próticos </a:t>
            </a:r>
            <a:r>
              <a:rPr sz="2400" spc="-10" dirty="0">
                <a:solidFill>
                  <a:srgbClr val="00339A"/>
                </a:solidFill>
                <a:latin typeface="Times New Roman"/>
                <a:cs typeface="Times New Roman"/>
              </a:rPr>
              <a:t>(por  </a:t>
            </a:r>
            <a:r>
              <a:rPr sz="2400" spc="-5" dirty="0">
                <a:solidFill>
                  <a:srgbClr val="00339A"/>
                </a:solidFill>
                <a:latin typeface="Times New Roman"/>
                <a:cs typeface="Times New Roman"/>
              </a:rPr>
              <a:t>exemplo,</a:t>
            </a:r>
            <a:r>
              <a:rPr sz="2400" spc="-30" dirty="0">
                <a:solidFill>
                  <a:srgbClr val="00339A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3300"/>
                </a:solidFill>
                <a:latin typeface="Times New Roman"/>
                <a:cs typeface="Times New Roman"/>
              </a:rPr>
              <a:t>H</a:t>
            </a:r>
            <a:r>
              <a:rPr sz="2400" spc="-7" baseline="-20833" dirty="0">
                <a:solidFill>
                  <a:srgbClr val="FF3300"/>
                </a:solidFill>
                <a:latin typeface="Times New Roman"/>
                <a:cs typeface="Times New Roman"/>
              </a:rPr>
              <a:t>2</a:t>
            </a:r>
            <a:r>
              <a:rPr sz="2400" spc="-5" dirty="0">
                <a:solidFill>
                  <a:srgbClr val="00339A"/>
                </a:solidFill>
                <a:latin typeface="Times New Roman"/>
                <a:cs typeface="Times New Roman"/>
              </a:rPr>
              <a:t>SO</a:t>
            </a:r>
            <a:r>
              <a:rPr sz="2400" spc="-7" baseline="-20833" dirty="0">
                <a:solidFill>
                  <a:srgbClr val="00339A"/>
                </a:solidFill>
                <a:latin typeface="Times New Roman"/>
                <a:cs typeface="Times New Roman"/>
              </a:rPr>
              <a:t>4</a:t>
            </a:r>
            <a:r>
              <a:rPr sz="2400" spc="-5" dirty="0">
                <a:solidFill>
                  <a:srgbClr val="00339A"/>
                </a:solidFill>
                <a:latin typeface="Times New Roman"/>
                <a:cs typeface="Times New Roman"/>
              </a:rPr>
              <a:t>).</a:t>
            </a:r>
            <a:endParaRPr sz="2400">
              <a:latin typeface="Times New Roman"/>
              <a:cs typeface="Times New Roman"/>
            </a:endParaRPr>
          </a:p>
          <a:p>
            <a:pPr marL="426720" indent="-338455">
              <a:lnSpc>
                <a:spcPts val="2665"/>
              </a:lnSpc>
              <a:buChar char="•"/>
              <a:tabLst>
                <a:tab pos="426720" algn="l"/>
                <a:tab pos="427355" algn="l"/>
              </a:tabLst>
            </a:pPr>
            <a:r>
              <a:rPr sz="2400" spc="-5" dirty="0">
                <a:solidFill>
                  <a:srgbClr val="00339A"/>
                </a:solidFill>
                <a:latin typeface="Times New Roman"/>
                <a:cs typeface="Times New Roman"/>
              </a:rPr>
              <a:t>Ácidos com </a:t>
            </a:r>
            <a:r>
              <a:rPr sz="2400" i="1" spc="-5" dirty="0">
                <a:solidFill>
                  <a:srgbClr val="FF3300"/>
                </a:solidFill>
                <a:latin typeface="Times New Roman"/>
                <a:cs typeface="Times New Roman"/>
              </a:rPr>
              <a:t>muitos </a:t>
            </a:r>
            <a:r>
              <a:rPr sz="2400" spc="-5" dirty="0">
                <a:solidFill>
                  <a:srgbClr val="00339A"/>
                </a:solidFill>
                <a:latin typeface="Times New Roman"/>
                <a:cs typeface="Times New Roman"/>
              </a:rPr>
              <a:t>prótons ácidos são chamados</a:t>
            </a:r>
            <a:r>
              <a:rPr sz="2400" spc="30" dirty="0">
                <a:solidFill>
                  <a:srgbClr val="00339A"/>
                </a:solidFill>
                <a:latin typeface="Times New Roman"/>
                <a:cs typeface="Times New Roman"/>
              </a:rPr>
              <a:t> </a:t>
            </a:r>
            <a:r>
              <a:rPr sz="2400" i="1" spc="-5" dirty="0">
                <a:solidFill>
                  <a:srgbClr val="FF3300"/>
                </a:solidFill>
                <a:latin typeface="Times New Roman"/>
                <a:cs typeface="Times New Roman"/>
              </a:rPr>
              <a:t>poli</a:t>
            </a:r>
            <a:r>
              <a:rPr sz="2400" spc="-5" dirty="0">
                <a:solidFill>
                  <a:srgbClr val="00339A"/>
                </a:solidFill>
                <a:latin typeface="Times New Roman"/>
                <a:cs typeface="Times New Roman"/>
              </a:rPr>
              <a:t>próticos.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dirty="0"/>
              <a:t>© </a:t>
            </a:r>
            <a:r>
              <a:rPr spc="-5" dirty="0"/>
              <a:t>2005 by Pearson</a:t>
            </a:r>
            <a:r>
              <a:rPr spc="-80" dirty="0"/>
              <a:t> </a:t>
            </a:r>
            <a:r>
              <a:rPr spc="-5" dirty="0"/>
              <a:t>Education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spc="-5" dirty="0"/>
              <a:t>Capítulo</a:t>
            </a:r>
            <a:r>
              <a:rPr spc="-50" dirty="0"/>
              <a:t> </a:t>
            </a:r>
            <a:r>
              <a:rPr spc="-5" dirty="0"/>
              <a:t>04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05391" y="581405"/>
            <a:ext cx="6689725" cy="624840"/>
          </a:xfrm>
          <a:custGeom>
            <a:avLst/>
            <a:gdLst/>
            <a:ahLst/>
            <a:cxnLst/>
            <a:rect l="l" t="t" r="r" b="b"/>
            <a:pathLst>
              <a:path w="6689725" h="624840">
                <a:moveTo>
                  <a:pt x="6689598" y="624839"/>
                </a:moveTo>
                <a:lnTo>
                  <a:pt x="6689598" y="0"/>
                </a:lnTo>
                <a:lnTo>
                  <a:pt x="0" y="0"/>
                </a:lnTo>
                <a:lnTo>
                  <a:pt x="0" y="624840"/>
                </a:lnTo>
                <a:lnTo>
                  <a:pt x="6689598" y="624839"/>
                </a:lnTo>
                <a:close/>
              </a:path>
            </a:pathLst>
          </a:custGeom>
          <a:solidFill>
            <a:srgbClr val="0033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03439" y="565404"/>
            <a:ext cx="1241564" cy="9265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06575" algn="ctr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Reações</a:t>
            </a:r>
            <a:r>
              <a:rPr spc="-40" dirty="0"/>
              <a:t> </a:t>
            </a:r>
            <a:r>
              <a:rPr dirty="0"/>
              <a:t>ácido-base</a:t>
            </a:r>
          </a:p>
        </p:txBody>
      </p:sp>
      <p:sp>
        <p:nvSpPr>
          <p:cNvPr id="5" name="object 5"/>
          <p:cNvSpPr/>
          <p:nvPr/>
        </p:nvSpPr>
        <p:spPr>
          <a:xfrm>
            <a:off x="2905391" y="1206246"/>
            <a:ext cx="6689725" cy="57150"/>
          </a:xfrm>
          <a:custGeom>
            <a:avLst/>
            <a:gdLst/>
            <a:ahLst/>
            <a:cxnLst/>
            <a:rect l="l" t="t" r="r" b="b"/>
            <a:pathLst>
              <a:path w="6689725" h="57150">
                <a:moveTo>
                  <a:pt x="6689598" y="57150"/>
                </a:moveTo>
                <a:lnTo>
                  <a:pt x="6689598" y="0"/>
                </a:lnTo>
                <a:lnTo>
                  <a:pt x="0" y="0"/>
                </a:lnTo>
                <a:lnTo>
                  <a:pt x="0" y="57150"/>
                </a:lnTo>
                <a:lnTo>
                  <a:pt x="6689598" y="57150"/>
                </a:lnTo>
                <a:close/>
              </a:path>
            </a:pathLst>
          </a:custGeom>
          <a:solidFill>
            <a:srgbClr val="0033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74839" y="2062733"/>
            <a:ext cx="9144000" cy="858519"/>
          </a:xfrm>
          <a:custGeom>
            <a:avLst/>
            <a:gdLst/>
            <a:ahLst/>
            <a:cxnLst/>
            <a:rect l="l" t="t" r="r" b="b"/>
            <a:pathLst>
              <a:path w="9144000" h="858519">
                <a:moveTo>
                  <a:pt x="9144000" y="858011"/>
                </a:moveTo>
                <a:lnTo>
                  <a:pt x="9144000" y="0"/>
                </a:lnTo>
                <a:lnTo>
                  <a:pt x="0" y="0"/>
                </a:lnTo>
                <a:lnTo>
                  <a:pt x="0" y="858012"/>
                </a:lnTo>
                <a:lnTo>
                  <a:pt x="9144000" y="85801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66349" y="1656080"/>
            <a:ext cx="8014970" cy="11830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64210" algn="ctr">
              <a:lnSpc>
                <a:spcPts val="3354"/>
              </a:lnSpc>
              <a:spcBef>
                <a:spcPts val="100"/>
              </a:spcBef>
            </a:pPr>
            <a:r>
              <a:rPr sz="2800" b="1" dirty="0">
                <a:solidFill>
                  <a:srgbClr val="00339A"/>
                </a:solidFill>
                <a:latin typeface="Arial"/>
                <a:cs typeface="Arial"/>
              </a:rPr>
              <a:t>Bases</a:t>
            </a:r>
            <a:endParaRPr sz="2800">
              <a:latin typeface="Arial"/>
              <a:cs typeface="Arial"/>
            </a:endParaRPr>
          </a:p>
          <a:p>
            <a:pPr marL="388620" marR="55880" indent="-338455">
              <a:lnSpc>
                <a:spcPts val="2880"/>
              </a:lnSpc>
              <a:spcBef>
                <a:spcPts val="90"/>
              </a:spcBef>
              <a:buClr>
                <a:srgbClr val="00339A"/>
              </a:buClr>
              <a:buChar char="•"/>
              <a:tabLst>
                <a:tab pos="388620" algn="l"/>
                <a:tab pos="389255" algn="l"/>
              </a:tabLst>
            </a:pPr>
            <a:r>
              <a:rPr sz="2400" spc="-5" dirty="0">
                <a:solidFill>
                  <a:srgbClr val="650065"/>
                </a:solidFill>
                <a:latin typeface="Times New Roman"/>
                <a:cs typeface="Times New Roman"/>
              </a:rPr>
              <a:t>Bases </a:t>
            </a:r>
            <a:r>
              <a:rPr sz="2400" dirty="0">
                <a:solidFill>
                  <a:srgbClr val="00339A"/>
                </a:solidFill>
                <a:latin typeface="Times New Roman"/>
                <a:cs typeface="Times New Roman"/>
              </a:rPr>
              <a:t>= </a:t>
            </a:r>
            <a:r>
              <a:rPr sz="2400" spc="-5" dirty="0">
                <a:solidFill>
                  <a:srgbClr val="00339A"/>
                </a:solidFill>
                <a:latin typeface="Times New Roman"/>
                <a:cs typeface="Times New Roman"/>
              </a:rPr>
              <a:t>substâncias </a:t>
            </a:r>
            <a:r>
              <a:rPr sz="2400" dirty="0">
                <a:solidFill>
                  <a:srgbClr val="00339A"/>
                </a:solidFill>
                <a:latin typeface="Times New Roman"/>
                <a:cs typeface="Times New Roman"/>
              </a:rPr>
              <a:t>que reagem com </a:t>
            </a:r>
            <a:r>
              <a:rPr sz="2400" spc="-5" dirty="0">
                <a:solidFill>
                  <a:srgbClr val="00339A"/>
                </a:solidFill>
                <a:latin typeface="Times New Roman"/>
                <a:cs typeface="Times New Roman"/>
              </a:rPr>
              <a:t>os </a:t>
            </a:r>
            <a:r>
              <a:rPr sz="2400" dirty="0">
                <a:solidFill>
                  <a:srgbClr val="00339A"/>
                </a:solidFill>
                <a:latin typeface="Times New Roman"/>
                <a:cs typeface="Times New Roman"/>
              </a:rPr>
              <a:t>íons H</a:t>
            </a:r>
            <a:r>
              <a:rPr sz="2400" baseline="24305" dirty="0">
                <a:solidFill>
                  <a:srgbClr val="00339A"/>
                </a:solidFill>
                <a:latin typeface="Times New Roman"/>
                <a:cs typeface="Times New Roman"/>
              </a:rPr>
              <a:t>+ </a:t>
            </a:r>
            <a:r>
              <a:rPr sz="2400" dirty="0">
                <a:solidFill>
                  <a:srgbClr val="00339A"/>
                </a:solidFill>
                <a:latin typeface="Times New Roman"/>
                <a:cs typeface="Times New Roman"/>
              </a:rPr>
              <a:t>formados por  ácidos (por exemplo, </a:t>
            </a:r>
            <a:r>
              <a:rPr sz="2400" dirty="0">
                <a:solidFill>
                  <a:srgbClr val="650065"/>
                </a:solidFill>
                <a:latin typeface="Times New Roman"/>
                <a:cs typeface="Times New Roman"/>
              </a:rPr>
              <a:t>NH</a:t>
            </a:r>
            <a:r>
              <a:rPr sz="2400" baseline="-20833" dirty="0">
                <a:solidFill>
                  <a:srgbClr val="650065"/>
                </a:solidFill>
                <a:latin typeface="Times New Roman"/>
                <a:cs typeface="Times New Roman"/>
              </a:rPr>
              <a:t>3</a:t>
            </a:r>
            <a:r>
              <a:rPr sz="2400" dirty="0">
                <a:solidFill>
                  <a:srgbClr val="00339A"/>
                </a:solidFill>
                <a:latin typeface="Times New Roman"/>
                <a:cs typeface="Times New Roman"/>
              </a:rPr>
              <a:t>, Drano™, Leite de</a:t>
            </a:r>
            <a:r>
              <a:rPr sz="2400" spc="-135" dirty="0">
                <a:solidFill>
                  <a:srgbClr val="00339A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339A"/>
                </a:solidFill>
                <a:latin typeface="Times New Roman"/>
                <a:cs typeface="Times New Roman"/>
              </a:rPr>
              <a:t>Magnésia™).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3430409" y="3192779"/>
            <a:ext cx="3695700" cy="3185160"/>
            <a:chOff x="3430409" y="3192779"/>
            <a:chExt cx="3695700" cy="3185160"/>
          </a:xfrm>
        </p:grpSpPr>
        <p:sp>
          <p:nvSpPr>
            <p:cNvPr id="9" name="object 9"/>
            <p:cNvSpPr/>
            <p:nvPr/>
          </p:nvSpPr>
          <p:spPr>
            <a:xfrm>
              <a:off x="3879989" y="3192779"/>
              <a:ext cx="853440" cy="1143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430409" y="3284219"/>
              <a:ext cx="3589020" cy="8762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445649" y="4145279"/>
              <a:ext cx="1287780" cy="9906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430409" y="4221479"/>
              <a:ext cx="3406140" cy="41376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762129" y="4636769"/>
              <a:ext cx="22860" cy="0"/>
            </a:xfrm>
            <a:custGeom>
              <a:avLst/>
              <a:gdLst/>
              <a:ahLst/>
              <a:cxnLst/>
              <a:rect l="l" t="t" r="r" b="b"/>
              <a:pathLst>
                <a:path w="22860">
                  <a:moveTo>
                    <a:pt x="0" y="0"/>
                  </a:moveTo>
                  <a:lnTo>
                    <a:pt x="22859" y="0"/>
                  </a:lnTo>
                </a:path>
              </a:pathLst>
            </a:custGeom>
            <a:ln w="76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460889" y="4635245"/>
              <a:ext cx="3665220" cy="171450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691769" y="6351269"/>
              <a:ext cx="22860" cy="0"/>
            </a:xfrm>
            <a:custGeom>
              <a:avLst/>
              <a:gdLst/>
              <a:ahLst/>
              <a:cxnLst/>
              <a:rect l="l" t="t" r="r" b="b"/>
              <a:pathLst>
                <a:path w="22859">
                  <a:moveTo>
                    <a:pt x="0" y="0"/>
                  </a:moveTo>
                  <a:lnTo>
                    <a:pt x="22859" y="0"/>
                  </a:lnTo>
                </a:path>
              </a:pathLst>
            </a:custGeom>
            <a:ln w="76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001909" y="6351269"/>
              <a:ext cx="2735580" cy="22860"/>
            </a:xfrm>
            <a:custGeom>
              <a:avLst/>
              <a:gdLst/>
              <a:ahLst/>
              <a:cxnLst/>
              <a:rect l="l" t="t" r="r" b="b"/>
              <a:pathLst>
                <a:path w="2735579" h="22860">
                  <a:moveTo>
                    <a:pt x="0" y="0"/>
                  </a:moveTo>
                  <a:lnTo>
                    <a:pt x="7620" y="0"/>
                  </a:lnTo>
                </a:path>
                <a:path w="2735579" h="22860">
                  <a:moveTo>
                    <a:pt x="68580" y="0"/>
                  </a:moveTo>
                  <a:lnTo>
                    <a:pt x="83820" y="0"/>
                  </a:lnTo>
                </a:path>
                <a:path w="2735579" h="22860">
                  <a:moveTo>
                    <a:pt x="2689859" y="0"/>
                  </a:moveTo>
                  <a:lnTo>
                    <a:pt x="2712719" y="0"/>
                  </a:lnTo>
                </a:path>
                <a:path w="2735579" h="22860">
                  <a:moveTo>
                    <a:pt x="0" y="7620"/>
                  </a:moveTo>
                  <a:lnTo>
                    <a:pt x="22859" y="7620"/>
                  </a:lnTo>
                </a:path>
                <a:path w="2735579" h="22860">
                  <a:moveTo>
                    <a:pt x="60960" y="7620"/>
                  </a:moveTo>
                  <a:lnTo>
                    <a:pt x="76200" y="7620"/>
                  </a:lnTo>
                </a:path>
                <a:path w="2735579" h="22860">
                  <a:moveTo>
                    <a:pt x="2689859" y="7620"/>
                  </a:moveTo>
                  <a:lnTo>
                    <a:pt x="2712719" y="7620"/>
                  </a:lnTo>
                </a:path>
                <a:path w="2735579" h="22860">
                  <a:moveTo>
                    <a:pt x="0" y="15240"/>
                  </a:moveTo>
                  <a:lnTo>
                    <a:pt x="68580" y="15240"/>
                  </a:lnTo>
                </a:path>
                <a:path w="2735579" h="22860">
                  <a:moveTo>
                    <a:pt x="2689859" y="15240"/>
                  </a:moveTo>
                  <a:lnTo>
                    <a:pt x="2712719" y="15240"/>
                  </a:lnTo>
                </a:path>
                <a:path w="2735579" h="22860">
                  <a:moveTo>
                    <a:pt x="15239" y="22860"/>
                  </a:moveTo>
                  <a:lnTo>
                    <a:pt x="45720" y="22860"/>
                  </a:lnTo>
                </a:path>
                <a:path w="2735579" h="22860">
                  <a:moveTo>
                    <a:pt x="2659367" y="22860"/>
                  </a:moveTo>
                  <a:lnTo>
                    <a:pt x="2735567" y="22860"/>
                  </a:lnTo>
                </a:path>
              </a:pathLst>
            </a:custGeom>
            <a:ln w="76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dirty="0"/>
              <a:t>© </a:t>
            </a:r>
            <a:r>
              <a:rPr spc="-5" dirty="0"/>
              <a:t>2005 by Pearson</a:t>
            </a:r>
            <a:r>
              <a:rPr spc="-80" dirty="0"/>
              <a:t> </a:t>
            </a:r>
            <a:r>
              <a:rPr spc="-5" dirty="0"/>
              <a:t>Education</a:t>
            </a:r>
          </a:p>
        </p:txBody>
      </p:sp>
      <p:sp>
        <p:nvSpPr>
          <p:cNvPr id="18" name="object 1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spc="-5" dirty="0"/>
              <a:t>Capítulo</a:t>
            </a:r>
            <a:r>
              <a:rPr spc="-50" dirty="0"/>
              <a:t> </a:t>
            </a:r>
            <a:r>
              <a:rPr spc="-5" dirty="0"/>
              <a:t>04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05391" y="581405"/>
            <a:ext cx="6689725" cy="624840"/>
          </a:xfrm>
          <a:custGeom>
            <a:avLst/>
            <a:gdLst/>
            <a:ahLst/>
            <a:cxnLst/>
            <a:rect l="l" t="t" r="r" b="b"/>
            <a:pathLst>
              <a:path w="6689725" h="624840">
                <a:moveTo>
                  <a:pt x="6689598" y="624839"/>
                </a:moveTo>
                <a:lnTo>
                  <a:pt x="6689598" y="0"/>
                </a:lnTo>
                <a:lnTo>
                  <a:pt x="0" y="0"/>
                </a:lnTo>
                <a:lnTo>
                  <a:pt x="0" y="624840"/>
                </a:lnTo>
                <a:lnTo>
                  <a:pt x="6689598" y="624839"/>
                </a:lnTo>
                <a:close/>
              </a:path>
            </a:pathLst>
          </a:custGeom>
          <a:solidFill>
            <a:srgbClr val="0033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03439" y="565404"/>
            <a:ext cx="1241564" cy="9265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06575" algn="ctr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Reações</a:t>
            </a:r>
            <a:r>
              <a:rPr spc="-40" dirty="0"/>
              <a:t> </a:t>
            </a:r>
            <a:r>
              <a:rPr dirty="0"/>
              <a:t>ácido-base</a:t>
            </a:r>
          </a:p>
        </p:txBody>
      </p:sp>
      <p:sp>
        <p:nvSpPr>
          <p:cNvPr id="5" name="object 5"/>
          <p:cNvSpPr/>
          <p:nvPr/>
        </p:nvSpPr>
        <p:spPr>
          <a:xfrm>
            <a:off x="2905391" y="1206246"/>
            <a:ext cx="6689725" cy="57150"/>
          </a:xfrm>
          <a:custGeom>
            <a:avLst/>
            <a:gdLst/>
            <a:ahLst/>
            <a:cxnLst/>
            <a:rect l="l" t="t" r="r" b="b"/>
            <a:pathLst>
              <a:path w="6689725" h="57150">
                <a:moveTo>
                  <a:pt x="6689598" y="57150"/>
                </a:moveTo>
                <a:lnTo>
                  <a:pt x="6689598" y="0"/>
                </a:lnTo>
                <a:lnTo>
                  <a:pt x="0" y="0"/>
                </a:lnTo>
                <a:lnTo>
                  <a:pt x="0" y="57150"/>
                </a:lnTo>
                <a:lnTo>
                  <a:pt x="6689598" y="57150"/>
                </a:lnTo>
                <a:close/>
              </a:path>
            </a:pathLst>
          </a:custGeom>
          <a:solidFill>
            <a:srgbClr val="0033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74839" y="3777234"/>
            <a:ext cx="9144000" cy="858519"/>
          </a:xfrm>
          <a:custGeom>
            <a:avLst/>
            <a:gdLst/>
            <a:ahLst/>
            <a:cxnLst/>
            <a:rect l="l" t="t" r="r" b="b"/>
            <a:pathLst>
              <a:path w="9144000" h="858520">
                <a:moveTo>
                  <a:pt x="9144000" y="858012"/>
                </a:moveTo>
                <a:lnTo>
                  <a:pt x="9144000" y="0"/>
                </a:lnTo>
                <a:lnTo>
                  <a:pt x="0" y="0"/>
                </a:lnTo>
                <a:lnTo>
                  <a:pt x="0" y="858012"/>
                </a:lnTo>
                <a:lnTo>
                  <a:pt x="9144000" y="85801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004449" y="1943354"/>
            <a:ext cx="6887845" cy="22802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28470">
              <a:lnSpc>
                <a:spcPts val="3354"/>
              </a:lnSpc>
              <a:spcBef>
                <a:spcPts val="100"/>
              </a:spcBef>
            </a:pPr>
            <a:r>
              <a:rPr sz="2800" b="1" spc="-5" dirty="0">
                <a:solidFill>
                  <a:srgbClr val="00339A"/>
                </a:solidFill>
                <a:latin typeface="Arial"/>
                <a:cs typeface="Arial"/>
              </a:rPr>
              <a:t>Ácidos </a:t>
            </a:r>
            <a:r>
              <a:rPr sz="2800" b="1" dirty="0">
                <a:solidFill>
                  <a:srgbClr val="00339A"/>
                </a:solidFill>
                <a:latin typeface="Arial"/>
                <a:cs typeface="Arial"/>
              </a:rPr>
              <a:t>e </a:t>
            </a:r>
            <a:r>
              <a:rPr sz="2800" b="1" spc="-5" dirty="0">
                <a:solidFill>
                  <a:srgbClr val="00339A"/>
                </a:solidFill>
                <a:latin typeface="Arial"/>
                <a:cs typeface="Arial"/>
              </a:rPr>
              <a:t>bases fortes </a:t>
            </a:r>
            <a:r>
              <a:rPr sz="2800" b="1" dirty="0">
                <a:solidFill>
                  <a:srgbClr val="00339A"/>
                </a:solidFill>
                <a:latin typeface="Arial"/>
                <a:cs typeface="Arial"/>
              </a:rPr>
              <a:t>e</a:t>
            </a:r>
            <a:r>
              <a:rPr sz="2800" b="1" spc="10" dirty="0">
                <a:solidFill>
                  <a:srgbClr val="00339A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00339A"/>
                </a:solidFill>
                <a:latin typeface="Arial"/>
                <a:cs typeface="Arial"/>
              </a:rPr>
              <a:t>fracos</a:t>
            </a:r>
            <a:endParaRPr sz="2800">
              <a:latin typeface="Arial"/>
              <a:cs typeface="Arial"/>
            </a:endParaRPr>
          </a:p>
          <a:p>
            <a:pPr marL="350520" indent="-338455">
              <a:lnSpc>
                <a:spcPts val="2875"/>
              </a:lnSpc>
              <a:buChar char="•"/>
              <a:tabLst>
                <a:tab pos="350520" algn="l"/>
                <a:tab pos="351155" algn="l"/>
              </a:tabLst>
            </a:pPr>
            <a:r>
              <a:rPr sz="2400" spc="-5" dirty="0">
                <a:solidFill>
                  <a:srgbClr val="00339A"/>
                </a:solidFill>
                <a:latin typeface="Times New Roman"/>
                <a:cs typeface="Times New Roman"/>
              </a:rPr>
              <a:t>Ácidos e bases fortes são eletrólitos</a:t>
            </a:r>
            <a:r>
              <a:rPr sz="2400" spc="-15" dirty="0">
                <a:solidFill>
                  <a:srgbClr val="00339A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339A"/>
                </a:solidFill>
                <a:latin typeface="Times New Roman"/>
                <a:cs typeface="Times New Roman"/>
              </a:rPr>
              <a:t>fortes.</a:t>
            </a:r>
            <a:endParaRPr sz="2400">
              <a:latin typeface="Times New Roman"/>
              <a:cs typeface="Times New Roman"/>
            </a:endParaRPr>
          </a:p>
          <a:p>
            <a:pPr marL="750570" lvl="1" indent="-281305">
              <a:lnSpc>
                <a:spcPct val="100000"/>
              </a:lnSpc>
              <a:buChar char="–"/>
              <a:tabLst>
                <a:tab pos="750570" algn="l"/>
                <a:tab pos="751205" algn="l"/>
              </a:tabLst>
            </a:pPr>
            <a:r>
              <a:rPr sz="2400" dirty="0">
                <a:solidFill>
                  <a:srgbClr val="00339A"/>
                </a:solidFill>
                <a:latin typeface="Times New Roman"/>
                <a:cs typeface="Times New Roman"/>
              </a:rPr>
              <a:t>Eles estão </a:t>
            </a:r>
            <a:r>
              <a:rPr sz="2400" spc="-5" dirty="0">
                <a:solidFill>
                  <a:srgbClr val="00339A"/>
                </a:solidFill>
                <a:latin typeface="Times New Roman"/>
                <a:cs typeface="Times New Roman"/>
              </a:rPr>
              <a:t>completamente </a:t>
            </a:r>
            <a:r>
              <a:rPr sz="2400" dirty="0">
                <a:solidFill>
                  <a:srgbClr val="00339A"/>
                </a:solidFill>
                <a:latin typeface="Times New Roman"/>
                <a:cs typeface="Times New Roman"/>
              </a:rPr>
              <a:t>ionizados em</a:t>
            </a:r>
            <a:r>
              <a:rPr sz="2400" spc="-135" dirty="0">
                <a:solidFill>
                  <a:srgbClr val="00339A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339A"/>
                </a:solidFill>
                <a:latin typeface="Times New Roman"/>
                <a:cs typeface="Times New Roman"/>
              </a:rPr>
              <a:t>solução.</a:t>
            </a:r>
            <a:endParaRPr sz="24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Clr>
                <a:srgbClr val="00339A"/>
              </a:buClr>
              <a:buFont typeface="Times New Roman"/>
              <a:buChar char="–"/>
            </a:pPr>
            <a:endParaRPr sz="2500">
              <a:latin typeface="Times New Roman"/>
              <a:cs typeface="Times New Roman"/>
            </a:endParaRPr>
          </a:p>
          <a:p>
            <a:pPr marL="350520" indent="-338455">
              <a:lnSpc>
                <a:spcPct val="100000"/>
              </a:lnSpc>
              <a:buChar char="•"/>
              <a:tabLst>
                <a:tab pos="350520" algn="l"/>
                <a:tab pos="351155" algn="l"/>
              </a:tabLst>
            </a:pPr>
            <a:r>
              <a:rPr sz="2400" spc="-5" dirty="0">
                <a:solidFill>
                  <a:srgbClr val="00339A"/>
                </a:solidFill>
                <a:latin typeface="Times New Roman"/>
                <a:cs typeface="Times New Roman"/>
              </a:rPr>
              <a:t>Ácidos </a:t>
            </a:r>
            <a:r>
              <a:rPr sz="2400" dirty="0">
                <a:solidFill>
                  <a:srgbClr val="00339A"/>
                </a:solidFill>
                <a:latin typeface="Times New Roman"/>
                <a:cs typeface="Times New Roman"/>
              </a:rPr>
              <a:t>e </a:t>
            </a:r>
            <a:r>
              <a:rPr sz="2400" spc="-5" dirty="0">
                <a:solidFill>
                  <a:srgbClr val="00339A"/>
                </a:solidFill>
                <a:latin typeface="Times New Roman"/>
                <a:cs typeface="Times New Roman"/>
              </a:rPr>
              <a:t>bases </a:t>
            </a:r>
            <a:r>
              <a:rPr sz="2400" dirty="0">
                <a:solidFill>
                  <a:srgbClr val="00339A"/>
                </a:solidFill>
                <a:latin typeface="Times New Roman"/>
                <a:cs typeface="Times New Roman"/>
              </a:rPr>
              <a:t>fracas </a:t>
            </a:r>
            <a:r>
              <a:rPr sz="2400" spc="-5" dirty="0">
                <a:solidFill>
                  <a:srgbClr val="00339A"/>
                </a:solidFill>
                <a:latin typeface="Times New Roman"/>
                <a:cs typeface="Times New Roman"/>
              </a:rPr>
              <a:t>são </a:t>
            </a:r>
            <a:r>
              <a:rPr sz="2400" dirty="0">
                <a:solidFill>
                  <a:srgbClr val="00339A"/>
                </a:solidFill>
                <a:latin typeface="Times New Roman"/>
                <a:cs typeface="Times New Roman"/>
              </a:rPr>
              <a:t>eletrólitos</a:t>
            </a:r>
            <a:r>
              <a:rPr sz="2400" spc="-60" dirty="0">
                <a:solidFill>
                  <a:srgbClr val="00339A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339A"/>
                </a:solidFill>
                <a:latin typeface="Times New Roman"/>
                <a:cs typeface="Times New Roman"/>
              </a:rPr>
              <a:t>fracos.</a:t>
            </a:r>
            <a:endParaRPr sz="2400">
              <a:latin typeface="Times New Roman"/>
              <a:cs typeface="Times New Roman"/>
            </a:endParaRPr>
          </a:p>
          <a:p>
            <a:pPr marL="750570" lvl="1" indent="-281305">
              <a:lnSpc>
                <a:spcPct val="100000"/>
              </a:lnSpc>
              <a:buChar char="–"/>
              <a:tabLst>
                <a:tab pos="750570" algn="l"/>
                <a:tab pos="751205" algn="l"/>
              </a:tabLst>
            </a:pPr>
            <a:r>
              <a:rPr sz="2400" spc="-5" dirty="0">
                <a:solidFill>
                  <a:srgbClr val="00339A"/>
                </a:solidFill>
                <a:latin typeface="Times New Roman"/>
                <a:cs typeface="Times New Roman"/>
              </a:rPr>
              <a:t>Eles </a:t>
            </a:r>
            <a:r>
              <a:rPr sz="2400" dirty="0">
                <a:solidFill>
                  <a:srgbClr val="00339A"/>
                </a:solidFill>
                <a:latin typeface="Times New Roman"/>
                <a:cs typeface="Times New Roman"/>
              </a:rPr>
              <a:t>estão parcialmente ionizados em</a:t>
            </a:r>
            <a:r>
              <a:rPr sz="2400" spc="-114" dirty="0">
                <a:solidFill>
                  <a:srgbClr val="00339A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339A"/>
                </a:solidFill>
                <a:latin typeface="Times New Roman"/>
                <a:cs typeface="Times New Roman"/>
              </a:rPr>
              <a:t>solução.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565789" y="4920996"/>
            <a:ext cx="1562100" cy="11689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dirty="0"/>
              <a:t>© </a:t>
            </a:r>
            <a:r>
              <a:rPr spc="-5" dirty="0"/>
              <a:t>2005 by Pearson</a:t>
            </a:r>
            <a:r>
              <a:rPr spc="-80" dirty="0"/>
              <a:t> </a:t>
            </a:r>
            <a:r>
              <a:rPr spc="-5" dirty="0"/>
              <a:t>Education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spc="-5" dirty="0"/>
              <a:t>Capítulo</a:t>
            </a:r>
            <a:r>
              <a:rPr spc="-50" dirty="0"/>
              <a:t> </a:t>
            </a:r>
            <a:r>
              <a:rPr spc="-5" dirty="0"/>
              <a:t>04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05391" y="581405"/>
            <a:ext cx="6689725" cy="624840"/>
          </a:xfrm>
          <a:custGeom>
            <a:avLst/>
            <a:gdLst/>
            <a:ahLst/>
            <a:cxnLst/>
            <a:rect l="l" t="t" r="r" b="b"/>
            <a:pathLst>
              <a:path w="6689725" h="624840">
                <a:moveTo>
                  <a:pt x="6689598" y="624839"/>
                </a:moveTo>
                <a:lnTo>
                  <a:pt x="6689598" y="0"/>
                </a:lnTo>
                <a:lnTo>
                  <a:pt x="0" y="0"/>
                </a:lnTo>
                <a:lnTo>
                  <a:pt x="0" y="624840"/>
                </a:lnTo>
                <a:lnTo>
                  <a:pt x="6689598" y="624839"/>
                </a:lnTo>
                <a:close/>
              </a:path>
            </a:pathLst>
          </a:custGeom>
          <a:solidFill>
            <a:srgbClr val="0033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03439" y="565404"/>
            <a:ext cx="1241564" cy="9265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06575" algn="ctr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Reações</a:t>
            </a:r>
            <a:r>
              <a:rPr spc="-40" dirty="0"/>
              <a:t> </a:t>
            </a:r>
            <a:r>
              <a:rPr dirty="0"/>
              <a:t>ácido-base</a:t>
            </a:r>
          </a:p>
        </p:txBody>
      </p:sp>
      <p:sp>
        <p:nvSpPr>
          <p:cNvPr id="5" name="object 5"/>
          <p:cNvSpPr/>
          <p:nvPr/>
        </p:nvSpPr>
        <p:spPr>
          <a:xfrm>
            <a:off x="2905391" y="1206246"/>
            <a:ext cx="6689725" cy="57150"/>
          </a:xfrm>
          <a:custGeom>
            <a:avLst/>
            <a:gdLst/>
            <a:ahLst/>
            <a:cxnLst/>
            <a:rect l="l" t="t" r="r" b="b"/>
            <a:pathLst>
              <a:path w="6689725" h="57150">
                <a:moveTo>
                  <a:pt x="6689598" y="57150"/>
                </a:moveTo>
                <a:lnTo>
                  <a:pt x="6689598" y="0"/>
                </a:lnTo>
                <a:lnTo>
                  <a:pt x="0" y="0"/>
                </a:lnTo>
                <a:lnTo>
                  <a:pt x="0" y="57150"/>
                </a:lnTo>
                <a:lnTo>
                  <a:pt x="6689598" y="57150"/>
                </a:lnTo>
                <a:close/>
              </a:path>
            </a:pathLst>
          </a:custGeom>
          <a:solidFill>
            <a:srgbClr val="0033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74839" y="3777234"/>
            <a:ext cx="9144000" cy="858519"/>
          </a:xfrm>
          <a:custGeom>
            <a:avLst/>
            <a:gdLst/>
            <a:ahLst/>
            <a:cxnLst/>
            <a:rect l="l" t="t" r="r" b="b"/>
            <a:pathLst>
              <a:path w="9144000" h="858520">
                <a:moveTo>
                  <a:pt x="9144000" y="858012"/>
                </a:moveTo>
                <a:lnTo>
                  <a:pt x="9144000" y="0"/>
                </a:lnTo>
                <a:lnTo>
                  <a:pt x="0" y="0"/>
                </a:lnTo>
                <a:lnTo>
                  <a:pt x="0" y="858012"/>
                </a:lnTo>
                <a:lnTo>
                  <a:pt x="9144000" y="85801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004442" y="2009648"/>
            <a:ext cx="8211184" cy="3833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9890" algn="ctr">
              <a:lnSpc>
                <a:spcPct val="100000"/>
              </a:lnSpc>
              <a:spcBef>
                <a:spcPts val="100"/>
              </a:spcBef>
            </a:pPr>
            <a:r>
              <a:rPr sz="2800" b="1" dirty="0">
                <a:solidFill>
                  <a:srgbClr val="00339A"/>
                </a:solidFill>
                <a:latin typeface="Arial"/>
                <a:cs typeface="Arial"/>
              </a:rPr>
              <a:t>Identificando eletrólitos fortes e</a:t>
            </a:r>
            <a:r>
              <a:rPr sz="2800" b="1" spc="-30" dirty="0">
                <a:solidFill>
                  <a:srgbClr val="00339A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00339A"/>
                </a:solidFill>
                <a:latin typeface="Arial"/>
                <a:cs typeface="Arial"/>
              </a:rPr>
              <a:t>fracos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500">
              <a:latin typeface="Arial"/>
              <a:cs typeface="Arial"/>
            </a:endParaRPr>
          </a:p>
          <a:p>
            <a:pPr marL="350520" indent="-338455">
              <a:lnSpc>
                <a:spcPct val="100000"/>
              </a:lnSpc>
              <a:buChar char="•"/>
              <a:tabLst>
                <a:tab pos="350520" algn="l"/>
                <a:tab pos="351155" algn="l"/>
              </a:tabLst>
            </a:pPr>
            <a:r>
              <a:rPr sz="2400" spc="-5" dirty="0">
                <a:solidFill>
                  <a:srgbClr val="00339A"/>
                </a:solidFill>
                <a:latin typeface="Times New Roman"/>
                <a:cs typeface="Times New Roman"/>
              </a:rPr>
              <a:t>Iônico </a:t>
            </a:r>
            <a:r>
              <a:rPr sz="2400" dirty="0">
                <a:solidFill>
                  <a:srgbClr val="00339A"/>
                </a:solidFill>
                <a:latin typeface="Times New Roman"/>
                <a:cs typeface="Times New Roman"/>
              </a:rPr>
              <a:t>e </a:t>
            </a:r>
            <a:r>
              <a:rPr sz="2400" spc="-5" dirty="0">
                <a:solidFill>
                  <a:srgbClr val="00339A"/>
                </a:solidFill>
                <a:latin typeface="Times New Roman"/>
                <a:cs typeface="Times New Roman"/>
              </a:rPr>
              <a:t>solúvel </a:t>
            </a:r>
            <a:r>
              <a:rPr sz="2400" dirty="0">
                <a:solidFill>
                  <a:srgbClr val="00339A"/>
                </a:solidFill>
                <a:latin typeface="Times New Roman"/>
                <a:cs typeface="Times New Roman"/>
              </a:rPr>
              <a:t>em </a:t>
            </a:r>
            <a:r>
              <a:rPr sz="2400" spc="-5" dirty="0">
                <a:solidFill>
                  <a:srgbClr val="00339A"/>
                </a:solidFill>
                <a:latin typeface="Times New Roman"/>
                <a:cs typeface="Times New Roman"/>
              </a:rPr>
              <a:t>água </a:t>
            </a:r>
            <a:r>
              <a:rPr sz="2400" dirty="0">
                <a:solidFill>
                  <a:srgbClr val="00339A"/>
                </a:solidFill>
                <a:latin typeface="Times New Roman"/>
                <a:cs typeface="Times New Roman"/>
              </a:rPr>
              <a:t>= </a:t>
            </a:r>
            <a:r>
              <a:rPr sz="2400" spc="-5" dirty="0">
                <a:solidFill>
                  <a:srgbClr val="00339A"/>
                </a:solidFill>
                <a:latin typeface="Times New Roman"/>
                <a:cs typeface="Times New Roman"/>
              </a:rPr>
              <a:t>eletrólito forte</a:t>
            </a:r>
            <a:r>
              <a:rPr sz="2400" spc="-50" dirty="0">
                <a:solidFill>
                  <a:srgbClr val="00339A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339A"/>
                </a:solidFill>
                <a:latin typeface="Times New Roman"/>
                <a:cs typeface="Times New Roman"/>
              </a:rPr>
              <a:t>(provavelmente).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00339A"/>
              </a:buClr>
              <a:buFont typeface="Times New Roman"/>
              <a:buChar char="•"/>
            </a:pPr>
            <a:endParaRPr sz="2650">
              <a:latin typeface="Times New Roman"/>
              <a:cs typeface="Times New Roman"/>
            </a:endParaRPr>
          </a:p>
          <a:p>
            <a:pPr marL="350520" marR="79375" indent="-338455">
              <a:lnSpc>
                <a:spcPts val="2300"/>
              </a:lnSpc>
              <a:spcBef>
                <a:spcPts val="5"/>
              </a:spcBef>
              <a:buChar char="•"/>
              <a:tabLst>
                <a:tab pos="350520" algn="l"/>
                <a:tab pos="351155" algn="l"/>
              </a:tabLst>
            </a:pPr>
            <a:r>
              <a:rPr sz="2400" dirty="0">
                <a:solidFill>
                  <a:srgbClr val="00339A"/>
                </a:solidFill>
                <a:latin typeface="Times New Roman"/>
                <a:cs typeface="Times New Roman"/>
              </a:rPr>
              <a:t>Solúvel em água e </a:t>
            </a:r>
            <a:r>
              <a:rPr sz="2400" spc="-5" dirty="0">
                <a:solidFill>
                  <a:srgbClr val="00339A"/>
                </a:solidFill>
                <a:latin typeface="Times New Roman"/>
                <a:cs typeface="Times New Roman"/>
              </a:rPr>
              <a:t>não-iônico, </a:t>
            </a:r>
            <a:r>
              <a:rPr sz="2400" dirty="0">
                <a:solidFill>
                  <a:srgbClr val="00339A"/>
                </a:solidFill>
                <a:latin typeface="Times New Roman"/>
                <a:cs typeface="Times New Roman"/>
              </a:rPr>
              <a:t>mas é um ácido (ou </a:t>
            </a:r>
            <a:r>
              <a:rPr sz="2400" spc="-5" dirty="0">
                <a:solidFill>
                  <a:srgbClr val="00339A"/>
                </a:solidFill>
                <a:latin typeface="Times New Roman"/>
                <a:cs typeface="Times New Roman"/>
              </a:rPr>
              <a:t>base) </a:t>
            </a:r>
            <a:r>
              <a:rPr sz="2400" dirty="0">
                <a:solidFill>
                  <a:srgbClr val="00339A"/>
                </a:solidFill>
                <a:latin typeface="Times New Roman"/>
                <a:cs typeface="Times New Roman"/>
              </a:rPr>
              <a:t>forte</a:t>
            </a:r>
            <a:r>
              <a:rPr sz="2400" spc="-140" dirty="0">
                <a:solidFill>
                  <a:srgbClr val="00339A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339A"/>
                </a:solidFill>
                <a:latin typeface="Times New Roman"/>
                <a:cs typeface="Times New Roman"/>
              </a:rPr>
              <a:t>=  eletrólito</a:t>
            </a:r>
            <a:r>
              <a:rPr sz="2400" spc="-30" dirty="0">
                <a:solidFill>
                  <a:srgbClr val="00339A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339A"/>
                </a:solidFill>
                <a:latin typeface="Times New Roman"/>
                <a:cs typeface="Times New Roman"/>
              </a:rPr>
              <a:t>forte.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00339A"/>
              </a:buClr>
              <a:buFont typeface="Times New Roman"/>
              <a:buChar char="•"/>
            </a:pPr>
            <a:endParaRPr sz="2700">
              <a:latin typeface="Times New Roman"/>
              <a:cs typeface="Times New Roman"/>
            </a:endParaRPr>
          </a:p>
          <a:p>
            <a:pPr marL="350520" marR="5080" indent="-338455">
              <a:lnSpc>
                <a:spcPct val="80000"/>
              </a:lnSpc>
              <a:buChar char="•"/>
              <a:tabLst>
                <a:tab pos="350520" algn="l"/>
                <a:tab pos="351155" algn="l"/>
              </a:tabLst>
            </a:pPr>
            <a:r>
              <a:rPr sz="2400" spc="-5" dirty="0">
                <a:solidFill>
                  <a:srgbClr val="00339A"/>
                </a:solidFill>
                <a:latin typeface="Times New Roman"/>
                <a:cs typeface="Times New Roman"/>
              </a:rPr>
              <a:t>Solúvel </a:t>
            </a:r>
            <a:r>
              <a:rPr sz="2400" dirty="0">
                <a:solidFill>
                  <a:srgbClr val="00339A"/>
                </a:solidFill>
                <a:latin typeface="Times New Roman"/>
                <a:cs typeface="Times New Roman"/>
              </a:rPr>
              <a:t>em água e </a:t>
            </a:r>
            <a:r>
              <a:rPr sz="2400" spc="-5" dirty="0">
                <a:solidFill>
                  <a:srgbClr val="00339A"/>
                </a:solidFill>
                <a:latin typeface="Times New Roman"/>
                <a:cs typeface="Times New Roman"/>
              </a:rPr>
              <a:t>não-iônico, </a:t>
            </a:r>
            <a:r>
              <a:rPr sz="2400" dirty="0">
                <a:solidFill>
                  <a:srgbClr val="00339A"/>
                </a:solidFill>
                <a:latin typeface="Times New Roman"/>
                <a:cs typeface="Times New Roman"/>
              </a:rPr>
              <a:t>e é </a:t>
            </a:r>
            <a:r>
              <a:rPr sz="2400" spc="-5" dirty="0">
                <a:solidFill>
                  <a:srgbClr val="00339A"/>
                </a:solidFill>
                <a:latin typeface="Times New Roman"/>
                <a:cs typeface="Times New Roman"/>
              </a:rPr>
              <a:t>um ácido </a:t>
            </a:r>
            <a:r>
              <a:rPr sz="2400" dirty="0">
                <a:solidFill>
                  <a:srgbClr val="00339A"/>
                </a:solidFill>
                <a:latin typeface="Times New Roman"/>
                <a:cs typeface="Times New Roman"/>
              </a:rPr>
              <a:t>ou uma </a:t>
            </a:r>
            <a:r>
              <a:rPr sz="2400" spc="-5" dirty="0">
                <a:solidFill>
                  <a:srgbClr val="00339A"/>
                </a:solidFill>
                <a:latin typeface="Times New Roman"/>
                <a:cs typeface="Times New Roman"/>
              </a:rPr>
              <a:t>base fraca </a:t>
            </a:r>
            <a:r>
              <a:rPr sz="2400" dirty="0">
                <a:solidFill>
                  <a:srgbClr val="00339A"/>
                </a:solidFill>
                <a:latin typeface="Times New Roman"/>
                <a:cs typeface="Times New Roman"/>
              </a:rPr>
              <a:t>=  eletrólito</a:t>
            </a:r>
            <a:r>
              <a:rPr sz="2400" spc="-30" dirty="0">
                <a:solidFill>
                  <a:srgbClr val="00339A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339A"/>
                </a:solidFill>
                <a:latin typeface="Times New Roman"/>
                <a:cs typeface="Times New Roman"/>
              </a:rPr>
              <a:t>fraco.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00339A"/>
              </a:buClr>
              <a:buFont typeface="Times New Roman"/>
              <a:buChar char="•"/>
            </a:pPr>
            <a:endParaRPr sz="2150">
              <a:latin typeface="Times New Roman"/>
              <a:cs typeface="Times New Roman"/>
            </a:endParaRPr>
          </a:p>
          <a:p>
            <a:pPr marL="350520" indent="-338455">
              <a:lnSpc>
                <a:spcPct val="100000"/>
              </a:lnSpc>
              <a:buChar char="•"/>
              <a:tabLst>
                <a:tab pos="350520" algn="l"/>
                <a:tab pos="351155" algn="l"/>
              </a:tabLst>
            </a:pPr>
            <a:r>
              <a:rPr sz="2400" spc="-5" dirty="0">
                <a:solidFill>
                  <a:srgbClr val="00339A"/>
                </a:solidFill>
                <a:latin typeface="Times New Roman"/>
                <a:cs typeface="Times New Roman"/>
              </a:rPr>
              <a:t>Caso </a:t>
            </a:r>
            <a:r>
              <a:rPr sz="2400" dirty="0">
                <a:solidFill>
                  <a:srgbClr val="00339A"/>
                </a:solidFill>
                <a:latin typeface="Times New Roman"/>
                <a:cs typeface="Times New Roman"/>
              </a:rPr>
              <a:t>contrário, o composto é </a:t>
            </a:r>
            <a:r>
              <a:rPr sz="2400" spc="-5" dirty="0">
                <a:solidFill>
                  <a:srgbClr val="00339A"/>
                </a:solidFill>
                <a:latin typeface="Times New Roman"/>
                <a:cs typeface="Times New Roman"/>
              </a:rPr>
              <a:t>provavelmente um</a:t>
            </a:r>
            <a:r>
              <a:rPr sz="2400" spc="-130" dirty="0">
                <a:solidFill>
                  <a:srgbClr val="00339A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339A"/>
                </a:solidFill>
                <a:latin typeface="Times New Roman"/>
                <a:cs typeface="Times New Roman"/>
              </a:rPr>
              <a:t>não-eletrólito.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dirty="0"/>
              <a:t>© </a:t>
            </a:r>
            <a:r>
              <a:rPr spc="-5" dirty="0"/>
              <a:t>2005 by Pearson</a:t>
            </a:r>
            <a:r>
              <a:rPr spc="-80" dirty="0"/>
              <a:t> </a:t>
            </a:r>
            <a:r>
              <a:rPr spc="-5" dirty="0"/>
              <a:t>Education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spc="-5" dirty="0"/>
              <a:t>Capítulo</a:t>
            </a:r>
            <a:r>
              <a:rPr spc="-50" dirty="0"/>
              <a:t> </a:t>
            </a:r>
            <a:r>
              <a:rPr spc="-5" dirty="0"/>
              <a:t>04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06575" algn="ctr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Reações</a:t>
            </a:r>
            <a:r>
              <a:rPr spc="-40" dirty="0"/>
              <a:t> </a:t>
            </a:r>
            <a:r>
              <a:rPr dirty="0"/>
              <a:t>ácido-base</a:t>
            </a:r>
          </a:p>
        </p:txBody>
      </p:sp>
      <p:sp>
        <p:nvSpPr>
          <p:cNvPr id="3" name="object 3"/>
          <p:cNvSpPr/>
          <p:nvPr/>
        </p:nvSpPr>
        <p:spPr>
          <a:xfrm>
            <a:off x="2905391" y="1206246"/>
            <a:ext cx="6689725" cy="57150"/>
          </a:xfrm>
          <a:custGeom>
            <a:avLst/>
            <a:gdLst/>
            <a:ahLst/>
            <a:cxnLst/>
            <a:rect l="l" t="t" r="r" b="b"/>
            <a:pathLst>
              <a:path w="6689725" h="57150">
                <a:moveTo>
                  <a:pt x="6689598" y="57150"/>
                </a:moveTo>
                <a:lnTo>
                  <a:pt x="6689598" y="0"/>
                </a:lnTo>
                <a:lnTo>
                  <a:pt x="0" y="0"/>
                </a:lnTo>
                <a:lnTo>
                  <a:pt x="0" y="57150"/>
                </a:lnTo>
                <a:lnTo>
                  <a:pt x="6689598" y="57150"/>
                </a:lnTo>
                <a:close/>
              </a:path>
            </a:pathLst>
          </a:custGeom>
          <a:solidFill>
            <a:srgbClr val="0033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990470" y="2047748"/>
            <a:ext cx="659257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dirty="0">
                <a:solidFill>
                  <a:srgbClr val="00339A"/>
                </a:solidFill>
                <a:latin typeface="Arial"/>
                <a:cs typeface="Arial"/>
              </a:rPr>
              <a:t>Identificando eletrólitos fortes e</a:t>
            </a:r>
            <a:r>
              <a:rPr sz="2800" b="1" spc="-65" dirty="0">
                <a:solidFill>
                  <a:srgbClr val="00339A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00339A"/>
                </a:solidFill>
                <a:latin typeface="Arial"/>
                <a:cs typeface="Arial"/>
              </a:rPr>
              <a:t>fracos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048397" y="3081527"/>
            <a:ext cx="8677656" cy="2834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584589" y="3479291"/>
            <a:ext cx="4997196" cy="13258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48397" y="3698747"/>
            <a:ext cx="8677656" cy="91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8"/>
          <p:cNvGrpSpPr/>
          <p:nvPr/>
        </p:nvGrpSpPr>
        <p:grpSpPr>
          <a:xfrm>
            <a:off x="1048397" y="3771900"/>
            <a:ext cx="8677910" cy="690880"/>
            <a:chOff x="1048397" y="3771900"/>
            <a:chExt cx="8677910" cy="690880"/>
          </a:xfrm>
        </p:grpSpPr>
        <p:sp>
          <p:nvSpPr>
            <p:cNvPr id="9" name="object 9"/>
            <p:cNvSpPr/>
            <p:nvPr/>
          </p:nvSpPr>
          <p:spPr>
            <a:xfrm>
              <a:off x="1217561" y="3774186"/>
              <a:ext cx="5724525" cy="5080"/>
            </a:xfrm>
            <a:custGeom>
              <a:avLst/>
              <a:gdLst/>
              <a:ahLst/>
              <a:cxnLst/>
              <a:rect l="l" t="t" r="r" b="b"/>
              <a:pathLst>
                <a:path w="5724525" h="5079">
                  <a:moveTo>
                    <a:pt x="86868" y="0"/>
                  </a:moveTo>
                  <a:lnTo>
                    <a:pt x="100584" y="0"/>
                  </a:lnTo>
                </a:path>
                <a:path w="5724525" h="5079">
                  <a:moveTo>
                    <a:pt x="0" y="4572"/>
                  </a:moveTo>
                  <a:lnTo>
                    <a:pt x="45719" y="4572"/>
                  </a:lnTo>
                </a:path>
                <a:path w="5724525" h="5079">
                  <a:moveTo>
                    <a:pt x="86868" y="4572"/>
                  </a:moveTo>
                  <a:lnTo>
                    <a:pt x="105156" y="4572"/>
                  </a:lnTo>
                </a:path>
                <a:path w="5724525" h="5079">
                  <a:moveTo>
                    <a:pt x="256032" y="0"/>
                  </a:moveTo>
                  <a:lnTo>
                    <a:pt x="265176" y="0"/>
                  </a:lnTo>
                </a:path>
                <a:path w="5724525" h="5079">
                  <a:moveTo>
                    <a:pt x="251460" y="4572"/>
                  </a:moveTo>
                  <a:lnTo>
                    <a:pt x="269748" y="4572"/>
                  </a:lnTo>
                </a:path>
                <a:path w="5724525" h="5079">
                  <a:moveTo>
                    <a:pt x="1421892" y="0"/>
                  </a:moveTo>
                  <a:lnTo>
                    <a:pt x="1508760" y="0"/>
                  </a:lnTo>
                </a:path>
                <a:path w="5724525" h="5079">
                  <a:moveTo>
                    <a:pt x="1421892" y="4572"/>
                  </a:moveTo>
                  <a:lnTo>
                    <a:pt x="1508760" y="4572"/>
                  </a:lnTo>
                </a:path>
                <a:path w="5724525" h="5079">
                  <a:moveTo>
                    <a:pt x="1655064" y="0"/>
                  </a:moveTo>
                  <a:lnTo>
                    <a:pt x="1677923" y="0"/>
                  </a:lnTo>
                </a:path>
                <a:path w="5724525" h="5079">
                  <a:moveTo>
                    <a:pt x="1668780" y="4572"/>
                  </a:moveTo>
                  <a:lnTo>
                    <a:pt x="1677924" y="4572"/>
                  </a:lnTo>
                </a:path>
                <a:path w="5724525" h="5079">
                  <a:moveTo>
                    <a:pt x="3278124" y="0"/>
                  </a:moveTo>
                  <a:lnTo>
                    <a:pt x="3305556" y="0"/>
                  </a:lnTo>
                </a:path>
                <a:path w="5724525" h="5079">
                  <a:moveTo>
                    <a:pt x="3291840" y="4572"/>
                  </a:moveTo>
                  <a:lnTo>
                    <a:pt x="3310128" y="4572"/>
                  </a:lnTo>
                </a:path>
                <a:path w="5724525" h="5079">
                  <a:moveTo>
                    <a:pt x="3369563" y="0"/>
                  </a:moveTo>
                  <a:lnTo>
                    <a:pt x="3401567" y="0"/>
                  </a:lnTo>
                </a:path>
                <a:path w="5724525" h="5079">
                  <a:moveTo>
                    <a:pt x="3378707" y="4572"/>
                  </a:moveTo>
                  <a:lnTo>
                    <a:pt x="3387852" y="4572"/>
                  </a:lnTo>
                </a:path>
                <a:path w="5724525" h="5079">
                  <a:moveTo>
                    <a:pt x="3570731" y="0"/>
                  </a:moveTo>
                  <a:lnTo>
                    <a:pt x="3598164" y="0"/>
                  </a:lnTo>
                </a:path>
                <a:path w="5724525" h="5079">
                  <a:moveTo>
                    <a:pt x="3584448" y="4572"/>
                  </a:moveTo>
                  <a:lnTo>
                    <a:pt x="3598164" y="4572"/>
                  </a:lnTo>
                </a:path>
                <a:path w="5724525" h="5079">
                  <a:moveTo>
                    <a:pt x="5408663" y="0"/>
                  </a:moveTo>
                  <a:lnTo>
                    <a:pt x="5431523" y="0"/>
                  </a:lnTo>
                </a:path>
                <a:path w="5724525" h="5079">
                  <a:moveTo>
                    <a:pt x="5417820" y="4572"/>
                  </a:moveTo>
                  <a:lnTo>
                    <a:pt x="5436108" y="4572"/>
                  </a:lnTo>
                </a:path>
                <a:path w="5724525" h="5079">
                  <a:moveTo>
                    <a:pt x="5495544" y="0"/>
                  </a:moveTo>
                  <a:lnTo>
                    <a:pt x="5527547" y="0"/>
                  </a:lnTo>
                </a:path>
                <a:path w="5724525" h="5079">
                  <a:moveTo>
                    <a:pt x="5509260" y="4572"/>
                  </a:moveTo>
                  <a:lnTo>
                    <a:pt x="5518404" y="4572"/>
                  </a:lnTo>
                </a:path>
                <a:path w="5724525" h="5079">
                  <a:moveTo>
                    <a:pt x="5701284" y="0"/>
                  </a:moveTo>
                  <a:lnTo>
                    <a:pt x="5724143" y="0"/>
                  </a:lnTo>
                </a:path>
                <a:path w="5724525" h="5079">
                  <a:moveTo>
                    <a:pt x="5714987" y="4572"/>
                  </a:moveTo>
                  <a:lnTo>
                    <a:pt x="5724131" y="4572"/>
                  </a:lnTo>
                </a:path>
              </a:pathLst>
            </a:custGeom>
            <a:ln w="457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48397" y="3777996"/>
              <a:ext cx="8677656" cy="68427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dirty="0"/>
              <a:t>© </a:t>
            </a:r>
            <a:r>
              <a:rPr spc="-5" dirty="0"/>
              <a:t>2005 by Pearson</a:t>
            </a:r>
            <a:r>
              <a:rPr spc="-80" dirty="0"/>
              <a:t> </a:t>
            </a:r>
            <a:r>
              <a:rPr spc="-5" dirty="0"/>
              <a:t>Education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spc="-5" dirty="0"/>
              <a:t>Capítulo</a:t>
            </a:r>
            <a:r>
              <a:rPr spc="-50" dirty="0"/>
              <a:t> </a:t>
            </a:r>
            <a:r>
              <a:rPr spc="-5" dirty="0"/>
              <a:t>04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05391" y="581405"/>
            <a:ext cx="6689725" cy="681990"/>
          </a:xfrm>
          <a:prstGeom prst="rect">
            <a:avLst/>
          </a:prstGeom>
          <a:solidFill>
            <a:srgbClr val="003399"/>
          </a:solidFill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4190"/>
              </a:lnSpc>
            </a:pPr>
            <a:r>
              <a:rPr spc="-5" dirty="0"/>
              <a:t>Reações</a:t>
            </a:r>
            <a:r>
              <a:rPr spc="-40" dirty="0"/>
              <a:t> </a:t>
            </a:r>
            <a:r>
              <a:rPr dirty="0"/>
              <a:t>ácido-base</a:t>
            </a:r>
          </a:p>
        </p:txBody>
      </p:sp>
      <p:sp>
        <p:nvSpPr>
          <p:cNvPr id="3" name="object 3"/>
          <p:cNvSpPr/>
          <p:nvPr/>
        </p:nvSpPr>
        <p:spPr>
          <a:xfrm>
            <a:off x="774839" y="4634496"/>
            <a:ext cx="9144000" cy="1715770"/>
          </a:xfrm>
          <a:custGeom>
            <a:avLst/>
            <a:gdLst/>
            <a:ahLst/>
            <a:cxnLst/>
            <a:rect l="l" t="t" r="r" b="b"/>
            <a:pathLst>
              <a:path w="9144000" h="1715770">
                <a:moveTo>
                  <a:pt x="9144000" y="0"/>
                </a:moveTo>
                <a:lnTo>
                  <a:pt x="0" y="0"/>
                </a:lnTo>
                <a:lnTo>
                  <a:pt x="0" y="857250"/>
                </a:lnTo>
                <a:lnTo>
                  <a:pt x="0" y="858012"/>
                </a:lnTo>
                <a:lnTo>
                  <a:pt x="0" y="1715262"/>
                </a:lnTo>
                <a:lnTo>
                  <a:pt x="9144000" y="1715262"/>
                </a:lnTo>
                <a:lnTo>
                  <a:pt x="9144000" y="858012"/>
                </a:lnTo>
                <a:lnTo>
                  <a:pt x="9144000" y="857250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53649" y="1943354"/>
            <a:ext cx="8330565" cy="3947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4650" algn="ctr">
              <a:lnSpc>
                <a:spcPts val="3354"/>
              </a:lnSpc>
              <a:spcBef>
                <a:spcPts val="100"/>
              </a:spcBef>
            </a:pPr>
            <a:r>
              <a:rPr sz="2800" b="1" spc="-5" dirty="0">
                <a:solidFill>
                  <a:srgbClr val="00339A"/>
                </a:solidFill>
                <a:latin typeface="Arial"/>
                <a:cs typeface="Arial"/>
              </a:rPr>
              <a:t>Reações de </a:t>
            </a:r>
            <a:r>
              <a:rPr sz="2800" b="1" dirty="0">
                <a:solidFill>
                  <a:srgbClr val="00339A"/>
                </a:solidFill>
                <a:latin typeface="Arial"/>
                <a:cs typeface="Arial"/>
              </a:rPr>
              <a:t>neutralização e</a:t>
            </a:r>
            <a:r>
              <a:rPr sz="2800" b="1" spc="5" dirty="0">
                <a:solidFill>
                  <a:srgbClr val="00339A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00339A"/>
                </a:solidFill>
                <a:latin typeface="Arial"/>
                <a:cs typeface="Arial"/>
              </a:rPr>
              <a:t>sais</a:t>
            </a:r>
            <a:endParaRPr sz="2800">
              <a:latin typeface="Arial"/>
              <a:cs typeface="Arial"/>
            </a:endParaRPr>
          </a:p>
          <a:p>
            <a:pPr marL="401320" marR="236854" indent="-338455">
              <a:lnSpc>
                <a:spcPts val="2880"/>
              </a:lnSpc>
              <a:spcBef>
                <a:spcPts val="90"/>
              </a:spcBef>
              <a:buChar char="•"/>
              <a:tabLst>
                <a:tab pos="401320" algn="l"/>
                <a:tab pos="401955" algn="l"/>
              </a:tabLst>
            </a:pPr>
            <a:r>
              <a:rPr sz="2400" spc="-5" dirty="0">
                <a:solidFill>
                  <a:srgbClr val="00339A"/>
                </a:solidFill>
                <a:latin typeface="Times New Roman"/>
                <a:cs typeface="Times New Roman"/>
              </a:rPr>
              <a:t>A neutralização ocorre quando uma solução de um </a:t>
            </a:r>
            <a:r>
              <a:rPr sz="2400" dirty="0">
                <a:solidFill>
                  <a:srgbClr val="FF3300"/>
                </a:solidFill>
                <a:latin typeface="Times New Roman"/>
                <a:cs typeface="Times New Roman"/>
              </a:rPr>
              <a:t>ácido </a:t>
            </a:r>
            <a:r>
              <a:rPr sz="2400" dirty="0">
                <a:solidFill>
                  <a:srgbClr val="00339A"/>
                </a:solidFill>
                <a:latin typeface="Times New Roman"/>
                <a:cs typeface="Times New Roman"/>
              </a:rPr>
              <a:t>e a</a:t>
            </a:r>
            <a:r>
              <a:rPr sz="2400" spc="-235" dirty="0">
                <a:solidFill>
                  <a:srgbClr val="00339A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339A"/>
                </a:solidFill>
                <a:latin typeface="Times New Roman"/>
                <a:cs typeface="Times New Roman"/>
              </a:rPr>
              <a:t>de  </a:t>
            </a:r>
            <a:r>
              <a:rPr sz="2400" spc="-5" dirty="0">
                <a:solidFill>
                  <a:srgbClr val="00339A"/>
                </a:solidFill>
                <a:latin typeface="Times New Roman"/>
                <a:cs typeface="Times New Roman"/>
              </a:rPr>
              <a:t>uma </a:t>
            </a:r>
            <a:r>
              <a:rPr sz="2400" dirty="0">
                <a:solidFill>
                  <a:srgbClr val="650065"/>
                </a:solidFill>
                <a:latin typeface="Times New Roman"/>
                <a:cs typeface="Times New Roman"/>
              </a:rPr>
              <a:t>base </a:t>
            </a:r>
            <a:r>
              <a:rPr sz="2400" spc="-5" dirty="0">
                <a:solidFill>
                  <a:srgbClr val="00339A"/>
                </a:solidFill>
                <a:latin typeface="Times New Roman"/>
                <a:cs typeface="Times New Roman"/>
              </a:rPr>
              <a:t>são</a:t>
            </a:r>
            <a:r>
              <a:rPr sz="2400" spc="-30" dirty="0">
                <a:solidFill>
                  <a:srgbClr val="00339A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339A"/>
                </a:solidFill>
                <a:latin typeface="Times New Roman"/>
                <a:cs typeface="Times New Roman"/>
              </a:rPr>
              <a:t>misturadas:</a:t>
            </a:r>
            <a:endParaRPr sz="2400">
              <a:latin typeface="Times New Roman"/>
              <a:cs typeface="Times New Roman"/>
            </a:endParaRPr>
          </a:p>
          <a:p>
            <a:pPr marL="374015" algn="ctr">
              <a:lnSpc>
                <a:spcPct val="100000"/>
              </a:lnSpc>
              <a:spcBef>
                <a:spcPts val="315"/>
              </a:spcBef>
            </a:pPr>
            <a:r>
              <a:rPr sz="2400" spc="-5" dirty="0">
                <a:solidFill>
                  <a:srgbClr val="FF3300"/>
                </a:solidFill>
                <a:latin typeface="Times New Roman"/>
                <a:cs typeface="Times New Roman"/>
              </a:rPr>
              <a:t>HCl</a:t>
            </a:r>
            <a:r>
              <a:rPr sz="2400" spc="-5" dirty="0">
                <a:solidFill>
                  <a:srgbClr val="00339A"/>
                </a:solidFill>
                <a:latin typeface="Times New Roman"/>
                <a:cs typeface="Times New Roman"/>
              </a:rPr>
              <a:t>(</a:t>
            </a:r>
            <a:r>
              <a:rPr sz="2400" i="1" spc="-5" dirty="0">
                <a:solidFill>
                  <a:srgbClr val="00339A"/>
                </a:solidFill>
                <a:latin typeface="Times New Roman"/>
                <a:cs typeface="Times New Roman"/>
              </a:rPr>
              <a:t>aq</a:t>
            </a:r>
            <a:r>
              <a:rPr sz="2400" spc="-5" dirty="0">
                <a:solidFill>
                  <a:srgbClr val="00339A"/>
                </a:solidFill>
                <a:latin typeface="Times New Roman"/>
                <a:cs typeface="Times New Roman"/>
              </a:rPr>
              <a:t>) </a:t>
            </a:r>
            <a:r>
              <a:rPr sz="2400" dirty="0">
                <a:solidFill>
                  <a:srgbClr val="00339A"/>
                </a:solidFill>
                <a:latin typeface="Times New Roman"/>
                <a:cs typeface="Times New Roman"/>
              </a:rPr>
              <a:t>+ </a:t>
            </a:r>
            <a:r>
              <a:rPr sz="2400" spc="-5" dirty="0">
                <a:solidFill>
                  <a:srgbClr val="650065"/>
                </a:solidFill>
                <a:latin typeface="Times New Roman"/>
                <a:cs typeface="Times New Roman"/>
              </a:rPr>
              <a:t>NaOH</a:t>
            </a:r>
            <a:r>
              <a:rPr sz="2400" spc="-5" dirty="0">
                <a:solidFill>
                  <a:srgbClr val="00339A"/>
                </a:solidFill>
                <a:latin typeface="Times New Roman"/>
                <a:cs typeface="Times New Roman"/>
              </a:rPr>
              <a:t>(</a:t>
            </a:r>
            <a:r>
              <a:rPr sz="2400" i="1" spc="-5" dirty="0">
                <a:solidFill>
                  <a:srgbClr val="00339A"/>
                </a:solidFill>
                <a:latin typeface="Times New Roman"/>
                <a:cs typeface="Times New Roman"/>
              </a:rPr>
              <a:t>aq</a:t>
            </a:r>
            <a:r>
              <a:rPr sz="2400" spc="-5" dirty="0">
                <a:solidFill>
                  <a:srgbClr val="00339A"/>
                </a:solidFill>
                <a:latin typeface="Times New Roman"/>
                <a:cs typeface="Times New Roman"/>
              </a:rPr>
              <a:t>) </a:t>
            </a:r>
            <a:r>
              <a:rPr sz="2400" dirty="0">
                <a:solidFill>
                  <a:srgbClr val="00339A"/>
                </a:solidFill>
                <a:latin typeface="Symbol"/>
                <a:cs typeface="Symbol"/>
              </a:rPr>
              <a:t></a:t>
            </a:r>
            <a:r>
              <a:rPr sz="2400" dirty="0">
                <a:solidFill>
                  <a:srgbClr val="00339A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339A"/>
                </a:solidFill>
                <a:latin typeface="Times New Roman"/>
                <a:cs typeface="Times New Roman"/>
              </a:rPr>
              <a:t>H</a:t>
            </a:r>
            <a:r>
              <a:rPr sz="2400" spc="-7" baseline="-20833" dirty="0">
                <a:solidFill>
                  <a:srgbClr val="00339A"/>
                </a:solidFill>
                <a:latin typeface="Times New Roman"/>
                <a:cs typeface="Times New Roman"/>
              </a:rPr>
              <a:t>2</a:t>
            </a:r>
            <a:r>
              <a:rPr sz="2400" spc="-5" dirty="0">
                <a:solidFill>
                  <a:srgbClr val="00339A"/>
                </a:solidFill>
                <a:latin typeface="Times New Roman"/>
                <a:cs typeface="Times New Roman"/>
              </a:rPr>
              <a:t>O(</a:t>
            </a:r>
            <a:r>
              <a:rPr sz="2400" i="1" spc="-5" dirty="0">
                <a:solidFill>
                  <a:srgbClr val="00339A"/>
                </a:solidFill>
                <a:latin typeface="Times New Roman"/>
                <a:cs typeface="Times New Roman"/>
              </a:rPr>
              <a:t>l</a:t>
            </a:r>
            <a:r>
              <a:rPr sz="2400" spc="-5" dirty="0">
                <a:solidFill>
                  <a:srgbClr val="00339A"/>
                </a:solidFill>
                <a:latin typeface="Times New Roman"/>
                <a:cs typeface="Times New Roman"/>
              </a:rPr>
              <a:t>) </a:t>
            </a:r>
            <a:r>
              <a:rPr sz="2400" dirty="0">
                <a:solidFill>
                  <a:srgbClr val="00339A"/>
                </a:solidFill>
                <a:latin typeface="Times New Roman"/>
                <a:cs typeface="Times New Roman"/>
              </a:rPr>
              <a:t>+</a:t>
            </a:r>
            <a:r>
              <a:rPr sz="2400" spc="-10" dirty="0">
                <a:solidFill>
                  <a:srgbClr val="00339A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339A"/>
                </a:solidFill>
                <a:latin typeface="Times New Roman"/>
                <a:cs typeface="Times New Roman"/>
              </a:rPr>
              <a:t>NaCl(</a:t>
            </a:r>
            <a:r>
              <a:rPr sz="2400" i="1" spc="-5" dirty="0">
                <a:solidFill>
                  <a:srgbClr val="00339A"/>
                </a:solidFill>
                <a:latin typeface="Times New Roman"/>
                <a:cs typeface="Times New Roman"/>
              </a:rPr>
              <a:t>aq</a:t>
            </a:r>
            <a:r>
              <a:rPr sz="2400" spc="-5" dirty="0">
                <a:solidFill>
                  <a:srgbClr val="00339A"/>
                </a:solidFill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150">
              <a:latin typeface="Times New Roman"/>
              <a:cs typeface="Times New Roman"/>
            </a:endParaRPr>
          </a:p>
          <a:p>
            <a:pPr marL="401320" indent="-338455">
              <a:lnSpc>
                <a:spcPct val="100000"/>
              </a:lnSpc>
              <a:buChar char="•"/>
              <a:tabLst>
                <a:tab pos="401320" algn="l"/>
                <a:tab pos="401955" algn="l"/>
              </a:tabLst>
            </a:pPr>
            <a:r>
              <a:rPr sz="2400" spc="-5" dirty="0">
                <a:solidFill>
                  <a:srgbClr val="00339A"/>
                </a:solidFill>
                <a:latin typeface="Times New Roman"/>
                <a:cs typeface="Times New Roman"/>
              </a:rPr>
              <a:t>Observe que formamos um sal </a:t>
            </a:r>
            <a:r>
              <a:rPr sz="2400" dirty="0">
                <a:solidFill>
                  <a:srgbClr val="00339A"/>
                </a:solidFill>
                <a:latin typeface="Times New Roman"/>
                <a:cs typeface="Times New Roman"/>
              </a:rPr>
              <a:t>(</a:t>
            </a:r>
            <a:r>
              <a:rPr sz="2400" dirty="0">
                <a:solidFill>
                  <a:srgbClr val="650065"/>
                </a:solidFill>
                <a:latin typeface="Times New Roman"/>
                <a:cs typeface="Times New Roman"/>
              </a:rPr>
              <a:t>Na</a:t>
            </a:r>
            <a:r>
              <a:rPr sz="2400" dirty="0">
                <a:solidFill>
                  <a:srgbClr val="FF3300"/>
                </a:solidFill>
                <a:latin typeface="Times New Roman"/>
                <a:cs typeface="Times New Roman"/>
              </a:rPr>
              <a:t>Cl</a:t>
            </a:r>
            <a:r>
              <a:rPr sz="2400" dirty="0">
                <a:solidFill>
                  <a:srgbClr val="00339A"/>
                </a:solidFill>
                <a:latin typeface="Times New Roman"/>
                <a:cs typeface="Times New Roman"/>
              </a:rPr>
              <a:t>) </a:t>
            </a:r>
            <a:r>
              <a:rPr sz="2400" spc="-5" dirty="0">
                <a:solidFill>
                  <a:srgbClr val="00339A"/>
                </a:solidFill>
                <a:latin typeface="Times New Roman"/>
                <a:cs typeface="Times New Roman"/>
              </a:rPr>
              <a:t>e</a:t>
            </a:r>
            <a:r>
              <a:rPr sz="2400" spc="-45" dirty="0">
                <a:solidFill>
                  <a:srgbClr val="00339A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339A"/>
                </a:solidFill>
                <a:latin typeface="Times New Roman"/>
                <a:cs typeface="Times New Roman"/>
              </a:rPr>
              <a:t>água.</a:t>
            </a:r>
            <a:endParaRPr sz="2400">
              <a:latin typeface="Times New Roman"/>
              <a:cs typeface="Times New Roman"/>
            </a:endParaRPr>
          </a:p>
          <a:p>
            <a:pPr marL="401320" marR="30480" indent="-338455">
              <a:lnSpc>
                <a:spcPct val="100000"/>
              </a:lnSpc>
              <a:spcBef>
                <a:spcPts val="400"/>
              </a:spcBef>
              <a:buChar char="•"/>
              <a:tabLst>
                <a:tab pos="401320" algn="l"/>
                <a:tab pos="401955" algn="l"/>
              </a:tabLst>
            </a:pPr>
            <a:r>
              <a:rPr sz="2400" spc="-5" dirty="0">
                <a:solidFill>
                  <a:srgbClr val="00339A"/>
                </a:solidFill>
                <a:latin typeface="Times New Roman"/>
                <a:cs typeface="Times New Roman"/>
              </a:rPr>
              <a:t>Sal </a:t>
            </a:r>
            <a:r>
              <a:rPr sz="2400" dirty="0">
                <a:solidFill>
                  <a:srgbClr val="00339A"/>
                </a:solidFill>
                <a:latin typeface="Times New Roman"/>
                <a:cs typeface="Times New Roman"/>
              </a:rPr>
              <a:t>= composto iônico cujo cátion vem de uma </a:t>
            </a:r>
            <a:r>
              <a:rPr sz="2400" spc="-5" dirty="0">
                <a:solidFill>
                  <a:srgbClr val="00339A"/>
                </a:solidFill>
                <a:latin typeface="Times New Roman"/>
                <a:cs typeface="Times New Roman"/>
              </a:rPr>
              <a:t>base </a:t>
            </a:r>
            <a:r>
              <a:rPr sz="2400" dirty="0">
                <a:solidFill>
                  <a:srgbClr val="00339A"/>
                </a:solidFill>
                <a:latin typeface="Times New Roman"/>
                <a:cs typeface="Times New Roman"/>
              </a:rPr>
              <a:t>e o ânion</a:t>
            </a:r>
            <a:r>
              <a:rPr sz="2400" spc="-190" dirty="0">
                <a:solidFill>
                  <a:srgbClr val="00339A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339A"/>
                </a:solidFill>
                <a:latin typeface="Times New Roman"/>
                <a:cs typeface="Times New Roman"/>
              </a:rPr>
              <a:t>de  </a:t>
            </a:r>
            <a:r>
              <a:rPr sz="2400" spc="-5" dirty="0">
                <a:solidFill>
                  <a:srgbClr val="00339A"/>
                </a:solidFill>
                <a:latin typeface="Times New Roman"/>
                <a:cs typeface="Times New Roman"/>
              </a:rPr>
              <a:t>um</a:t>
            </a:r>
            <a:r>
              <a:rPr sz="2400" spc="-20" dirty="0">
                <a:solidFill>
                  <a:srgbClr val="00339A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339A"/>
                </a:solidFill>
                <a:latin typeface="Times New Roman"/>
                <a:cs typeface="Times New Roman"/>
              </a:rPr>
              <a:t>ácido.</a:t>
            </a:r>
            <a:endParaRPr sz="2400">
              <a:latin typeface="Times New Roman"/>
              <a:cs typeface="Times New Roman"/>
            </a:endParaRPr>
          </a:p>
          <a:p>
            <a:pPr marL="401320" marR="154305" indent="-338455">
              <a:lnSpc>
                <a:spcPct val="100000"/>
              </a:lnSpc>
              <a:buChar char="•"/>
              <a:tabLst>
                <a:tab pos="401320" algn="l"/>
                <a:tab pos="401955" algn="l"/>
              </a:tabLst>
            </a:pPr>
            <a:r>
              <a:rPr sz="2400" spc="-5" dirty="0">
                <a:solidFill>
                  <a:srgbClr val="00339A"/>
                </a:solidFill>
                <a:latin typeface="Times New Roman"/>
                <a:cs typeface="Times New Roman"/>
              </a:rPr>
              <a:t>A neutralização </a:t>
            </a:r>
            <a:r>
              <a:rPr sz="2400" dirty="0">
                <a:solidFill>
                  <a:srgbClr val="00339A"/>
                </a:solidFill>
                <a:latin typeface="Times New Roman"/>
                <a:cs typeface="Times New Roman"/>
              </a:rPr>
              <a:t>entre um ácido e um hidróxido metálico</a:t>
            </a:r>
            <a:r>
              <a:rPr sz="2400" spc="-280" dirty="0">
                <a:solidFill>
                  <a:srgbClr val="00339A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339A"/>
                </a:solidFill>
                <a:latin typeface="Times New Roman"/>
                <a:cs typeface="Times New Roman"/>
              </a:rPr>
              <a:t>produz  água e um</a:t>
            </a:r>
            <a:r>
              <a:rPr sz="2400" spc="-35" dirty="0">
                <a:solidFill>
                  <a:srgbClr val="00339A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339A"/>
                </a:solidFill>
                <a:latin typeface="Times New Roman"/>
                <a:cs typeface="Times New Roman"/>
              </a:rPr>
              <a:t>sal.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dirty="0"/>
              <a:t>© </a:t>
            </a:r>
            <a:r>
              <a:rPr spc="-5" dirty="0"/>
              <a:t>2005 by Pearson</a:t>
            </a:r>
            <a:r>
              <a:rPr spc="-80" dirty="0"/>
              <a:t> </a:t>
            </a:r>
            <a:r>
              <a:rPr spc="-5" dirty="0"/>
              <a:t>Education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spc="-5" dirty="0"/>
              <a:t>Capítulo</a:t>
            </a:r>
            <a:r>
              <a:rPr spc="-50" dirty="0"/>
              <a:t> </a:t>
            </a:r>
            <a:r>
              <a:rPr spc="-5" dirty="0"/>
              <a:t>04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05391" y="581405"/>
            <a:ext cx="6689725" cy="681990"/>
          </a:xfrm>
          <a:prstGeom prst="rect">
            <a:avLst/>
          </a:prstGeom>
          <a:solidFill>
            <a:srgbClr val="003399"/>
          </a:solidFill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4190"/>
              </a:lnSpc>
            </a:pPr>
            <a:r>
              <a:rPr spc="-5" dirty="0"/>
              <a:t>Reações</a:t>
            </a:r>
            <a:r>
              <a:rPr spc="-40" dirty="0"/>
              <a:t> </a:t>
            </a:r>
            <a:r>
              <a:rPr dirty="0"/>
              <a:t>ácido-base</a:t>
            </a:r>
          </a:p>
        </p:txBody>
      </p:sp>
      <p:sp>
        <p:nvSpPr>
          <p:cNvPr id="3" name="object 3"/>
          <p:cNvSpPr/>
          <p:nvPr/>
        </p:nvSpPr>
        <p:spPr>
          <a:xfrm>
            <a:off x="774839" y="3777234"/>
            <a:ext cx="9144000" cy="858519"/>
          </a:xfrm>
          <a:custGeom>
            <a:avLst/>
            <a:gdLst/>
            <a:ahLst/>
            <a:cxnLst/>
            <a:rect l="l" t="t" r="r" b="b"/>
            <a:pathLst>
              <a:path w="9144000" h="858520">
                <a:moveTo>
                  <a:pt x="9144000" y="858012"/>
                </a:moveTo>
                <a:lnTo>
                  <a:pt x="9144000" y="0"/>
                </a:lnTo>
                <a:lnTo>
                  <a:pt x="0" y="0"/>
                </a:lnTo>
                <a:lnTo>
                  <a:pt x="0" y="858012"/>
                </a:lnTo>
                <a:lnTo>
                  <a:pt x="9144000" y="85801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66349" y="2047748"/>
            <a:ext cx="8493125" cy="2647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6055" algn="ctr">
              <a:lnSpc>
                <a:spcPts val="3360"/>
              </a:lnSpc>
              <a:spcBef>
                <a:spcPts val="100"/>
              </a:spcBef>
            </a:pPr>
            <a:r>
              <a:rPr sz="2800" b="1" dirty="0">
                <a:solidFill>
                  <a:srgbClr val="00339A"/>
                </a:solidFill>
                <a:latin typeface="Arial"/>
                <a:cs typeface="Arial"/>
              </a:rPr>
              <a:t>Reações ácido-base com formação de</a:t>
            </a:r>
            <a:r>
              <a:rPr sz="2800" b="1" spc="-10" dirty="0">
                <a:solidFill>
                  <a:srgbClr val="00339A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00339A"/>
                </a:solidFill>
                <a:latin typeface="Arial"/>
                <a:cs typeface="Arial"/>
              </a:rPr>
              <a:t>gás</a:t>
            </a:r>
            <a:endParaRPr sz="2800">
              <a:latin typeface="Arial"/>
              <a:cs typeface="Arial"/>
            </a:endParaRPr>
          </a:p>
          <a:p>
            <a:pPr marL="388620" marR="55880" indent="-338455">
              <a:lnSpc>
                <a:spcPts val="2880"/>
              </a:lnSpc>
              <a:spcBef>
                <a:spcPts val="95"/>
              </a:spcBef>
              <a:buChar char="•"/>
              <a:tabLst>
                <a:tab pos="388620" algn="l"/>
                <a:tab pos="389255" algn="l"/>
              </a:tabLst>
            </a:pPr>
            <a:r>
              <a:rPr sz="2400" spc="-5" dirty="0">
                <a:solidFill>
                  <a:srgbClr val="00339A"/>
                </a:solidFill>
                <a:latin typeface="Times New Roman"/>
                <a:cs typeface="Times New Roman"/>
              </a:rPr>
              <a:t>Os </a:t>
            </a:r>
            <a:r>
              <a:rPr sz="2400" dirty="0">
                <a:solidFill>
                  <a:srgbClr val="00339A"/>
                </a:solidFill>
                <a:latin typeface="Times New Roman"/>
                <a:cs typeface="Times New Roman"/>
              </a:rPr>
              <a:t>íons sulfeto e carbonato podem reagir com H</a:t>
            </a:r>
            <a:r>
              <a:rPr sz="2400" baseline="24305" dirty="0">
                <a:solidFill>
                  <a:srgbClr val="00339A"/>
                </a:solidFill>
                <a:latin typeface="Times New Roman"/>
                <a:cs typeface="Times New Roman"/>
              </a:rPr>
              <a:t>+ </a:t>
            </a:r>
            <a:r>
              <a:rPr sz="2400" dirty="0">
                <a:solidFill>
                  <a:srgbClr val="00339A"/>
                </a:solidFill>
                <a:latin typeface="Times New Roman"/>
                <a:cs typeface="Times New Roman"/>
              </a:rPr>
              <a:t>de uma maneira  similar</a:t>
            </a:r>
            <a:r>
              <a:rPr sz="2400" spc="-30" dirty="0">
                <a:solidFill>
                  <a:srgbClr val="00339A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339A"/>
                </a:solidFill>
                <a:latin typeface="Times New Roman"/>
                <a:cs typeface="Times New Roman"/>
              </a:rPr>
              <a:t>ao</a:t>
            </a:r>
            <a:endParaRPr sz="2400">
              <a:latin typeface="Times New Roman"/>
              <a:cs typeface="Times New Roman"/>
            </a:endParaRPr>
          </a:p>
          <a:p>
            <a:pPr marL="388620">
              <a:lnSpc>
                <a:spcPts val="2785"/>
              </a:lnSpc>
            </a:pPr>
            <a:r>
              <a:rPr sz="2400" dirty="0">
                <a:solidFill>
                  <a:srgbClr val="00339A"/>
                </a:solidFill>
                <a:latin typeface="Times New Roman"/>
                <a:cs typeface="Times New Roman"/>
              </a:rPr>
              <a:t>OH</a:t>
            </a:r>
            <a:r>
              <a:rPr sz="2400" baseline="24305" dirty="0">
                <a:solidFill>
                  <a:srgbClr val="00339A"/>
                </a:solidFill>
                <a:latin typeface="Symbol"/>
                <a:cs typeface="Symbol"/>
              </a:rPr>
              <a:t></a:t>
            </a:r>
            <a:r>
              <a:rPr sz="2400" dirty="0">
                <a:solidFill>
                  <a:srgbClr val="00339A"/>
                </a:solidFill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1562100" marR="1367790" algn="ctr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solidFill>
                  <a:srgbClr val="00339A"/>
                </a:solidFill>
                <a:latin typeface="Times New Roman"/>
                <a:cs typeface="Times New Roman"/>
              </a:rPr>
              <a:t>2</a:t>
            </a:r>
            <a:r>
              <a:rPr sz="2400" spc="-5" dirty="0">
                <a:solidFill>
                  <a:srgbClr val="FF3300"/>
                </a:solidFill>
                <a:latin typeface="Times New Roman"/>
                <a:cs typeface="Times New Roman"/>
              </a:rPr>
              <a:t>H</a:t>
            </a:r>
            <a:r>
              <a:rPr sz="2400" spc="-5" dirty="0">
                <a:solidFill>
                  <a:srgbClr val="00339A"/>
                </a:solidFill>
                <a:latin typeface="Times New Roman"/>
                <a:cs typeface="Times New Roman"/>
              </a:rPr>
              <a:t>Cl(</a:t>
            </a:r>
            <a:r>
              <a:rPr sz="2400" i="1" spc="-5" dirty="0">
                <a:solidFill>
                  <a:srgbClr val="00339A"/>
                </a:solidFill>
                <a:latin typeface="Times New Roman"/>
                <a:cs typeface="Times New Roman"/>
              </a:rPr>
              <a:t>aq</a:t>
            </a:r>
            <a:r>
              <a:rPr sz="2400" spc="-5" dirty="0">
                <a:solidFill>
                  <a:srgbClr val="00339A"/>
                </a:solidFill>
                <a:latin typeface="Times New Roman"/>
                <a:cs typeface="Times New Roman"/>
              </a:rPr>
              <a:t>) </a:t>
            </a:r>
            <a:r>
              <a:rPr sz="2400" dirty="0">
                <a:solidFill>
                  <a:srgbClr val="00339A"/>
                </a:solidFill>
                <a:latin typeface="Times New Roman"/>
                <a:cs typeface="Times New Roman"/>
              </a:rPr>
              <a:t>+ </a:t>
            </a:r>
            <a:r>
              <a:rPr sz="2400" spc="-5" dirty="0">
                <a:solidFill>
                  <a:srgbClr val="00339A"/>
                </a:solidFill>
                <a:latin typeface="Times New Roman"/>
                <a:cs typeface="Times New Roman"/>
              </a:rPr>
              <a:t>Na</a:t>
            </a:r>
            <a:r>
              <a:rPr sz="2400" spc="-7" baseline="-20833" dirty="0">
                <a:solidFill>
                  <a:srgbClr val="00339A"/>
                </a:solidFill>
                <a:latin typeface="Times New Roman"/>
                <a:cs typeface="Times New Roman"/>
              </a:rPr>
              <a:t>2</a:t>
            </a:r>
            <a:r>
              <a:rPr sz="2400" spc="-5" dirty="0">
                <a:solidFill>
                  <a:srgbClr val="FF3300"/>
                </a:solidFill>
                <a:latin typeface="Times New Roman"/>
                <a:cs typeface="Times New Roman"/>
              </a:rPr>
              <a:t>S</a:t>
            </a:r>
            <a:r>
              <a:rPr sz="2400" spc="-5" dirty="0">
                <a:solidFill>
                  <a:srgbClr val="00339A"/>
                </a:solidFill>
                <a:latin typeface="Times New Roman"/>
                <a:cs typeface="Times New Roman"/>
              </a:rPr>
              <a:t>(</a:t>
            </a:r>
            <a:r>
              <a:rPr sz="2400" i="1" spc="-5" dirty="0">
                <a:solidFill>
                  <a:srgbClr val="00339A"/>
                </a:solidFill>
                <a:latin typeface="Times New Roman"/>
                <a:cs typeface="Times New Roman"/>
              </a:rPr>
              <a:t>aq</a:t>
            </a:r>
            <a:r>
              <a:rPr sz="2400" spc="-5" dirty="0">
                <a:solidFill>
                  <a:srgbClr val="00339A"/>
                </a:solidFill>
                <a:latin typeface="Times New Roman"/>
                <a:cs typeface="Times New Roman"/>
              </a:rPr>
              <a:t>) </a:t>
            </a:r>
            <a:r>
              <a:rPr sz="2400" dirty="0">
                <a:solidFill>
                  <a:srgbClr val="00339A"/>
                </a:solidFill>
                <a:latin typeface="Symbol"/>
                <a:cs typeface="Symbol"/>
              </a:rPr>
              <a:t></a:t>
            </a:r>
            <a:r>
              <a:rPr sz="2400" dirty="0">
                <a:solidFill>
                  <a:srgbClr val="00339A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3300"/>
                </a:solidFill>
                <a:latin typeface="Times New Roman"/>
                <a:cs typeface="Times New Roman"/>
              </a:rPr>
              <a:t>H</a:t>
            </a:r>
            <a:r>
              <a:rPr sz="2400" spc="-7" baseline="-20833" dirty="0">
                <a:solidFill>
                  <a:srgbClr val="FF3300"/>
                </a:solidFill>
                <a:latin typeface="Times New Roman"/>
                <a:cs typeface="Times New Roman"/>
              </a:rPr>
              <a:t>2</a:t>
            </a:r>
            <a:r>
              <a:rPr sz="2400" spc="-5" dirty="0">
                <a:solidFill>
                  <a:srgbClr val="FF3300"/>
                </a:solidFill>
                <a:latin typeface="Times New Roman"/>
                <a:cs typeface="Times New Roman"/>
              </a:rPr>
              <a:t>S</a:t>
            </a:r>
            <a:r>
              <a:rPr sz="2400" spc="-5" dirty="0">
                <a:solidFill>
                  <a:srgbClr val="00339A"/>
                </a:solidFill>
                <a:latin typeface="Times New Roman"/>
                <a:cs typeface="Times New Roman"/>
              </a:rPr>
              <a:t>(</a:t>
            </a:r>
            <a:r>
              <a:rPr sz="2400" i="1" spc="-5" dirty="0">
                <a:solidFill>
                  <a:srgbClr val="00339A"/>
                </a:solidFill>
                <a:latin typeface="Times New Roman"/>
                <a:cs typeface="Times New Roman"/>
              </a:rPr>
              <a:t>g</a:t>
            </a:r>
            <a:r>
              <a:rPr sz="2400" spc="-5" dirty="0">
                <a:solidFill>
                  <a:srgbClr val="00339A"/>
                </a:solidFill>
                <a:latin typeface="Times New Roman"/>
                <a:cs typeface="Times New Roman"/>
              </a:rPr>
              <a:t>) </a:t>
            </a:r>
            <a:r>
              <a:rPr sz="2400" dirty="0">
                <a:solidFill>
                  <a:srgbClr val="00339A"/>
                </a:solidFill>
                <a:latin typeface="Times New Roman"/>
                <a:cs typeface="Times New Roman"/>
              </a:rPr>
              <a:t>+</a:t>
            </a:r>
            <a:r>
              <a:rPr sz="2400" spc="-35" dirty="0">
                <a:solidFill>
                  <a:srgbClr val="00339A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339A"/>
                </a:solidFill>
                <a:latin typeface="Times New Roman"/>
                <a:cs typeface="Times New Roman"/>
              </a:rPr>
              <a:t>2NaCl(</a:t>
            </a:r>
            <a:r>
              <a:rPr sz="2400" i="1" dirty="0">
                <a:solidFill>
                  <a:srgbClr val="00339A"/>
                </a:solidFill>
                <a:latin typeface="Times New Roman"/>
                <a:cs typeface="Times New Roman"/>
              </a:rPr>
              <a:t>aq</a:t>
            </a:r>
            <a:r>
              <a:rPr sz="2400" dirty="0">
                <a:solidFill>
                  <a:srgbClr val="00339A"/>
                </a:solidFill>
                <a:latin typeface="Times New Roman"/>
                <a:cs typeface="Times New Roman"/>
              </a:rPr>
              <a:t>)  </a:t>
            </a:r>
            <a:r>
              <a:rPr sz="2400" spc="-5" dirty="0">
                <a:solidFill>
                  <a:srgbClr val="00339A"/>
                </a:solidFill>
                <a:latin typeface="Times New Roman"/>
                <a:cs typeface="Times New Roman"/>
              </a:rPr>
              <a:t>2</a:t>
            </a:r>
            <a:r>
              <a:rPr sz="2400" spc="-5" dirty="0">
                <a:solidFill>
                  <a:srgbClr val="FF3300"/>
                </a:solidFill>
                <a:latin typeface="Times New Roman"/>
                <a:cs typeface="Times New Roman"/>
              </a:rPr>
              <a:t>H</a:t>
            </a:r>
            <a:r>
              <a:rPr sz="2400" spc="-7" baseline="24305" dirty="0">
                <a:solidFill>
                  <a:srgbClr val="FF3300"/>
                </a:solidFill>
                <a:latin typeface="Times New Roman"/>
                <a:cs typeface="Times New Roman"/>
              </a:rPr>
              <a:t>+</a:t>
            </a:r>
            <a:r>
              <a:rPr sz="2400" spc="-5" dirty="0">
                <a:solidFill>
                  <a:srgbClr val="00339A"/>
                </a:solidFill>
                <a:latin typeface="Times New Roman"/>
                <a:cs typeface="Times New Roman"/>
              </a:rPr>
              <a:t>(</a:t>
            </a:r>
            <a:r>
              <a:rPr sz="2400" i="1" spc="-5" dirty="0">
                <a:solidFill>
                  <a:srgbClr val="00339A"/>
                </a:solidFill>
                <a:latin typeface="Times New Roman"/>
                <a:cs typeface="Times New Roman"/>
              </a:rPr>
              <a:t>aq</a:t>
            </a:r>
            <a:r>
              <a:rPr sz="2400" spc="-5" dirty="0">
                <a:solidFill>
                  <a:srgbClr val="00339A"/>
                </a:solidFill>
                <a:latin typeface="Times New Roman"/>
                <a:cs typeface="Times New Roman"/>
              </a:rPr>
              <a:t>) </a:t>
            </a:r>
            <a:r>
              <a:rPr sz="2400" dirty="0">
                <a:solidFill>
                  <a:srgbClr val="00339A"/>
                </a:solidFill>
                <a:latin typeface="Times New Roman"/>
                <a:cs typeface="Times New Roman"/>
              </a:rPr>
              <a:t>+ </a:t>
            </a:r>
            <a:r>
              <a:rPr sz="2400" spc="-5" dirty="0">
                <a:solidFill>
                  <a:srgbClr val="FF3300"/>
                </a:solidFill>
                <a:latin typeface="Times New Roman"/>
                <a:cs typeface="Times New Roman"/>
              </a:rPr>
              <a:t>S</a:t>
            </a:r>
            <a:r>
              <a:rPr sz="2400" spc="-7" baseline="24305" dirty="0">
                <a:solidFill>
                  <a:srgbClr val="FF3300"/>
                </a:solidFill>
                <a:latin typeface="Times New Roman"/>
                <a:cs typeface="Times New Roman"/>
              </a:rPr>
              <a:t>2-</a:t>
            </a:r>
            <a:r>
              <a:rPr sz="2400" spc="-5" dirty="0">
                <a:solidFill>
                  <a:srgbClr val="00339A"/>
                </a:solidFill>
                <a:latin typeface="Times New Roman"/>
                <a:cs typeface="Times New Roman"/>
              </a:rPr>
              <a:t>(</a:t>
            </a:r>
            <a:r>
              <a:rPr sz="2400" i="1" spc="-5" dirty="0">
                <a:solidFill>
                  <a:srgbClr val="00339A"/>
                </a:solidFill>
                <a:latin typeface="Times New Roman"/>
                <a:cs typeface="Times New Roman"/>
              </a:rPr>
              <a:t>aq</a:t>
            </a:r>
            <a:r>
              <a:rPr sz="2400" spc="-5" dirty="0">
                <a:solidFill>
                  <a:srgbClr val="00339A"/>
                </a:solidFill>
                <a:latin typeface="Times New Roman"/>
                <a:cs typeface="Times New Roman"/>
              </a:rPr>
              <a:t>) </a:t>
            </a:r>
            <a:r>
              <a:rPr sz="2400" dirty="0">
                <a:solidFill>
                  <a:srgbClr val="00339A"/>
                </a:solidFill>
                <a:latin typeface="Symbol"/>
                <a:cs typeface="Symbol"/>
              </a:rPr>
              <a:t></a:t>
            </a:r>
            <a:r>
              <a:rPr sz="2400" spc="-15" dirty="0">
                <a:solidFill>
                  <a:srgbClr val="00339A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3300"/>
                </a:solidFill>
                <a:latin typeface="Times New Roman"/>
                <a:cs typeface="Times New Roman"/>
              </a:rPr>
              <a:t>H</a:t>
            </a:r>
            <a:r>
              <a:rPr sz="2400" spc="-7" baseline="-20833" dirty="0">
                <a:solidFill>
                  <a:srgbClr val="FF3300"/>
                </a:solidFill>
                <a:latin typeface="Times New Roman"/>
                <a:cs typeface="Times New Roman"/>
              </a:rPr>
              <a:t>2</a:t>
            </a:r>
            <a:r>
              <a:rPr sz="2400" spc="-5" dirty="0">
                <a:solidFill>
                  <a:srgbClr val="FF3300"/>
                </a:solidFill>
                <a:latin typeface="Times New Roman"/>
                <a:cs typeface="Times New Roman"/>
              </a:rPr>
              <a:t>S</a:t>
            </a:r>
            <a:r>
              <a:rPr sz="2400" spc="-5" dirty="0">
                <a:solidFill>
                  <a:srgbClr val="00339A"/>
                </a:solidFill>
                <a:latin typeface="Times New Roman"/>
                <a:cs typeface="Times New Roman"/>
              </a:rPr>
              <a:t>(</a:t>
            </a:r>
            <a:r>
              <a:rPr sz="2400" i="1" spc="-5" dirty="0">
                <a:solidFill>
                  <a:srgbClr val="00339A"/>
                </a:solidFill>
                <a:latin typeface="Times New Roman"/>
                <a:cs typeface="Times New Roman"/>
              </a:rPr>
              <a:t>g</a:t>
            </a:r>
            <a:r>
              <a:rPr sz="2400" spc="-5" dirty="0">
                <a:solidFill>
                  <a:srgbClr val="00339A"/>
                </a:solidFill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  <a:p>
            <a:pPr marL="187325" algn="ctr">
              <a:lnSpc>
                <a:spcPct val="100000"/>
              </a:lnSpc>
            </a:pPr>
            <a:r>
              <a:rPr sz="2400" spc="-5" dirty="0">
                <a:solidFill>
                  <a:srgbClr val="FF3300"/>
                </a:solidFill>
                <a:latin typeface="Times New Roman"/>
                <a:cs typeface="Times New Roman"/>
              </a:rPr>
              <a:t>H</a:t>
            </a:r>
            <a:r>
              <a:rPr sz="2400" spc="-5" dirty="0">
                <a:solidFill>
                  <a:srgbClr val="00339A"/>
                </a:solidFill>
                <a:latin typeface="Times New Roman"/>
                <a:cs typeface="Times New Roman"/>
              </a:rPr>
              <a:t>Cl(</a:t>
            </a:r>
            <a:r>
              <a:rPr sz="2400" i="1" spc="-5" dirty="0">
                <a:solidFill>
                  <a:srgbClr val="00339A"/>
                </a:solidFill>
                <a:latin typeface="Times New Roman"/>
                <a:cs typeface="Times New Roman"/>
              </a:rPr>
              <a:t>aq</a:t>
            </a:r>
            <a:r>
              <a:rPr sz="2400" spc="-5" dirty="0">
                <a:solidFill>
                  <a:srgbClr val="00339A"/>
                </a:solidFill>
                <a:latin typeface="Times New Roman"/>
                <a:cs typeface="Times New Roman"/>
              </a:rPr>
              <a:t>) </a:t>
            </a:r>
            <a:r>
              <a:rPr sz="2400" dirty="0">
                <a:solidFill>
                  <a:srgbClr val="00339A"/>
                </a:solidFill>
                <a:latin typeface="Times New Roman"/>
                <a:cs typeface="Times New Roman"/>
              </a:rPr>
              <a:t>+ Na</a:t>
            </a:r>
            <a:r>
              <a:rPr sz="2400" dirty="0">
                <a:solidFill>
                  <a:srgbClr val="FF3300"/>
                </a:solidFill>
                <a:latin typeface="Times New Roman"/>
                <a:cs typeface="Times New Roman"/>
              </a:rPr>
              <a:t>HCO</a:t>
            </a:r>
            <a:r>
              <a:rPr sz="2400" baseline="-20833" dirty="0">
                <a:solidFill>
                  <a:srgbClr val="FF3300"/>
                </a:solidFill>
                <a:latin typeface="Times New Roman"/>
                <a:cs typeface="Times New Roman"/>
              </a:rPr>
              <a:t>3</a:t>
            </a:r>
            <a:r>
              <a:rPr sz="2400" dirty="0">
                <a:solidFill>
                  <a:srgbClr val="00339A"/>
                </a:solidFill>
                <a:latin typeface="Times New Roman"/>
                <a:cs typeface="Times New Roman"/>
              </a:rPr>
              <a:t>(</a:t>
            </a:r>
            <a:r>
              <a:rPr sz="2400" i="1" dirty="0">
                <a:solidFill>
                  <a:srgbClr val="00339A"/>
                </a:solidFill>
                <a:latin typeface="Times New Roman"/>
                <a:cs typeface="Times New Roman"/>
              </a:rPr>
              <a:t>aq</a:t>
            </a:r>
            <a:r>
              <a:rPr sz="2400" dirty="0">
                <a:solidFill>
                  <a:srgbClr val="00339A"/>
                </a:solidFill>
                <a:latin typeface="Times New Roman"/>
                <a:cs typeface="Times New Roman"/>
              </a:rPr>
              <a:t>) </a:t>
            </a:r>
            <a:r>
              <a:rPr sz="2400" dirty="0">
                <a:solidFill>
                  <a:srgbClr val="00339A"/>
                </a:solidFill>
                <a:latin typeface="Symbol"/>
                <a:cs typeface="Symbol"/>
              </a:rPr>
              <a:t></a:t>
            </a:r>
            <a:r>
              <a:rPr sz="2400" dirty="0">
                <a:solidFill>
                  <a:srgbClr val="00339A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339A"/>
                </a:solidFill>
                <a:latin typeface="Times New Roman"/>
                <a:cs typeface="Times New Roman"/>
              </a:rPr>
              <a:t>NaCl(</a:t>
            </a:r>
            <a:r>
              <a:rPr sz="2400" i="1" spc="-5" dirty="0">
                <a:solidFill>
                  <a:srgbClr val="00339A"/>
                </a:solidFill>
                <a:latin typeface="Times New Roman"/>
                <a:cs typeface="Times New Roman"/>
              </a:rPr>
              <a:t>aq</a:t>
            </a:r>
            <a:r>
              <a:rPr sz="2400" spc="-5" dirty="0">
                <a:solidFill>
                  <a:srgbClr val="00339A"/>
                </a:solidFill>
                <a:latin typeface="Times New Roman"/>
                <a:cs typeface="Times New Roman"/>
              </a:rPr>
              <a:t>) </a:t>
            </a:r>
            <a:r>
              <a:rPr sz="2400" dirty="0">
                <a:solidFill>
                  <a:srgbClr val="00339A"/>
                </a:solidFill>
                <a:latin typeface="Times New Roman"/>
                <a:cs typeface="Times New Roman"/>
              </a:rPr>
              <a:t>+ </a:t>
            </a:r>
            <a:r>
              <a:rPr sz="2400" spc="-5" dirty="0">
                <a:solidFill>
                  <a:srgbClr val="00339A"/>
                </a:solidFill>
                <a:latin typeface="Times New Roman"/>
                <a:cs typeface="Times New Roman"/>
              </a:rPr>
              <a:t>H</a:t>
            </a:r>
            <a:r>
              <a:rPr sz="2400" spc="-7" baseline="-20833" dirty="0">
                <a:solidFill>
                  <a:srgbClr val="00339A"/>
                </a:solidFill>
                <a:latin typeface="Times New Roman"/>
                <a:cs typeface="Times New Roman"/>
              </a:rPr>
              <a:t>2</a:t>
            </a:r>
            <a:r>
              <a:rPr sz="2400" spc="-5" dirty="0">
                <a:solidFill>
                  <a:srgbClr val="00339A"/>
                </a:solidFill>
                <a:latin typeface="Times New Roman"/>
                <a:cs typeface="Times New Roman"/>
              </a:rPr>
              <a:t>O(</a:t>
            </a:r>
            <a:r>
              <a:rPr sz="2400" i="1" spc="-5" dirty="0">
                <a:solidFill>
                  <a:srgbClr val="00339A"/>
                </a:solidFill>
                <a:latin typeface="Times New Roman"/>
                <a:cs typeface="Times New Roman"/>
              </a:rPr>
              <a:t>l</a:t>
            </a:r>
            <a:r>
              <a:rPr sz="2400" spc="-5" dirty="0">
                <a:solidFill>
                  <a:srgbClr val="00339A"/>
                </a:solidFill>
                <a:latin typeface="Times New Roman"/>
                <a:cs typeface="Times New Roman"/>
              </a:rPr>
              <a:t>) </a:t>
            </a:r>
            <a:r>
              <a:rPr sz="2400" dirty="0">
                <a:solidFill>
                  <a:srgbClr val="00339A"/>
                </a:solidFill>
                <a:latin typeface="Times New Roman"/>
                <a:cs typeface="Times New Roman"/>
              </a:rPr>
              <a:t>+</a:t>
            </a:r>
            <a:r>
              <a:rPr sz="2400" spc="-40" dirty="0">
                <a:solidFill>
                  <a:srgbClr val="00339A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339A"/>
                </a:solidFill>
                <a:latin typeface="Times New Roman"/>
                <a:cs typeface="Times New Roman"/>
              </a:rPr>
              <a:t>CO</a:t>
            </a:r>
            <a:r>
              <a:rPr sz="2400" spc="-7" baseline="-20833" dirty="0">
                <a:solidFill>
                  <a:srgbClr val="00339A"/>
                </a:solidFill>
                <a:latin typeface="Times New Roman"/>
                <a:cs typeface="Times New Roman"/>
              </a:rPr>
              <a:t>2</a:t>
            </a:r>
            <a:r>
              <a:rPr sz="2400" spc="-5" dirty="0">
                <a:solidFill>
                  <a:srgbClr val="00339A"/>
                </a:solidFill>
                <a:latin typeface="Times New Roman"/>
                <a:cs typeface="Times New Roman"/>
              </a:rPr>
              <a:t>(</a:t>
            </a:r>
            <a:r>
              <a:rPr sz="2400" i="1" spc="-5" dirty="0">
                <a:solidFill>
                  <a:srgbClr val="00339A"/>
                </a:solidFill>
                <a:latin typeface="Times New Roman"/>
                <a:cs typeface="Times New Roman"/>
              </a:rPr>
              <a:t>g</a:t>
            </a:r>
            <a:r>
              <a:rPr sz="2400" spc="-5" dirty="0">
                <a:solidFill>
                  <a:srgbClr val="00339A"/>
                </a:solidFill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74839" y="4634484"/>
            <a:ext cx="9144000" cy="858519"/>
          </a:xfrm>
          <a:custGeom>
            <a:avLst/>
            <a:gdLst/>
            <a:ahLst/>
            <a:cxnLst/>
            <a:rect l="l" t="t" r="r" b="b"/>
            <a:pathLst>
              <a:path w="9144000" h="858520">
                <a:moveTo>
                  <a:pt x="9144000" y="858012"/>
                </a:moveTo>
                <a:lnTo>
                  <a:pt x="9144000" y="0"/>
                </a:lnTo>
                <a:lnTo>
                  <a:pt x="0" y="0"/>
                </a:lnTo>
                <a:lnTo>
                  <a:pt x="0" y="858012"/>
                </a:lnTo>
                <a:lnTo>
                  <a:pt x="9144000" y="85801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dirty="0"/>
              <a:t>© </a:t>
            </a:r>
            <a:r>
              <a:rPr spc="-5" dirty="0"/>
              <a:t>2005 by Pearson</a:t>
            </a:r>
            <a:r>
              <a:rPr spc="-80" dirty="0"/>
              <a:t> </a:t>
            </a:r>
            <a:r>
              <a:rPr spc="-5" dirty="0"/>
              <a:t>Education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spc="-5" dirty="0"/>
              <a:t>Capítulo</a:t>
            </a:r>
            <a:r>
              <a:rPr spc="-50" dirty="0"/>
              <a:t> </a:t>
            </a:r>
            <a:r>
              <a:rPr spc="-5" dirty="0"/>
              <a:t>04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05391" y="581405"/>
            <a:ext cx="6689725" cy="624840"/>
          </a:xfrm>
          <a:custGeom>
            <a:avLst/>
            <a:gdLst/>
            <a:ahLst/>
            <a:cxnLst/>
            <a:rect l="l" t="t" r="r" b="b"/>
            <a:pathLst>
              <a:path w="6689725" h="624840">
                <a:moveTo>
                  <a:pt x="6689598" y="624839"/>
                </a:moveTo>
                <a:lnTo>
                  <a:pt x="6689598" y="0"/>
                </a:lnTo>
                <a:lnTo>
                  <a:pt x="0" y="0"/>
                </a:lnTo>
                <a:lnTo>
                  <a:pt x="0" y="624840"/>
                </a:lnTo>
                <a:lnTo>
                  <a:pt x="6689598" y="624839"/>
                </a:lnTo>
                <a:close/>
              </a:path>
            </a:pathLst>
          </a:custGeom>
          <a:solidFill>
            <a:srgbClr val="0033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03439" y="565404"/>
            <a:ext cx="1241564" cy="9265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06575" algn="ctr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Reações</a:t>
            </a:r>
            <a:r>
              <a:rPr spc="-40" dirty="0"/>
              <a:t> </a:t>
            </a:r>
            <a:r>
              <a:rPr dirty="0"/>
              <a:t>oxirredução</a:t>
            </a:r>
          </a:p>
        </p:txBody>
      </p:sp>
      <p:sp>
        <p:nvSpPr>
          <p:cNvPr id="5" name="object 5"/>
          <p:cNvSpPr/>
          <p:nvPr/>
        </p:nvSpPr>
        <p:spPr>
          <a:xfrm>
            <a:off x="2905391" y="1206246"/>
            <a:ext cx="6689725" cy="57150"/>
          </a:xfrm>
          <a:custGeom>
            <a:avLst/>
            <a:gdLst/>
            <a:ahLst/>
            <a:cxnLst/>
            <a:rect l="l" t="t" r="r" b="b"/>
            <a:pathLst>
              <a:path w="6689725" h="57150">
                <a:moveTo>
                  <a:pt x="6689598" y="57150"/>
                </a:moveTo>
                <a:lnTo>
                  <a:pt x="6689598" y="0"/>
                </a:lnTo>
                <a:lnTo>
                  <a:pt x="0" y="0"/>
                </a:lnTo>
                <a:lnTo>
                  <a:pt x="0" y="57150"/>
                </a:lnTo>
                <a:lnTo>
                  <a:pt x="6689598" y="57150"/>
                </a:lnTo>
                <a:close/>
              </a:path>
            </a:pathLst>
          </a:custGeom>
          <a:solidFill>
            <a:srgbClr val="0033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53649" y="2019554"/>
            <a:ext cx="8721090" cy="41624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8255" algn="ctr">
              <a:lnSpc>
                <a:spcPts val="3354"/>
              </a:lnSpc>
              <a:spcBef>
                <a:spcPts val="100"/>
              </a:spcBef>
            </a:pPr>
            <a:r>
              <a:rPr sz="2800" b="1" dirty="0">
                <a:solidFill>
                  <a:srgbClr val="00339A"/>
                </a:solidFill>
                <a:latin typeface="Arial"/>
                <a:cs typeface="Arial"/>
              </a:rPr>
              <a:t>Oxidação e</a:t>
            </a:r>
            <a:r>
              <a:rPr sz="2800" b="1" spc="-20" dirty="0">
                <a:solidFill>
                  <a:srgbClr val="00339A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00339A"/>
                </a:solidFill>
                <a:latin typeface="Arial"/>
                <a:cs typeface="Arial"/>
              </a:rPr>
              <a:t>redução</a:t>
            </a:r>
            <a:endParaRPr sz="2800">
              <a:latin typeface="Arial"/>
              <a:cs typeface="Arial"/>
            </a:endParaRPr>
          </a:p>
          <a:p>
            <a:pPr marL="401320" marR="1003935" indent="-338455">
              <a:lnSpc>
                <a:spcPts val="2880"/>
              </a:lnSpc>
              <a:spcBef>
                <a:spcPts val="90"/>
              </a:spcBef>
              <a:buChar char="•"/>
              <a:tabLst>
                <a:tab pos="401320" algn="l"/>
                <a:tab pos="401955" algn="l"/>
              </a:tabLst>
            </a:pPr>
            <a:r>
              <a:rPr sz="2400" spc="-5" dirty="0">
                <a:solidFill>
                  <a:srgbClr val="00339A"/>
                </a:solidFill>
                <a:latin typeface="Times New Roman"/>
                <a:cs typeface="Times New Roman"/>
              </a:rPr>
              <a:t>Quando </a:t>
            </a:r>
            <a:r>
              <a:rPr sz="2400" dirty="0">
                <a:solidFill>
                  <a:srgbClr val="00339A"/>
                </a:solidFill>
                <a:latin typeface="Times New Roman"/>
                <a:cs typeface="Times New Roman"/>
              </a:rPr>
              <a:t>um metal sofre corrosão, ele perde elétrons e</a:t>
            </a:r>
            <a:r>
              <a:rPr sz="2400" spc="-155" dirty="0">
                <a:solidFill>
                  <a:srgbClr val="00339A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339A"/>
                </a:solidFill>
                <a:latin typeface="Times New Roman"/>
                <a:cs typeface="Times New Roman"/>
              </a:rPr>
              <a:t>forma  </a:t>
            </a:r>
            <a:r>
              <a:rPr sz="2400" spc="-5" dirty="0">
                <a:solidFill>
                  <a:srgbClr val="00339A"/>
                </a:solidFill>
                <a:latin typeface="Times New Roman"/>
                <a:cs typeface="Times New Roman"/>
              </a:rPr>
              <a:t>cátions:</a:t>
            </a:r>
            <a:endParaRPr sz="2400">
              <a:latin typeface="Times New Roman"/>
              <a:cs typeface="Times New Roman"/>
            </a:endParaRPr>
          </a:p>
          <a:p>
            <a:pPr marR="6985" algn="ctr">
              <a:lnSpc>
                <a:spcPct val="100000"/>
              </a:lnSpc>
              <a:spcBef>
                <a:spcPts val="615"/>
              </a:spcBef>
            </a:pPr>
            <a:r>
              <a:rPr sz="2400" spc="-5" dirty="0">
                <a:solidFill>
                  <a:srgbClr val="00339A"/>
                </a:solidFill>
                <a:latin typeface="Times New Roman"/>
                <a:cs typeface="Times New Roman"/>
              </a:rPr>
              <a:t>Ca(</a:t>
            </a:r>
            <a:r>
              <a:rPr sz="2400" i="1" spc="-5" dirty="0">
                <a:solidFill>
                  <a:srgbClr val="00339A"/>
                </a:solidFill>
                <a:latin typeface="Times New Roman"/>
                <a:cs typeface="Times New Roman"/>
              </a:rPr>
              <a:t>s</a:t>
            </a:r>
            <a:r>
              <a:rPr sz="2400" spc="-5" dirty="0">
                <a:solidFill>
                  <a:srgbClr val="00339A"/>
                </a:solidFill>
                <a:latin typeface="Times New Roman"/>
                <a:cs typeface="Times New Roman"/>
              </a:rPr>
              <a:t>) +2H</a:t>
            </a:r>
            <a:r>
              <a:rPr sz="2400" spc="-7" baseline="24305" dirty="0">
                <a:solidFill>
                  <a:srgbClr val="00339A"/>
                </a:solidFill>
                <a:latin typeface="Times New Roman"/>
                <a:cs typeface="Times New Roman"/>
              </a:rPr>
              <a:t>+</a:t>
            </a:r>
            <a:r>
              <a:rPr sz="2400" spc="-5" dirty="0">
                <a:solidFill>
                  <a:srgbClr val="00339A"/>
                </a:solidFill>
                <a:latin typeface="Times New Roman"/>
                <a:cs typeface="Times New Roman"/>
              </a:rPr>
              <a:t>(</a:t>
            </a:r>
            <a:r>
              <a:rPr sz="2400" i="1" spc="-5" dirty="0">
                <a:solidFill>
                  <a:srgbClr val="00339A"/>
                </a:solidFill>
                <a:latin typeface="Times New Roman"/>
                <a:cs typeface="Times New Roman"/>
              </a:rPr>
              <a:t>aq</a:t>
            </a:r>
            <a:r>
              <a:rPr sz="2400" spc="-5" dirty="0">
                <a:solidFill>
                  <a:srgbClr val="00339A"/>
                </a:solidFill>
                <a:latin typeface="Times New Roman"/>
                <a:cs typeface="Times New Roman"/>
              </a:rPr>
              <a:t>) </a:t>
            </a:r>
            <a:r>
              <a:rPr sz="2400" dirty="0">
                <a:solidFill>
                  <a:srgbClr val="00339A"/>
                </a:solidFill>
                <a:latin typeface="Symbol"/>
                <a:cs typeface="Symbol"/>
              </a:rPr>
              <a:t></a:t>
            </a:r>
            <a:r>
              <a:rPr sz="2400" dirty="0">
                <a:solidFill>
                  <a:srgbClr val="00339A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339A"/>
                </a:solidFill>
                <a:latin typeface="Times New Roman"/>
                <a:cs typeface="Times New Roman"/>
              </a:rPr>
              <a:t>Ca</a:t>
            </a:r>
            <a:r>
              <a:rPr sz="2400" spc="-7" baseline="24305" dirty="0">
                <a:solidFill>
                  <a:srgbClr val="00339A"/>
                </a:solidFill>
                <a:latin typeface="Times New Roman"/>
                <a:cs typeface="Times New Roman"/>
              </a:rPr>
              <a:t>2+</a:t>
            </a:r>
            <a:r>
              <a:rPr sz="2400" spc="-5" dirty="0">
                <a:solidFill>
                  <a:srgbClr val="00339A"/>
                </a:solidFill>
                <a:latin typeface="Times New Roman"/>
                <a:cs typeface="Times New Roman"/>
              </a:rPr>
              <a:t>(</a:t>
            </a:r>
            <a:r>
              <a:rPr sz="2400" i="1" spc="-5" dirty="0">
                <a:solidFill>
                  <a:srgbClr val="00339A"/>
                </a:solidFill>
                <a:latin typeface="Times New Roman"/>
                <a:cs typeface="Times New Roman"/>
              </a:rPr>
              <a:t>aq</a:t>
            </a:r>
            <a:r>
              <a:rPr sz="2400" spc="-5" dirty="0">
                <a:solidFill>
                  <a:srgbClr val="00339A"/>
                </a:solidFill>
                <a:latin typeface="Times New Roman"/>
                <a:cs typeface="Times New Roman"/>
              </a:rPr>
              <a:t>) </a:t>
            </a:r>
            <a:r>
              <a:rPr sz="2400" dirty="0">
                <a:solidFill>
                  <a:srgbClr val="00339A"/>
                </a:solidFill>
                <a:latin typeface="Times New Roman"/>
                <a:cs typeface="Times New Roman"/>
              </a:rPr>
              <a:t>+</a:t>
            </a:r>
            <a:r>
              <a:rPr sz="2400" spc="-40" dirty="0">
                <a:solidFill>
                  <a:srgbClr val="00339A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339A"/>
                </a:solidFill>
                <a:latin typeface="Times New Roman"/>
                <a:cs typeface="Times New Roman"/>
              </a:rPr>
              <a:t>H</a:t>
            </a:r>
            <a:r>
              <a:rPr sz="2400" spc="-7" baseline="-20833" dirty="0">
                <a:solidFill>
                  <a:srgbClr val="00339A"/>
                </a:solidFill>
                <a:latin typeface="Times New Roman"/>
                <a:cs typeface="Times New Roman"/>
              </a:rPr>
              <a:t>2</a:t>
            </a:r>
            <a:r>
              <a:rPr sz="2400" spc="-5" dirty="0">
                <a:solidFill>
                  <a:srgbClr val="00339A"/>
                </a:solidFill>
                <a:latin typeface="Times New Roman"/>
                <a:cs typeface="Times New Roman"/>
              </a:rPr>
              <a:t>(</a:t>
            </a:r>
            <a:r>
              <a:rPr sz="2400" i="1" spc="-5" dirty="0">
                <a:solidFill>
                  <a:srgbClr val="00339A"/>
                </a:solidFill>
                <a:latin typeface="Times New Roman"/>
                <a:cs typeface="Times New Roman"/>
              </a:rPr>
              <a:t>g</a:t>
            </a:r>
            <a:r>
              <a:rPr sz="2400" spc="-5" dirty="0">
                <a:solidFill>
                  <a:srgbClr val="00339A"/>
                </a:solidFill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  <a:p>
            <a:pPr marL="401320" marR="68580" indent="-338455">
              <a:lnSpc>
                <a:spcPct val="100000"/>
              </a:lnSpc>
              <a:spcBef>
                <a:spcPts val="690"/>
              </a:spcBef>
              <a:buChar char="•"/>
              <a:tabLst>
                <a:tab pos="401320" algn="l"/>
                <a:tab pos="401955" algn="l"/>
              </a:tabLst>
            </a:pPr>
            <a:r>
              <a:rPr sz="2400" spc="-5" dirty="0">
                <a:solidFill>
                  <a:srgbClr val="00339A"/>
                </a:solidFill>
                <a:latin typeface="Times New Roman"/>
                <a:cs typeface="Times New Roman"/>
              </a:rPr>
              <a:t>Oxidado: </a:t>
            </a:r>
            <a:r>
              <a:rPr sz="2400" dirty="0">
                <a:solidFill>
                  <a:srgbClr val="00339A"/>
                </a:solidFill>
                <a:latin typeface="Times New Roman"/>
                <a:cs typeface="Times New Roman"/>
              </a:rPr>
              <a:t>o </a:t>
            </a:r>
            <a:r>
              <a:rPr sz="2400" spc="-5" dirty="0">
                <a:solidFill>
                  <a:srgbClr val="00339A"/>
                </a:solidFill>
                <a:latin typeface="Times New Roman"/>
                <a:cs typeface="Times New Roman"/>
              </a:rPr>
              <a:t>átomo, </a:t>
            </a:r>
            <a:r>
              <a:rPr sz="2400" dirty="0">
                <a:solidFill>
                  <a:srgbClr val="00339A"/>
                </a:solidFill>
                <a:latin typeface="Times New Roman"/>
                <a:cs typeface="Times New Roman"/>
              </a:rPr>
              <a:t>a </a:t>
            </a:r>
            <a:r>
              <a:rPr sz="2400" spc="-5" dirty="0">
                <a:solidFill>
                  <a:srgbClr val="00339A"/>
                </a:solidFill>
                <a:latin typeface="Times New Roman"/>
                <a:cs typeface="Times New Roman"/>
              </a:rPr>
              <a:t>molécula ou </a:t>
            </a:r>
            <a:r>
              <a:rPr sz="2400" dirty="0">
                <a:solidFill>
                  <a:srgbClr val="00339A"/>
                </a:solidFill>
                <a:latin typeface="Times New Roman"/>
                <a:cs typeface="Times New Roman"/>
              </a:rPr>
              <a:t>o </a:t>
            </a:r>
            <a:r>
              <a:rPr sz="2400" spc="-5" dirty="0">
                <a:solidFill>
                  <a:srgbClr val="00339A"/>
                </a:solidFill>
                <a:latin typeface="Times New Roman"/>
                <a:cs typeface="Times New Roman"/>
              </a:rPr>
              <a:t>íon torna-se mais carregado </a:t>
            </a:r>
            <a:r>
              <a:rPr sz="2400" spc="590" dirty="0">
                <a:solidFill>
                  <a:srgbClr val="00339A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339A"/>
                </a:solidFill>
                <a:latin typeface="Times New Roman"/>
                <a:cs typeface="Times New Roman"/>
              </a:rPr>
              <a:t>positivamente.</a:t>
            </a:r>
            <a:endParaRPr sz="2400">
              <a:latin typeface="Times New Roman"/>
              <a:cs typeface="Times New Roman"/>
            </a:endParaRPr>
          </a:p>
          <a:p>
            <a:pPr marL="801370" lvl="1" indent="-281305">
              <a:lnSpc>
                <a:spcPct val="100000"/>
              </a:lnSpc>
              <a:spcBef>
                <a:spcPts val="600"/>
              </a:spcBef>
              <a:buChar char="–"/>
              <a:tabLst>
                <a:tab pos="801370" algn="l"/>
                <a:tab pos="802005" algn="l"/>
              </a:tabLst>
            </a:pPr>
            <a:r>
              <a:rPr sz="2400" spc="-5" dirty="0">
                <a:solidFill>
                  <a:srgbClr val="00339A"/>
                </a:solidFill>
                <a:latin typeface="Times New Roman"/>
                <a:cs typeface="Times New Roman"/>
              </a:rPr>
              <a:t>A oxidação </a:t>
            </a:r>
            <a:r>
              <a:rPr sz="2400" dirty="0">
                <a:solidFill>
                  <a:srgbClr val="00339A"/>
                </a:solidFill>
                <a:latin typeface="Times New Roman"/>
                <a:cs typeface="Times New Roman"/>
              </a:rPr>
              <a:t>é a </a:t>
            </a:r>
            <a:r>
              <a:rPr sz="2400" spc="-5" dirty="0">
                <a:solidFill>
                  <a:srgbClr val="00339A"/>
                </a:solidFill>
                <a:latin typeface="Times New Roman"/>
                <a:cs typeface="Times New Roman"/>
              </a:rPr>
              <a:t>perda </a:t>
            </a:r>
            <a:r>
              <a:rPr sz="2400" dirty="0">
                <a:solidFill>
                  <a:srgbClr val="00339A"/>
                </a:solidFill>
                <a:latin typeface="Times New Roman"/>
                <a:cs typeface="Times New Roman"/>
              </a:rPr>
              <a:t>de</a:t>
            </a:r>
            <a:r>
              <a:rPr sz="2400" spc="-170" dirty="0">
                <a:solidFill>
                  <a:srgbClr val="00339A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339A"/>
                </a:solidFill>
                <a:latin typeface="Times New Roman"/>
                <a:cs typeface="Times New Roman"/>
              </a:rPr>
              <a:t>elétrons.</a:t>
            </a:r>
            <a:endParaRPr sz="2400">
              <a:latin typeface="Times New Roman"/>
              <a:cs typeface="Times New Roman"/>
            </a:endParaRPr>
          </a:p>
          <a:p>
            <a:pPr marL="401320" marR="69215" indent="-338455">
              <a:lnSpc>
                <a:spcPct val="100000"/>
              </a:lnSpc>
              <a:spcBef>
                <a:spcPts val="700"/>
              </a:spcBef>
              <a:buChar char="•"/>
              <a:tabLst>
                <a:tab pos="401320" algn="l"/>
                <a:tab pos="401955" algn="l"/>
              </a:tabLst>
            </a:pPr>
            <a:r>
              <a:rPr sz="2400" spc="-5" dirty="0">
                <a:solidFill>
                  <a:srgbClr val="00339A"/>
                </a:solidFill>
                <a:latin typeface="Times New Roman"/>
                <a:cs typeface="Times New Roman"/>
              </a:rPr>
              <a:t>Reduzido: </a:t>
            </a:r>
            <a:r>
              <a:rPr sz="2400" dirty="0">
                <a:solidFill>
                  <a:srgbClr val="00339A"/>
                </a:solidFill>
                <a:latin typeface="Times New Roman"/>
                <a:cs typeface="Times New Roman"/>
              </a:rPr>
              <a:t>o </a:t>
            </a:r>
            <a:r>
              <a:rPr sz="2400" spc="-5" dirty="0">
                <a:solidFill>
                  <a:srgbClr val="00339A"/>
                </a:solidFill>
                <a:latin typeface="Times New Roman"/>
                <a:cs typeface="Times New Roman"/>
              </a:rPr>
              <a:t>átomo, </a:t>
            </a:r>
            <a:r>
              <a:rPr sz="2400" dirty="0">
                <a:solidFill>
                  <a:srgbClr val="00339A"/>
                </a:solidFill>
                <a:latin typeface="Times New Roman"/>
                <a:cs typeface="Times New Roman"/>
              </a:rPr>
              <a:t>a </a:t>
            </a:r>
            <a:r>
              <a:rPr sz="2400" spc="-5" dirty="0">
                <a:solidFill>
                  <a:srgbClr val="00339A"/>
                </a:solidFill>
                <a:latin typeface="Times New Roman"/>
                <a:cs typeface="Times New Roman"/>
              </a:rPr>
              <a:t>molécula ou </a:t>
            </a:r>
            <a:r>
              <a:rPr sz="2400" dirty="0">
                <a:solidFill>
                  <a:srgbClr val="00339A"/>
                </a:solidFill>
                <a:latin typeface="Times New Roman"/>
                <a:cs typeface="Times New Roman"/>
              </a:rPr>
              <a:t>o </a:t>
            </a:r>
            <a:r>
              <a:rPr sz="2400" spc="-5" dirty="0">
                <a:solidFill>
                  <a:srgbClr val="00339A"/>
                </a:solidFill>
                <a:latin typeface="Times New Roman"/>
                <a:cs typeface="Times New Roman"/>
              </a:rPr>
              <a:t>íon torna-se menos carregado  positivamente.</a:t>
            </a:r>
            <a:endParaRPr sz="2400">
              <a:latin typeface="Times New Roman"/>
              <a:cs typeface="Times New Roman"/>
            </a:endParaRPr>
          </a:p>
          <a:p>
            <a:pPr marL="801370" lvl="1" indent="-281305">
              <a:lnSpc>
                <a:spcPct val="100000"/>
              </a:lnSpc>
              <a:spcBef>
                <a:spcPts val="600"/>
              </a:spcBef>
              <a:buChar char="–"/>
              <a:tabLst>
                <a:tab pos="801370" algn="l"/>
                <a:tab pos="802005" algn="l"/>
              </a:tabLst>
            </a:pPr>
            <a:r>
              <a:rPr sz="2400" dirty="0">
                <a:solidFill>
                  <a:srgbClr val="00339A"/>
                </a:solidFill>
                <a:latin typeface="Times New Roman"/>
                <a:cs typeface="Times New Roman"/>
              </a:rPr>
              <a:t>Redução é o ganho de</a:t>
            </a:r>
            <a:r>
              <a:rPr sz="2400" spc="-55" dirty="0">
                <a:solidFill>
                  <a:srgbClr val="00339A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339A"/>
                </a:solidFill>
                <a:latin typeface="Times New Roman"/>
                <a:cs typeface="Times New Roman"/>
              </a:rPr>
              <a:t>elétrons.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dirty="0"/>
              <a:t>© </a:t>
            </a:r>
            <a:r>
              <a:rPr spc="-5" dirty="0"/>
              <a:t>2005 by Pearson</a:t>
            </a:r>
            <a:r>
              <a:rPr spc="-80" dirty="0"/>
              <a:t> </a:t>
            </a:r>
            <a:r>
              <a:rPr spc="-5" dirty="0"/>
              <a:t>Education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spc="-5" dirty="0"/>
              <a:t>Capítulo</a:t>
            </a:r>
            <a:r>
              <a:rPr spc="-50" dirty="0"/>
              <a:t> </a:t>
            </a:r>
            <a:r>
              <a:rPr spc="-5" dirty="0"/>
              <a:t>04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06575" algn="ctr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Reações</a:t>
            </a:r>
            <a:r>
              <a:rPr spc="-40" dirty="0"/>
              <a:t> </a:t>
            </a:r>
            <a:r>
              <a:rPr dirty="0"/>
              <a:t>oxirredução</a:t>
            </a:r>
          </a:p>
        </p:txBody>
      </p:sp>
      <p:sp>
        <p:nvSpPr>
          <p:cNvPr id="3" name="object 3"/>
          <p:cNvSpPr/>
          <p:nvPr/>
        </p:nvSpPr>
        <p:spPr>
          <a:xfrm>
            <a:off x="2905391" y="1206246"/>
            <a:ext cx="6689725" cy="57150"/>
          </a:xfrm>
          <a:custGeom>
            <a:avLst/>
            <a:gdLst/>
            <a:ahLst/>
            <a:cxnLst/>
            <a:rect l="l" t="t" r="r" b="b"/>
            <a:pathLst>
              <a:path w="6689725" h="57150">
                <a:moveTo>
                  <a:pt x="6689598" y="57150"/>
                </a:moveTo>
                <a:lnTo>
                  <a:pt x="6689598" y="0"/>
                </a:lnTo>
                <a:lnTo>
                  <a:pt x="0" y="0"/>
                </a:lnTo>
                <a:lnTo>
                  <a:pt x="0" y="57150"/>
                </a:lnTo>
                <a:lnTo>
                  <a:pt x="6689598" y="57150"/>
                </a:lnTo>
                <a:close/>
              </a:path>
            </a:pathLst>
          </a:custGeom>
          <a:solidFill>
            <a:srgbClr val="0033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862704" y="2019554"/>
            <a:ext cx="340804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dirty="0">
                <a:solidFill>
                  <a:srgbClr val="00339A"/>
                </a:solidFill>
                <a:latin typeface="Arial"/>
                <a:cs typeface="Arial"/>
              </a:rPr>
              <a:t>Oxidação e</a:t>
            </a:r>
            <a:r>
              <a:rPr sz="2800" b="1" spc="-90" dirty="0">
                <a:solidFill>
                  <a:srgbClr val="00339A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00339A"/>
                </a:solidFill>
                <a:latin typeface="Arial"/>
                <a:cs typeface="Arial"/>
              </a:rPr>
              <a:t>redução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717939" y="3600450"/>
            <a:ext cx="1562100" cy="116814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842139" y="3600450"/>
            <a:ext cx="1562099" cy="116814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dirty="0"/>
              <a:t>© </a:t>
            </a:r>
            <a:r>
              <a:rPr spc="-5" dirty="0"/>
              <a:t>2005 by Pearson</a:t>
            </a:r>
            <a:r>
              <a:rPr spc="-80" dirty="0"/>
              <a:t> </a:t>
            </a:r>
            <a:r>
              <a:rPr spc="-5" dirty="0"/>
              <a:t>Education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spc="-5" dirty="0"/>
              <a:t>Capítulo</a:t>
            </a:r>
            <a:r>
              <a:rPr spc="-50" dirty="0"/>
              <a:t> </a:t>
            </a:r>
            <a:r>
              <a:rPr spc="-5" dirty="0"/>
              <a:t>04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05391" y="581405"/>
            <a:ext cx="6689725" cy="986790"/>
          </a:xfrm>
          <a:prstGeom prst="rect">
            <a:avLst/>
          </a:prstGeom>
          <a:solidFill>
            <a:srgbClr val="003399"/>
          </a:solidFill>
        </p:spPr>
        <p:txBody>
          <a:bodyPr vert="horz" wrap="square" lIns="0" tIns="83185" rIns="0" bIns="0" rtlCol="0">
            <a:spAutoFit/>
          </a:bodyPr>
          <a:lstStyle/>
          <a:p>
            <a:pPr marL="1362075" marR="682625" indent="-672465">
              <a:lnSpc>
                <a:spcPct val="73100"/>
              </a:lnSpc>
              <a:spcBef>
                <a:spcPts val="655"/>
              </a:spcBef>
            </a:pPr>
            <a:r>
              <a:rPr dirty="0"/>
              <a:t>Propriedades gerais</a:t>
            </a:r>
            <a:r>
              <a:rPr spc="-140" dirty="0"/>
              <a:t> </a:t>
            </a:r>
            <a:r>
              <a:rPr dirty="0"/>
              <a:t>das  soluções</a:t>
            </a:r>
            <a:r>
              <a:rPr spc="-50" dirty="0"/>
              <a:t> </a:t>
            </a:r>
            <a:r>
              <a:rPr dirty="0"/>
              <a:t>aquosas</a:t>
            </a:r>
          </a:p>
        </p:txBody>
      </p:sp>
      <p:sp>
        <p:nvSpPr>
          <p:cNvPr id="3" name="object 3"/>
          <p:cNvSpPr/>
          <p:nvPr/>
        </p:nvSpPr>
        <p:spPr>
          <a:xfrm>
            <a:off x="774839" y="2919996"/>
            <a:ext cx="9144000" cy="1715770"/>
          </a:xfrm>
          <a:custGeom>
            <a:avLst/>
            <a:gdLst/>
            <a:ahLst/>
            <a:cxnLst/>
            <a:rect l="l" t="t" r="r" b="b"/>
            <a:pathLst>
              <a:path w="9144000" h="1715770">
                <a:moveTo>
                  <a:pt x="9144000" y="0"/>
                </a:moveTo>
                <a:lnTo>
                  <a:pt x="0" y="0"/>
                </a:lnTo>
                <a:lnTo>
                  <a:pt x="0" y="857250"/>
                </a:lnTo>
                <a:lnTo>
                  <a:pt x="0" y="858012"/>
                </a:lnTo>
                <a:lnTo>
                  <a:pt x="0" y="1715262"/>
                </a:lnTo>
                <a:lnTo>
                  <a:pt x="9144000" y="1715262"/>
                </a:lnTo>
                <a:lnTo>
                  <a:pt x="9144000" y="858012"/>
                </a:lnTo>
                <a:lnTo>
                  <a:pt x="9144000" y="857250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774839" y="4844796"/>
            <a:ext cx="9144000" cy="1504950"/>
            <a:chOff x="774839" y="4844796"/>
            <a:chExt cx="9144000" cy="1504950"/>
          </a:xfrm>
        </p:grpSpPr>
        <p:sp>
          <p:nvSpPr>
            <p:cNvPr id="5" name="object 5"/>
            <p:cNvSpPr/>
            <p:nvPr/>
          </p:nvSpPr>
          <p:spPr>
            <a:xfrm>
              <a:off x="7099426" y="4844796"/>
              <a:ext cx="1562100" cy="6477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74839" y="5491734"/>
              <a:ext cx="9144000" cy="858519"/>
            </a:xfrm>
            <a:custGeom>
              <a:avLst/>
              <a:gdLst/>
              <a:ahLst/>
              <a:cxnLst/>
              <a:rect l="l" t="t" r="r" b="b"/>
              <a:pathLst>
                <a:path w="9144000" h="858520">
                  <a:moveTo>
                    <a:pt x="9143999" y="858012"/>
                  </a:moveTo>
                  <a:lnTo>
                    <a:pt x="9143999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9143999" y="85801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004449" y="1992912"/>
            <a:ext cx="7948930" cy="4013835"/>
          </a:xfrm>
          <a:prstGeom prst="rect">
            <a:avLst/>
          </a:prstGeom>
        </p:spPr>
        <p:txBody>
          <a:bodyPr vert="horz" wrap="square" lIns="0" tIns="115570" rIns="0" bIns="0" rtlCol="0">
            <a:spAutoFit/>
          </a:bodyPr>
          <a:lstStyle/>
          <a:p>
            <a:pPr marL="654050" algn="ctr">
              <a:lnSpc>
                <a:spcPct val="100000"/>
              </a:lnSpc>
              <a:spcBef>
                <a:spcPts val="910"/>
              </a:spcBef>
            </a:pPr>
            <a:r>
              <a:rPr sz="2800" b="1" dirty="0">
                <a:solidFill>
                  <a:srgbClr val="00339A"/>
                </a:solidFill>
                <a:latin typeface="Arial"/>
                <a:cs typeface="Arial"/>
              </a:rPr>
              <a:t>Propriedades</a:t>
            </a:r>
            <a:r>
              <a:rPr sz="2800" b="1" spc="-10" dirty="0">
                <a:solidFill>
                  <a:srgbClr val="00339A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00339A"/>
                </a:solidFill>
                <a:latin typeface="Arial"/>
                <a:cs typeface="Arial"/>
              </a:rPr>
              <a:t>eletrolíticas</a:t>
            </a:r>
            <a:endParaRPr sz="2800" dirty="0">
              <a:latin typeface="Arial"/>
              <a:cs typeface="Arial"/>
            </a:endParaRPr>
          </a:p>
          <a:p>
            <a:pPr marL="350520" marR="172085" indent="-338455">
              <a:lnSpc>
                <a:spcPct val="100000"/>
              </a:lnSpc>
              <a:spcBef>
                <a:spcPts val="695"/>
              </a:spcBef>
              <a:buChar char="•"/>
              <a:tabLst>
                <a:tab pos="350520" algn="l"/>
                <a:tab pos="351155" algn="l"/>
              </a:tabLst>
            </a:pPr>
            <a:r>
              <a:rPr sz="2400" spc="-5" dirty="0">
                <a:solidFill>
                  <a:srgbClr val="00339A"/>
                </a:solidFill>
                <a:latin typeface="Times New Roman"/>
                <a:cs typeface="Times New Roman"/>
              </a:rPr>
              <a:t>As </a:t>
            </a:r>
            <a:r>
              <a:rPr sz="2400" dirty="0">
                <a:solidFill>
                  <a:srgbClr val="00339A"/>
                </a:solidFill>
                <a:latin typeface="Times New Roman"/>
                <a:cs typeface="Times New Roman"/>
              </a:rPr>
              <a:t>soluções </a:t>
            </a:r>
            <a:r>
              <a:rPr sz="2400" spc="-5" dirty="0">
                <a:solidFill>
                  <a:srgbClr val="00339A"/>
                </a:solidFill>
                <a:latin typeface="Times New Roman"/>
                <a:cs typeface="Times New Roman"/>
              </a:rPr>
              <a:t>aquosas </a:t>
            </a:r>
            <a:r>
              <a:rPr sz="2400" dirty="0">
                <a:solidFill>
                  <a:srgbClr val="00339A"/>
                </a:solidFill>
                <a:latin typeface="Times New Roman"/>
                <a:cs typeface="Times New Roman"/>
              </a:rPr>
              <a:t>- em água - têm o potencial de</a:t>
            </a:r>
            <a:r>
              <a:rPr sz="2400" spc="-155" dirty="0">
                <a:solidFill>
                  <a:srgbClr val="00339A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339A"/>
                </a:solidFill>
                <a:latin typeface="Times New Roman"/>
                <a:cs typeface="Times New Roman"/>
              </a:rPr>
              <a:t>conduzir  </a:t>
            </a:r>
            <a:r>
              <a:rPr sz="2400" spc="-5" dirty="0">
                <a:solidFill>
                  <a:srgbClr val="00339A"/>
                </a:solidFill>
                <a:latin typeface="Times New Roman"/>
                <a:cs typeface="Times New Roman"/>
              </a:rPr>
              <a:t>eletricidade.</a:t>
            </a:r>
            <a:endParaRPr sz="2400" dirty="0">
              <a:latin typeface="Times New Roman"/>
              <a:cs typeface="Times New Roman"/>
            </a:endParaRPr>
          </a:p>
          <a:p>
            <a:pPr marL="350520" marR="5080" indent="-338455">
              <a:lnSpc>
                <a:spcPct val="100000"/>
              </a:lnSpc>
              <a:spcBef>
                <a:spcPts val="695"/>
              </a:spcBef>
              <a:buChar char="•"/>
              <a:tabLst>
                <a:tab pos="350520" algn="l"/>
                <a:tab pos="351155" algn="l"/>
                <a:tab pos="6537325" algn="l"/>
              </a:tabLst>
            </a:pPr>
            <a:r>
              <a:rPr sz="2400" spc="-5" dirty="0">
                <a:solidFill>
                  <a:srgbClr val="00339A"/>
                </a:solidFill>
                <a:latin typeface="Times New Roman"/>
                <a:cs typeface="Times New Roman"/>
              </a:rPr>
              <a:t>A habilidade da solução em ser um</a:t>
            </a:r>
            <a:r>
              <a:rPr sz="2400" spc="-135" dirty="0">
                <a:solidFill>
                  <a:srgbClr val="00339A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339A"/>
                </a:solidFill>
                <a:latin typeface="Times New Roman"/>
                <a:cs typeface="Times New Roman"/>
              </a:rPr>
              <a:t>bom condutor	</a:t>
            </a:r>
            <a:r>
              <a:rPr sz="2400" dirty="0">
                <a:solidFill>
                  <a:srgbClr val="00339A"/>
                </a:solidFill>
                <a:latin typeface="Times New Roman"/>
                <a:cs typeface="Times New Roman"/>
              </a:rPr>
              <a:t>depende</a:t>
            </a:r>
            <a:r>
              <a:rPr sz="2400" spc="-100" dirty="0">
                <a:solidFill>
                  <a:srgbClr val="00339A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339A"/>
                </a:solidFill>
                <a:latin typeface="Times New Roman"/>
                <a:cs typeface="Times New Roman"/>
              </a:rPr>
              <a:t>do  número do </a:t>
            </a:r>
            <a:r>
              <a:rPr sz="2400" spc="-5" dirty="0">
                <a:solidFill>
                  <a:srgbClr val="00339A"/>
                </a:solidFill>
                <a:latin typeface="Times New Roman"/>
                <a:cs typeface="Times New Roman"/>
              </a:rPr>
              <a:t>seu </a:t>
            </a:r>
            <a:r>
              <a:rPr sz="2400" dirty="0">
                <a:solidFill>
                  <a:srgbClr val="00339A"/>
                </a:solidFill>
                <a:latin typeface="Times New Roman"/>
                <a:cs typeface="Times New Roman"/>
              </a:rPr>
              <a:t>número de</a:t>
            </a:r>
            <a:r>
              <a:rPr sz="2400" spc="-55" dirty="0">
                <a:solidFill>
                  <a:srgbClr val="00339A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339A"/>
                </a:solidFill>
                <a:latin typeface="Times New Roman"/>
                <a:cs typeface="Times New Roman"/>
              </a:rPr>
              <a:t>íons.</a:t>
            </a:r>
            <a:endParaRPr sz="2400" dirty="0">
              <a:latin typeface="Times New Roman"/>
              <a:cs typeface="Times New Roman"/>
            </a:endParaRPr>
          </a:p>
          <a:p>
            <a:pPr marL="350520" indent="-338455">
              <a:lnSpc>
                <a:spcPct val="100000"/>
              </a:lnSpc>
              <a:spcBef>
                <a:spcPts val="700"/>
              </a:spcBef>
              <a:buChar char="•"/>
              <a:tabLst>
                <a:tab pos="350520" algn="l"/>
                <a:tab pos="351155" algn="l"/>
              </a:tabLst>
            </a:pPr>
            <a:r>
              <a:rPr sz="2400" spc="-5" dirty="0">
                <a:solidFill>
                  <a:srgbClr val="00339A"/>
                </a:solidFill>
                <a:latin typeface="Times New Roman"/>
                <a:cs typeface="Times New Roman"/>
              </a:rPr>
              <a:t>Há três </a:t>
            </a:r>
            <a:r>
              <a:rPr sz="2400" dirty="0">
                <a:solidFill>
                  <a:srgbClr val="00339A"/>
                </a:solidFill>
                <a:latin typeface="Times New Roman"/>
                <a:cs typeface="Times New Roman"/>
              </a:rPr>
              <a:t>tipos de</a:t>
            </a:r>
            <a:r>
              <a:rPr sz="2400" spc="-35" dirty="0">
                <a:solidFill>
                  <a:srgbClr val="00339A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339A"/>
                </a:solidFill>
                <a:latin typeface="Times New Roman"/>
                <a:cs typeface="Times New Roman"/>
              </a:rPr>
              <a:t>solução:</a:t>
            </a:r>
            <a:endParaRPr sz="2400" dirty="0">
              <a:latin typeface="Times New Roman"/>
              <a:cs typeface="Times New Roman"/>
            </a:endParaRPr>
          </a:p>
          <a:p>
            <a:pPr marL="750570" lvl="1" indent="-281305">
              <a:lnSpc>
                <a:spcPct val="100000"/>
              </a:lnSpc>
              <a:spcBef>
                <a:spcPts val="705"/>
              </a:spcBef>
              <a:buChar char="•"/>
              <a:tabLst>
                <a:tab pos="750570" algn="l"/>
                <a:tab pos="751205" algn="l"/>
              </a:tabLst>
            </a:pPr>
            <a:r>
              <a:rPr sz="2400" dirty="0">
                <a:solidFill>
                  <a:srgbClr val="00339A"/>
                </a:solidFill>
                <a:latin typeface="Times New Roman"/>
                <a:cs typeface="Times New Roman"/>
              </a:rPr>
              <a:t>eletrólitos</a:t>
            </a:r>
            <a:r>
              <a:rPr sz="2400" spc="-30" dirty="0">
                <a:solidFill>
                  <a:srgbClr val="00339A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339A"/>
                </a:solidFill>
                <a:latin typeface="Times New Roman"/>
                <a:cs typeface="Times New Roman"/>
              </a:rPr>
              <a:t>fortes,</a:t>
            </a:r>
            <a:endParaRPr sz="2400" dirty="0">
              <a:latin typeface="Times New Roman"/>
              <a:cs typeface="Times New Roman"/>
            </a:endParaRPr>
          </a:p>
          <a:p>
            <a:pPr marL="750570" lvl="1" indent="-281305">
              <a:lnSpc>
                <a:spcPct val="100000"/>
              </a:lnSpc>
              <a:spcBef>
                <a:spcPts val="695"/>
              </a:spcBef>
              <a:buChar char="•"/>
              <a:tabLst>
                <a:tab pos="750570" algn="l"/>
                <a:tab pos="751205" algn="l"/>
              </a:tabLst>
            </a:pPr>
            <a:r>
              <a:rPr sz="2400" dirty="0">
                <a:solidFill>
                  <a:srgbClr val="00339A"/>
                </a:solidFill>
                <a:latin typeface="Times New Roman"/>
                <a:cs typeface="Times New Roman"/>
              </a:rPr>
              <a:t>eletrólitos fracos</a:t>
            </a:r>
            <a:r>
              <a:rPr sz="2400" spc="-40" dirty="0">
                <a:solidFill>
                  <a:srgbClr val="00339A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339A"/>
                </a:solidFill>
                <a:latin typeface="Times New Roman"/>
                <a:cs typeface="Times New Roman"/>
              </a:rPr>
              <a:t>e</a:t>
            </a:r>
            <a:endParaRPr sz="2400" dirty="0">
              <a:latin typeface="Times New Roman"/>
              <a:cs typeface="Times New Roman"/>
            </a:endParaRPr>
          </a:p>
          <a:p>
            <a:pPr marL="750570" lvl="1" indent="-281305">
              <a:lnSpc>
                <a:spcPct val="100000"/>
              </a:lnSpc>
              <a:spcBef>
                <a:spcPts val="700"/>
              </a:spcBef>
              <a:buChar char="•"/>
              <a:tabLst>
                <a:tab pos="750570" algn="l"/>
                <a:tab pos="751205" algn="l"/>
              </a:tabLst>
            </a:pPr>
            <a:r>
              <a:rPr sz="2400" spc="-5" dirty="0">
                <a:solidFill>
                  <a:srgbClr val="00339A"/>
                </a:solidFill>
                <a:latin typeface="Times New Roman"/>
                <a:cs typeface="Times New Roman"/>
              </a:rPr>
              <a:t>não-eletrólitos.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099427" y="5492496"/>
            <a:ext cx="1562100" cy="5212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dirty="0"/>
              <a:t>© </a:t>
            </a:r>
            <a:r>
              <a:rPr spc="-5" dirty="0"/>
              <a:t>2005 by Pearson</a:t>
            </a:r>
            <a:r>
              <a:rPr spc="-80" dirty="0"/>
              <a:t> </a:t>
            </a:r>
            <a:r>
              <a:rPr spc="-5" dirty="0"/>
              <a:t>Education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spc="-5" dirty="0"/>
              <a:t>Capítulo</a:t>
            </a:r>
            <a:r>
              <a:rPr spc="-50" dirty="0"/>
              <a:t> </a:t>
            </a:r>
            <a:r>
              <a:rPr spc="-5" dirty="0"/>
              <a:t>04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03439" y="565404"/>
            <a:ext cx="1241564" cy="9265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905391" y="581405"/>
            <a:ext cx="6689725" cy="624840"/>
          </a:xfrm>
          <a:custGeom>
            <a:avLst/>
            <a:gdLst/>
            <a:ahLst/>
            <a:cxnLst/>
            <a:rect l="l" t="t" r="r" b="b"/>
            <a:pathLst>
              <a:path w="6689725" h="624840">
                <a:moveTo>
                  <a:pt x="6689598" y="624839"/>
                </a:moveTo>
                <a:lnTo>
                  <a:pt x="6689598" y="0"/>
                </a:lnTo>
                <a:lnTo>
                  <a:pt x="0" y="0"/>
                </a:lnTo>
                <a:lnTo>
                  <a:pt x="0" y="624840"/>
                </a:lnTo>
                <a:lnTo>
                  <a:pt x="6689598" y="624839"/>
                </a:lnTo>
                <a:close/>
              </a:path>
            </a:pathLst>
          </a:custGeom>
          <a:solidFill>
            <a:srgbClr val="0033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06575" algn="ctr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Reações</a:t>
            </a:r>
            <a:r>
              <a:rPr spc="-40" dirty="0"/>
              <a:t> </a:t>
            </a:r>
            <a:r>
              <a:rPr dirty="0"/>
              <a:t>oxirredução</a:t>
            </a:r>
          </a:p>
        </p:txBody>
      </p:sp>
      <p:sp>
        <p:nvSpPr>
          <p:cNvPr id="5" name="object 5"/>
          <p:cNvSpPr/>
          <p:nvPr/>
        </p:nvSpPr>
        <p:spPr>
          <a:xfrm>
            <a:off x="1003439" y="1206246"/>
            <a:ext cx="1241564" cy="2857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905391" y="1206246"/>
            <a:ext cx="6689725" cy="57150"/>
          </a:xfrm>
          <a:custGeom>
            <a:avLst/>
            <a:gdLst/>
            <a:ahLst/>
            <a:cxnLst/>
            <a:rect l="l" t="t" r="r" b="b"/>
            <a:pathLst>
              <a:path w="6689725" h="57150">
                <a:moveTo>
                  <a:pt x="6689598" y="57150"/>
                </a:moveTo>
                <a:lnTo>
                  <a:pt x="6689598" y="0"/>
                </a:lnTo>
                <a:lnTo>
                  <a:pt x="0" y="0"/>
                </a:lnTo>
                <a:lnTo>
                  <a:pt x="0" y="57150"/>
                </a:lnTo>
                <a:lnTo>
                  <a:pt x="6689598" y="57150"/>
                </a:lnTo>
                <a:close/>
              </a:path>
            </a:pathLst>
          </a:custGeom>
          <a:solidFill>
            <a:srgbClr val="0033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841369" y="2004313"/>
            <a:ext cx="340804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dirty="0">
                <a:solidFill>
                  <a:srgbClr val="00339A"/>
                </a:solidFill>
                <a:latin typeface="Arial"/>
                <a:cs typeface="Arial"/>
              </a:rPr>
              <a:t>Oxidação e</a:t>
            </a:r>
            <a:r>
              <a:rPr sz="2800" b="1" spc="-90" dirty="0">
                <a:solidFill>
                  <a:srgbClr val="00339A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00339A"/>
                </a:solidFill>
                <a:latin typeface="Arial"/>
                <a:cs typeface="Arial"/>
              </a:rPr>
              <a:t>redução</a:t>
            </a:r>
            <a:endParaRPr sz="28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002165" y="2875026"/>
            <a:ext cx="4699253" cy="34335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dirty="0"/>
              <a:t>© </a:t>
            </a:r>
            <a:r>
              <a:rPr spc="-5" dirty="0"/>
              <a:t>2005 by Pearson</a:t>
            </a:r>
            <a:r>
              <a:rPr spc="-80" dirty="0"/>
              <a:t> </a:t>
            </a:r>
            <a:r>
              <a:rPr spc="-5" dirty="0"/>
              <a:t>Education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8651125" y="6784622"/>
            <a:ext cx="860425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sz="1400" spc="-5" dirty="0">
                <a:latin typeface="Times New Roman"/>
                <a:cs typeface="Times New Roman"/>
              </a:rPr>
              <a:t>Capítulo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03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05391" y="581405"/>
            <a:ext cx="6689725" cy="681990"/>
          </a:xfrm>
          <a:prstGeom prst="rect">
            <a:avLst/>
          </a:prstGeom>
          <a:solidFill>
            <a:srgbClr val="003399"/>
          </a:solidFill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4190"/>
              </a:lnSpc>
            </a:pPr>
            <a:r>
              <a:rPr spc="-5" dirty="0"/>
              <a:t>Reações</a:t>
            </a:r>
            <a:r>
              <a:rPr spc="-40" dirty="0"/>
              <a:t> </a:t>
            </a:r>
            <a:r>
              <a:rPr dirty="0"/>
              <a:t>oxirredução</a:t>
            </a:r>
          </a:p>
        </p:txBody>
      </p:sp>
      <p:sp>
        <p:nvSpPr>
          <p:cNvPr id="3" name="object 3"/>
          <p:cNvSpPr/>
          <p:nvPr/>
        </p:nvSpPr>
        <p:spPr>
          <a:xfrm>
            <a:off x="774839" y="4634496"/>
            <a:ext cx="9144000" cy="1715770"/>
          </a:xfrm>
          <a:custGeom>
            <a:avLst/>
            <a:gdLst/>
            <a:ahLst/>
            <a:cxnLst/>
            <a:rect l="l" t="t" r="r" b="b"/>
            <a:pathLst>
              <a:path w="9144000" h="1715770">
                <a:moveTo>
                  <a:pt x="9144000" y="0"/>
                </a:moveTo>
                <a:lnTo>
                  <a:pt x="0" y="0"/>
                </a:lnTo>
                <a:lnTo>
                  <a:pt x="0" y="857250"/>
                </a:lnTo>
                <a:lnTo>
                  <a:pt x="0" y="858012"/>
                </a:lnTo>
                <a:lnTo>
                  <a:pt x="0" y="1715262"/>
                </a:lnTo>
                <a:lnTo>
                  <a:pt x="9144000" y="1715262"/>
                </a:lnTo>
                <a:lnTo>
                  <a:pt x="9144000" y="858012"/>
                </a:lnTo>
                <a:lnTo>
                  <a:pt x="9144000" y="857250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91749" y="2019554"/>
            <a:ext cx="8540115" cy="4229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9535" algn="ctr">
              <a:lnSpc>
                <a:spcPct val="100000"/>
              </a:lnSpc>
              <a:spcBef>
                <a:spcPts val="100"/>
              </a:spcBef>
            </a:pPr>
            <a:r>
              <a:rPr sz="2800" b="1" dirty="0">
                <a:solidFill>
                  <a:srgbClr val="00339A"/>
                </a:solidFill>
                <a:latin typeface="Arial"/>
                <a:cs typeface="Arial"/>
              </a:rPr>
              <a:t>Números de</a:t>
            </a:r>
            <a:r>
              <a:rPr sz="2800" b="1" spc="-10" dirty="0">
                <a:solidFill>
                  <a:srgbClr val="00339A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00339A"/>
                </a:solidFill>
                <a:latin typeface="Arial"/>
                <a:cs typeface="Arial"/>
              </a:rPr>
              <a:t>oxidação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300">
              <a:latin typeface="Arial"/>
              <a:cs typeface="Arial"/>
            </a:endParaRPr>
          </a:p>
          <a:p>
            <a:pPr marL="482600" indent="-457200">
              <a:lnSpc>
                <a:spcPct val="100000"/>
              </a:lnSpc>
              <a:buFont typeface="Times New Roman"/>
              <a:buChar char="•"/>
              <a:tabLst>
                <a:tab pos="481965" algn="l"/>
                <a:tab pos="482600" algn="l"/>
              </a:tabLst>
            </a:pPr>
            <a:r>
              <a:rPr sz="2400" b="1" dirty="0">
                <a:solidFill>
                  <a:srgbClr val="00339A"/>
                </a:solidFill>
                <a:latin typeface="Times New Roman"/>
                <a:cs typeface="Times New Roman"/>
              </a:rPr>
              <a:t>O </a:t>
            </a:r>
            <a:r>
              <a:rPr sz="2400" b="1" spc="-10" dirty="0">
                <a:solidFill>
                  <a:srgbClr val="00339A"/>
                </a:solidFill>
                <a:latin typeface="Times New Roman"/>
                <a:cs typeface="Times New Roman"/>
              </a:rPr>
              <a:t>número </a:t>
            </a:r>
            <a:r>
              <a:rPr sz="2400" b="1" spc="-5" dirty="0">
                <a:solidFill>
                  <a:srgbClr val="00339A"/>
                </a:solidFill>
                <a:latin typeface="Times New Roman"/>
                <a:cs typeface="Times New Roman"/>
              </a:rPr>
              <a:t>de </a:t>
            </a:r>
            <a:r>
              <a:rPr sz="2400" b="1" dirty="0">
                <a:solidFill>
                  <a:srgbClr val="00339A"/>
                </a:solidFill>
                <a:latin typeface="Times New Roman"/>
                <a:cs typeface="Times New Roman"/>
              </a:rPr>
              <a:t>oxidação para </a:t>
            </a:r>
            <a:r>
              <a:rPr sz="2400" b="1" spc="-5" dirty="0">
                <a:solidFill>
                  <a:srgbClr val="00339A"/>
                </a:solidFill>
                <a:latin typeface="Times New Roman"/>
                <a:cs typeface="Times New Roman"/>
              </a:rPr>
              <a:t>um íon</a:t>
            </a:r>
            <a:r>
              <a:rPr sz="2400" spc="-5" dirty="0">
                <a:solidFill>
                  <a:srgbClr val="00339A"/>
                </a:solidFill>
                <a:latin typeface="Times New Roman"/>
                <a:cs typeface="Times New Roman"/>
              </a:rPr>
              <a:t>: </a:t>
            </a:r>
            <a:r>
              <a:rPr sz="2400" dirty="0">
                <a:solidFill>
                  <a:srgbClr val="00339A"/>
                </a:solidFill>
                <a:latin typeface="Times New Roman"/>
                <a:cs typeface="Times New Roman"/>
              </a:rPr>
              <a:t>é a </a:t>
            </a:r>
            <a:r>
              <a:rPr sz="2400" spc="-10" dirty="0">
                <a:solidFill>
                  <a:srgbClr val="00339A"/>
                </a:solidFill>
                <a:latin typeface="Times New Roman"/>
                <a:cs typeface="Times New Roman"/>
              </a:rPr>
              <a:t>carga </a:t>
            </a:r>
            <a:r>
              <a:rPr sz="2400" dirty="0">
                <a:solidFill>
                  <a:srgbClr val="00339A"/>
                </a:solidFill>
                <a:latin typeface="Times New Roman"/>
                <a:cs typeface="Times New Roman"/>
              </a:rPr>
              <a:t>no</a:t>
            </a:r>
            <a:r>
              <a:rPr sz="2400" spc="-45" dirty="0">
                <a:solidFill>
                  <a:srgbClr val="00339A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339A"/>
                </a:solidFill>
                <a:latin typeface="Times New Roman"/>
                <a:cs typeface="Times New Roman"/>
              </a:rPr>
              <a:t>íon.</a:t>
            </a:r>
            <a:endParaRPr sz="2400">
              <a:latin typeface="Times New Roman"/>
              <a:cs typeface="Times New Roman"/>
            </a:endParaRPr>
          </a:p>
          <a:p>
            <a:pPr marL="482600" marR="17780" indent="-457200">
              <a:lnSpc>
                <a:spcPct val="100000"/>
              </a:lnSpc>
              <a:buFont typeface="Times New Roman"/>
              <a:buChar char="•"/>
              <a:tabLst>
                <a:tab pos="481965" algn="l"/>
                <a:tab pos="482600" algn="l"/>
              </a:tabLst>
            </a:pPr>
            <a:r>
              <a:rPr sz="2400" b="1" dirty="0">
                <a:solidFill>
                  <a:srgbClr val="00339A"/>
                </a:solidFill>
                <a:latin typeface="Times New Roman"/>
                <a:cs typeface="Times New Roman"/>
              </a:rPr>
              <a:t>O </a:t>
            </a:r>
            <a:r>
              <a:rPr sz="2400" b="1" spc="-10" dirty="0">
                <a:solidFill>
                  <a:srgbClr val="00339A"/>
                </a:solidFill>
                <a:latin typeface="Times New Roman"/>
                <a:cs typeface="Times New Roman"/>
              </a:rPr>
              <a:t>número </a:t>
            </a:r>
            <a:r>
              <a:rPr sz="2400" b="1" spc="-5" dirty="0">
                <a:solidFill>
                  <a:srgbClr val="00339A"/>
                </a:solidFill>
                <a:latin typeface="Times New Roman"/>
                <a:cs typeface="Times New Roman"/>
              </a:rPr>
              <a:t>de </a:t>
            </a:r>
            <a:r>
              <a:rPr sz="2400" b="1" dirty="0">
                <a:solidFill>
                  <a:srgbClr val="00339A"/>
                </a:solidFill>
                <a:latin typeface="Times New Roman"/>
                <a:cs typeface="Times New Roman"/>
              </a:rPr>
              <a:t>oxidação para </a:t>
            </a:r>
            <a:r>
              <a:rPr sz="2400" b="1" spc="-5" dirty="0">
                <a:solidFill>
                  <a:srgbClr val="00339A"/>
                </a:solidFill>
                <a:latin typeface="Times New Roman"/>
                <a:cs typeface="Times New Roman"/>
              </a:rPr>
              <a:t>um átomo</a:t>
            </a:r>
            <a:r>
              <a:rPr sz="2400" spc="-5" dirty="0">
                <a:solidFill>
                  <a:srgbClr val="00339A"/>
                </a:solidFill>
                <a:latin typeface="Times New Roman"/>
                <a:cs typeface="Times New Roman"/>
              </a:rPr>
              <a:t>: </a:t>
            </a:r>
            <a:r>
              <a:rPr sz="2400" dirty="0">
                <a:solidFill>
                  <a:srgbClr val="00339A"/>
                </a:solidFill>
                <a:latin typeface="Times New Roman"/>
                <a:cs typeface="Times New Roman"/>
              </a:rPr>
              <a:t>é a </a:t>
            </a:r>
            <a:r>
              <a:rPr sz="2400" spc="-10" dirty="0">
                <a:solidFill>
                  <a:srgbClr val="00339A"/>
                </a:solidFill>
                <a:latin typeface="Times New Roman"/>
                <a:cs typeface="Times New Roman"/>
              </a:rPr>
              <a:t>carga </a:t>
            </a:r>
            <a:r>
              <a:rPr sz="2400" dirty="0">
                <a:solidFill>
                  <a:srgbClr val="00339A"/>
                </a:solidFill>
                <a:latin typeface="Times New Roman"/>
                <a:cs typeface="Times New Roman"/>
              </a:rPr>
              <a:t>hipotética</a:t>
            </a:r>
            <a:r>
              <a:rPr sz="2400" spc="-105" dirty="0">
                <a:solidFill>
                  <a:srgbClr val="00339A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339A"/>
                </a:solidFill>
                <a:latin typeface="Times New Roman"/>
                <a:cs typeface="Times New Roman"/>
              </a:rPr>
              <a:t>que  </a:t>
            </a:r>
            <a:r>
              <a:rPr sz="2400" spc="-5" dirty="0">
                <a:solidFill>
                  <a:srgbClr val="00339A"/>
                </a:solidFill>
                <a:latin typeface="Times New Roman"/>
                <a:cs typeface="Times New Roman"/>
              </a:rPr>
              <a:t>um átomo teria se fosse </a:t>
            </a:r>
            <a:r>
              <a:rPr sz="2400" dirty="0">
                <a:solidFill>
                  <a:srgbClr val="00339A"/>
                </a:solidFill>
                <a:latin typeface="Times New Roman"/>
                <a:cs typeface="Times New Roman"/>
              </a:rPr>
              <a:t>um</a:t>
            </a:r>
            <a:r>
              <a:rPr sz="2400" spc="-30" dirty="0">
                <a:solidFill>
                  <a:srgbClr val="00339A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339A"/>
                </a:solidFill>
                <a:latin typeface="Times New Roman"/>
                <a:cs typeface="Times New Roman"/>
              </a:rPr>
              <a:t>íon.</a:t>
            </a:r>
            <a:endParaRPr sz="2400">
              <a:latin typeface="Times New Roman"/>
              <a:cs typeface="Times New Roman"/>
            </a:endParaRPr>
          </a:p>
          <a:p>
            <a:pPr marL="482600" marR="750570" indent="-457200">
              <a:lnSpc>
                <a:spcPct val="100000"/>
              </a:lnSpc>
              <a:buChar char="•"/>
              <a:tabLst>
                <a:tab pos="481965" algn="l"/>
                <a:tab pos="482600" algn="l"/>
              </a:tabLst>
            </a:pPr>
            <a:r>
              <a:rPr sz="2400" spc="-5" dirty="0">
                <a:solidFill>
                  <a:srgbClr val="00339A"/>
                </a:solidFill>
                <a:latin typeface="Times New Roman"/>
                <a:cs typeface="Times New Roman"/>
              </a:rPr>
              <a:t>Os </a:t>
            </a:r>
            <a:r>
              <a:rPr sz="2400" dirty="0">
                <a:solidFill>
                  <a:srgbClr val="00339A"/>
                </a:solidFill>
                <a:latin typeface="Times New Roman"/>
                <a:cs typeface="Times New Roman"/>
              </a:rPr>
              <a:t>números de oxidação </a:t>
            </a:r>
            <a:r>
              <a:rPr sz="2400" spc="-5" dirty="0">
                <a:solidFill>
                  <a:srgbClr val="00339A"/>
                </a:solidFill>
                <a:latin typeface="Times New Roman"/>
                <a:cs typeface="Times New Roman"/>
              </a:rPr>
              <a:t>são </a:t>
            </a:r>
            <a:r>
              <a:rPr sz="2400" dirty="0">
                <a:solidFill>
                  <a:srgbClr val="00339A"/>
                </a:solidFill>
                <a:latin typeface="Times New Roman"/>
                <a:cs typeface="Times New Roman"/>
              </a:rPr>
              <a:t>determinados por uma série</a:t>
            </a:r>
            <a:r>
              <a:rPr sz="2400" spc="-175" dirty="0">
                <a:solidFill>
                  <a:srgbClr val="00339A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339A"/>
                </a:solidFill>
                <a:latin typeface="Times New Roman"/>
                <a:cs typeface="Times New Roman"/>
              </a:rPr>
              <a:t>de  regras:</a:t>
            </a:r>
            <a:endParaRPr sz="2400">
              <a:latin typeface="Times New Roman"/>
              <a:cs typeface="Times New Roman"/>
            </a:endParaRPr>
          </a:p>
          <a:p>
            <a:pPr marL="939800" marR="663575" lvl="1" indent="-457200">
              <a:lnSpc>
                <a:spcPct val="100000"/>
              </a:lnSpc>
              <a:buAutoNum type="arabicPeriod"/>
              <a:tabLst>
                <a:tab pos="939165" algn="l"/>
                <a:tab pos="940435" algn="l"/>
              </a:tabLst>
            </a:pPr>
            <a:r>
              <a:rPr sz="2400" spc="-5" dirty="0">
                <a:solidFill>
                  <a:srgbClr val="00339A"/>
                </a:solidFill>
                <a:latin typeface="Times New Roman"/>
                <a:cs typeface="Times New Roman"/>
              </a:rPr>
              <a:t>Se </a:t>
            </a:r>
            <a:r>
              <a:rPr sz="2400" dirty="0">
                <a:solidFill>
                  <a:srgbClr val="00339A"/>
                </a:solidFill>
                <a:latin typeface="Times New Roman"/>
                <a:cs typeface="Times New Roman"/>
              </a:rPr>
              <a:t>o átomo estiver em </a:t>
            </a:r>
            <a:r>
              <a:rPr sz="2400" spc="-5" dirty="0">
                <a:solidFill>
                  <a:srgbClr val="00339A"/>
                </a:solidFill>
                <a:latin typeface="Times New Roman"/>
                <a:cs typeface="Times New Roman"/>
              </a:rPr>
              <a:t>sua </a:t>
            </a:r>
            <a:r>
              <a:rPr sz="2400" dirty="0">
                <a:solidFill>
                  <a:srgbClr val="00339A"/>
                </a:solidFill>
                <a:latin typeface="Times New Roman"/>
                <a:cs typeface="Times New Roman"/>
              </a:rPr>
              <a:t>forma </a:t>
            </a:r>
            <a:r>
              <a:rPr sz="2400" spc="-10" dirty="0">
                <a:solidFill>
                  <a:srgbClr val="00339A"/>
                </a:solidFill>
                <a:latin typeface="Times New Roman"/>
                <a:cs typeface="Times New Roman"/>
              </a:rPr>
              <a:t>elementar, </a:t>
            </a:r>
            <a:r>
              <a:rPr sz="2400" dirty="0">
                <a:solidFill>
                  <a:srgbClr val="00339A"/>
                </a:solidFill>
                <a:latin typeface="Times New Roman"/>
                <a:cs typeface="Times New Roman"/>
              </a:rPr>
              <a:t>o número</a:t>
            </a:r>
            <a:r>
              <a:rPr sz="2400" spc="-155" dirty="0">
                <a:solidFill>
                  <a:srgbClr val="00339A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339A"/>
                </a:solidFill>
                <a:latin typeface="Times New Roman"/>
                <a:cs typeface="Times New Roman"/>
              </a:rPr>
              <a:t>de  </a:t>
            </a:r>
            <a:r>
              <a:rPr sz="2400" spc="-5" dirty="0">
                <a:solidFill>
                  <a:srgbClr val="00339A"/>
                </a:solidFill>
                <a:latin typeface="Times New Roman"/>
                <a:cs typeface="Times New Roman"/>
              </a:rPr>
              <a:t>oxidação </a:t>
            </a:r>
            <a:r>
              <a:rPr sz="2400" dirty="0">
                <a:solidFill>
                  <a:srgbClr val="00339A"/>
                </a:solidFill>
                <a:latin typeface="Times New Roman"/>
                <a:cs typeface="Times New Roman"/>
              </a:rPr>
              <a:t>é zero. </a:t>
            </a:r>
            <a:r>
              <a:rPr sz="2400" spc="-5" dirty="0">
                <a:solidFill>
                  <a:srgbClr val="00339A"/>
                </a:solidFill>
                <a:latin typeface="Times New Roman"/>
                <a:cs typeface="Times New Roman"/>
              </a:rPr>
              <a:t>Por exemplo, Cl</a:t>
            </a:r>
            <a:r>
              <a:rPr sz="2400" spc="-7" baseline="-20833" dirty="0">
                <a:solidFill>
                  <a:srgbClr val="00339A"/>
                </a:solidFill>
                <a:latin typeface="Times New Roman"/>
                <a:cs typeface="Times New Roman"/>
              </a:rPr>
              <a:t>2</a:t>
            </a:r>
            <a:r>
              <a:rPr sz="2400" spc="-5" dirty="0">
                <a:solidFill>
                  <a:srgbClr val="00339A"/>
                </a:solidFill>
                <a:latin typeface="Times New Roman"/>
                <a:cs typeface="Times New Roman"/>
              </a:rPr>
              <a:t>, </a:t>
            </a:r>
            <a:r>
              <a:rPr sz="2400" dirty="0">
                <a:solidFill>
                  <a:srgbClr val="00339A"/>
                </a:solidFill>
                <a:latin typeface="Times New Roman"/>
                <a:cs typeface="Times New Roman"/>
              </a:rPr>
              <a:t>H</a:t>
            </a:r>
            <a:r>
              <a:rPr sz="2400" baseline="-20833" dirty="0">
                <a:solidFill>
                  <a:srgbClr val="00339A"/>
                </a:solidFill>
                <a:latin typeface="Times New Roman"/>
                <a:cs typeface="Times New Roman"/>
              </a:rPr>
              <a:t>2</a:t>
            </a:r>
            <a:r>
              <a:rPr sz="2400" dirty="0">
                <a:solidFill>
                  <a:srgbClr val="00339A"/>
                </a:solidFill>
                <a:latin typeface="Times New Roman"/>
                <a:cs typeface="Times New Roman"/>
              </a:rPr>
              <a:t>,</a:t>
            </a:r>
            <a:r>
              <a:rPr sz="2400" spc="-55" dirty="0">
                <a:solidFill>
                  <a:srgbClr val="00339A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339A"/>
                </a:solidFill>
                <a:latin typeface="Times New Roman"/>
                <a:cs typeface="Times New Roman"/>
              </a:rPr>
              <a:t>P</a:t>
            </a:r>
            <a:r>
              <a:rPr sz="2400" spc="-7" baseline="-20833" dirty="0">
                <a:solidFill>
                  <a:srgbClr val="00339A"/>
                </a:solidFill>
                <a:latin typeface="Times New Roman"/>
                <a:cs typeface="Times New Roman"/>
              </a:rPr>
              <a:t>4</a:t>
            </a:r>
            <a:r>
              <a:rPr sz="2400" spc="-5" dirty="0">
                <a:solidFill>
                  <a:srgbClr val="00339A"/>
                </a:solidFill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939800" marR="851535" lvl="1" indent="-457200">
              <a:lnSpc>
                <a:spcPct val="100000"/>
              </a:lnSpc>
              <a:buAutoNum type="arabicPeriod"/>
              <a:tabLst>
                <a:tab pos="939165" algn="l"/>
                <a:tab pos="940435" algn="l"/>
              </a:tabLst>
            </a:pPr>
            <a:r>
              <a:rPr sz="2400" dirty="0">
                <a:solidFill>
                  <a:srgbClr val="00339A"/>
                </a:solidFill>
                <a:latin typeface="Times New Roman"/>
                <a:cs typeface="Times New Roman"/>
              </a:rPr>
              <a:t>Para um íon monoatômico, a </a:t>
            </a:r>
            <a:r>
              <a:rPr sz="2400" spc="-10" dirty="0">
                <a:solidFill>
                  <a:srgbClr val="00339A"/>
                </a:solidFill>
                <a:latin typeface="Times New Roman"/>
                <a:cs typeface="Times New Roman"/>
              </a:rPr>
              <a:t>carga </a:t>
            </a:r>
            <a:r>
              <a:rPr sz="2400" dirty="0">
                <a:solidFill>
                  <a:srgbClr val="00339A"/>
                </a:solidFill>
                <a:latin typeface="Times New Roman"/>
                <a:cs typeface="Times New Roman"/>
              </a:rPr>
              <a:t>no íon é o estado</a:t>
            </a:r>
            <a:r>
              <a:rPr sz="2400" spc="-210" dirty="0">
                <a:solidFill>
                  <a:srgbClr val="00339A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339A"/>
                </a:solidFill>
                <a:latin typeface="Times New Roman"/>
                <a:cs typeface="Times New Roman"/>
              </a:rPr>
              <a:t>de  oxidação.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dirty="0"/>
              <a:t>© </a:t>
            </a:r>
            <a:r>
              <a:rPr spc="-5" dirty="0"/>
              <a:t>2005 by Pearson</a:t>
            </a:r>
            <a:r>
              <a:rPr spc="-80" dirty="0"/>
              <a:t> </a:t>
            </a:r>
            <a:r>
              <a:rPr spc="-5" dirty="0"/>
              <a:t>Education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spc="-5" dirty="0"/>
              <a:t>Capítulo</a:t>
            </a:r>
            <a:r>
              <a:rPr spc="-50" dirty="0"/>
              <a:t> </a:t>
            </a:r>
            <a:r>
              <a:rPr spc="-5" dirty="0"/>
              <a:t>04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05391" y="581405"/>
            <a:ext cx="6689725" cy="681990"/>
          </a:xfrm>
          <a:prstGeom prst="rect">
            <a:avLst/>
          </a:prstGeom>
          <a:solidFill>
            <a:srgbClr val="003399"/>
          </a:solidFill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4190"/>
              </a:lnSpc>
            </a:pPr>
            <a:r>
              <a:rPr spc="-5" dirty="0"/>
              <a:t>Reações</a:t>
            </a:r>
            <a:r>
              <a:rPr spc="-40" dirty="0"/>
              <a:t> </a:t>
            </a:r>
            <a:r>
              <a:rPr dirty="0"/>
              <a:t>oxirredução</a:t>
            </a:r>
          </a:p>
        </p:txBody>
      </p:sp>
      <p:sp>
        <p:nvSpPr>
          <p:cNvPr id="3" name="object 3"/>
          <p:cNvSpPr/>
          <p:nvPr/>
        </p:nvSpPr>
        <p:spPr>
          <a:xfrm>
            <a:off x="774839" y="3777246"/>
            <a:ext cx="9144000" cy="1715770"/>
          </a:xfrm>
          <a:custGeom>
            <a:avLst/>
            <a:gdLst/>
            <a:ahLst/>
            <a:cxnLst/>
            <a:rect l="l" t="t" r="r" b="b"/>
            <a:pathLst>
              <a:path w="9144000" h="1715770">
                <a:moveTo>
                  <a:pt x="9144000" y="0"/>
                </a:moveTo>
                <a:lnTo>
                  <a:pt x="0" y="0"/>
                </a:lnTo>
                <a:lnTo>
                  <a:pt x="0" y="857250"/>
                </a:lnTo>
                <a:lnTo>
                  <a:pt x="0" y="858012"/>
                </a:lnTo>
                <a:lnTo>
                  <a:pt x="0" y="1715262"/>
                </a:lnTo>
                <a:lnTo>
                  <a:pt x="9144000" y="1715262"/>
                </a:lnTo>
                <a:lnTo>
                  <a:pt x="9144000" y="858012"/>
                </a:lnTo>
                <a:lnTo>
                  <a:pt x="9144000" y="857250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70921" y="2019554"/>
            <a:ext cx="8142605" cy="41090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368300" algn="ctr">
              <a:lnSpc>
                <a:spcPts val="3354"/>
              </a:lnSpc>
              <a:spcBef>
                <a:spcPts val="100"/>
              </a:spcBef>
            </a:pPr>
            <a:r>
              <a:rPr sz="2800" b="1" dirty="0">
                <a:solidFill>
                  <a:srgbClr val="00339A"/>
                </a:solidFill>
                <a:latin typeface="Arial"/>
                <a:cs typeface="Arial"/>
              </a:rPr>
              <a:t>Números de</a:t>
            </a:r>
            <a:r>
              <a:rPr sz="2800" b="1" spc="-10" dirty="0">
                <a:solidFill>
                  <a:srgbClr val="00339A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00339A"/>
                </a:solidFill>
                <a:latin typeface="Arial"/>
                <a:cs typeface="Arial"/>
              </a:rPr>
              <a:t>oxidação</a:t>
            </a:r>
            <a:endParaRPr sz="2800">
              <a:latin typeface="Arial"/>
              <a:cs typeface="Arial"/>
            </a:endParaRPr>
          </a:p>
          <a:p>
            <a:pPr marL="508000" marR="995680" indent="-457200">
              <a:lnSpc>
                <a:spcPts val="2880"/>
              </a:lnSpc>
              <a:spcBef>
                <a:spcPts val="90"/>
              </a:spcBef>
              <a:buAutoNum type="arabicPeriod"/>
              <a:tabLst>
                <a:tab pos="508000" algn="l"/>
                <a:tab pos="508634" algn="l"/>
              </a:tabLst>
            </a:pPr>
            <a:r>
              <a:rPr sz="2400" spc="-5" dirty="0">
                <a:solidFill>
                  <a:srgbClr val="00339A"/>
                </a:solidFill>
                <a:latin typeface="Times New Roman"/>
                <a:cs typeface="Times New Roman"/>
              </a:rPr>
              <a:t>Os </a:t>
            </a:r>
            <a:r>
              <a:rPr sz="2400" dirty="0">
                <a:solidFill>
                  <a:srgbClr val="00339A"/>
                </a:solidFill>
                <a:latin typeface="Times New Roman"/>
                <a:cs typeface="Times New Roman"/>
              </a:rPr>
              <a:t>não-metais </a:t>
            </a:r>
            <a:r>
              <a:rPr sz="2400" i="1" dirty="0">
                <a:solidFill>
                  <a:srgbClr val="00339A"/>
                </a:solidFill>
                <a:latin typeface="Times New Roman"/>
                <a:cs typeface="Times New Roman"/>
              </a:rPr>
              <a:t>normalmente </a:t>
            </a:r>
            <a:r>
              <a:rPr sz="2400" dirty="0">
                <a:solidFill>
                  <a:srgbClr val="00339A"/>
                </a:solidFill>
                <a:latin typeface="Times New Roman"/>
                <a:cs typeface="Times New Roman"/>
              </a:rPr>
              <a:t>têm números de</a:t>
            </a:r>
            <a:r>
              <a:rPr sz="2400" spc="-155" dirty="0">
                <a:solidFill>
                  <a:srgbClr val="00339A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339A"/>
                </a:solidFill>
                <a:latin typeface="Times New Roman"/>
                <a:cs typeface="Times New Roman"/>
              </a:rPr>
              <a:t>oxidação  </a:t>
            </a:r>
            <a:r>
              <a:rPr sz="2400" spc="-5" dirty="0">
                <a:solidFill>
                  <a:srgbClr val="00339A"/>
                </a:solidFill>
                <a:latin typeface="Times New Roman"/>
                <a:cs typeface="Times New Roman"/>
              </a:rPr>
              <a:t>negativos:</a:t>
            </a:r>
            <a:endParaRPr sz="2400">
              <a:latin typeface="Times New Roman"/>
              <a:cs typeface="Times New Roman"/>
            </a:endParaRPr>
          </a:p>
          <a:p>
            <a:pPr marL="965200" marR="81280" lvl="1" indent="-457200">
              <a:lnSpc>
                <a:spcPts val="2880"/>
              </a:lnSpc>
              <a:spcBef>
                <a:spcPts val="5"/>
              </a:spcBef>
              <a:buAutoNum type="alphaLcParenR"/>
              <a:tabLst>
                <a:tab pos="964565" algn="l"/>
                <a:tab pos="965200" algn="l"/>
                <a:tab pos="6655434" algn="l"/>
              </a:tabLst>
            </a:pPr>
            <a:r>
              <a:rPr sz="2400" spc="-5" dirty="0">
                <a:solidFill>
                  <a:srgbClr val="00339A"/>
                </a:solidFill>
                <a:latin typeface="Times New Roman"/>
                <a:cs typeface="Times New Roman"/>
              </a:rPr>
              <a:t>O </a:t>
            </a:r>
            <a:r>
              <a:rPr sz="2400" dirty="0">
                <a:solidFill>
                  <a:srgbClr val="00339A"/>
                </a:solidFill>
                <a:latin typeface="Times New Roman"/>
                <a:cs typeface="Times New Roman"/>
              </a:rPr>
              <a:t>número de oxidação do </a:t>
            </a:r>
            <a:r>
              <a:rPr sz="2400" spc="-5" dirty="0">
                <a:solidFill>
                  <a:srgbClr val="00339A"/>
                </a:solidFill>
                <a:latin typeface="Times New Roman"/>
                <a:cs typeface="Times New Roman"/>
              </a:rPr>
              <a:t>O </a:t>
            </a:r>
            <a:r>
              <a:rPr sz="2400" dirty="0">
                <a:solidFill>
                  <a:srgbClr val="00339A"/>
                </a:solidFill>
                <a:latin typeface="Times New Roman"/>
                <a:cs typeface="Times New Roman"/>
              </a:rPr>
              <a:t>geralmente</a:t>
            </a:r>
            <a:r>
              <a:rPr sz="2400" spc="-60" dirty="0">
                <a:solidFill>
                  <a:srgbClr val="00339A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339A"/>
                </a:solidFill>
                <a:latin typeface="Times New Roman"/>
                <a:cs typeface="Times New Roman"/>
              </a:rPr>
              <a:t>é</a:t>
            </a:r>
            <a:r>
              <a:rPr sz="2400" spc="-5" dirty="0">
                <a:solidFill>
                  <a:srgbClr val="00339A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339A"/>
                </a:solidFill>
                <a:latin typeface="Times New Roman"/>
                <a:cs typeface="Times New Roman"/>
              </a:rPr>
              <a:t>–2.	</a:t>
            </a:r>
            <a:r>
              <a:rPr sz="2400" spc="-5" dirty="0">
                <a:solidFill>
                  <a:srgbClr val="00339A"/>
                </a:solidFill>
                <a:latin typeface="Times New Roman"/>
                <a:cs typeface="Times New Roman"/>
              </a:rPr>
              <a:t>O </a:t>
            </a:r>
            <a:r>
              <a:rPr sz="2400" dirty="0">
                <a:solidFill>
                  <a:srgbClr val="00339A"/>
                </a:solidFill>
                <a:latin typeface="Times New Roman"/>
                <a:cs typeface="Times New Roman"/>
              </a:rPr>
              <a:t>íon  </a:t>
            </a:r>
            <a:r>
              <a:rPr sz="2400" spc="-5" dirty="0">
                <a:solidFill>
                  <a:srgbClr val="00339A"/>
                </a:solidFill>
                <a:latin typeface="Times New Roman"/>
                <a:cs typeface="Times New Roman"/>
              </a:rPr>
              <a:t>peróxido, </a:t>
            </a:r>
            <a:r>
              <a:rPr sz="2400" dirty="0">
                <a:solidFill>
                  <a:srgbClr val="00339A"/>
                </a:solidFill>
                <a:latin typeface="Times New Roman"/>
                <a:cs typeface="Times New Roman"/>
              </a:rPr>
              <a:t>O</a:t>
            </a:r>
            <a:r>
              <a:rPr sz="2400" baseline="-20833" dirty="0">
                <a:solidFill>
                  <a:srgbClr val="00339A"/>
                </a:solidFill>
                <a:latin typeface="Times New Roman"/>
                <a:cs typeface="Times New Roman"/>
              </a:rPr>
              <a:t>2</a:t>
            </a:r>
            <a:r>
              <a:rPr sz="2400" baseline="24305" dirty="0">
                <a:solidFill>
                  <a:srgbClr val="00339A"/>
                </a:solidFill>
                <a:latin typeface="Times New Roman"/>
                <a:cs typeface="Times New Roman"/>
              </a:rPr>
              <a:t>2-</a:t>
            </a:r>
            <a:r>
              <a:rPr sz="2400" dirty="0">
                <a:solidFill>
                  <a:srgbClr val="00339A"/>
                </a:solidFill>
                <a:latin typeface="Times New Roman"/>
                <a:cs typeface="Times New Roman"/>
              </a:rPr>
              <a:t>, tem oxigênio com um número de</a:t>
            </a:r>
            <a:r>
              <a:rPr sz="2400" spc="-140" dirty="0">
                <a:solidFill>
                  <a:srgbClr val="00339A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339A"/>
                </a:solidFill>
                <a:latin typeface="Times New Roman"/>
                <a:cs typeface="Times New Roman"/>
              </a:rPr>
              <a:t>oxidação  </a:t>
            </a:r>
            <a:r>
              <a:rPr sz="2400" spc="-5" dirty="0">
                <a:solidFill>
                  <a:srgbClr val="00339A"/>
                </a:solidFill>
                <a:latin typeface="Times New Roman"/>
                <a:cs typeface="Times New Roman"/>
              </a:rPr>
              <a:t>de</a:t>
            </a:r>
            <a:r>
              <a:rPr sz="2400" spc="-20" dirty="0">
                <a:solidFill>
                  <a:srgbClr val="00339A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339A"/>
                </a:solidFill>
                <a:latin typeface="Times New Roman"/>
                <a:cs typeface="Times New Roman"/>
              </a:rPr>
              <a:t>–1.</a:t>
            </a:r>
            <a:endParaRPr sz="2400">
              <a:latin typeface="Times New Roman"/>
              <a:cs typeface="Times New Roman"/>
            </a:endParaRPr>
          </a:p>
          <a:p>
            <a:pPr marL="965200" marR="476250" lvl="1" indent="-457200">
              <a:lnSpc>
                <a:spcPts val="2880"/>
              </a:lnSpc>
              <a:buAutoNum type="alphaLcParenR"/>
              <a:tabLst>
                <a:tab pos="964565" algn="l"/>
                <a:tab pos="965200" algn="l"/>
              </a:tabLst>
            </a:pPr>
            <a:r>
              <a:rPr sz="2400" spc="-5" dirty="0">
                <a:solidFill>
                  <a:srgbClr val="00339A"/>
                </a:solidFill>
                <a:latin typeface="Times New Roman"/>
                <a:cs typeface="Times New Roman"/>
              </a:rPr>
              <a:t>O </a:t>
            </a:r>
            <a:r>
              <a:rPr sz="2400" dirty="0">
                <a:solidFill>
                  <a:srgbClr val="00339A"/>
                </a:solidFill>
                <a:latin typeface="Times New Roman"/>
                <a:cs typeface="Times New Roman"/>
              </a:rPr>
              <a:t>número de oxidação do </a:t>
            </a:r>
            <a:r>
              <a:rPr sz="2400" spc="-5" dirty="0">
                <a:solidFill>
                  <a:srgbClr val="00339A"/>
                </a:solidFill>
                <a:latin typeface="Times New Roman"/>
                <a:cs typeface="Times New Roman"/>
              </a:rPr>
              <a:t>H </a:t>
            </a:r>
            <a:r>
              <a:rPr sz="2400" dirty="0">
                <a:solidFill>
                  <a:srgbClr val="00339A"/>
                </a:solidFill>
                <a:latin typeface="Times New Roman"/>
                <a:cs typeface="Times New Roman"/>
              </a:rPr>
              <a:t>é +1 quando </a:t>
            </a:r>
            <a:r>
              <a:rPr sz="2400" spc="-5" dirty="0">
                <a:solidFill>
                  <a:srgbClr val="00339A"/>
                </a:solidFill>
                <a:latin typeface="Times New Roman"/>
                <a:cs typeface="Times New Roman"/>
              </a:rPr>
              <a:t>ligado </a:t>
            </a:r>
            <a:r>
              <a:rPr sz="2400" dirty="0">
                <a:solidFill>
                  <a:srgbClr val="00339A"/>
                </a:solidFill>
                <a:latin typeface="Times New Roman"/>
                <a:cs typeface="Times New Roman"/>
              </a:rPr>
              <a:t>a</a:t>
            </a:r>
            <a:r>
              <a:rPr sz="2400" spc="-135" dirty="0">
                <a:solidFill>
                  <a:srgbClr val="00339A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339A"/>
                </a:solidFill>
                <a:latin typeface="Times New Roman"/>
                <a:cs typeface="Times New Roman"/>
              </a:rPr>
              <a:t>não-  metais e –1 quando ligado a</a:t>
            </a:r>
            <a:r>
              <a:rPr sz="2400" spc="-80" dirty="0">
                <a:solidFill>
                  <a:srgbClr val="00339A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339A"/>
                </a:solidFill>
                <a:latin typeface="Times New Roman"/>
                <a:cs typeface="Times New Roman"/>
              </a:rPr>
              <a:t>metais.</a:t>
            </a:r>
            <a:endParaRPr sz="2400">
              <a:latin typeface="Times New Roman"/>
              <a:cs typeface="Times New Roman"/>
            </a:endParaRPr>
          </a:p>
          <a:p>
            <a:pPr marL="964565" lvl="1" indent="-457200">
              <a:lnSpc>
                <a:spcPts val="2785"/>
              </a:lnSpc>
              <a:buAutoNum type="alphaLcParenR"/>
              <a:tabLst>
                <a:tab pos="964565" algn="l"/>
                <a:tab pos="965200" algn="l"/>
              </a:tabLst>
            </a:pPr>
            <a:r>
              <a:rPr sz="2400" spc="-5" dirty="0">
                <a:solidFill>
                  <a:srgbClr val="00339A"/>
                </a:solidFill>
                <a:latin typeface="Times New Roman"/>
                <a:cs typeface="Times New Roman"/>
              </a:rPr>
              <a:t>O </a:t>
            </a:r>
            <a:r>
              <a:rPr sz="2400" dirty="0">
                <a:solidFill>
                  <a:srgbClr val="00339A"/>
                </a:solidFill>
                <a:latin typeface="Times New Roman"/>
                <a:cs typeface="Times New Roman"/>
              </a:rPr>
              <a:t>número de oxidação do </a:t>
            </a:r>
            <a:r>
              <a:rPr sz="2400" spc="-5" dirty="0">
                <a:solidFill>
                  <a:srgbClr val="00339A"/>
                </a:solidFill>
                <a:latin typeface="Times New Roman"/>
                <a:cs typeface="Times New Roman"/>
              </a:rPr>
              <a:t>F </a:t>
            </a:r>
            <a:r>
              <a:rPr sz="2400" dirty="0">
                <a:solidFill>
                  <a:srgbClr val="00339A"/>
                </a:solidFill>
                <a:latin typeface="Times New Roman"/>
                <a:cs typeface="Times New Roman"/>
              </a:rPr>
              <a:t>é</a:t>
            </a:r>
            <a:r>
              <a:rPr sz="2400" spc="-60" dirty="0">
                <a:solidFill>
                  <a:srgbClr val="00339A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339A"/>
                </a:solidFill>
                <a:latin typeface="Times New Roman"/>
                <a:cs typeface="Times New Roman"/>
              </a:rPr>
              <a:t>–1.</a:t>
            </a:r>
            <a:endParaRPr sz="2400">
              <a:latin typeface="Times New Roman"/>
              <a:cs typeface="Times New Roman"/>
            </a:endParaRPr>
          </a:p>
          <a:p>
            <a:pPr marL="508000" marR="359410" indent="-457200">
              <a:lnSpc>
                <a:spcPct val="100000"/>
              </a:lnSpc>
              <a:buAutoNum type="arabicPeriod"/>
              <a:tabLst>
                <a:tab pos="507365" algn="l"/>
                <a:tab pos="508000" algn="l"/>
              </a:tabLst>
            </a:pPr>
            <a:r>
              <a:rPr sz="2400" spc="-5" dirty="0">
                <a:solidFill>
                  <a:srgbClr val="00339A"/>
                </a:solidFill>
                <a:latin typeface="Times New Roman"/>
                <a:cs typeface="Times New Roman"/>
              </a:rPr>
              <a:t>A </a:t>
            </a:r>
            <a:r>
              <a:rPr sz="2400" dirty="0">
                <a:solidFill>
                  <a:srgbClr val="00339A"/>
                </a:solidFill>
                <a:latin typeface="Times New Roman"/>
                <a:cs typeface="Times New Roman"/>
              </a:rPr>
              <a:t>soma </a:t>
            </a:r>
            <a:r>
              <a:rPr sz="2400" spc="-5" dirty="0">
                <a:solidFill>
                  <a:srgbClr val="00339A"/>
                </a:solidFill>
                <a:latin typeface="Times New Roman"/>
                <a:cs typeface="Times New Roman"/>
              </a:rPr>
              <a:t>dos números </a:t>
            </a:r>
            <a:r>
              <a:rPr sz="2400" dirty="0">
                <a:solidFill>
                  <a:srgbClr val="00339A"/>
                </a:solidFill>
                <a:latin typeface="Times New Roman"/>
                <a:cs typeface="Times New Roman"/>
              </a:rPr>
              <a:t>de </a:t>
            </a:r>
            <a:r>
              <a:rPr sz="2400" spc="-5" dirty="0">
                <a:solidFill>
                  <a:srgbClr val="00339A"/>
                </a:solidFill>
                <a:latin typeface="Times New Roman"/>
                <a:cs typeface="Times New Roman"/>
              </a:rPr>
              <a:t>oxidação para </a:t>
            </a:r>
            <a:r>
              <a:rPr sz="2400" dirty="0">
                <a:solidFill>
                  <a:srgbClr val="00339A"/>
                </a:solidFill>
                <a:latin typeface="Times New Roman"/>
                <a:cs typeface="Times New Roman"/>
              </a:rPr>
              <a:t>o </a:t>
            </a:r>
            <a:r>
              <a:rPr sz="2400" spc="-5" dirty="0">
                <a:solidFill>
                  <a:srgbClr val="00339A"/>
                </a:solidFill>
                <a:latin typeface="Times New Roman"/>
                <a:cs typeface="Times New Roman"/>
              </a:rPr>
              <a:t>átomo </a:t>
            </a:r>
            <a:r>
              <a:rPr sz="2400" dirty="0">
                <a:solidFill>
                  <a:srgbClr val="00339A"/>
                </a:solidFill>
                <a:latin typeface="Times New Roman"/>
                <a:cs typeface="Times New Roman"/>
              </a:rPr>
              <a:t>é a </a:t>
            </a:r>
            <a:r>
              <a:rPr sz="2400" spc="-10" dirty="0">
                <a:solidFill>
                  <a:srgbClr val="00339A"/>
                </a:solidFill>
                <a:latin typeface="Times New Roman"/>
                <a:cs typeface="Times New Roman"/>
              </a:rPr>
              <a:t>carga</a:t>
            </a:r>
            <a:r>
              <a:rPr sz="2400" spc="-210" dirty="0">
                <a:solidFill>
                  <a:srgbClr val="00339A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339A"/>
                </a:solidFill>
                <a:latin typeface="Times New Roman"/>
                <a:cs typeface="Times New Roman"/>
              </a:rPr>
              <a:t>na  molécula (zero para uma molécula</a:t>
            </a:r>
            <a:r>
              <a:rPr sz="2400" spc="-110" dirty="0">
                <a:solidFill>
                  <a:srgbClr val="00339A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339A"/>
                </a:solidFill>
                <a:latin typeface="Times New Roman"/>
                <a:cs typeface="Times New Roman"/>
              </a:rPr>
              <a:t>neutra).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dirty="0"/>
              <a:t>© </a:t>
            </a:r>
            <a:r>
              <a:rPr spc="-5" dirty="0"/>
              <a:t>2005 by Pearson</a:t>
            </a:r>
            <a:r>
              <a:rPr spc="-80" dirty="0"/>
              <a:t> </a:t>
            </a:r>
            <a:r>
              <a:rPr spc="-5" dirty="0"/>
              <a:t>Education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spc="-5" dirty="0"/>
              <a:t>Capítulo</a:t>
            </a:r>
            <a:r>
              <a:rPr spc="-50" dirty="0"/>
              <a:t> </a:t>
            </a:r>
            <a:r>
              <a:rPr spc="-5" dirty="0"/>
              <a:t>04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05391" y="581405"/>
            <a:ext cx="6689725" cy="681990"/>
          </a:xfrm>
          <a:prstGeom prst="rect">
            <a:avLst/>
          </a:prstGeom>
          <a:solidFill>
            <a:srgbClr val="003399"/>
          </a:solidFill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4190"/>
              </a:lnSpc>
            </a:pPr>
            <a:r>
              <a:rPr spc="-5" dirty="0"/>
              <a:t>Reações</a:t>
            </a:r>
            <a:r>
              <a:rPr spc="-40" dirty="0"/>
              <a:t> </a:t>
            </a:r>
            <a:r>
              <a:rPr dirty="0"/>
              <a:t>oxirredução</a:t>
            </a:r>
          </a:p>
        </p:txBody>
      </p:sp>
      <p:sp>
        <p:nvSpPr>
          <p:cNvPr id="3" name="object 3"/>
          <p:cNvSpPr/>
          <p:nvPr/>
        </p:nvSpPr>
        <p:spPr>
          <a:xfrm>
            <a:off x="774839" y="3777246"/>
            <a:ext cx="9144000" cy="1715770"/>
          </a:xfrm>
          <a:custGeom>
            <a:avLst/>
            <a:gdLst/>
            <a:ahLst/>
            <a:cxnLst/>
            <a:rect l="l" t="t" r="r" b="b"/>
            <a:pathLst>
              <a:path w="9144000" h="1715770">
                <a:moveTo>
                  <a:pt x="9144000" y="0"/>
                </a:moveTo>
                <a:lnTo>
                  <a:pt x="0" y="0"/>
                </a:lnTo>
                <a:lnTo>
                  <a:pt x="0" y="857250"/>
                </a:lnTo>
                <a:lnTo>
                  <a:pt x="0" y="858012"/>
                </a:lnTo>
                <a:lnTo>
                  <a:pt x="0" y="1715262"/>
                </a:lnTo>
                <a:lnTo>
                  <a:pt x="9144000" y="1715262"/>
                </a:lnTo>
                <a:lnTo>
                  <a:pt x="9144000" y="858012"/>
                </a:lnTo>
                <a:lnTo>
                  <a:pt x="9144000" y="857250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17327" y="2097278"/>
            <a:ext cx="8649970" cy="37274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0010" algn="ctr">
              <a:lnSpc>
                <a:spcPts val="3235"/>
              </a:lnSpc>
              <a:spcBef>
                <a:spcPts val="100"/>
              </a:spcBef>
            </a:pPr>
            <a:r>
              <a:rPr sz="2700" b="1" spc="-5" dirty="0">
                <a:solidFill>
                  <a:srgbClr val="00339A"/>
                </a:solidFill>
                <a:latin typeface="Arial"/>
                <a:cs typeface="Arial"/>
              </a:rPr>
              <a:t>Oxidação de metais por ácidos e</a:t>
            </a:r>
            <a:r>
              <a:rPr sz="2700" b="1" spc="-25" dirty="0">
                <a:solidFill>
                  <a:srgbClr val="00339A"/>
                </a:solidFill>
                <a:latin typeface="Arial"/>
                <a:cs typeface="Arial"/>
              </a:rPr>
              <a:t> </a:t>
            </a:r>
            <a:r>
              <a:rPr sz="2700" b="1" spc="-10" dirty="0">
                <a:solidFill>
                  <a:srgbClr val="00339A"/>
                </a:solidFill>
                <a:latin typeface="Arial"/>
                <a:cs typeface="Arial"/>
              </a:rPr>
              <a:t>sais</a:t>
            </a:r>
            <a:endParaRPr sz="2700">
              <a:latin typeface="Arial"/>
              <a:cs typeface="Arial"/>
            </a:endParaRPr>
          </a:p>
          <a:p>
            <a:pPr marL="532765" marR="1408430" indent="-532765">
              <a:lnSpc>
                <a:spcPts val="2890"/>
              </a:lnSpc>
              <a:spcBef>
                <a:spcPts val="80"/>
              </a:spcBef>
              <a:buChar char="•"/>
              <a:tabLst>
                <a:tab pos="532765" algn="l"/>
                <a:tab pos="533400" algn="l"/>
              </a:tabLst>
            </a:pPr>
            <a:r>
              <a:rPr sz="2400" spc="-5" dirty="0">
                <a:solidFill>
                  <a:srgbClr val="00339A"/>
                </a:solidFill>
                <a:latin typeface="Times New Roman"/>
                <a:cs typeface="Times New Roman"/>
              </a:rPr>
              <a:t>Os </a:t>
            </a:r>
            <a:r>
              <a:rPr sz="2400" dirty="0">
                <a:solidFill>
                  <a:srgbClr val="00339A"/>
                </a:solidFill>
                <a:latin typeface="Times New Roman"/>
                <a:cs typeface="Times New Roman"/>
              </a:rPr>
              <a:t>metais </a:t>
            </a:r>
            <a:r>
              <a:rPr sz="2400" spc="-5" dirty="0">
                <a:solidFill>
                  <a:srgbClr val="00339A"/>
                </a:solidFill>
                <a:latin typeface="Times New Roman"/>
                <a:cs typeface="Times New Roman"/>
              </a:rPr>
              <a:t>são </a:t>
            </a:r>
            <a:r>
              <a:rPr sz="2400" dirty="0">
                <a:solidFill>
                  <a:srgbClr val="00339A"/>
                </a:solidFill>
                <a:latin typeface="Times New Roman"/>
                <a:cs typeface="Times New Roman"/>
              </a:rPr>
              <a:t>oxidados por ácidos para formarem</a:t>
            </a:r>
            <a:r>
              <a:rPr sz="2400" spc="-130" dirty="0">
                <a:solidFill>
                  <a:srgbClr val="00339A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339A"/>
                </a:solidFill>
                <a:latin typeface="Times New Roman"/>
                <a:cs typeface="Times New Roman"/>
              </a:rPr>
              <a:t>sais:  Mg(</a:t>
            </a:r>
            <a:r>
              <a:rPr sz="2400" i="1" spc="-5" dirty="0">
                <a:solidFill>
                  <a:srgbClr val="00339A"/>
                </a:solidFill>
                <a:latin typeface="Times New Roman"/>
                <a:cs typeface="Times New Roman"/>
              </a:rPr>
              <a:t>s</a:t>
            </a:r>
            <a:r>
              <a:rPr sz="2400" spc="-5" dirty="0">
                <a:solidFill>
                  <a:srgbClr val="00339A"/>
                </a:solidFill>
                <a:latin typeface="Times New Roman"/>
                <a:cs typeface="Times New Roman"/>
              </a:rPr>
              <a:t>) </a:t>
            </a:r>
            <a:r>
              <a:rPr sz="2400" dirty="0">
                <a:solidFill>
                  <a:srgbClr val="00339A"/>
                </a:solidFill>
                <a:latin typeface="Times New Roman"/>
                <a:cs typeface="Times New Roman"/>
              </a:rPr>
              <a:t>+2HCl(</a:t>
            </a:r>
            <a:r>
              <a:rPr sz="2400" i="1" dirty="0">
                <a:solidFill>
                  <a:srgbClr val="00339A"/>
                </a:solidFill>
                <a:latin typeface="Times New Roman"/>
                <a:cs typeface="Times New Roman"/>
              </a:rPr>
              <a:t>aq</a:t>
            </a:r>
            <a:r>
              <a:rPr sz="2400" dirty="0">
                <a:solidFill>
                  <a:srgbClr val="00339A"/>
                </a:solidFill>
                <a:latin typeface="Times New Roman"/>
                <a:cs typeface="Times New Roman"/>
              </a:rPr>
              <a:t>) </a:t>
            </a:r>
            <a:r>
              <a:rPr sz="2400" dirty="0">
                <a:solidFill>
                  <a:srgbClr val="00339A"/>
                </a:solidFill>
                <a:latin typeface="Symbol"/>
                <a:cs typeface="Symbol"/>
              </a:rPr>
              <a:t></a:t>
            </a:r>
            <a:r>
              <a:rPr sz="2400" dirty="0">
                <a:solidFill>
                  <a:srgbClr val="00339A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339A"/>
                </a:solidFill>
                <a:latin typeface="Times New Roman"/>
                <a:cs typeface="Times New Roman"/>
              </a:rPr>
              <a:t>MgCl</a:t>
            </a:r>
            <a:r>
              <a:rPr sz="2400" spc="-7" baseline="-20833" dirty="0">
                <a:solidFill>
                  <a:srgbClr val="00339A"/>
                </a:solidFill>
                <a:latin typeface="Times New Roman"/>
                <a:cs typeface="Times New Roman"/>
              </a:rPr>
              <a:t>2</a:t>
            </a:r>
            <a:r>
              <a:rPr sz="2400" spc="-5" dirty="0">
                <a:solidFill>
                  <a:srgbClr val="00339A"/>
                </a:solidFill>
                <a:latin typeface="Times New Roman"/>
                <a:cs typeface="Times New Roman"/>
              </a:rPr>
              <a:t>(</a:t>
            </a:r>
            <a:r>
              <a:rPr sz="2400" i="1" spc="-5" dirty="0">
                <a:solidFill>
                  <a:srgbClr val="00339A"/>
                </a:solidFill>
                <a:latin typeface="Times New Roman"/>
                <a:cs typeface="Times New Roman"/>
              </a:rPr>
              <a:t>aq</a:t>
            </a:r>
            <a:r>
              <a:rPr sz="2400" spc="-5" dirty="0">
                <a:solidFill>
                  <a:srgbClr val="00339A"/>
                </a:solidFill>
                <a:latin typeface="Times New Roman"/>
                <a:cs typeface="Times New Roman"/>
              </a:rPr>
              <a:t>) </a:t>
            </a:r>
            <a:r>
              <a:rPr sz="2400" dirty="0">
                <a:solidFill>
                  <a:srgbClr val="00339A"/>
                </a:solidFill>
                <a:latin typeface="Times New Roman"/>
                <a:cs typeface="Times New Roman"/>
              </a:rPr>
              <a:t>+</a:t>
            </a:r>
            <a:r>
              <a:rPr sz="2400" spc="-35" dirty="0">
                <a:solidFill>
                  <a:srgbClr val="00339A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339A"/>
                </a:solidFill>
                <a:latin typeface="Times New Roman"/>
                <a:cs typeface="Times New Roman"/>
              </a:rPr>
              <a:t>H</a:t>
            </a:r>
            <a:r>
              <a:rPr sz="2400" spc="-7" baseline="-20833" dirty="0">
                <a:solidFill>
                  <a:srgbClr val="00339A"/>
                </a:solidFill>
                <a:latin typeface="Times New Roman"/>
                <a:cs typeface="Times New Roman"/>
              </a:rPr>
              <a:t>2</a:t>
            </a:r>
            <a:r>
              <a:rPr sz="2400" spc="-5" dirty="0">
                <a:solidFill>
                  <a:srgbClr val="00339A"/>
                </a:solidFill>
                <a:latin typeface="Times New Roman"/>
                <a:cs typeface="Times New Roman"/>
              </a:rPr>
              <a:t>(</a:t>
            </a:r>
            <a:r>
              <a:rPr sz="2400" i="1" spc="-5" dirty="0">
                <a:solidFill>
                  <a:srgbClr val="00339A"/>
                </a:solidFill>
                <a:latin typeface="Times New Roman"/>
                <a:cs typeface="Times New Roman"/>
              </a:rPr>
              <a:t>g</a:t>
            </a:r>
            <a:r>
              <a:rPr sz="2400" spc="-5" dirty="0">
                <a:solidFill>
                  <a:srgbClr val="00339A"/>
                </a:solidFill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  <a:p>
            <a:pPr marL="533400" indent="-457200">
              <a:lnSpc>
                <a:spcPct val="100000"/>
              </a:lnSpc>
              <a:spcBef>
                <a:spcPts val="2770"/>
              </a:spcBef>
              <a:buChar char="•"/>
              <a:tabLst>
                <a:tab pos="532765" algn="l"/>
                <a:tab pos="533400" algn="l"/>
              </a:tabLst>
            </a:pPr>
            <a:r>
              <a:rPr sz="2400" spc="-5" dirty="0">
                <a:solidFill>
                  <a:srgbClr val="00339A"/>
                </a:solidFill>
                <a:latin typeface="Times New Roman"/>
                <a:cs typeface="Times New Roman"/>
              </a:rPr>
              <a:t>Durante </a:t>
            </a:r>
            <a:r>
              <a:rPr sz="2400" dirty="0">
                <a:solidFill>
                  <a:srgbClr val="00339A"/>
                </a:solidFill>
                <a:latin typeface="Times New Roman"/>
                <a:cs typeface="Times New Roman"/>
              </a:rPr>
              <a:t>a reação, </a:t>
            </a:r>
            <a:r>
              <a:rPr sz="2400" spc="-5" dirty="0">
                <a:solidFill>
                  <a:srgbClr val="00339A"/>
                </a:solidFill>
                <a:latin typeface="Times New Roman"/>
                <a:cs typeface="Times New Roman"/>
              </a:rPr>
              <a:t>2H</a:t>
            </a:r>
            <a:r>
              <a:rPr sz="2400" spc="-7" baseline="24305" dirty="0">
                <a:solidFill>
                  <a:srgbClr val="00339A"/>
                </a:solidFill>
                <a:latin typeface="Times New Roman"/>
                <a:cs typeface="Times New Roman"/>
              </a:rPr>
              <a:t>+</a:t>
            </a:r>
            <a:r>
              <a:rPr sz="2400" spc="-5" dirty="0">
                <a:solidFill>
                  <a:srgbClr val="00339A"/>
                </a:solidFill>
                <a:latin typeface="Times New Roman"/>
                <a:cs typeface="Times New Roman"/>
              </a:rPr>
              <a:t>(</a:t>
            </a:r>
            <a:r>
              <a:rPr sz="2400" i="1" spc="-5" dirty="0">
                <a:solidFill>
                  <a:srgbClr val="00339A"/>
                </a:solidFill>
                <a:latin typeface="Times New Roman"/>
                <a:cs typeface="Times New Roman"/>
              </a:rPr>
              <a:t>aq</a:t>
            </a:r>
            <a:r>
              <a:rPr sz="2400" spc="-5" dirty="0">
                <a:solidFill>
                  <a:srgbClr val="00339A"/>
                </a:solidFill>
                <a:latin typeface="Times New Roman"/>
                <a:cs typeface="Times New Roman"/>
              </a:rPr>
              <a:t>) </a:t>
            </a:r>
            <a:r>
              <a:rPr sz="2400" dirty="0">
                <a:solidFill>
                  <a:srgbClr val="00339A"/>
                </a:solidFill>
                <a:latin typeface="Times New Roman"/>
                <a:cs typeface="Times New Roman"/>
              </a:rPr>
              <a:t>é </a:t>
            </a:r>
            <a:r>
              <a:rPr sz="2400" spc="-5" dirty="0">
                <a:solidFill>
                  <a:srgbClr val="00339A"/>
                </a:solidFill>
                <a:latin typeface="Times New Roman"/>
                <a:cs typeface="Times New Roman"/>
              </a:rPr>
              <a:t>reduzido </a:t>
            </a:r>
            <a:r>
              <a:rPr sz="2400" dirty="0">
                <a:solidFill>
                  <a:srgbClr val="00339A"/>
                </a:solidFill>
                <a:latin typeface="Times New Roman"/>
                <a:cs typeface="Times New Roman"/>
              </a:rPr>
              <a:t>para</a:t>
            </a:r>
            <a:r>
              <a:rPr sz="2400" spc="-55" dirty="0">
                <a:solidFill>
                  <a:srgbClr val="00339A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339A"/>
                </a:solidFill>
                <a:latin typeface="Times New Roman"/>
                <a:cs typeface="Times New Roman"/>
              </a:rPr>
              <a:t>H</a:t>
            </a:r>
            <a:r>
              <a:rPr sz="2400" spc="-7" baseline="-20833" dirty="0">
                <a:solidFill>
                  <a:srgbClr val="00339A"/>
                </a:solidFill>
                <a:latin typeface="Times New Roman"/>
                <a:cs typeface="Times New Roman"/>
              </a:rPr>
              <a:t>2</a:t>
            </a:r>
            <a:r>
              <a:rPr sz="2400" spc="-5" dirty="0">
                <a:solidFill>
                  <a:srgbClr val="00339A"/>
                </a:solidFill>
                <a:latin typeface="Times New Roman"/>
                <a:cs typeface="Times New Roman"/>
              </a:rPr>
              <a:t>(</a:t>
            </a:r>
            <a:r>
              <a:rPr sz="2400" i="1" spc="-5" dirty="0">
                <a:solidFill>
                  <a:srgbClr val="00339A"/>
                </a:solidFill>
                <a:latin typeface="Times New Roman"/>
                <a:cs typeface="Times New Roman"/>
              </a:rPr>
              <a:t>g</a:t>
            </a:r>
            <a:r>
              <a:rPr sz="2400" spc="-5" dirty="0">
                <a:solidFill>
                  <a:srgbClr val="00339A"/>
                </a:solidFill>
                <a:latin typeface="Times New Roman"/>
                <a:cs typeface="Times New Roman"/>
              </a:rPr>
              <a:t>).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00339A"/>
              </a:buClr>
              <a:buFont typeface="Times New Roman"/>
              <a:buChar char="•"/>
            </a:pPr>
            <a:endParaRPr sz="2450">
              <a:latin typeface="Times New Roman"/>
              <a:cs typeface="Times New Roman"/>
            </a:endParaRPr>
          </a:p>
          <a:p>
            <a:pPr marL="532765" marR="1390650" indent="-532765">
              <a:lnSpc>
                <a:spcPct val="100400"/>
              </a:lnSpc>
              <a:buChar char="•"/>
              <a:tabLst>
                <a:tab pos="532765" algn="l"/>
                <a:tab pos="533400" algn="l"/>
              </a:tabLst>
            </a:pPr>
            <a:r>
              <a:rPr sz="2400" spc="-5" dirty="0">
                <a:solidFill>
                  <a:srgbClr val="00339A"/>
                </a:solidFill>
                <a:latin typeface="Times New Roman"/>
                <a:cs typeface="Times New Roman"/>
              </a:rPr>
              <a:t>Os </a:t>
            </a:r>
            <a:r>
              <a:rPr sz="2400" dirty="0">
                <a:solidFill>
                  <a:srgbClr val="00339A"/>
                </a:solidFill>
                <a:latin typeface="Times New Roman"/>
                <a:cs typeface="Times New Roman"/>
              </a:rPr>
              <a:t>metais também podem </a:t>
            </a:r>
            <a:r>
              <a:rPr sz="2400" spc="-5" dirty="0">
                <a:solidFill>
                  <a:srgbClr val="00339A"/>
                </a:solidFill>
                <a:latin typeface="Times New Roman"/>
                <a:cs typeface="Times New Roman"/>
              </a:rPr>
              <a:t>ser </a:t>
            </a:r>
            <a:r>
              <a:rPr sz="2400" dirty="0">
                <a:solidFill>
                  <a:srgbClr val="00339A"/>
                </a:solidFill>
                <a:latin typeface="Times New Roman"/>
                <a:cs typeface="Times New Roman"/>
              </a:rPr>
              <a:t>oxidados por </a:t>
            </a:r>
            <a:r>
              <a:rPr sz="2400" spc="-5" dirty="0">
                <a:solidFill>
                  <a:srgbClr val="00339A"/>
                </a:solidFill>
                <a:latin typeface="Times New Roman"/>
                <a:cs typeface="Times New Roman"/>
              </a:rPr>
              <a:t>outros</a:t>
            </a:r>
            <a:r>
              <a:rPr sz="2400" spc="-120" dirty="0">
                <a:solidFill>
                  <a:srgbClr val="00339A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339A"/>
                </a:solidFill>
                <a:latin typeface="Times New Roman"/>
                <a:cs typeface="Times New Roman"/>
              </a:rPr>
              <a:t>sais:  Fe(</a:t>
            </a:r>
            <a:r>
              <a:rPr sz="2400" i="1" spc="-5" dirty="0">
                <a:solidFill>
                  <a:srgbClr val="00339A"/>
                </a:solidFill>
                <a:latin typeface="Times New Roman"/>
                <a:cs typeface="Times New Roman"/>
              </a:rPr>
              <a:t>s</a:t>
            </a:r>
            <a:r>
              <a:rPr sz="2400" spc="-5" dirty="0">
                <a:solidFill>
                  <a:srgbClr val="00339A"/>
                </a:solidFill>
                <a:latin typeface="Times New Roman"/>
                <a:cs typeface="Times New Roman"/>
              </a:rPr>
              <a:t>) +Ni</a:t>
            </a:r>
            <a:r>
              <a:rPr sz="2400" spc="-7" baseline="24305" dirty="0">
                <a:solidFill>
                  <a:srgbClr val="00339A"/>
                </a:solidFill>
                <a:latin typeface="Times New Roman"/>
                <a:cs typeface="Times New Roman"/>
              </a:rPr>
              <a:t>2+</a:t>
            </a:r>
            <a:r>
              <a:rPr sz="2400" spc="-5" dirty="0">
                <a:solidFill>
                  <a:srgbClr val="00339A"/>
                </a:solidFill>
                <a:latin typeface="Times New Roman"/>
                <a:cs typeface="Times New Roman"/>
              </a:rPr>
              <a:t>(</a:t>
            </a:r>
            <a:r>
              <a:rPr sz="2400" i="1" spc="-5" dirty="0">
                <a:solidFill>
                  <a:srgbClr val="00339A"/>
                </a:solidFill>
                <a:latin typeface="Times New Roman"/>
                <a:cs typeface="Times New Roman"/>
              </a:rPr>
              <a:t>aq</a:t>
            </a:r>
            <a:r>
              <a:rPr sz="2400" spc="-5" dirty="0">
                <a:solidFill>
                  <a:srgbClr val="00339A"/>
                </a:solidFill>
                <a:latin typeface="Times New Roman"/>
                <a:cs typeface="Times New Roman"/>
              </a:rPr>
              <a:t>) </a:t>
            </a:r>
            <a:r>
              <a:rPr sz="2400" dirty="0">
                <a:solidFill>
                  <a:srgbClr val="00339A"/>
                </a:solidFill>
                <a:latin typeface="Symbol"/>
                <a:cs typeface="Symbol"/>
              </a:rPr>
              <a:t></a:t>
            </a:r>
            <a:r>
              <a:rPr sz="2400" dirty="0">
                <a:solidFill>
                  <a:srgbClr val="00339A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339A"/>
                </a:solidFill>
                <a:latin typeface="Times New Roman"/>
                <a:cs typeface="Times New Roman"/>
              </a:rPr>
              <a:t>Fe</a:t>
            </a:r>
            <a:r>
              <a:rPr sz="2400" spc="-7" baseline="24305" dirty="0">
                <a:solidFill>
                  <a:srgbClr val="00339A"/>
                </a:solidFill>
                <a:latin typeface="Times New Roman"/>
                <a:cs typeface="Times New Roman"/>
              </a:rPr>
              <a:t>2+</a:t>
            </a:r>
            <a:r>
              <a:rPr sz="2400" spc="-5" dirty="0">
                <a:solidFill>
                  <a:srgbClr val="00339A"/>
                </a:solidFill>
                <a:latin typeface="Times New Roman"/>
                <a:cs typeface="Times New Roman"/>
              </a:rPr>
              <a:t>(</a:t>
            </a:r>
            <a:r>
              <a:rPr sz="2400" i="1" spc="-5" dirty="0">
                <a:solidFill>
                  <a:srgbClr val="00339A"/>
                </a:solidFill>
                <a:latin typeface="Times New Roman"/>
                <a:cs typeface="Times New Roman"/>
              </a:rPr>
              <a:t>aq</a:t>
            </a:r>
            <a:r>
              <a:rPr sz="2400" spc="-5" dirty="0">
                <a:solidFill>
                  <a:srgbClr val="00339A"/>
                </a:solidFill>
                <a:latin typeface="Times New Roman"/>
                <a:cs typeface="Times New Roman"/>
              </a:rPr>
              <a:t>) </a:t>
            </a:r>
            <a:r>
              <a:rPr sz="2400" dirty="0">
                <a:solidFill>
                  <a:srgbClr val="00339A"/>
                </a:solidFill>
                <a:latin typeface="Times New Roman"/>
                <a:cs typeface="Times New Roman"/>
              </a:rPr>
              <a:t>+</a:t>
            </a:r>
            <a:r>
              <a:rPr sz="2400" spc="-25" dirty="0">
                <a:solidFill>
                  <a:srgbClr val="00339A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339A"/>
                </a:solidFill>
                <a:latin typeface="Times New Roman"/>
                <a:cs typeface="Times New Roman"/>
              </a:rPr>
              <a:t>Ni(</a:t>
            </a:r>
            <a:r>
              <a:rPr sz="2400" i="1" spc="-5" dirty="0">
                <a:solidFill>
                  <a:srgbClr val="00339A"/>
                </a:solidFill>
                <a:latin typeface="Times New Roman"/>
                <a:cs typeface="Times New Roman"/>
              </a:rPr>
              <a:t>s</a:t>
            </a:r>
            <a:r>
              <a:rPr sz="2400" spc="-5" dirty="0">
                <a:solidFill>
                  <a:srgbClr val="00339A"/>
                </a:solidFill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00339A"/>
              </a:buClr>
              <a:buFont typeface="Times New Roman"/>
              <a:buChar char="•"/>
            </a:pPr>
            <a:endParaRPr sz="2450">
              <a:latin typeface="Times New Roman"/>
              <a:cs typeface="Times New Roman"/>
            </a:endParaRPr>
          </a:p>
          <a:p>
            <a:pPr marL="532765" indent="-457200">
              <a:lnSpc>
                <a:spcPct val="100000"/>
              </a:lnSpc>
              <a:buChar char="•"/>
              <a:tabLst>
                <a:tab pos="532765" algn="l"/>
                <a:tab pos="533400" algn="l"/>
              </a:tabLst>
            </a:pPr>
            <a:r>
              <a:rPr sz="2400" spc="-5" dirty="0">
                <a:solidFill>
                  <a:srgbClr val="00339A"/>
                </a:solidFill>
                <a:latin typeface="Times New Roman"/>
                <a:cs typeface="Times New Roman"/>
              </a:rPr>
              <a:t>Observe que o Fe é oxidado para </a:t>
            </a:r>
            <a:r>
              <a:rPr sz="2400" dirty="0">
                <a:solidFill>
                  <a:srgbClr val="00339A"/>
                </a:solidFill>
                <a:latin typeface="Times New Roman"/>
                <a:cs typeface="Times New Roman"/>
              </a:rPr>
              <a:t>Fe</a:t>
            </a:r>
            <a:r>
              <a:rPr sz="2400" baseline="24305" dirty="0">
                <a:solidFill>
                  <a:srgbClr val="00339A"/>
                </a:solidFill>
                <a:latin typeface="Times New Roman"/>
                <a:cs typeface="Times New Roman"/>
              </a:rPr>
              <a:t>2+ </a:t>
            </a:r>
            <a:r>
              <a:rPr sz="2400" dirty="0">
                <a:solidFill>
                  <a:srgbClr val="00339A"/>
                </a:solidFill>
                <a:latin typeface="Times New Roman"/>
                <a:cs typeface="Times New Roman"/>
              </a:rPr>
              <a:t>e o </a:t>
            </a:r>
            <a:r>
              <a:rPr sz="2400" spc="-5" dirty="0">
                <a:solidFill>
                  <a:srgbClr val="00339A"/>
                </a:solidFill>
                <a:latin typeface="Times New Roman"/>
                <a:cs typeface="Times New Roman"/>
              </a:rPr>
              <a:t>Ni</a:t>
            </a:r>
            <a:r>
              <a:rPr sz="2400" spc="-7" baseline="24305" dirty="0">
                <a:solidFill>
                  <a:srgbClr val="00339A"/>
                </a:solidFill>
                <a:latin typeface="Times New Roman"/>
                <a:cs typeface="Times New Roman"/>
              </a:rPr>
              <a:t>2+ </a:t>
            </a:r>
            <a:r>
              <a:rPr sz="2400" dirty="0">
                <a:solidFill>
                  <a:srgbClr val="00339A"/>
                </a:solidFill>
                <a:latin typeface="Times New Roman"/>
                <a:cs typeface="Times New Roman"/>
              </a:rPr>
              <a:t>é reduzido para</a:t>
            </a:r>
            <a:r>
              <a:rPr sz="2400" spc="-95" dirty="0">
                <a:solidFill>
                  <a:srgbClr val="00339A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339A"/>
                </a:solidFill>
                <a:latin typeface="Times New Roman"/>
                <a:cs typeface="Times New Roman"/>
              </a:rPr>
              <a:t>Ni.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dirty="0"/>
              <a:t>© </a:t>
            </a:r>
            <a:r>
              <a:rPr spc="-5" dirty="0"/>
              <a:t>2005 by Pearson</a:t>
            </a:r>
            <a:r>
              <a:rPr spc="-80" dirty="0"/>
              <a:t> </a:t>
            </a:r>
            <a:r>
              <a:rPr spc="-5" dirty="0"/>
              <a:t>Education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spc="-5" dirty="0"/>
              <a:t>Capítulo</a:t>
            </a:r>
            <a:r>
              <a:rPr spc="-50" dirty="0"/>
              <a:t> </a:t>
            </a:r>
            <a:r>
              <a:rPr spc="-5" dirty="0"/>
              <a:t>04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05391" y="581405"/>
            <a:ext cx="6689725" cy="681990"/>
          </a:xfrm>
          <a:prstGeom prst="rect">
            <a:avLst/>
          </a:prstGeom>
          <a:solidFill>
            <a:srgbClr val="003399"/>
          </a:solidFill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4190"/>
              </a:lnSpc>
            </a:pPr>
            <a:r>
              <a:rPr spc="-5" dirty="0"/>
              <a:t>Reações</a:t>
            </a:r>
            <a:r>
              <a:rPr spc="-40" dirty="0"/>
              <a:t> </a:t>
            </a:r>
            <a:r>
              <a:rPr dirty="0"/>
              <a:t>oxirredução</a:t>
            </a:r>
          </a:p>
        </p:txBody>
      </p:sp>
      <p:sp>
        <p:nvSpPr>
          <p:cNvPr id="3" name="object 3"/>
          <p:cNvSpPr/>
          <p:nvPr/>
        </p:nvSpPr>
        <p:spPr>
          <a:xfrm>
            <a:off x="774839" y="3777234"/>
            <a:ext cx="9144000" cy="858519"/>
          </a:xfrm>
          <a:custGeom>
            <a:avLst/>
            <a:gdLst/>
            <a:ahLst/>
            <a:cxnLst/>
            <a:rect l="l" t="t" r="r" b="b"/>
            <a:pathLst>
              <a:path w="9144000" h="858520">
                <a:moveTo>
                  <a:pt x="9144000" y="858012"/>
                </a:moveTo>
                <a:lnTo>
                  <a:pt x="9144000" y="0"/>
                </a:lnTo>
                <a:lnTo>
                  <a:pt x="0" y="0"/>
                </a:lnTo>
                <a:lnTo>
                  <a:pt x="0" y="858012"/>
                </a:lnTo>
                <a:lnTo>
                  <a:pt x="9144000" y="85801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04442" y="2019554"/>
            <a:ext cx="8526780" cy="2646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6835" algn="ctr">
              <a:lnSpc>
                <a:spcPts val="3354"/>
              </a:lnSpc>
              <a:spcBef>
                <a:spcPts val="100"/>
              </a:spcBef>
            </a:pPr>
            <a:r>
              <a:rPr sz="2800" b="1" dirty="0">
                <a:solidFill>
                  <a:srgbClr val="00339A"/>
                </a:solidFill>
                <a:latin typeface="Arial"/>
                <a:cs typeface="Arial"/>
              </a:rPr>
              <a:t>Série de</a:t>
            </a:r>
            <a:r>
              <a:rPr sz="2800" b="1" spc="-25" dirty="0">
                <a:solidFill>
                  <a:srgbClr val="00339A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00339A"/>
                </a:solidFill>
                <a:latin typeface="Arial"/>
                <a:cs typeface="Arial"/>
              </a:rPr>
              <a:t>atividade</a:t>
            </a:r>
            <a:endParaRPr sz="2800">
              <a:latin typeface="Arial"/>
              <a:cs typeface="Arial"/>
            </a:endParaRPr>
          </a:p>
          <a:p>
            <a:pPr marL="469265" indent="-457200">
              <a:lnSpc>
                <a:spcPts val="2875"/>
              </a:lnSpc>
              <a:buChar char="•"/>
              <a:tabLst>
                <a:tab pos="469265" algn="l"/>
                <a:tab pos="469900" algn="l"/>
              </a:tabLst>
            </a:pPr>
            <a:r>
              <a:rPr sz="2400" spc="-5" dirty="0">
                <a:solidFill>
                  <a:srgbClr val="00339A"/>
                </a:solidFill>
                <a:latin typeface="Times New Roman"/>
                <a:cs typeface="Times New Roman"/>
              </a:rPr>
              <a:t>Alguns metais são facilmente oxidados; outros,</a:t>
            </a:r>
            <a:r>
              <a:rPr sz="2400" spc="-25" dirty="0">
                <a:solidFill>
                  <a:srgbClr val="00339A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339A"/>
                </a:solidFill>
                <a:latin typeface="Times New Roman"/>
                <a:cs typeface="Times New Roman"/>
              </a:rPr>
              <a:t>não.</a:t>
            </a:r>
            <a:endParaRPr sz="2400">
              <a:latin typeface="Times New Roman"/>
              <a:cs typeface="Times New Roman"/>
            </a:endParaRPr>
          </a:p>
          <a:p>
            <a:pPr marL="469900" marR="313690" indent="-457200">
              <a:lnSpc>
                <a:spcPct val="100000"/>
              </a:lnSpc>
              <a:buChar char="•"/>
              <a:tabLst>
                <a:tab pos="469265" algn="l"/>
                <a:tab pos="469900" algn="l"/>
              </a:tabLst>
            </a:pPr>
            <a:r>
              <a:rPr sz="2400" spc="-5" dirty="0">
                <a:solidFill>
                  <a:srgbClr val="00339A"/>
                </a:solidFill>
                <a:latin typeface="Times New Roman"/>
                <a:cs typeface="Times New Roman"/>
              </a:rPr>
              <a:t>Série </a:t>
            </a:r>
            <a:r>
              <a:rPr sz="2400" dirty="0">
                <a:solidFill>
                  <a:srgbClr val="00339A"/>
                </a:solidFill>
                <a:latin typeface="Times New Roman"/>
                <a:cs typeface="Times New Roman"/>
              </a:rPr>
              <a:t>de </a:t>
            </a:r>
            <a:r>
              <a:rPr sz="2400" spc="-5" dirty="0">
                <a:solidFill>
                  <a:srgbClr val="00339A"/>
                </a:solidFill>
                <a:latin typeface="Times New Roman"/>
                <a:cs typeface="Times New Roman"/>
              </a:rPr>
              <a:t>atividade: </a:t>
            </a:r>
            <a:r>
              <a:rPr sz="2400" dirty="0">
                <a:solidFill>
                  <a:srgbClr val="00339A"/>
                </a:solidFill>
                <a:latin typeface="Times New Roman"/>
                <a:cs typeface="Times New Roman"/>
              </a:rPr>
              <a:t>é uma </a:t>
            </a:r>
            <a:r>
              <a:rPr sz="2400" spc="-5" dirty="0">
                <a:solidFill>
                  <a:srgbClr val="00339A"/>
                </a:solidFill>
                <a:latin typeface="Times New Roman"/>
                <a:cs typeface="Times New Roman"/>
              </a:rPr>
              <a:t>lista </a:t>
            </a:r>
            <a:r>
              <a:rPr sz="2400" dirty="0">
                <a:solidFill>
                  <a:srgbClr val="00339A"/>
                </a:solidFill>
                <a:latin typeface="Times New Roman"/>
                <a:cs typeface="Times New Roman"/>
              </a:rPr>
              <a:t>de </a:t>
            </a:r>
            <a:r>
              <a:rPr sz="2400" spc="-5" dirty="0">
                <a:solidFill>
                  <a:srgbClr val="00339A"/>
                </a:solidFill>
                <a:latin typeface="Times New Roman"/>
                <a:cs typeface="Times New Roman"/>
              </a:rPr>
              <a:t>metais organizados em</a:t>
            </a:r>
            <a:r>
              <a:rPr sz="2400" spc="-140" dirty="0">
                <a:solidFill>
                  <a:srgbClr val="00339A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339A"/>
                </a:solidFill>
                <a:latin typeface="Times New Roman"/>
                <a:cs typeface="Times New Roman"/>
              </a:rPr>
              <a:t>ordem  decrescente pela facilidade de</a:t>
            </a:r>
            <a:r>
              <a:rPr sz="2400" spc="-95" dirty="0">
                <a:solidFill>
                  <a:srgbClr val="00339A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339A"/>
                </a:solidFill>
                <a:latin typeface="Times New Roman"/>
                <a:cs typeface="Times New Roman"/>
              </a:rPr>
              <a:t>oxidação.</a:t>
            </a:r>
            <a:endParaRPr sz="2400">
              <a:latin typeface="Times New Roman"/>
              <a:cs typeface="Times New Roman"/>
            </a:endParaRPr>
          </a:p>
          <a:p>
            <a:pPr marL="469900" indent="-457834">
              <a:lnSpc>
                <a:spcPct val="100000"/>
              </a:lnSpc>
              <a:buChar char="•"/>
              <a:tabLst>
                <a:tab pos="469265" algn="l"/>
                <a:tab pos="470534" algn="l"/>
              </a:tabLst>
            </a:pPr>
            <a:r>
              <a:rPr sz="2400" dirty="0">
                <a:solidFill>
                  <a:srgbClr val="00339A"/>
                </a:solidFill>
                <a:latin typeface="Times New Roman"/>
                <a:cs typeface="Times New Roman"/>
              </a:rPr>
              <a:t>Quanto mais no topo da tabela estiver o </a:t>
            </a:r>
            <a:r>
              <a:rPr sz="2400" spc="-5" dirty="0">
                <a:solidFill>
                  <a:srgbClr val="00339A"/>
                </a:solidFill>
                <a:latin typeface="Times New Roman"/>
                <a:cs typeface="Times New Roman"/>
              </a:rPr>
              <a:t>metal, </a:t>
            </a:r>
            <a:r>
              <a:rPr sz="2400" dirty="0">
                <a:solidFill>
                  <a:srgbClr val="00339A"/>
                </a:solidFill>
                <a:latin typeface="Times New Roman"/>
                <a:cs typeface="Times New Roman"/>
              </a:rPr>
              <a:t>mais ativo ele</a:t>
            </a:r>
            <a:r>
              <a:rPr sz="2400" spc="-180" dirty="0">
                <a:solidFill>
                  <a:srgbClr val="00339A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339A"/>
                </a:solidFill>
                <a:latin typeface="Times New Roman"/>
                <a:cs typeface="Times New Roman"/>
              </a:rPr>
              <a:t>é.</a:t>
            </a:r>
            <a:endParaRPr sz="2400">
              <a:latin typeface="Times New Roman"/>
              <a:cs typeface="Times New Roman"/>
            </a:endParaRPr>
          </a:p>
          <a:p>
            <a:pPr marL="469900" marR="5080" indent="-457200">
              <a:lnSpc>
                <a:spcPct val="100000"/>
              </a:lnSpc>
              <a:buChar char="•"/>
              <a:tabLst>
                <a:tab pos="469265" algn="l"/>
                <a:tab pos="469900" algn="l"/>
              </a:tabLst>
            </a:pPr>
            <a:r>
              <a:rPr sz="2400" dirty="0">
                <a:solidFill>
                  <a:srgbClr val="00339A"/>
                </a:solidFill>
                <a:latin typeface="Times New Roman"/>
                <a:cs typeface="Times New Roman"/>
              </a:rPr>
              <a:t>Qualquer metal pode </a:t>
            </a:r>
            <a:r>
              <a:rPr sz="2400" spc="-5" dirty="0">
                <a:solidFill>
                  <a:srgbClr val="00339A"/>
                </a:solidFill>
                <a:latin typeface="Times New Roman"/>
                <a:cs typeface="Times New Roman"/>
              </a:rPr>
              <a:t>ser </a:t>
            </a:r>
            <a:r>
              <a:rPr sz="2400" dirty="0">
                <a:solidFill>
                  <a:srgbClr val="00339A"/>
                </a:solidFill>
                <a:latin typeface="Times New Roman"/>
                <a:cs typeface="Times New Roman"/>
              </a:rPr>
              <a:t>oxidado pelos íons </a:t>
            </a:r>
            <a:r>
              <a:rPr sz="2400" spc="-5" dirty="0">
                <a:solidFill>
                  <a:srgbClr val="00339A"/>
                </a:solidFill>
                <a:latin typeface="Times New Roman"/>
                <a:cs typeface="Times New Roman"/>
              </a:rPr>
              <a:t>dos </a:t>
            </a:r>
            <a:r>
              <a:rPr sz="2400" dirty="0">
                <a:solidFill>
                  <a:srgbClr val="00339A"/>
                </a:solidFill>
                <a:latin typeface="Times New Roman"/>
                <a:cs typeface="Times New Roman"/>
              </a:rPr>
              <a:t>elementos</a:t>
            </a:r>
            <a:r>
              <a:rPr sz="2400" spc="-145" dirty="0">
                <a:solidFill>
                  <a:srgbClr val="00339A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339A"/>
                </a:solidFill>
                <a:latin typeface="Times New Roman"/>
                <a:cs typeface="Times New Roman"/>
              </a:rPr>
              <a:t>abaixo  dele.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774839" y="4634484"/>
            <a:ext cx="9144000" cy="1824355"/>
            <a:chOff x="774839" y="4634484"/>
            <a:chExt cx="9144000" cy="1824355"/>
          </a:xfrm>
        </p:grpSpPr>
        <p:sp>
          <p:nvSpPr>
            <p:cNvPr id="6" name="object 6"/>
            <p:cNvSpPr/>
            <p:nvPr/>
          </p:nvSpPr>
          <p:spPr>
            <a:xfrm>
              <a:off x="774839" y="4634484"/>
              <a:ext cx="9144000" cy="858519"/>
            </a:xfrm>
            <a:custGeom>
              <a:avLst/>
              <a:gdLst/>
              <a:ahLst/>
              <a:cxnLst/>
              <a:rect l="l" t="t" r="r" b="b"/>
              <a:pathLst>
                <a:path w="9144000" h="858520">
                  <a:moveTo>
                    <a:pt x="9144000" y="858012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9144000" y="85801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470539" y="5301996"/>
              <a:ext cx="1562100" cy="115671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dirty="0"/>
              <a:t>© </a:t>
            </a:r>
            <a:r>
              <a:rPr spc="-5" dirty="0"/>
              <a:t>2005 by Pearson</a:t>
            </a:r>
            <a:r>
              <a:rPr spc="-80" dirty="0"/>
              <a:t> </a:t>
            </a:r>
            <a:r>
              <a:rPr spc="-5" dirty="0"/>
              <a:t>Education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spc="-5" dirty="0"/>
              <a:t>Capítulo</a:t>
            </a:r>
            <a:r>
              <a:rPr spc="-50" dirty="0"/>
              <a:t> </a:t>
            </a:r>
            <a:r>
              <a:rPr spc="-5" dirty="0"/>
              <a:t>04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03439" y="1206245"/>
            <a:ext cx="1241564" cy="2857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99273" y="3310128"/>
            <a:ext cx="1562100" cy="116814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586619" y="348995"/>
            <a:ext cx="6100571" cy="659663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557272" y="6790404"/>
            <a:ext cx="5941695" cy="2273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20"/>
              </a:lnSpc>
            </a:pPr>
            <a:r>
              <a:rPr sz="1400" spc="-5" dirty="0">
                <a:latin typeface="Times New Roman"/>
                <a:cs typeface="Times New Roman"/>
              </a:rPr>
              <a:t>Capítulo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180" dirty="0">
                <a:latin typeface="Times New Roman"/>
                <a:cs typeface="Times New Roman"/>
              </a:rPr>
              <a:t>04</a:t>
            </a:r>
            <a:r>
              <a:rPr sz="2400" spc="-270" baseline="-5208" dirty="0">
                <a:solidFill>
                  <a:srgbClr val="000080"/>
                </a:solidFill>
                <a:latin typeface="Arial"/>
                <a:cs typeface="Arial"/>
              </a:rPr>
              <a:t>on</a:t>
            </a:r>
            <a:endParaRPr sz="2400" baseline="-5208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dirty="0"/>
              <a:t>© </a:t>
            </a:r>
            <a:r>
              <a:rPr spc="-5" dirty="0"/>
              <a:t>2005 by Pearson</a:t>
            </a:r>
            <a:r>
              <a:rPr spc="-80" dirty="0"/>
              <a:t> </a:t>
            </a:r>
            <a:r>
              <a:rPr spc="-5" dirty="0"/>
              <a:t>Education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8651125" y="6784622"/>
            <a:ext cx="860425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sz="1400" spc="-5" dirty="0">
                <a:latin typeface="Times New Roman"/>
                <a:cs typeface="Times New Roman"/>
              </a:rPr>
              <a:t>Capítulo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03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05391" y="581405"/>
            <a:ext cx="6689725" cy="681990"/>
          </a:xfrm>
          <a:prstGeom prst="rect">
            <a:avLst/>
          </a:prstGeom>
          <a:solidFill>
            <a:srgbClr val="003399"/>
          </a:solidFill>
        </p:spPr>
        <p:txBody>
          <a:bodyPr vert="horz" wrap="square" lIns="0" tIns="0" rIns="0" bIns="0" rtlCol="0">
            <a:spAutoFit/>
          </a:bodyPr>
          <a:lstStyle/>
          <a:p>
            <a:pPr marL="307975">
              <a:lnSpc>
                <a:spcPts val="4190"/>
              </a:lnSpc>
            </a:pPr>
            <a:r>
              <a:rPr spc="-5" dirty="0"/>
              <a:t>Concentrações de</a:t>
            </a:r>
            <a:r>
              <a:rPr spc="-25" dirty="0"/>
              <a:t> </a:t>
            </a:r>
            <a:r>
              <a:rPr spc="-5" dirty="0"/>
              <a:t>soluções</a:t>
            </a:r>
          </a:p>
        </p:txBody>
      </p:sp>
      <p:sp>
        <p:nvSpPr>
          <p:cNvPr id="3" name="object 3"/>
          <p:cNvSpPr/>
          <p:nvPr/>
        </p:nvSpPr>
        <p:spPr>
          <a:xfrm>
            <a:off x="774839" y="2919996"/>
            <a:ext cx="9144000" cy="1715770"/>
          </a:xfrm>
          <a:custGeom>
            <a:avLst/>
            <a:gdLst/>
            <a:ahLst/>
            <a:cxnLst/>
            <a:rect l="l" t="t" r="r" b="b"/>
            <a:pathLst>
              <a:path w="9144000" h="1715770">
                <a:moveTo>
                  <a:pt x="9144000" y="0"/>
                </a:moveTo>
                <a:lnTo>
                  <a:pt x="0" y="0"/>
                </a:lnTo>
                <a:lnTo>
                  <a:pt x="0" y="857250"/>
                </a:lnTo>
                <a:lnTo>
                  <a:pt x="0" y="858012"/>
                </a:lnTo>
                <a:lnTo>
                  <a:pt x="0" y="1715262"/>
                </a:lnTo>
                <a:lnTo>
                  <a:pt x="9144000" y="1715262"/>
                </a:lnTo>
                <a:lnTo>
                  <a:pt x="9144000" y="858012"/>
                </a:lnTo>
                <a:lnTo>
                  <a:pt x="9144000" y="857250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04449" y="2019554"/>
            <a:ext cx="8554720" cy="33775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895" algn="ctr">
              <a:lnSpc>
                <a:spcPts val="3070"/>
              </a:lnSpc>
              <a:spcBef>
                <a:spcPts val="100"/>
              </a:spcBef>
            </a:pPr>
            <a:r>
              <a:rPr sz="2800" b="1" dirty="0">
                <a:solidFill>
                  <a:srgbClr val="00339A"/>
                </a:solidFill>
                <a:latin typeface="Arial"/>
                <a:cs typeface="Arial"/>
              </a:rPr>
              <a:t>Molaridade</a:t>
            </a:r>
            <a:endParaRPr sz="2800">
              <a:latin typeface="Arial"/>
              <a:cs typeface="Arial"/>
            </a:endParaRPr>
          </a:p>
          <a:p>
            <a:pPr marL="469265" indent="-457200">
              <a:lnSpc>
                <a:spcPts val="2300"/>
              </a:lnSpc>
              <a:buChar char="•"/>
              <a:tabLst>
                <a:tab pos="469265" algn="l"/>
                <a:tab pos="469900" algn="l"/>
              </a:tabLst>
            </a:pPr>
            <a:r>
              <a:rPr sz="2400" spc="-5" dirty="0">
                <a:solidFill>
                  <a:srgbClr val="00339A"/>
                </a:solidFill>
                <a:latin typeface="Times New Roman"/>
                <a:cs typeface="Times New Roman"/>
              </a:rPr>
              <a:t>Solução </a:t>
            </a:r>
            <a:r>
              <a:rPr sz="2400" dirty="0">
                <a:solidFill>
                  <a:srgbClr val="00339A"/>
                </a:solidFill>
                <a:latin typeface="Times New Roman"/>
                <a:cs typeface="Times New Roman"/>
              </a:rPr>
              <a:t>= é o soluto dissolvido em</a:t>
            </a:r>
            <a:r>
              <a:rPr sz="2400" spc="-80" dirty="0">
                <a:solidFill>
                  <a:srgbClr val="00339A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339A"/>
                </a:solidFill>
                <a:latin typeface="Times New Roman"/>
                <a:cs typeface="Times New Roman"/>
              </a:rPr>
              <a:t>solvente.</a:t>
            </a:r>
            <a:endParaRPr sz="2400">
              <a:latin typeface="Times New Roman"/>
              <a:cs typeface="Times New Roman"/>
            </a:endParaRPr>
          </a:p>
          <a:p>
            <a:pPr marL="469900" indent="-457200">
              <a:lnSpc>
                <a:spcPts val="2305"/>
              </a:lnSpc>
              <a:buChar char="•"/>
              <a:tabLst>
                <a:tab pos="469265" algn="l"/>
                <a:tab pos="469900" algn="l"/>
              </a:tabLst>
            </a:pPr>
            <a:r>
              <a:rPr sz="2400" dirty="0">
                <a:solidFill>
                  <a:srgbClr val="00339A"/>
                </a:solidFill>
                <a:latin typeface="Times New Roman"/>
                <a:cs typeface="Times New Roman"/>
              </a:rPr>
              <a:t>Soluto: </a:t>
            </a:r>
            <a:r>
              <a:rPr sz="2400" spc="-5" dirty="0">
                <a:solidFill>
                  <a:srgbClr val="00339A"/>
                </a:solidFill>
                <a:latin typeface="Times New Roman"/>
                <a:cs typeface="Times New Roman"/>
              </a:rPr>
              <a:t>está </a:t>
            </a:r>
            <a:r>
              <a:rPr sz="2400" dirty="0">
                <a:solidFill>
                  <a:srgbClr val="00339A"/>
                </a:solidFill>
                <a:latin typeface="Times New Roman"/>
                <a:cs typeface="Times New Roman"/>
              </a:rPr>
              <a:t>presente em </a:t>
            </a:r>
            <a:r>
              <a:rPr sz="2400" spc="-5" dirty="0">
                <a:solidFill>
                  <a:srgbClr val="00339A"/>
                </a:solidFill>
                <a:latin typeface="Times New Roman"/>
                <a:cs typeface="Times New Roman"/>
              </a:rPr>
              <a:t>menor</a:t>
            </a:r>
            <a:r>
              <a:rPr sz="2400" spc="-65" dirty="0">
                <a:solidFill>
                  <a:srgbClr val="00339A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339A"/>
                </a:solidFill>
                <a:latin typeface="Times New Roman"/>
                <a:cs typeface="Times New Roman"/>
              </a:rPr>
              <a:t>quantidade.</a:t>
            </a:r>
            <a:endParaRPr sz="2400">
              <a:latin typeface="Times New Roman"/>
              <a:cs typeface="Times New Roman"/>
            </a:endParaRPr>
          </a:p>
          <a:p>
            <a:pPr marL="469265" indent="-457200">
              <a:lnSpc>
                <a:spcPts val="2305"/>
              </a:lnSpc>
              <a:buChar char="•"/>
              <a:tabLst>
                <a:tab pos="469265" algn="l"/>
                <a:tab pos="469900" algn="l"/>
              </a:tabLst>
            </a:pPr>
            <a:r>
              <a:rPr sz="2400" spc="-5" dirty="0">
                <a:solidFill>
                  <a:srgbClr val="00339A"/>
                </a:solidFill>
                <a:latin typeface="Times New Roman"/>
                <a:cs typeface="Times New Roman"/>
              </a:rPr>
              <a:t>A </a:t>
            </a:r>
            <a:r>
              <a:rPr sz="2400" dirty="0">
                <a:solidFill>
                  <a:srgbClr val="00339A"/>
                </a:solidFill>
                <a:latin typeface="Times New Roman"/>
                <a:cs typeface="Times New Roman"/>
              </a:rPr>
              <a:t>água como solvente = soluções</a:t>
            </a:r>
            <a:r>
              <a:rPr sz="2400" spc="-204" dirty="0">
                <a:solidFill>
                  <a:srgbClr val="00339A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339A"/>
                </a:solidFill>
                <a:latin typeface="Times New Roman"/>
                <a:cs typeface="Times New Roman"/>
              </a:rPr>
              <a:t>aquosas.</a:t>
            </a:r>
            <a:endParaRPr sz="2400">
              <a:latin typeface="Times New Roman"/>
              <a:cs typeface="Times New Roman"/>
            </a:endParaRPr>
          </a:p>
          <a:p>
            <a:pPr marL="469900" marR="247650" indent="-457200">
              <a:lnSpc>
                <a:spcPct val="80000"/>
              </a:lnSpc>
              <a:spcBef>
                <a:spcPts val="290"/>
              </a:spcBef>
              <a:buChar char="•"/>
              <a:tabLst>
                <a:tab pos="469265" algn="l"/>
                <a:tab pos="469900" algn="l"/>
              </a:tabLst>
            </a:pPr>
            <a:r>
              <a:rPr sz="2400" spc="-5" dirty="0">
                <a:solidFill>
                  <a:srgbClr val="00339A"/>
                </a:solidFill>
                <a:latin typeface="Times New Roman"/>
                <a:cs typeface="Times New Roman"/>
              </a:rPr>
              <a:t>Altera-se a concentração utilizando-se diferentes quantidades de  soluto e</a:t>
            </a:r>
            <a:r>
              <a:rPr sz="2400" spc="-20" dirty="0">
                <a:solidFill>
                  <a:srgbClr val="00339A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339A"/>
                </a:solidFill>
                <a:latin typeface="Times New Roman"/>
                <a:cs typeface="Times New Roman"/>
              </a:rPr>
              <a:t>solvente.</a:t>
            </a:r>
            <a:endParaRPr sz="2400">
              <a:latin typeface="Times New Roman"/>
              <a:cs typeface="Times New Roman"/>
            </a:endParaRPr>
          </a:p>
          <a:p>
            <a:pPr marL="93980">
              <a:lnSpc>
                <a:spcPts val="2014"/>
              </a:lnSpc>
            </a:pPr>
            <a:r>
              <a:rPr sz="2400" i="1" spc="-5" dirty="0">
                <a:solidFill>
                  <a:srgbClr val="FF3300"/>
                </a:solidFill>
                <a:latin typeface="Times New Roman"/>
                <a:cs typeface="Times New Roman"/>
              </a:rPr>
              <a:t>Concentração em quantidade de matéria: Mols de soluto por </a:t>
            </a:r>
            <a:r>
              <a:rPr sz="2400" i="1" spc="-20" dirty="0">
                <a:solidFill>
                  <a:srgbClr val="FF3300"/>
                </a:solidFill>
                <a:latin typeface="Times New Roman"/>
                <a:cs typeface="Times New Roman"/>
              </a:rPr>
              <a:t>litro</a:t>
            </a:r>
            <a:r>
              <a:rPr sz="2400" i="1" spc="-110" dirty="0">
                <a:solidFill>
                  <a:srgbClr val="FF3300"/>
                </a:solidFill>
                <a:latin typeface="Times New Roman"/>
                <a:cs typeface="Times New Roman"/>
              </a:rPr>
              <a:t> </a:t>
            </a:r>
            <a:r>
              <a:rPr sz="2400" i="1" spc="-5" dirty="0">
                <a:solidFill>
                  <a:srgbClr val="FF3300"/>
                </a:solidFill>
                <a:latin typeface="Times New Roman"/>
                <a:cs typeface="Times New Roman"/>
              </a:rPr>
              <a:t>de</a:t>
            </a:r>
            <a:endParaRPr sz="2400">
              <a:latin typeface="Times New Roman"/>
              <a:cs typeface="Times New Roman"/>
            </a:endParaRPr>
          </a:p>
          <a:p>
            <a:pPr marL="4017645">
              <a:lnSpc>
                <a:spcPts val="2305"/>
              </a:lnSpc>
            </a:pPr>
            <a:r>
              <a:rPr sz="2400" i="1" spc="-5" dirty="0">
                <a:solidFill>
                  <a:srgbClr val="FF3300"/>
                </a:solidFill>
                <a:latin typeface="Times New Roman"/>
                <a:cs typeface="Times New Roman"/>
              </a:rPr>
              <a:t>solução.</a:t>
            </a:r>
            <a:endParaRPr sz="2400">
              <a:latin typeface="Times New Roman"/>
              <a:cs typeface="Times New Roman"/>
            </a:endParaRPr>
          </a:p>
          <a:p>
            <a:pPr marL="469265" marR="5080" indent="-457200">
              <a:lnSpc>
                <a:spcPts val="2300"/>
              </a:lnSpc>
              <a:spcBef>
                <a:spcPts val="270"/>
              </a:spcBef>
              <a:buChar char="•"/>
              <a:tabLst>
                <a:tab pos="469265" algn="l"/>
                <a:tab pos="469900" algn="l"/>
              </a:tabLst>
            </a:pPr>
            <a:r>
              <a:rPr sz="2400" spc="-5" dirty="0">
                <a:solidFill>
                  <a:srgbClr val="00339A"/>
                </a:solidFill>
                <a:latin typeface="Times New Roman"/>
                <a:cs typeface="Times New Roman"/>
              </a:rPr>
              <a:t>Se </a:t>
            </a:r>
            <a:r>
              <a:rPr sz="2400" dirty="0">
                <a:solidFill>
                  <a:srgbClr val="00339A"/>
                </a:solidFill>
                <a:latin typeface="Times New Roman"/>
                <a:cs typeface="Times New Roman"/>
              </a:rPr>
              <a:t>soubermos a concentração em quantidade de matéria e o  volume de solução, podemos calcular a quantidade de matéria (e</a:t>
            </a:r>
            <a:r>
              <a:rPr sz="2400" spc="-245" dirty="0">
                <a:solidFill>
                  <a:srgbClr val="00339A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339A"/>
                </a:solidFill>
                <a:latin typeface="Times New Roman"/>
                <a:cs typeface="Times New Roman"/>
              </a:rPr>
              <a:t>a  </a:t>
            </a:r>
            <a:r>
              <a:rPr sz="2400" spc="-5" dirty="0">
                <a:solidFill>
                  <a:srgbClr val="00339A"/>
                </a:solidFill>
                <a:latin typeface="Times New Roman"/>
                <a:cs typeface="Times New Roman"/>
              </a:rPr>
              <a:t>massa) </a:t>
            </a:r>
            <a:r>
              <a:rPr sz="2400" dirty="0">
                <a:solidFill>
                  <a:srgbClr val="00339A"/>
                </a:solidFill>
                <a:latin typeface="Times New Roman"/>
                <a:cs typeface="Times New Roman"/>
              </a:rPr>
              <a:t>do</a:t>
            </a:r>
            <a:r>
              <a:rPr sz="2400" spc="-20" dirty="0">
                <a:solidFill>
                  <a:srgbClr val="00339A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339A"/>
                </a:solidFill>
                <a:latin typeface="Times New Roman"/>
                <a:cs typeface="Times New Roman"/>
              </a:rPr>
              <a:t>soluto.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480427" y="5606796"/>
            <a:ext cx="1562100" cy="11559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dirty="0"/>
              <a:t>© </a:t>
            </a:r>
            <a:r>
              <a:rPr spc="-5" dirty="0"/>
              <a:t>2005 by Pearson</a:t>
            </a:r>
            <a:r>
              <a:rPr spc="-80" dirty="0"/>
              <a:t> </a:t>
            </a:r>
            <a:r>
              <a:rPr spc="-5" dirty="0"/>
              <a:t>Education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spc="-5" dirty="0"/>
              <a:t>Capítulo</a:t>
            </a:r>
            <a:r>
              <a:rPr spc="-50" dirty="0"/>
              <a:t> </a:t>
            </a:r>
            <a:r>
              <a:rPr spc="-5" dirty="0"/>
              <a:t>04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1455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Concentrações de</a:t>
            </a:r>
            <a:r>
              <a:rPr spc="-25" dirty="0"/>
              <a:t> </a:t>
            </a:r>
            <a:r>
              <a:rPr spc="-5" dirty="0"/>
              <a:t>soluções</a:t>
            </a:r>
          </a:p>
        </p:txBody>
      </p:sp>
      <p:sp>
        <p:nvSpPr>
          <p:cNvPr id="3" name="object 3"/>
          <p:cNvSpPr/>
          <p:nvPr/>
        </p:nvSpPr>
        <p:spPr>
          <a:xfrm>
            <a:off x="2905391" y="1206246"/>
            <a:ext cx="6689725" cy="57150"/>
          </a:xfrm>
          <a:custGeom>
            <a:avLst/>
            <a:gdLst/>
            <a:ahLst/>
            <a:cxnLst/>
            <a:rect l="l" t="t" r="r" b="b"/>
            <a:pathLst>
              <a:path w="6689725" h="57150">
                <a:moveTo>
                  <a:pt x="6689598" y="57150"/>
                </a:moveTo>
                <a:lnTo>
                  <a:pt x="6689598" y="0"/>
                </a:lnTo>
                <a:lnTo>
                  <a:pt x="0" y="0"/>
                </a:lnTo>
                <a:lnTo>
                  <a:pt x="0" y="57150"/>
                </a:lnTo>
                <a:lnTo>
                  <a:pt x="6689598" y="57150"/>
                </a:lnTo>
                <a:close/>
              </a:path>
            </a:pathLst>
          </a:custGeom>
          <a:solidFill>
            <a:srgbClr val="0033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860169" y="2629154"/>
            <a:ext cx="689292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dirty="0">
                <a:solidFill>
                  <a:srgbClr val="00339A"/>
                </a:solidFill>
                <a:latin typeface="Arial"/>
                <a:cs typeface="Arial"/>
              </a:rPr>
              <a:t>Concentração em quantidade </a:t>
            </a:r>
            <a:r>
              <a:rPr sz="2800" b="1" spc="-5" dirty="0">
                <a:solidFill>
                  <a:srgbClr val="00339A"/>
                </a:solidFill>
                <a:latin typeface="Arial"/>
                <a:cs typeface="Arial"/>
              </a:rPr>
              <a:t>de</a:t>
            </a:r>
            <a:r>
              <a:rPr sz="2800" b="1" spc="-50" dirty="0">
                <a:solidFill>
                  <a:srgbClr val="00339A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00339A"/>
                </a:solidFill>
                <a:latin typeface="Arial"/>
                <a:cs typeface="Arial"/>
              </a:rPr>
              <a:t>matéria</a:t>
            </a:r>
            <a:endParaRPr sz="28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734631" y="3172206"/>
            <a:ext cx="9144000" cy="1412875"/>
            <a:chOff x="774839" y="2919983"/>
            <a:chExt cx="9144000" cy="1412875"/>
          </a:xfrm>
        </p:grpSpPr>
        <p:sp>
          <p:nvSpPr>
            <p:cNvPr id="6" name="object 6"/>
            <p:cNvSpPr/>
            <p:nvPr/>
          </p:nvSpPr>
          <p:spPr>
            <a:xfrm>
              <a:off x="774839" y="2919983"/>
              <a:ext cx="9144000" cy="858519"/>
            </a:xfrm>
            <a:custGeom>
              <a:avLst/>
              <a:gdLst/>
              <a:ahLst/>
              <a:cxnLst/>
              <a:rect l="l" t="t" r="r" b="b"/>
              <a:pathLst>
                <a:path w="9144000" h="858520">
                  <a:moveTo>
                    <a:pt x="9144000" y="858012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9144000" y="85801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000391" y="3576827"/>
              <a:ext cx="8634983" cy="75590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4565789" y="4972050"/>
            <a:ext cx="1562100" cy="116814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dirty="0"/>
              <a:t>© </a:t>
            </a:r>
            <a:r>
              <a:rPr spc="-5" dirty="0"/>
              <a:t>2005 by Pearson</a:t>
            </a:r>
            <a:r>
              <a:rPr spc="-80" dirty="0"/>
              <a:t> </a:t>
            </a:r>
            <a:r>
              <a:rPr spc="-5" dirty="0"/>
              <a:t>Education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spc="-5" dirty="0"/>
              <a:t>Capítulo</a:t>
            </a:r>
            <a:r>
              <a:rPr spc="-50" dirty="0"/>
              <a:t> </a:t>
            </a:r>
            <a:r>
              <a:rPr spc="-5" dirty="0"/>
              <a:t>04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05391" y="581405"/>
            <a:ext cx="6689725" cy="986790"/>
          </a:xfrm>
          <a:prstGeom prst="rect">
            <a:avLst/>
          </a:prstGeom>
          <a:solidFill>
            <a:srgbClr val="003399"/>
          </a:solidFill>
        </p:spPr>
        <p:txBody>
          <a:bodyPr vert="horz" wrap="square" lIns="0" tIns="83185" rIns="0" bIns="0" rtlCol="0">
            <a:spAutoFit/>
          </a:bodyPr>
          <a:lstStyle/>
          <a:p>
            <a:pPr marL="1642745" marR="111760" indent="-1523365">
              <a:lnSpc>
                <a:spcPct val="73100"/>
              </a:lnSpc>
              <a:spcBef>
                <a:spcPts val="655"/>
              </a:spcBef>
            </a:pPr>
            <a:r>
              <a:rPr dirty="0"/>
              <a:t>Estequiometria de soluções</a:t>
            </a:r>
            <a:r>
              <a:rPr spc="-155" dirty="0"/>
              <a:t> </a:t>
            </a:r>
            <a:r>
              <a:rPr spc="-5" dirty="0"/>
              <a:t>e  análise</a:t>
            </a:r>
            <a:r>
              <a:rPr spc="-30" dirty="0"/>
              <a:t> </a:t>
            </a:r>
            <a:r>
              <a:rPr spc="-5" dirty="0"/>
              <a:t>química</a:t>
            </a:r>
          </a:p>
        </p:txBody>
      </p:sp>
      <p:sp>
        <p:nvSpPr>
          <p:cNvPr id="3" name="object 3"/>
          <p:cNvSpPr/>
          <p:nvPr/>
        </p:nvSpPr>
        <p:spPr>
          <a:xfrm>
            <a:off x="774839" y="2919983"/>
            <a:ext cx="9144000" cy="858519"/>
          </a:xfrm>
          <a:custGeom>
            <a:avLst/>
            <a:gdLst/>
            <a:ahLst/>
            <a:cxnLst/>
            <a:rect l="l" t="t" r="r" b="b"/>
            <a:pathLst>
              <a:path w="9144000" h="858520">
                <a:moveTo>
                  <a:pt x="9144000" y="858012"/>
                </a:moveTo>
                <a:lnTo>
                  <a:pt x="9144000" y="0"/>
                </a:lnTo>
                <a:lnTo>
                  <a:pt x="0" y="0"/>
                </a:lnTo>
                <a:lnTo>
                  <a:pt x="0" y="858012"/>
                </a:lnTo>
                <a:lnTo>
                  <a:pt x="9144000" y="85801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4839" y="5491734"/>
            <a:ext cx="9144000" cy="858519"/>
          </a:xfrm>
          <a:custGeom>
            <a:avLst/>
            <a:gdLst/>
            <a:ahLst/>
            <a:cxnLst/>
            <a:rect l="l" t="t" r="r" b="b"/>
            <a:pathLst>
              <a:path w="9144000" h="858520">
                <a:moveTo>
                  <a:pt x="9143999" y="858012"/>
                </a:moveTo>
                <a:lnTo>
                  <a:pt x="9143999" y="0"/>
                </a:lnTo>
                <a:lnTo>
                  <a:pt x="0" y="0"/>
                </a:lnTo>
                <a:lnTo>
                  <a:pt x="0" y="858012"/>
                </a:lnTo>
                <a:lnTo>
                  <a:pt x="9143999" y="85801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96822" y="2390647"/>
            <a:ext cx="8503920" cy="3811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indent="-457200">
              <a:lnSpc>
                <a:spcPts val="2665"/>
              </a:lnSpc>
              <a:spcBef>
                <a:spcPts val="100"/>
              </a:spcBef>
              <a:buChar char="•"/>
              <a:tabLst>
                <a:tab pos="469265" algn="l"/>
                <a:tab pos="469900" algn="l"/>
              </a:tabLst>
            </a:pPr>
            <a:r>
              <a:rPr sz="2400" spc="-5" dirty="0">
                <a:solidFill>
                  <a:srgbClr val="00339A"/>
                </a:solidFill>
                <a:latin typeface="Times New Roman"/>
                <a:cs typeface="Times New Roman"/>
              </a:rPr>
              <a:t>Existem </a:t>
            </a:r>
            <a:r>
              <a:rPr sz="2400" dirty="0">
                <a:solidFill>
                  <a:srgbClr val="00339A"/>
                </a:solidFill>
                <a:latin typeface="Times New Roman"/>
                <a:cs typeface="Times New Roman"/>
              </a:rPr>
              <a:t>dois tipos diferentes de</a:t>
            </a:r>
            <a:r>
              <a:rPr sz="2400" spc="-70" dirty="0">
                <a:solidFill>
                  <a:srgbClr val="00339A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339A"/>
                </a:solidFill>
                <a:latin typeface="Times New Roman"/>
                <a:cs typeface="Times New Roman"/>
              </a:rPr>
              <a:t>unidades:</a:t>
            </a:r>
            <a:endParaRPr sz="2400">
              <a:latin typeface="Times New Roman"/>
              <a:cs typeface="Times New Roman"/>
            </a:endParaRPr>
          </a:p>
          <a:p>
            <a:pPr marL="927100" marR="76200" indent="-635">
              <a:lnSpc>
                <a:spcPts val="2450"/>
              </a:lnSpc>
              <a:spcBef>
                <a:spcPts val="225"/>
              </a:spcBef>
            </a:pPr>
            <a:r>
              <a:rPr sz="2400" dirty="0">
                <a:solidFill>
                  <a:srgbClr val="00339A"/>
                </a:solidFill>
                <a:latin typeface="Times New Roman"/>
                <a:cs typeface="Times New Roman"/>
              </a:rPr>
              <a:t>unidades de </a:t>
            </a:r>
            <a:r>
              <a:rPr sz="2400" spc="-5" dirty="0">
                <a:solidFill>
                  <a:srgbClr val="00339A"/>
                </a:solidFill>
                <a:latin typeface="Times New Roman"/>
                <a:cs typeface="Times New Roman"/>
              </a:rPr>
              <a:t>laboratório </a:t>
            </a:r>
            <a:r>
              <a:rPr sz="2400" dirty="0">
                <a:solidFill>
                  <a:srgbClr val="00339A"/>
                </a:solidFill>
                <a:latin typeface="Times New Roman"/>
                <a:cs typeface="Times New Roman"/>
              </a:rPr>
              <a:t>(unidades </a:t>
            </a:r>
            <a:r>
              <a:rPr sz="2400" spc="-5" dirty="0">
                <a:solidFill>
                  <a:srgbClr val="00339A"/>
                </a:solidFill>
                <a:latin typeface="Times New Roman"/>
                <a:cs typeface="Times New Roman"/>
              </a:rPr>
              <a:t>macroscópicas: </a:t>
            </a:r>
            <a:r>
              <a:rPr sz="2400" dirty="0">
                <a:solidFill>
                  <a:srgbClr val="00339A"/>
                </a:solidFill>
                <a:latin typeface="Times New Roman"/>
                <a:cs typeface="Times New Roman"/>
              </a:rPr>
              <a:t>medida </a:t>
            </a:r>
            <a:r>
              <a:rPr sz="2400" spc="-5" dirty="0">
                <a:solidFill>
                  <a:srgbClr val="00339A"/>
                </a:solidFill>
                <a:latin typeface="Times New Roman"/>
                <a:cs typeface="Times New Roman"/>
              </a:rPr>
              <a:t>em  </a:t>
            </a:r>
            <a:r>
              <a:rPr sz="2400" dirty="0">
                <a:solidFill>
                  <a:srgbClr val="00339A"/>
                </a:solidFill>
                <a:latin typeface="Times New Roman"/>
                <a:cs typeface="Times New Roman"/>
              </a:rPr>
              <a:t>laboratório);</a:t>
            </a:r>
            <a:endParaRPr sz="2400">
              <a:latin typeface="Times New Roman"/>
              <a:cs typeface="Times New Roman"/>
            </a:endParaRPr>
          </a:p>
          <a:p>
            <a:pPr marL="927100" lvl="1" indent="-457834">
              <a:lnSpc>
                <a:spcPts val="2220"/>
              </a:lnSpc>
              <a:buChar char="–"/>
              <a:tabLst>
                <a:tab pos="926465" algn="l"/>
                <a:tab pos="927735" algn="l"/>
              </a:tabLst>
            </a:pPr>
            <a:r>
              <a:rPr sz="2400" dirty="0">
                <a:solidFill>
                  <a:srgbClr val="00339A"/>
                </a:solidFill>
                <a:latin typeface="Times New Roman"/>
                <a:cs typeface="Times New Roman"/>
              </a:rPr>
              <a:t>unidades químicas (unidades microscópicas: referem-se</a:t>
            </a:r>
            <a:r>
              <a:rPr sz="2400" spc="-200" dirty="0">
                <a:solidFill>
                  <a:srgbClr val="00339A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339A"/>
                </a:solidFill>
                <a:latin typeface="Times New Roman"/>
                <a:cs typeface="Times New Roman"/>
              </a:rPr>
              <a:t>a</a:t>
            </a:r>
            <a:endParaRPr sz="2400">
              <a:latin typeface="Times New Roman"/>
              <a:cs typeface="Times New Roman"/>
            </a:endParaRPr>
          </a:p>
          <a:p>
            <a:pPr marL="927100">
              <a:lnSpc>
                <a:spcPts val="2450"/>
              </a:lnSpc>
            </a:pPr>
            <a:r>
              <a:rPr sz="2400" spc="-5" dirty="0">
                <a:solidFill>
                  <a:srgbClr val="00339A"/>
                </a:solidFill>
                <a:latin typeface="Times New Roman"/>
                <a:cs typeface="Times New Roman"/>
              </a:rPr>
              <a:t>mols).</a:t>
            </a:r>
            <a:endParaRPr sz="2400">
              <a:latin typeface="Times New Roman"/>
              <a:cs typeface="Times New Roman"/>
            </a:endParaRPr>
          </a:p>
          <a:p>
            <a:pPr marL="469900" marR="680085" indent="-457200">
              <a:lnSpc>
                <a:spcPts val="2450"/>
              </a:lnSpc>
              <a:spcBef>
                <a:spcPts val="220"/>
              </a:spcBef>
              <a:buChar char="•"/>
              <a:tabLst>
                <a:tab pos="469265" algn="l"/>
                <a:tab pos="469900" algn="l"/>
              </a:tabLst>
            </a:pPr>
            <a:r>
              <a:rPr sz="2400" spc="-5" dirty="0">
                <a:solidFill>
                  <a:srgbClr val="00339A"/>
                </a:solidFill>
                <a:latin typeface="Times New Roman"/>
                <a:cs typeface="Times New Roman"/>
              </a:rPr>
              <a:t>Sempre </a:t>
            </a:r>
            <a:r>
              <a:rPr sz="2400" dirty="0">
                <a:solidFill>
                  <a:srgbClr val="00339A"/>
                </a:solidFill>
                <a:latin typeface="Times New Roman"/>
                <a:cs typeface="Times New Roman"/>
              </a:rPr>
              <a:t>converta inicialmente </a:t>
            </a:r>
            <a:r>
              <a:rPr sz="2400" spc="-5" dirty="0">
                <a:solidFill>
                  <a:srgbClr val="00339A"/>
                </a:solidFill>
                <a:latin typeface="Times New Roman"/>
                <a:cs typeface="Times New Roman"/>
              </a:rPr>
              <a:t>as </a:t>
            </a:r>
            <a:r>
              <a:rPr sz="2400" dirty="0">
                <a:solidFill>
                  <a:srgbClr val="00339A"/>
                </a:solidFill>
                <a:latin typeface="Times New Roman"/>
                <a:cs typeface="Times New Roman"/>
              </a:rPr>
              <a:t>unidades de laboratório</a:t>
            </a:r>
            <a:r>
              <a:rPr sz="2400" spc="-160" dirty="0">
                <a:solidFill>
                  <a:srgbClr val="00339A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339A"/>
                </a:solidFill>
                <a:latin typeface="Times New Roman"/>
                <a:cs typeface="Times New Roman"/>
              </a:rPr>
              <a:t>em  unidades</a:t>
            </a:r>
            <a:r>
              <a:rPr sz="2400" spc="-25" dirty="0">
                <a:solidFill>
                  <a:srgbClr val="00339A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339A"/>
                </a:solidFill>
                <a:latin typeface="Times New Roman"/>
                <a:cs typeface="Times New Roman"/>
              </a:rPr>
              <a:t>químicas.</a:t>
            </a:r>
            <a:endParaRPr sz="2400">
              <a:latin typeface="Times New Roman"/>
              <a:cs typeface="Times New Roman"/>
            </a:endParaRPr>
          </a:p>
          <a:p>
            <a:pPr marL="927100" lvl="1" indent="-457200">
              <a:lnSpc>
                <a:spcPts val="2220"/>
              </a:lnSpc>
              <a:buChar char="–"/>
              <a:tabLst>
                <a:tab pos="926465" algn="l"/>
                <a:tab pos="927100" algn="l"/>
              </a:tabLst>
            </a:pPr>
            <a:r>
              <a:rPr sz="2400" spc="-5" dirty="0">
                <a:solidFill>
                  <a:srgbClr val="00339A"/>
                </a:solidFill>
                <a:latin typeface="Times New Roman"/>
                <a:cs typeface="Times New Roman"/>
              </a:rPr>
              <a:t>Gramas são </a:t>
            </a:r>
            <a:r>
              <a:rPr sz="2400" dirty="0">
                <a:solidFill>
                  <a:srgbClr val="00339A"/>
                </a:solidFill>
                <a:latin typeface="Times New Roman"/>
                <a:cs typeface="Times New Roman"/>
              </a:rPr>
              <a:t>convertidos em mols </a:t>
            </a:r>
            <a:r>
              <a:rPr sz="2400" spc="-5" dirty="0">
                <a:solidFill>
                  <a:srgbClr val="00339A"/>
                </a:solidFill>
                <a:latin typeface="Times New Roman"/>
                <a:cs typeface="Times New Roman"/>
              </a:rPr>
              <a:t>utilizando-se </a:t>
            </a:r>
            <a:r>
              <a:rPr sz="2400" dirty="0">
                <a:solidFill>
                  <a:srgbClr val="00339A"/>
                </a:solidFill>
                <a:latin typeface="Times New Roman"/>
                <a:cs typeface="Times New Roman"/>
              </a:rPr>
              <a:t>a </a:t>
            </a:r>
            <a:r>
              <a:rPr sz="2400" spc="-5" dirty="0">
                <a:solidFill>
                  <a:srgbClr val="00339A"/>
                </a:solidFill>
                <a:latin typeface="Times New Roman"/>
                <a:cs typeface="Times New Roman"/>
              </a:rPr>
              <a:t>massa</a:t>
            </a:r>
            <a:r>
              <a:rPr sz="2400" spc="-150" dirty="0">
                <a:solidFill>
                  <a:srgbClr val="00339A"/>
                </a:solidFill>
                <a:latin typeface="Times New Roman"/>
                <a:cs typeface="Times New Roman"/>
              </a:rPr>
              <a:t> </a:t>
            </a:r>
            <a:r>
              <a:rPr sz="2400" spc="-25" dirty="0">
                <a:solidFill>
                  <a:srgbClr val="00339A"/>
                </a:solidFill>
                <a:latin typeface="Times New Roman"/>
                <a:cs typeface="Times New Roman"/>
              </a:rPr>
              <a:t>molar.</a:t>
            </a:r>
            <a:endParaRPr sz="2400">
              <a:latin typeface="Times New Roman"/>
              <a:cs typeface="Times New Roman"/>
            </a:endParaRPr>
          </a:p>
          <a:p>
            <a:pPr marL="927100" marR="298450" lvl="1" indent="-457200">
              <a:lnSpc>
                <a:spcPts val="2450"/>
              </a:lnSpc>
              <a:spcBef>
                <a:spcPts val="225"/>
              </a:spcBef>
              <a:buChar char="–"/>
              <a:tabLst>
                <a:tab pos="926465" algn="l"/>
                <a:tab pos="927100" algn="l"/>
              </a:tabLst>
            </a:pPr>
            <a:r>
              <a:rPr sz="2400" spc="-5" dirty="0">
                <a:solidFill>
                  <a:srgbClr val="00339A"/>
                </a:solidFill>
                <a:latin typeface="Times New Roman"/>
                <a:cs typeface="Times New Roman"/>
              </a:rPr>
              <a:t>O </a:t>
            </a:r>
            <a:r>
              <a:rPr sz="2400" dirty="0">
                <a:solidFill>
                  <a:srgbClr val="00339A"/>
                </a:solidFill>
                <a:latin typeface="Times New Roman"/>
                <a:cs typeface="Times New Roman"/>
              </a:rPr>
              <a:t>volume ou a quantidade de matéria é convertido em</a:t>
            </a:r>
            <a:r>
              <a:rPr sz="2400" spc="-220" dirty="0">
                <a:solidFill>
                  <a:srgbClr val="00339A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339A"/>
                </a:solidFill>
                <a:latin typeface="Times New Roman"/>
                <a:cs typeface="Times New Roman"/>
              </a:rPr>
              <a:t>mols  </a:t>
            </a:r>
            <a:r>
              <a:rPr sz="2400" spc="-5" dirty="0">
                <a:solidFill>
                  <a:srgbClr val="00339A"/>
                </a:solidFill>
                <a:latin typeface="Times New Roman"/>
                <a:cs typeface="Times New Roman"/>
              </a:rPr>
              <a:t>utilizando-se </a:t>
            </a:r>
            <a:r>
              <a:rPr sz="2400" i="1" dirty="0">
                <a:solidFill>
                  <a:srgbClr val="00339A"/>
                </a:solidFill>
                <a:latin typeface="Times New Roman"/>
                <a:cs typeface="Times New Roman"/>
              </a:rPr>
              <a:t>c </a:t>
            </a:r>
            <a:r>
              <a:rPr sz="2400" dirty="0">
                <a:solidFill>
                  <a:srgbClr val="00339A"/>
                </a:solidFill>
                <a:latin typeface="Times New Roman"/>
                <a:cs typeface="Times New Roman"/>
              </a:rPr>
              <a:t>=</a:t>
            </a:r>
            <a:r>
              <a:rPr sz="2400" spc="-35" dirty="0">
                <a:solidFill>
                  <a:srgbClr val="00339A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339A"/>
                </a:solidFill>
                <a:latin typeface="Times New Roman"/>
                <a:cs typeface="Times New Roman"/>
              </a:rPr>
              <a:t>mol/L.</a:t>
            </a:r>
            <a:endParaRPr sz="2400">
              <a:latin typeface="Times New Roman"/>
              <a:cs typeface="Times New Roman"/>
            </a:endParaRPr>
          </a:p>
          <a:p>
            <a:pPr marL="469265" indent="-457200">
              <a:lnSpc>
                <a:spcPts val="2220"/>
              </a:lnSpc>
              <a:buChar char="•"/>
              <a:tabLst>
                <a:tab pos="469265" algn="l"/>
                <a:tab pos="469900" algn="l"/>
              </a:tabLst>
            </a:pPr>
            <a:r>
              <a:rPr sz="2400" spc="-5" dirty="0">
                <a:solidFill>
                  <a:srgbClr val="00339A"/>
                </a:solidFill>
                <a:latin typeface="Times New Roman"/>
                <a:cs typeface="Times New Roman"/>
              </a:rPr>
              <a:t>Utilize os </a:t>
            </a:r>
            <a:r>
              <a:rPr sz="2400" dirty="0">
                <a:solidFill>
                  <a:srgbClr val="00339A"/>
                </a:solidFill>
                <a:latin typeface="Times New Roman"/>
                <a:cs typeface="Times New Roman"/>
              </a:rPr>
              <a:t>coeficientes estequiométricos para mover</a:t>
            </a:r>
            <a:r>
              <a:rPr sz="2400" spc="-100" dirty="0">
                <a:solidFill>
                  <a:srgbClr val="00339A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339A"/>
                </a:solidFill>
                <a:latin typeface="Times New Roman"/>
                <a:cs typeface="Times New Roman"/>
              </a:rPr>
              <a:t>entre</a:t>
            </a:r>
            <a:endParaRPr sz="2400">
              <a:latin typeface="Times New Roman"/>
              <a:cs typeface="Times New Roman"/>
            </a:endParaRPr>
          </a:p>
          <a:p>
            <a:pPr marL="469900">
              <a:lnSpc>
                <a:spcPts val="2665"/>
              </a:lnSpc>
            </a:pPr>
            <a:r>
              <a:rPr sz="2400" dirty="0">
                <a:solidFill>
                  <a:srgbClr val="00339A"/>
                </a:solidFill>
                <a:latin typeface="Times New Roman"/>
                <a:cs typeface="Times New Roman"/>
              </a:rPr>
              <a:t>reagentes e</a:t>
            </a:r>
            <a:r>
              <a:rPr sz="2400" spc="-40" dirty="0">
                <a:solidFill>
                  <a:srgbClr val="00339A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339A"/>
                </a:solidFill>
                <a:latin typeface="Times New Roman"/>
                <a:cs typeface="Times New Roman"/>
              </a:rPr>
              <a:t>produto.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dirty="0"/>
              <a:t>© </a:t>
            </a:r>
            <a:r>
              <a:rPr spc="-5" dirty="0"/>
              <a:t>2005 by Pearson</a:t>
            </a:r>
            <a:r>
              <a:rPr spc="-80" dirty="0"/>
              <a:t> </a:t>
            </a:r>
            <a:r>
              <a:rPr spc="-5" dirty="0"/>
              <a:t>Education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spc="-5" dirty="0"/>
              <a:t>Capítulo</a:t>
            </a:r>
            <a:r>
              <a:rPr spc="-50" dirty="0"/>
              <a:t> </a:t>
            </a:r>
            <a:r>
              <a:rPr spc="-5" dirty="0"/>
              <a:t>04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03439" y="565404"/>
            <a:ext cx="1241564" cy="9265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05391" y="581405"/>
            <a:ext cx="6689725" cy="986790"/>
          </a:xfrm>
          <a:prstGeom prst="rect">
            <a:avLst/>
          </a:prstGeom>
          <a:solidFill>
            <a:srgbClr val="003399"/>
          </a:solidFill>
        </p:spPr>
        <p:txBody>
          <a:bodyPr vert="horz" wrap="square" lIns="0" tIns="83185" rIns="0" bIns="0" rtlCol="0">
            <a:spAutoFit/>
          </a:bodyPr>
          <a:lstStyle/>
          <a:p>
            <a:pPr marL="1642745" marR="111760" indent="-1523365">
              <a:lnSpc>
                <a:spcPct val="73100"/>
              </a:lnSpc>
              <a:spcBef>
                <a:spcPts val="655"/>
              </a:spcBef>
            </a:pPr>
            <a:r>
              <a:rPr dirty="0"/>
              <a:t>Estequiometria de soluções</a:t>
            </a:r>
            <a:r>
              <a:rPr spc="-155" dirty="0"/>
              <a:t> </a:t>
            </a:r>
            <a:r>
              <a:rPr spc="-5" dirty="0"/>
              <a:t>e  análise</a:t>
            </a:r>
            <a:r>
              <a:rPr spc="-30" dirty="0"/>
              <a:t> </a:t>
            </a:r>
            <a:r>
              <a:rPr spc="-5" dirty="0"/>
              <a:t>química</a:t>
            </a:r>
          </a:p>
        </p:txBody>
      </p:sp>
      <p:sp>
        <p:nvSpPr>
          <p:cNvPr id="4" name="object 4"/>
          <p:cNvSpPr/>
          <p:nvPr/>
        </p:nvSpPr>
        <p:spPr>
          <a:xfrm>
            <a:off x="847991" y="2321051"/>
            <a:ext cx="8858250" cy="37810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dirty="0"/>
              <a:t>© </a:t>
            </a:r>
            <a:r>
              <a:rPr spc="-5" dirty="0"/>
              <a:t>2005 by Pearson</a:t>
            </a:r>
            <a:r>
              <a:rPr spc="-80" dirty="0"/>
              <a:t> </a:t>
            </a:r>
            <a:r>
              <a:rPr spc="-5" dirty="0"/>
              <a:t>Education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spc="-5" dirty="0"/>
              <a:t>Capítulo</a:t>
            </a:r>
            <a:r>
              <a:rPr spc="-50" dirty="0"/>
              <a:t> </a:t>
            </a:r>
            <a:r>
              <a:rPr spc="-5" dirty="0"/>
              <a:t>04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03439" y="565404"/>
            <a:ext cx="1241564" cy="9265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905391" y="581405"/>
            <a:ext cx="6689725" cy="986790"/>
          </a:xfrm>
          <a:prstGeom prst="rect">
            <a:avLst/>
          </a:prstGeom>
          <a:solidFill>
            <a:srgbClr val="003399"/>
          </a:solidFill>
        </p:spPr>
        <p:txBody>
          <a:bodyPr vert="horz" wrap="square" lIns="0" tIns="83185" rIns="0" bIns="0" rtlCol="0">
            <a:spAutoFit/>
          </a:bodyPr>
          <a:lstStyle/>
          <a:p>
            <a:pPr marL="1362075" marR="682625" indent="-672465">
              <a:lnSpc>
                <a:spcPct val="73100"/>
              </a:lnSpc>
              <a:spcBef>
                <a:spcPts val="655"/>
              </a:spcBef>
            </a:pPr>
            <a:r>
              <a:rPr sz="3600" b="1" dirty="0">
                <a:solidFill>
                  <a:srgbClr val="FF9B07"/>
                </a:solidFill>
                <a:latin typeface="Arial"/>
                <a:cs typeface="Arial"/>
              </a:rPr>
              <a:t>Propriedades gerais</a:t>
            </a:r>
            <a:r>
              <a:rPr sz="3600" b="1" spc="-140" dirty="0">
                <a:solidFill>
                  <a:srgbClr val="FF9B07"/>
                </a:solidFill>
                <a:latin typeface="Arial"/>
                <a:cs typeface="Arial"/>
              </a:rPr>
              <a:t> </a:t>
            </a:r>
            <a:r>
              <a:rPr sz="3600" b="1" dirty="0">
                <a:solidFill>
                  <a:srgbClr val="FF9B07"/>
                </a:solidFill>
                <a:latin typeface="Arial"/>
                <a:cs typeface="Arial"/>
              </a:rPr>
              <a:t>das  soluções</a:t>
            </a:r>
            <a:r>
              <a:rPr sz="3600" b="1" spc="-50" dirty="0">
                <a:solidFill>
                  <a:srgbClr val="FF9B07"/>
                </a:solidFill>
                <a:latin typeface="Arial"/>
                <a:cs typeface="Arial"/>
              </a:rPr>
              <a:t> </a:t>
            </a:r>
            <a:r>
              <a:rPr sz="3600" b="1" dirty="0">
                <a:solidFill>
                  <a:srgbClr val="FF9B07"/>
                </a:solidFill>
                <a:latin typeface="Arial"/>
                <a:cs typeface="Arial"/>
              </a:rPr>
              <a:t>aquosas</a:t>
            </a:r>
            <a:endParaRPr sz="3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91510" y="2024887"/>
            <a:ext cx="437896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dirty="0">
                <a:solidFill>
                  <a:srgbClr val="00339A"/>
                </a:solidFill>
                <a:latin typeface="Arial"/>
                <a:cs typeface="Arial"/>
              </a:rPr>
              <a:t>Propriedades</a:t>
            </a:r>
            <a:r>
              <a:rPr sz="2800" b="1" spc="-75" dirty="0">
                <a:solidFill>
                  <a:srgbClr val="00339A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00339A"/>
                </a:solidFill>
                <a:latin typeface="Arial"/>
                <a:cs typeface="Arial"/>
              </a:rPr>
              <a:t>eletrolíticas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094117" y="2920745"/>
            <a:ext cx="8420861" cy="33436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dirty="0"/>
              <a:t>© </a:t>
            </a:r>
            <a:r>
              <a:rPr spc="-5" dirty="0"/>
              <a:t>2005 by Pearson</a:t>
            </a:r>
            <a:r>
              <a:rPr spc="-80" dirty="0"/>
              <a:t> </a:t>
            </a:r>
            <a:r>
              <a:rPr spc="-5" dirty="0"/>
              <a:t>Education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spc="-5" dirty="0"/>
              <a:t>Capítulo</a:t>
            </a:r>
            <a:r>
              <a:rPr spc="-50" dirty="0"/>
              <a:t> </a:t>
            </a:r>
            <a:r>
              <a:rPr spc="-5" dirty="0"/>
              <a:t>04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>
            <a:extLst>
              <a:ext uri="{FF2B5EF4-FFF2-40B4-BE49-F238E27FC236}">
                <a16:creationId xmlns:a16="http://schemas.microsoft.com/office/drawing/2014/main" id="{B16F60CE-D7EF-4DFF-95A2-CD2D57CF25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40927" y="3225563"/>
            <a:ext cx="9411547" cy="568169"/>
          </a:xfrm>
        </p:spPr>
        <p:txBody>
          <a:bodyPr/>
          <a:lstStyle/>
          <a:p>
            <a:pPr>
              <a:lnSpc>
                <a:spcPct val="93000"/>
              </a:lnSpc>
              <a:buClr>
                <a:srgbClr val="FF9B07"/>
              </a:buClr>
              <a:tabLst>
                <a:tab pos="0" algn="l"/>
                <a:tab pos="493696" algn="l"/>
                <a:tab pos="989143" algn="l"/>
                <a:tab pos="1484589" algn="l"/>
                <a:tab pos="1980037" algn="l"/>
                <a:tab pos="2475483" algn="l"/>
                <a:tab pos="2970930" algn="l"/>
                <a:tab pos="3466376" algn="l"/>
                <a:tab pos="3961823" algn="l"/>
                <a:tab pos="4457269" algn="l"/>
                <a:tab pos="4952717" algn="l"/>
                <a:tab pos="5448163" algn="l"/>
                <a:tab pos="5943610" algn="l"/>
                <a:tab pos="6439056" algn="l"/>
                <a:tab pos="6934503" algn="l"/>
                <a:tab pos="7429950" algn="l"/>
                <a:tab pos="7925397" algn="l"/>
                <a:tab pos="8420843" algn="l"/>
                <a:tab pos="8916290" algn="l"/>
                <a:tab pos="9411736" algn="l"/>
                <a:tab pos="9907184" algn="l"/>
              </a:tabLst>
              <a:defRPr/>
            </a:pPr>
            <a:r>
              <a:rPr lang="en-GB" sz="3970" dirty="0" err="1">
                <a:latin typeface="Arial" charset="0"/>
              </a:rPr>
              <a:t>Tipos</a:t>
            </a:r>
            <a:r>
              <a:rPr lang="en-GB" sz="3970" dirty="0">
                <a:latin typeface="Arial" charset="0"/>
              </a:rPr>
              <a:t> de </a:t>
            </a:r>
            <a:r>
              <a:rPr lang="en-GB" sz="3970" dirty="0" err="1">
                <a:latin typeface="Arial" charset="0"/>
              </a:rPr>
              <a:t>soluções</a:t>
            </a:r>
            <a:endParaRPr lang="en-GB" sz="3970" dirty="0">
              <a:latin typeface="Arial" charset="0"/>
            </a:endParaRPr>
          </a:p>
        </p:txBody>
      </p:sp>
      <p:grpSp>
        <p:nvGrpSpPr>
          <p:cNvPr id="5123" name="Group 2">
            <a:extLst>
              <a:ext uri="{FF2B5EF4-FFF2-40B4-BE49-F238E27FC236}">
                <a16:creationId xmlns:a16="http://schemas.microsoft.com/office/drawing/2014/main" id="{0589A20D-9904-452F-B9D8-070B1A9C13FC}"/>
              </a:ext>
            </a:extLst>
          </p:cNvPr>
          <p:cNvGrpSpPr>
            <a:grpSpLocks/>
          </p:cNvGrpSpPr>
          <p:nvPr/>
        </p:nvGrpSpPr>
        <p:grpSpPr bwMode="auto">
          <a:xfrm>
            <a:off x="1901402" y="84032"/>
            <a:ext cx="6887095" cy="2181322"/>
            <a:chOff x="912" y="48"/>
            <a:chExt cx="3934" cy="1246"/>
          </a:xfrm>
        </p:grpSpPr>
        <p:sp>
          <p:nvSpPr>
            <p:cNvPr id="5127" name="AutoShape 3">
              <a:extLst>
                <a:ext uri="{FF2B5EF4-FFF2-40B4-BE49-F238E27FC236}">
                  <a16:creationId xmlns:a16="http://schemas.microsoft.com/office/drawing/2014/main" id="{645078C1-251B-4ED5-BBBA-8D67DEE64B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48"/>
              <a:ext cx="3934" cy="1246"/>
            </a:xfrm>
            <a:prstGeom prst="roundRect">
              <a:avLst>
                <a:gd name="adj" fmla="val 79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ts val="700"/>
                </a:spcBef>
                <a:buClr>
                  <a:srgbClr val="003399"/>
                </a:buClr>
                <a:buSzPct val="100000"/>
                <a:buFont typeface="Times New Roman" panose="02020603050405020304" pitchFamily="18" charset="0"/>
                <a:buChar char="•"/>
                <a:defRPr sz="2800">
                  <a:solidFill>
                    <a:srgbClr val="003399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1pPr>
              <a:lvl2pPr marL="742950" indent="-285750">
                <a:spcBef>
                  <a:spcPts val="600"/>
                </a:spcBef>
                <a:buClr>
                  <a:srgbClr val="003399"/>
                </a:buClr>
                <a:buSzPct val="100000"/>
                <a:buFont typeface="Times New Roman" panose="02020603050405020304" pitchFamily="18" charset="0"/>
                <a:buChar char="–"/>
                <a:defRPr sz="2400">
                  <a:solidFill>
                    <a:srgbClr val="003399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2pPr>
              <a:lvl3pPr marL="1143000" indent="-228600">
                <a:spcBef>
                  <a:spcPts val="500"/>
                </a:spcBef>
                <a:buClr>
                  <a:srgbClr val="003399"/>
                </a:buClr>
                <a:buSzPct val="100000"/>
                <a:buFont typeface="Times New Roman" panose="02020603050405020304" pitchFamily="18" charset="0"/>
                <a:buChar char="•"/>
                <a:defRPr sz="2000">
                  <a:solidFill>
                    <a:srgbClr val="003399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3pPr>
              <a:lvl4pPr marL="1600200" indent="-228600">
                <a:spcBef>
                  <a:spcPts val="450"/>
                </a:spcBef>
                <a:buClr>
                  <a:srgbClr val="003399"/>
                </a:buClr>
                <a:buSzPct val="100000"/>
                <a:buFont typeface="Times New Roman" panose="02020603050405020304" pitchFamily="18" charset="0"/>
                <a:buChar char="–"/>
                <a:defRPr>
                  <a:solidFill>
                    <a:srgbClr val="003399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4pPr>
              <a:lvl5pPr marL="2057400" indent="-228600">
                <a:spcBef>
                  <a:spcPts val="400"/>
                </a:spcBef>
                <a:buClr>
                  <a:srgbClr val="003399"/>
                </a:buClr>
                <a:buSzPct val="100000"/>
                <a:buFont typeface="Times New Roman" panose="02020603050405020304" pitchFamily="18" charset="0"/>
                <a:buChar char="»"/>
                <a:defRPr sz="1600">
                  <a:solidFill>
                    <a:srgbClr val="003399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5pPr>
              <a:lvl6pPr marL="25146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Times New Roman" panose="02020603050405020304" pitchFamily="18" charset="0"/>
                <a:buChar char="»"/>
                <a:defRPr sz="1600">
                  <a:solidFill>
                    <a:srgbClr val="003399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6pPr>
              <a:lvl7pPr marL="29718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Times New Roman" panose="02020603050405020304" pitchFamily="18" charset="0"/>
                <a:buChar char="»"/>
                <a:defRPr sz="1600">
                  <a:solidFill>
                    <a:srgbClr val="003399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7pPr>
              <a:lvl8pPr marL="34290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Times New Roman" panose="02020603050405020304" pitchFamily="18" charset="0"/>
                <a:buChar char="»"/>
                <a:defRPr sz="1600">
                  <a:solidFill>
                    <a:srgbClr val="003399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8pPr>
              <a:lvl9pPr marL="38862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Times New Roman" panose="02020603050405020304" pitchFamily="18" charset="0"/>
                <a:buChar char="»"/>
                <a:defRPr sz="1600">
                  <a:solidFill>
                    <a:srgbClr val="003399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pt-BR" altLang="en-US" sz="2647">
                <a:solidFill>
                  <a:schemeClr val="bg1"/>
                </a:solidFill>
              </a:endParaRPr>
            </a:p>
          </p:txBody>
        </p:sp>
        <p:sp>
          <p:nvSpPr>
            <p:cNvPr id="3" name="Text Box 4">
              <a:extLst>
                <a:ext uri="{FF2B5EF4-FFF2-40B4-BE49-F238E27FC236}">
                  <a16:creationId xmlns:a16="http://schemas.microsoft.com/office/drawing/2014/main" id="{146D4390-31E1-446E-AC2B-F4C89352E9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2" y="291"/>
              <a:ext cx="3934" cy="759"/>
            </a:xfrm>
            <a:prstGeom prst="rect">
              <a:avLst/>
            </a:prstGeom>
            <a:noFill/>
            <a:ln>
              <a:noFill/>
            </a:ln>
          </p:spPr>
          <p:txBody>
            <a:bodyPr lIns="99250" tIns="51610" rIns="99250" bIns="51610" anchor="ctr">
              <a:spAutoFit/>
            </a:bodyPr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lnSpc>
                  <a:spcPct val="95000"/>
                </a:lnSpc>
                <a:buClr>
                  <a:srgbClr val="003399"/>
                </a:buClr>
                <a:buSzPct val="100000"/>
                <a:buFont typeface="Times New Roman" pitchFamily="18" charset="0"/>
                <a:buNone/>
                <a:defRPr/>
              </a:pPr>
              <a:r>
                <a:rPr lang="en-GB" sz="4852" b="1" dirty="0">
                  <a:solidFill>
                    <a:srgbClr val="0033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QUÍMICA</a:t>
              </a:r>
              <a:br>
                <a:rPr lang="en-GB" sz="4411" b="1" dirty="0">
                  <a:solidFill>
                    <a:srgbClr val="0033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</a:br>
              <a:endParaRPr lang="en-GB" sz="3529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</p:grpSp>
      <p:grpSp>
        <p:nvGrpSpPr>
          <p:cNvPr id="5124" name="Group 5">
            <a:extLst>
              <a:ext uri="{FF2B5EF4-FFF2-40B4-BE49-F238E27FC236}">
                <a16:creationId xmlns:a16="http://schemas.microsoft.com/office/drawing/2014/main" id="{72FEA193-CD72-434B-8A1E-840E7870236B}"/>
              </a:ext>
            </a:extLst>
          </p:cNvPr>
          <p:cNvGrpSpPr>
            <a:grpSpLocks/>
          </p:cNvGrpSpPr>
          <p:nvPr/>
        </p:nvGrpSpPr>
        <p:grpSpPr bwMode="auto">
          <a:xfrm>
            <a:off x="1019070" y="5546090"/>
            <a:ext cx="8651760" cy="1256974"/>
            <a:chOff x="408" y="3168"/>
            <a:chExt cx="4942" cy="718"/>
          </a:xfrm>
        </p:grpSpPr>
        <p:sp>
          <p:nvSpPr>
            <p:cNvPr id="5125" name="AutoShape 6">
              <a:extLst>
                <a:ext uri="{FF2B5EF4-FFF2-40B4-BE49-F238E27FC236}">
                  <a16:creationId xmlns:a16="http://schemas.microsoft.com/office/drawing/2014/main" id="{689EF7CD-0F9D-454A-8DCC-0A62D07C8A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" y="3168"/>
              <a:ext cx="4942" cy="718"/>
            </a:xfrm>
            <a:prstGeom prst="roundRect">
              <a:avLst>
                <a:gd name="adj" fmla="val 139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ts val="700"/>
                </a:spcBef>
                <a:buClr>
                  <a:srgbClr val="003399"/>
                </a:buClr>
                <a:buSzPct val="100000"/>
                <a:buFont typeface="Times New Roman" panose="02020603050405020304" pitchFamily="18" charset="0"/>
                <a:buChar char="•"/>
                <a:defRPr sz="2800">
                  <a:solidFill>
                    <a:srgbClr val="003399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1pPr>
              <a:lvl2pPr marL="742950" indent="-285750">
                <a:spcBef>
                  <a:spcPts val="600"/>
                </a:spcBef>
                <a:buClr>
                  <a:srgbClr val="003399"/>
                </a:buClr>
                <a:buSzPct val="100000"/>
                <a:buFont typeface="Times New Roman" panose="02020603050405020304" pitchFamily="18" charset="0"/>
                <a:buChar char="–"/>
                <a:defRPr sz="2400">
                  <a:solidFill>
                    <a:srgbClr val="003399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2pPr>
              <a:lvl3pPr marL="1143000" indent="-228600">
                <a:spcBef>
                  <a:spcPts val="500"/>
                </a:spcBef>
                <a:buClr>
                  <a:srgbClr val="003399"/>
                </a:buClr>
                <a:buSzPct val="100000"/>
                <a:buFont typeface="Times New Roman" panose="02020603050405020304" pitchFamily="18" charset="0"/>
                <a:buChar char="•"/>
                <a:defRPr sz="2000">
                  <a:solidFill>
                    <a:srgbClr val="003399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3pPr>
              <a:lvl4pPr marL="1600200" indent="-228600">
                <a:spcBef>
                  <a:spcPts val="450"/>
                </a:spcBef>
                <a:buClr>
                  <a:srgbClr val="003399"/>
                </a:buClr>
                <a:buSzPct val="100000"/>
                <a:buFont typeface="Times New Roman" panose="02020603050405020304" pitchFamily="18" charset="0"/>
                <a:buChar char="–"/>
                <a:defRPr>
                  <a:solidFill>
                    <a:srgbClr val="003399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4pPr>
              <a:lvl5pPr marL="2057400" indent="-228600">
                <a:spcBef>
                  <a:spcPts val="400"/>
                </a:spcBef>
                <a:buClr>
                  <a:srgbClr val="003399"/>
                </a:buClr>
                <a:buSzPct val="100000"/>
                <a:buFont typeface="Times New Roman" panose="02020603050405020304" pitchFamily="18" charset="0"/>
                <a:buChar char="»"/>
                <a:defRPr sz="1600">
                  <a:solidFill>
                    <a:srgbClr val="003399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5pPr>
              <a:lvl6pPr marL="25146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Times New Roman" panose="02020603050405020304" pitchFamily="18" charset="0"/>
                <a:buChar char="»"/>
                <a:defRPr sz="1600">
                  <a:solidFill>
                    <a:srgbClr val="003399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6pPr>
              <a:lvl7pPr marL="29718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Times New Roman" panose="02020603050405020304" pitchFamily="18" charset="0"/>
                <a:buChar char="»"/>
                <a:defRPr sz="1600">
                  <a:solidFill>
                    <a:srgbClr val="003399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7pPr>
              <a:lvl8pPr marL="34290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Times New Roman" panose="02020603050405020304" pitchFamily="18" charset="0"/>
                <a:buChar char="»"/>
                <a:defRPr sz="1600">
                  <a:solidFill>
                    <a:srgbClr val="003399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8pPr>
              <a:lvl9pPr marL="38862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Times New Roman" panose="02020603050405020304" pitchFamily="18" charset="0"/>
                <a:buChar char="»"/>
                <a:defRPr sz="1600">
                  <a:solidFill>
                    <a:srgbClr val="003399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pt-BR" altLang="en-US" sz="2647">
                <a:solidFill>
                  <a:schemeClr val="bg1"/>
                </a:solidFill>
              </a:endParaRPr>
            </a:p>
          </p:txBody>
        </p:sp>
        <p:sp>
          <p:nvSpPr>
            <p:cNvPr id="3079" name="Text Box 7">
              <a:extLst>
                <a:ext uri="{FF2B5EF4-FFF2-40B4-BE49-F238E27FC236}">
                  <a16:creationId xmlns:a16="http://schemas.microsoft.com/office/drawing/2014/main" id="{BCF10483-769E-424B-993E-1FEF801A22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" y="3350"/>
              <a:ext cx="4942" cy="354"/>
            </a:xfrm>
            <a:prstGeom prst="rect">
              <a:avLst/>
            </a:prstGeom>
            <a:noFill/>
            <a:ln>
              <a:noFill/>
            </a:ln>
          </p:spPr>
          <p:txBody>
            <a:bodyPr lIns="99250" tIns="51610" rIns="99250" bIns="51610" anchor="ctr">
              <a:spAutoFit/>
            </a:bodyPr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lnSpc>
                  <a:spcPct val="95000"/>
                </a:lnSpc>
                <a:buClr>
                  <a:srgbClr val="003399"/>
                </a:buClr>
                <a:buSzPct val="100000"/>
                <a:buFont typeface="Times New Roman" pitchFamily="18" charset="0"/>
                <a:buNone/>
                <a:defRPr/>
              </a:pPr>
              <a:r>
                <a:rPr lang="en-GB" sz="3529" b="1" dirty="0">
                  <a:solidFill>
                    <a:srgbClr val="0033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Flávio Olimpio</a:t>
              </a:r>
            </a:p>
          </p:txBody>
        </p:sp>
      </p:grpSp>
    </p:spTree>
  </p:cSld>
  <p:clrMapOvr>
    <a:masterClrMapping/>
  </p:clrMapOvr>
  <p:transition>
    <p:wipe dir="r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811A2032-321D-496F-92ED-BF784920EEEB}"/>
              </a:ext>
            </a:extLst>
          </p:cNvPr>
          <p:cNvSpPr/>
          <p:nvPr/>
        </p:nvSpPr>
        <p:spPr>
          <a:xfrm>
            <a:off x="1251907" y="749283"/>
            <a:ext cx="1169441" cy="8735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lIns="0" tIns="0" rIns="0" bIns="0"/>
          <a:lstStyle/>
          <a:p>
            <a:pPr>
              <a:defRPr/>
            </a:pPr>
            <a:endParaRPr sz="2263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469A897B-DD46-4998-A52F-5F3798E8041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044583" y="807055"/>
            <a:ext cx="6307626" cy="826080"/>
          </a:xfrm>
        </p:spPr>
        <p:txBody>
          <a:bodyPr wrap="square" lIns="0" tIns="78443" rIns="0" bIns="0">
            <a:spAutoFit/>
          </a:bodyPr>
          <a:lstStyle/>
          <a:p>
            <a:pPr marL="1547614" indent="-1435570">
              <a:lnSpc>
                <a:spcPct val="73000"/>
              </a:lnSpc>
              <a:spcBef>
                <a:spcPts val="621"/>
              </a:spcBef>
            </a:pPr>
            <a:r>
              <a:rPr lang="en-US" altLang="en-US" sz="3308">
                <a:latin typeface="Arial" panose="020B0604020202020204" pitchFamily="34" charset="0"/>
                <a:cs typeface="Arial" panose="020B0604020202020204" pitchFamily="34" charset="0"/>
              </a:rPr>
              <a:t>Estequiometria de soluções e  análise química</a:t>
            </a: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01B66F76-D88C-4892-97EB-52FFD721D564}"/>
              </a:ext>
            </a:extLst>
          </p:cNvPr>
          <p:cNvSpPr/>
          <p:nvPr/>
        </p:nvSpPr>
        <p:spPr>
          <a:xfrm>
            <a:off x="1104852" y="2403657"/>
            <a:ext cx="8352397" cy="356609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lIns="0" tIns="0" rIns="0" bIns="0"/>
          <a:lstStyle/>
          <a:p>
            <a:pPr>
              <a:defRPr/>
            </a:pPr>
            <a:endParaRPr sz="2263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tângulo 1">
            <a:extLst>
              <a:ext uri="{FF2B5EF4-FFF2-40B4-BE49-F238E27FC236}">
                <a16:creationId xmlns:a16="http://schemas.microsoft.com/office/drawing/2014/main" id="{7374AB39-3816-4D8A-87A0-068A314B35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935" y="1241219"/>
            <a:ext cx="9210221" cy="5048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700"/>
              </a:spcBef>
              <a:buClr>
                <a:srgbClr val="003399"/>
              </a:buClr>
              <a:buSzPct val="100000"/>
              <a:buFont typeface="Times New Roman" panose="02020603050405020304" pitchFamily="18" charset="0"/>
              <a:buChar char="•"/>
              <a:defRPr sz="2800">
                <a:solidFill>
                  <a:srgbClr val="003399"/>
                </a:solidFill>
                <a:latin typeface="Times New Roman" panose="02020603050405020304" pitchFamily="18" charset="0"/>
                <a:ea typeface="Arial Unicode MS" pitchFamily="34" charset="-128"/>
              </a:defRPr>
            </a:lvl1pPr>
            <a:lvl2pPr marL="742950" indent="-285750">
              <a:spcBef>
                <a:spcPts val="600"/>
              </a:spcBef>
              <a:buClr>
                <a:srgbClr val="003399"/>
              </a:buClr>
              <a:buSzPct val="100000"/>
              <a:buFont typeface="Times New Roman" panose="02020603050405020304" pitchFamily="18" charset="0"/>
              <a:buChar char="–"/>
              <a:defRPr sz="2400">
                <a:solidFill>
                  <a:srgbClr val="003399"/>
                </a:solidFill>
                <a:latin typeface="Times New Roman" panose="02020603050405020304" pitchFamily="18" charset="0"/>
                <a:ea typeface="Arial Unicode MS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003399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3399"/>
                </a:solidFill>
                <a:latin typeface="Times New Roman" panose="02020603050405020304" pitchFamily="18" charset="0"/>
                <a:ea typeface="Arial Unicode MS" pitchFamily="34" charset="-128"/>
              </a:defRPr>
            </a:lvl3pPr>
            <a:lvl4pPr marL="1600200" indent="-228600">
              <a:spcBef>
                <a:spcPts val="450"/>
              </a:spcBef>
              <a:buClr>
                <a:srgbClr val="003399"/>
              </a:buClr>
              <a:buSzPct val="100000"/>
              <a:buFont typeface="Times New Roman" panose="02020603050405020304" pitchFamily="18" charset="0"/>
              <a:buChar char="–"/>
              <a:defRPr>
                <a:solidFill>
                  <a:srgbClr val="003399"/>
                </a:solidFill>
                <a:latin typeface="Times New Roman" panose="02020603050405020304" pitchFamily="18" charset="0"/>
                <a:ea typeface="Arial Unicode MS" pitchFamily="34" charset="-128"/>
              </a:defRPr>
            </a:lvl4pPr>
            <a:lvl5pPr marL="2057400" indent="-228600">
              <a:spcBef>
                <a:spcPts val="400"/>
              </a:spcBef>
              <a:buClr>
                <a:srgbClr val="003399"/>
              </a:buClr>
              <a:buSzPct val="100000"/>
              <a:buFont typeface="Times New Roman" panose="02020603050405020304" pitchFamily="18" charset="0"/>
              <a:buChar char="»"/>
              <a:defRPr sz="1600">
                <a:solidFill>
                  <a:srgbClr val="003399"/>
                </a:solidFill>
                <a:latin typeface="Times New Roman" panose="02020603050405020304" pitchFamily="18" charset="0"/>
                <a:ea typeface="Arial Unicode MS" pitchFamily="34" charset="-128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3399"/>
              </a:buClr>
              <a:buSzPct val="100000"/>
              <a:buFont typeface="Times New Roman" panose="02020603050405020304" pitchFamily="18" charset="0"/>
              <a:buChar char="»"/>
              <a:defRPr sz="1600">
                <a:solidFill>
                  <a:srgbClr val="003399"/>
                </a:solidFill>
                <a:latin typeface="Times New Roman" panose="02020603050405020304" pitchFamily="18" charset="0"/>
                <a:ea typeface="Arial Unicode MS" pitchFamily="34" charset="-128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3399"/>
              </a:buClr>
              <a:buSzPct val="100000"/>
              <a:buFont typeface="Times New Roman" panose="02020603050405020304" pitchFamily="18" charset="0"/>
              <a:buChar char="»"/>
              <a:defRPr sz="1600">
                <a:solidFill>
                  <a:srgbClr val="003399"/>
                </a:solidFill>
                <a:latin typeface="Times New Roman" panose="02020603050405020304" pitchFamily="18" charset="0"/>
                <a:ea typeface="Arial Unicode MS" pitchFamily="34" charset="-128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3399"/>
              </a:buClr>
              <a:buSzPct val="100000"/>
              <a:buFont typeface="Times New Roman" panose="02020603050405020304" pitchFamily="18" charset="0"/>
              <a:buChar char="»"/>
              <a:defRPr sz="1600">
                <a:solidFill>
                  <a:srgbClr val="003399"/>
                </a:solidFill>
                <a:latin typeface="Times New Roman" panose="02020603050405020304" pitchFamily="18" charset="0"/>
                <a:ea typeface="Arial Unicode MS" pitchFamily="34" charset="-128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3399"/>
              </a:buClr>
              <a:buSzPct val="100000"/>
              <a:buFont typeface="Times New Roman" panose="02020603050405020304" pitchFamily="18" charset="0"/>
              <a:buChar char="»"/>
              <a:defRPr sz="1600">
                <a:solidFill>
                  <a:srgbClr val="003399"/>
                </a:solidFill>
                <a:latin typeface="Times New Roman" panose="02020603050405020304" pitchFamily="18" charset="0"/>
                <a:ea typeface="Arial Unicode MS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pt-BR" altLang="en-US" sz="3088" b="1">
                <a:solidFill>
                  <a:schemeClr val="accent2"/>
                </a:solidFill>
              </a:rPr>
              <a:t>Soluções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endParaRPr lang="pt-BR" altLang="en-US" sz="2206">
              <a:solidFill>
                <a:schemeClr val="tx1"/>
              </a:solidFill>
            </a:endParaRP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pt-BR" altLang="en-US" sz="2206">
                <a:solidFill>
                  <a:schemeClr val="tx1"/>
                </a:solidFill>
              </a:rPr>
              <a:t>	Uma  solução  é  uma  mistura  homogênea  de  substâncias  puras  (átomos, moléculas  ou  íons)  na  qual  não  há  precipitação. 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endParaRPr lang="pt-BR" altLang="en-US" sz="2206">
              <a:solidFill>
                <a:schemeClr val="tx1"/>
              </a:solidFill>
            </a:endParaRP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pt-BR" altLang="en-US" sz="2206" b="1">
                <a:solidFill>
                  <a:schemeClr val="tx1"/>
                </a:solidFill>
              </a:rPr>
              <a:t>Substância  pura:  </a:t>
            </a:r>
            <a:r>
              <a:rPr lang="pt-BR" altLang="en-US" sz="2206">
                <a:solidFill>
                  <a:schemeClr val="tx1"/>
                </a:solidFill>
              </a:rPr>
              <a:t>substância  com  composição  característica  e  definida,  com um conjunto definido de propriedades, exemplos: água, ferro (Fe), sal (NaCl), açúcar comestível, oxigênio (O</a:t>
            </a:r>
            <a:r>
              <a:rPr lang="pt-BR" altLang="en-US" sz="2206" baseline="-25000">
                <a:solidFill>
                  <a:schemeClr val="tx1"/>
                </a:solidFill>
              </a:rPr>
              <a:t>2</a:t>
            </a:r>
            <a:r>
              <a:rPr lang="pt-BR" altLang="en-US" sz="2206">
                <a:solidFill>
                  <a:schemeClr val="tx1"/>
                </a:solidFill>
              </a:rPr>
              <a:t>). 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endParaRPr lang="pt-BR" altLang="en-US" sz="2206">
              <a:solidFill>
                <a:schemeClr val="tx1"/>
              </a:solidFill>
            </a:endParaRP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endParaRPr lang="pt-BR" altLang="en-US" sz="2206">
              <a:solidFill>
                <a:schemeClr val="tx1"/>
              </a:solidFill>
            </a:endParaRP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pt-BR" altLang="en-US" sz="2206" b="1">
                <a:solidFill>
                  <a:schemeClr val="tx1"/>
                </a:solidFill>
              </a:rPr>
              <a:t>Mistura:  </a:t>
            </a:r>
            <a:r>
              <a:rPr lang="pt-BR" altLang="en-US" sz="2206">
                <a:solidFill>
                  <a:schemeClr val="tx1"/>
                </a:solidFill>
              </a:rPr>
              <a:t>são  duas  ou  mais  substâncias  diferentes  juntas  em  um  mesmo sistema*. As  misturas  podem  ser  classificadas  em  homogêneas  (soluções)  e heterogêneas. 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pt-BR" altLang="en-US" sz="2647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tângulo 1">
            <a:extLst>
              <a:ext uri="{FF2B5EF4-FFF2-40B4-BE49-F238E27FC236}">
                <a16:creationId xmlns:a16="http://schemas.microsoft.com/office/drawing/2014/main" id="{FC09434D-AF3D-4E7D-A273-D6777220EA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935" y="605728"/>
            <a:ext cx="9450061" cy="26041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700"/>
              </a:spcBef>
              <a:buClr>
                <a:srgbClr val="003399"/>
              </a:buClr>
              <a:buSzPct val="100000"/>
              <a:buFont typeface="Times New Roman" panose="02020603050405020304" pitchFamily="18" charset="0"/>
              <a:buChar char="•"/>
              <a:defRPr sz="2800">
                <a:solidFill>
                  <a:srgbClr val="003399"/>
                </a:solidFill>
                <a:latin typeface="Times New Roman" panose="02020603050405020304" pitchFamily="18" charset="0"/>
                <a:ea typeface="Arial Unicode MS" pitchFamily="34" charset="-128"/>
              </a:defRPr>
            </a:lvl1pPr>
            <a:lvl2pPr marL="742950" indent="-285750">
              <a:spcBef>
                <a:spcPts val="600"/>
              </a:spcBef>
              <a:buClr>
                <a:srgbClr val="003399"/>
              </a:buClr>
              <a:buSzPct val="100000"/>
              <a:buFont typeface="Times New Roman" panose="02020603050405020304" pitchFamily="18" charset="0"/>
              <a:buChar char="–"/>
              <a:defRPr sz="2400">
                <a:solidFill>
                  <a:srgbClr val="003399"/>
                </a:solidFill>
                <a:latin typeface="Times New Roman" panose="02020603050405020304" pitchFamily="18" charset="0"/>
                <a:ea typeface="Arial Unicode MS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003399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3399"/>
                </a:solidFill>
                <a:latin typeface="Times New Roman" panose="02020603050405020304" pitchFamily="18" charset="0"/>
                <a:ea typeface="Arial Unicode MS" pitchFamily="34" charset="-128"/>
              </a:defRPr>
            </a:lvl3pPr>
            <a:lvl4pPr marL="1600200" indent="-228600">
              <a:spcBef>
                <a:spcPts val="450"/>
              </a:spcBef>
              <a:buClr>
                <a:srgbClr val="003399"/>
              </a:buClr>
              <a:buSzPct val="100000"/>
              <a:buFont typeface="Times New Roman" panose="02020603050405020304" pitchFamily="18" charset="0"/>
              <a:buChar char="–"/>
              <a:defRPr>
                <a:solidFill>
                  <a:srgbClr val="003399"/>
                </a:solidFill>
                <a:latin typeface="Times New Roman" panose="02020603050405020304" pitchFamily="18" charset="0"/>
                <a:ea typeface="Arial Unicode MS" pitchFamily="34" charset="-128"/>
              </a:defRPr>
            </a:lvl4pPr>
            <a:lvl5pPr marL="2057400" indent="-228600">
              <a:spcBef>
                <a:spcPts val="400"/>
              </a:spcBef>
              <a:buClr>
                <a:srgbClr val="003399"/>
              </a:buClr>
              <a:buSzPct val="100000"/>
              <a:buFont typeface="Times New Roman" panose="02020603050405020304" pitchFamily="18" charset="0"/>
              <a:buChar char="»"/>
              <a:defRPr sz="1600">
                <a:solidFill>
                  <a:srgbClr val="003399"/>
                </a:solidFill>
                <a:latin typeface="Times New Roman" panose="02020603050405020304" pitchFamily="18" charset="0"/>
                <a:ea typeface="Arial Unicode MS" pitchFamily="34" charset="-128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3399"/>
              </a:buClr>
              <a:buSzPct val="100000"/>
              <a:buFont typeface="Times New Roman" panose="02020603050405020304" pitchFamily="18" charset="0"/>
              <a:buChar char="»"/>
              <a:defRPr sz="1600">
                <a:solidFill>
                  <a:srgbClr val="003399"/>
                </a:solidFill>
                <a:latin typeface="Times New Roman" panose="02020603050405020304" pitchFamily="18" charset="0"/>
                <a:ea typeface="Arial Unicode MS" pitchFamily="34" charset="-128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3399"/>
              </a:buClr>
              <a:buSzPct val="100000"/>
              <a:buFont typeface="Times New Roman" panose="02020603050405020304" pitchFamily="18" charset="0"/>
              <a:buChar char="»"/>
              <a:defRPr sz="1600">
                <a:solidFill>
                  <a:srgbClr val="003399"/>
                </a:solidFill>
                <a:latin typeface="Times New Roman" panose="02020603050405020304" pitchFamily="18" charset="0"/>
                <a:ea typeface="Arial Unicode MS" pitchFamily="34" charset="-128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3399"/>
              </a:buClr>
              <a:buSzPct val="100000"/>
              <a:buFont typeface="Times New Roman" panose="02020603050405020304" pitchFamily="18" charset="0"/>
              <a:buChar char="»"/>
              <a:defRPr sz="1600">
                <a:solidFill>
                  <a:srgbClr val="003399"/>
                </a:solidFill>
                <a:latin typeface="Times New Roman" panose="02020603050405020304" pitchFamily="18" charset="0"/>
                <a:ea typeface="Arial Unicode MS" pitchFamily="34" charset="-128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3399"/>
              </a:buClr>
              <a:buSzPct val="100000"/>
              <a:buFont typeface="Times New Roman" panose="02020603050405020304" pitchFamily="18" charset="0"/>
              <a:buChar char="»"/>
              <a:defRPr sz="1600">
                <a:solidFill>
                  <a:srgbClr val="003399"/>
                </a:solidFill>
                <a:latin typeface="Times New Roman" panose="02020603050405020304" pitchFamily="18" charset="0"/>
                <a:ea typeface="Arial Unicode MS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pt-BR" altLang="en-US" sz="3088" b="1">
                <a:solidFill>
                  <a:schemeClr val="bg1"/>
                </a:solidFill>
              </a:rPr>
              <a:t>Tipos de soluções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pt-BR" altLang="en-US" sz="2647">
                <a:solidFill>
                  <a:schemeClr val="bg1"/>
                </a:solidFill>
              </a:rPr>
              <a:t> 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pt-BR" altLang="en-US" sz="2206">
                <a:solidFill>
                  <a:schemeClr val="bg1"/>
                </a:solidFill>
              </a:rPr>
              <a:t>	As  soluções  podem  ser  classificadas  quanto  ao  seu  estado  físico:  </a:t>
            </a:r>
            <a:r>
              <a:rPr lang="pt-BR" altLang="en-US" sz="3970" b="1">
                <a:solidFill>
                  <a:schemeClr val="bg1"/>
                </a:solidFill>
              </a:rPr>
              <a:t>sólido, líquido  ou  gasoso.  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endParaRPr lang="pt-BR" altLang="en-US" sz="2206">
              <a:solidFill>
                <a:schemeClr val="bg1"/>
              </a:solidFill>
            </a:endParaRP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pt-BR" altLang="en-US" sz="2206">
                <a:solidFill>
                  <a:schemeClr val="bg1"/>
                </a:solidFill>
              </a:rPr>
              <a:t>	</a:t>
            </a:r>
          </a:p>
        </p:txBody>
      </p:sp>
      <p:pic>
        <p:nvPicPr>
          <p:cNvPr id="26626" name="Picture 2">
            <a:extLst>
              <a:ext uri="{FF2B5EF4-FFF2-40B4-BE49-F238E27FC236}">
                <a16:creationId xmlns:a16="http://schemas.microsoft.com/office/drawing/2014/main" id="{056268FF-B679-45DB-8E0B-F60E73083B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1405" y="3224715"/>
            <a:ext cx="9527090" cy="2494691"/>
          </a:xfrm>
          <a:prstGeom prst="rect">
            <a:avLst/>
          </a:prstGeom>
          <a:noFill/>
          <a:ln w="57150">
            <a:solidFill>
              <a:schemeClr val="bg2">
                <a:lumMod val="50000"/>
              </a:schemeClr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>
            <a:extLst>
              <a:ext uri="{FF2B5EF4-FFF2-40B4-BE49-F238E27FC236}">
                <a16:creationId xmlns:a16="http://schemas.microsoft.com/office/drawing/2014/main" id="{36DBB27F-B2F8-4621-BF02-8DEE97DE5C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935" y="1558087"/>
            <a:ext cx="9133192" cy="28553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3" name="Picture 3">
            <a:extLst>
              <a:ext uri="{FF2B5EF4-FFF2-40B4-BE49-F238E27FC236}">
                <a16:creationId xmlns:a16="http://schemas.microsoft.com/office/drawing/2014/main" id="{31C1F60B-2B87-47F1-9703-9601BD44E4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716" y="4416915"/>
            <a:ext cx="9057913" cy="1111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">
            <a:extLst>
              <a:ext uri="{FF2B5EF4-FFF2-40B4-BE49-F238E27FC236}">
                <a16:creationId xmlns:a16="http://schemas.microsoft.com/office/drawing/2014/main" id="{CD0DC17C-EAA3-482D-BA28-DDE848921C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9335" y="1164741"/>
            <a:ext cx="8417172" cy="667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ts val="700"/>
              </a:spcBef>
              <a:buClr>
                <a:srgbClr val="003399"/>
              </a:buClr>
              <a:buSzPct val="100000"/>
              <a:buFont typeface="Times New Roman" panose="02020603050405020304" pitchFamily="18" charset="0"/>
              <a:buChar char="•"/>
              <a:defRPr sz="2800">
                <a:solidFill>
                  <a:srgbClr val="003399"/>
                </a:solidFill>
                <a:latin typeface="Times New Roman" panose="02020603050405020304" pitchFamily="18" charset="0"/>
                <a:ea typeface="Arial Unicode MS" pitchFamily="34" charset="-128"/>
              </a:defRPr>
            </a:lvl1pPr>
            <a:lvl2pPr marL="742950" indent="-285750">
              <a:spcBef>
                <a:spcPts val="600"/>
              </a:spcBef>
              <a:buClr>
                <a:srgbClr val="003399"/>
              </a:buClr>
              <a:buSzPct val="100000"/>
              <a:buFont typeface="Times New Roman" panose="02020603050405020304" pitchFamily="18" charset="0"/>
              <a:buChar char="–"/>
              <a:defRPr sz="2400">
                <a:solidFill>
                  <a:srgbClr val="003399"/>
                </a:solidFill>
                <a:latin typeface="Times New Roman" panose="02020603050405020304" pitchFamily="18" charset="0"/>
                <a:ea typeface="Arial Unicode MS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003399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3399"/>
                </a:solidFill>
                <a:latin typeface="Times New Roman" panose="02020603050405020304" pitchFamily="18" charset="0"/>
                <a:ea typeface="Arial Unicode MS" pitchFamily="34" charset="-128"/>
              </a:defRPr>
            </a:lvl3pPr>
            <a:lvl4pPr marL="1600200" indent="-228600">
              <a:spcBef>
                <a:spcPts val="450"/>
              </a:spcBef>
              <a:buClr>
                <a:srgbClr val="003399"/>
              </a:buClr>
              <a:buSzPct val="100000"/>
              <a:buFont typeface="Times New Roman" panose="02020603050405020304" pitchFamily="18" charset="0"/>
              <a:buChar char="–"/>
              <a:defRPr>
                <a:solidFill>
                  <a:srgbClr val="003399"/>
                </a:solidFill>
                <a:latin typeface="Times New Roman" panose="02020603050405020304" pitchFamily="18" charset="0"/>
                <a:ea typeface="Arial Unicode MS" pitchFamily="34" charset="-128"/>
              </a:defRPr>
            </a:lvl4pPr>
            <a:lvl5pPr marL="2057400" indent="-228600">
              <a:spcBef>
                <a:spcPts val="400"/>
              </a:spcBef>
              <a:buClr>
                <a:srgbClr val="003399"/>
              </a:buClr>
              <a:buSzPct val="100000"/>
              <a:buFont typeface="Times New Roman" panose="02020603050405020304" pitchFamily="18" charset="0"/>
              <a:buChar char="»"/>
              <a:defRPr sz="1600">
                <a:solidFill>
                  <a:srgbClr val="003399"/>
                </a:solidFill>
                <a:latin typeface="Times New Roman" panose="02020603050405020304" pitchFamily="18" charset="0"/>
                <a:ea typeface="Arial Unicode MS" pitchFamily="34" charset="-128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3399"/>
              </a:buClr>
              <a:buSzPct val="100000"/>
              <a:buFont typeface="Times New Roman" panose="02020603050405020304" pitchFamily="18" charset="0"/>
              <a:buChar char="»"/>
              <a:defRPr sz="1600">
                <a:solidFill>
                  <a:srgbClr val="003399"/>
                </a:solidFill>
                <a:latin typeface="Times New Roman" panose="02020603050405020304" pitchFamily="18" charset="0"/>
                <a:ea typeface="Arial Unicode MS" pitchFamily="34" charset="-128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3399"/>
              </a:buClr>
              <a:buSzPct val="100000"/>
              <a:buFont typeface="Times New Roman" panose="02020603050405020304" pitchFamily="18" charset="0"/>
              <a:buChar char="»"/>
              <a:defRPr sz="1600">
                <a:solidFill>
                  <a:srgbClr val="003399"/>
                </a:solidFill>
                <a:latin typeface="Times New Roman" panose="02020603050405020304" pitchFamily="18" charset="0"/>
                <a:ea typeface="Arial Unicode MS" pitchFamily="34" charset="-128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3399"/>
              </a:buClr>
              <a:buSzPct val="100000"/>
              <a:buFont typeface="Times New Roman" panose="02020603050405020304" pitchFamily="18" charset="0"/>
              <a:buChar char="»"/>
              <a:defRPr sz="1600">
                <a:solidFill>
                  <a:srgbClr val="003399"/>
                </a:solidFill>
                <a:latin typeface="Times New Roman" panose="02020603050405020304" pitchFamily="18" charset="0"/>
                <a:ea typeface="Arial Unicode MS" pitchFamily="34" charset="-128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3399"/>
              </a:buClr>
              <a:buSzPct val="100000"/>
              <a:buFont typeface="Times New Roman" panose="02020603050405020304" pitchFamily="18" charset="0"/>
              <a:buChar char="»"/>
              <a:defRPr sz="1600">
                <a:solidFill>
                  <a:srgbClr val="003399"/>
                </a:solidFill>
                <a:latin typeface="Times New Roman" panose="02020603050405020304" pitchFamily="18" charset="0"/>
                <a:ea typeface="Arial Unicode MS" pitchFamily="34" charset="-128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en-US" sz="3088" b="1">
                <a:solidFill>
                  <a:srgbClr val="000000"/>
                </a:solidFill>
                <a:cs typeface="Times New Roman" panose="02020603050405020304" pitchFamily="18" charset="0"/>
              </a:rPr>
              <a:t>Concentração Comum (C)</a:t>
            </a:r>
            <a:endParaRPr lang="pt-BR" altLang="en-US" sz="3088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pt-BR" altLang="en-US" sz="2206">
                <a:solidFill>
                  <a:srgbClr val="000000"/>
                </a:solidFill>
                <a:cs typeface="Times New Roman" panose="02020603050405020304" pitchFamily="18" charset="0"/>
              </a:rPr>
              <a:t>É a relação entre a massa do soluto em gramas e o volume da solução em litros. 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br>
              <a:rPr lang="pt-BR" altLang="en-US" sz="2206">
                <a:solidFill>
                  <a:srgbClr val="000000"/>
                </a:solidFill>
                <a:cs typeface="Times New Roman" panose="02020603050405020304" pitchFamily="18" charset="0"/>
              </a:rPr>
            </a:br>
            <a:r>
              <a:rPr lang="pt-BR" altLang="en-US" sz="2206">
                <a:solidFill>
                  <a:srgbClr val="000000"/>
                </a:solidFill>
                <a:cs typeface="Times New Roman" panose="02020603050405020304" pitchFamily="18" charset="0"/>
              </a:rPr>
              <a:t> 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pt-BR" altLang="en-US" sz="2206">
                <a:solidFill>
                  <a:srgbClr val="000000"/>
                </a:solidFill>
                <a:cs typeface="Times New Roman" panose="02020603050405020304" pitchFamily="18" charset="0"/>
              </a:rPr>
              <a:t> </a:t>
            </a:r>
            <a:br>
              <a:rPr lang="pt-BR" altLang="en-US" sz="2206">
                <a:solidFill>
                  <a:srgbClr val="000000"/>
                </a:solidFill>
                <a:cs typeface="Times New Roman" panose="02020603050405020304" pitchFamily="18" charset="0"/>
              </a:rPr>
            </a:br>
            <a:r>
              <a:rPr lang="pt-BR" altLang="en-US" sz="2206">
                <a:solidFill>
                  <a:srgbClr val="000000"/>
                </a:solidFill>
                <a:cs typeface="Times New Roman" panose="02020603050405020304" pitchFamily="18" charset="0"/>
              </a:rPr>
              <a:t>Onde:                                                                                                           </a:t>
            </a:r>
            <a:br>
              <a:rPr lang="pt-BR" altLang="en-US" sz="2206">
                <a:solidFill>
                  <a:srgbClr val="000000"/>
                </a:solidFill>
                <a:cs typeface="Times New Roman" panose="02020603050405020304" pitchFamily="18" charset="0"/>
              </a:rPr>
            </a:br>
            <a:r>
              <a:rPr lang="pt-BR" altLang="en-US" sz="2206">
                <a:solidFill>
                  <a:srgbClr val="000000"/>
                </a:solidFill>
                <a:cs typeface="Times New Roman" panose="02020603050405020304" pitchFamily="18" charset="0"/>
              </a:rPr>
              <a:t>C = concentração comum (g/L)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pt-BR" altLang="en-US" sz="2206">
                <a:solidFill>
                  <a:srgbClr val="000000"/>
                </a:solidFill>
                <a:cs typeface="Times New Roman" panose="02020603050405020304" pitchFamily="18" charset="0"/>
              </a:rPr>
              <a:t>m1= massa do soluto(g)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pt-BR" altLang="en-US" sz="2206">
                <a:solidFill>
                  <a:srgbClr val="000000"/>
                </a:solidFill>
                <a:cs typeface="Times New Roman" panose="02020603050405020304" pitchFamily="18" charset="0"/>
              </a:rPr>
              <a:t>V = volume da solução (L)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endParaRPr lang="pt-BR" altLang="en-US" sz="2206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pt-BR" altLang="en-US" sz="2206">
                <a:solidFill>
                  <a:srgbClr val="000000"/>
                </a:solidFill>
                <a:cs typeface="Times New Roman" panose="02020603050405020304" pitchFamily="18" charset="0"/>
              </a:rPr>
              <a:t>Exemplo: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br>
              <a:rPr lang="pt-BR" altLang="en-US" sz="2206">
                <a:solidFill>
                  <a:srgbClr val="000000"/>
                </a:solidFill>
                <a:cs typeface="Times New Roman" panose="02020603050405020304" pitchFamily="18" charset="0"/>
              </a:rPr>
            </a:br>
            <a:r>
              <a:rPr lang="pt-BR" altLang="en-US" sz="2206">
                <a:solidFill>
                  <a:srgbClr val="000000"/>
                </a:solidFill>
                <a:cs typeface="Times New Roman" panose="02020603050405020304" pitchFamily="18" charset="0"/>
              </a:rPr>
              <a:t>Qual a concentração comum em g/L de uma solução de 3L com 60g de NaCl?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br>
              <a:rPr lang="pt-BR" altLang="en-US" sz="2206">
                <a:solidFill>
                  <a:srgbClr val="000000"/>
                </a:solidFill>
                <a:cs typeface="Times New Roman" panose="02020603050405020304" pitchFamily="18" charset="0"/>
              </a:rPr>
            </a:br>
            <a:r>
              <a:rPr lang="pt-BR" altLang="en-US" sz="2206">
                <a:solidFill>
                  <a:srgbClr val="000000"/>
                </a:solidFill>
                <a:cs typeface="Times New Roman" panose="02020603050405020304" pitchFamily="18" charset="0"/>
              </a:rPr>
              <a:t>  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pt-BR" altLang="en-US" sz="2206">
                <a:solidFill>
                  <a:srgbClr val="000000"/>
                </a:solidFill>
                <a:cs typeface="Times New Roman" panose="02020603050405020304" pitchFamily="18" charset="0"/>
              </a:rPr>
              <a:t>  </a:t>
            </a:r>
            <a:br>
              <a:rPr lang="pt-BR" altLang="en-US" sz="2206">
                <a:solidFill>
                  <a:srgbClr val="000000"/>
                </a:solidFill>
                <a:latin typeface="Verdana" panose="020B0604030504040204" pitchFamily="34" charset="0"/>
                <a:cs typeface="Times New Roman" panose="02020603050405020304" pitchFamily="18" charset="0"/>
              </a:rPr>
            </a:br>
            <a:r>
              <a:rPr lang="pt-BR" altLang="en-US" sz="2206">
                <a:solidFill>
                  <a:srgbClr val="000000"/>
                </a:solidFill>
                <a:latin typeface="Verdana" panose="020B0604030504040204" pitchFamily="34" charset="0"/>
                <a:cs typeface="Times New Roman" panose="02020603050405020304" pitchFamily="18" charset="0"/>
              </a:rPr>
              <a:t>  </a:t>
            </a:r>
          </a:p>
        </p:txBody>
      </p:sp>
      <p:pic>
        <p:nvPicPr>
          <p:cNvPr id="17411" name="Picture 2" descr="http://www.soq.com.br/conteudos/em/solucoes/index_clip_image019.gif">
            <a:extLst>
              <a:ext uri="{FF2B5EF4-FFF2-40B4-BE49-F238E27FC236}">
                <a16:creationId xmlns:a16="http://schemas.microsoft.com/office/drawing/2014/main" id="{53377C52-EFEE-438C-B38D-8670F58E8A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3122" y="2219836"/>
            <a:ext cx="1270979" cy="92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">
            <a:extLst>
              <a:ext uri="{FF2B5EF4-FFF2-40B4-BE49-F238E27FC236}">
                <a16:creationId xmlns:a16="http://schemas.microsoft.com/office/drawing/2014/main" id="{2A91D6C2-E6E2-4C0B-A977-9655160078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935" y="1175454"/>
            <a:ext cx="9726665" cy="552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ts val="700"/>
              </a:spcBef>
              <a:buClr>
                <a:srgbClr val="003399"/>
              </a:buClr>
              <a:buSzPct val="100000"/>
              <a:buFont typeface="Times New Roman" panose="02020603050405020304" pitchFamily="18" charset="0"/>
              <a:buChar char="•"/>
              <a:defRPr sz="2800">
                <a:solidFill>
                  <a:srgbClr val="003399"/>
                </a:solidFill>
                <a:latin typeface="Times New Roman" panose="02020603050405020304" pitchFamily="18" charset="0"/>
                <a:ea typeface="Arial Unicode MS" pitchFamily="34" charset="-128"/>
              </a:defRPr>
            </a:lvl1pPr>
            <a:lvl2pPr marL="742950" indent="-285750">
              <a:spcBef>
                <a:spcPts val="600"/>
              </a:spcBef>
              <a:buClr>
                <a:srgbClr val="003399"/>
              </a:buClr>
              <a:buSzPct val="100000"/>
              <a:buFont typeface="Times New Roman" panose="02020603050405020304" pitchFamily="18" charset="0"/>
              <a:buChar char="–"/>
              <a:defRPr sz="2400">
                <a:solidFill>
                  <a:srgbClr val="003399"/>
                </a:solidFill>
                <a:latin typeface="Times New Roman" panose="02020603050405020304" pitchFamily="18" charset="0"/>
                <a:ea typeface="Arial Unicode MS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003399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3399"/>
                </a:solidFill>
                <a:latin typeface="Times New Roman" panose="02020603050405020304" pitchFamily="18" charset="0"/>
                <a:ea typeface="Arial Unicode MS" pitchFamily="34" charset="-128"/>
              </a:defRPr>
            </a:lvl3pPr>
            <a:lvl4pPr marL="1600200" indent="-228600">
              <a:spcBef>
                <a:spcPts val="450"/>
              </a:spcBef>
              <a:buClr>
                <a:srgbClr val="003399"/>
              </a:buClr>
              <a:buSzPct val="100000"/>
              <a:buFont typeface="Times New Roman" panose="02020603050405020304" pitchFamily="18" charset="0"/>
              <a:buChar char="–"/>
              <a:defRPr>
                <a:solidFill>
                  <a:srgbClr val="003399"/>
                </a:solidFill>
                <a:latin typeface="Times New Roman" panose="02020603050405020304" pitchFamily="18" charset="0"/>
                <a:ea typeface="Arial Unicode MS" pitchFamily="34" charset="-128"/>
              </a:defRPr>
            </a:lvl4pPr>
            <a:lvl5pPr marL="2057400" indent="-228600">
              <a:spcBef>
                <a:spcPts val="400"/>
              </a:spcBef>
              <a:buClr>
                <a:srgbClr val="003399"/>
              </a:buClr>
              <a:buSzPct val="100000"/>
              <a:buFont typeface="Times New Roman" panose="02020603050405020304" pitchFamily="18" charset="0"/>
              <a:buChar char="»"/>
              <a:defRPr sz="1600">
                <a:solidFill>
                  <a:srgbClr val="003399"/>
                </a:solidFill>
                <a:latin typeface="Times New Roman" panose="02020603050405020304" pitchFamily="18" charset="0"/>
                <a:ea typeface="Arial Unicode MS" pitchFamily="34" charset="-128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3399"/>
              </a:buClr>
              <a:buSzPct val="100000"/>
              <a:buFont typeface="Times New Roman" panose="02020603050405020304" pitchFamily="18" charset="0"/>
              <a:buChar char="»"/>
              <a:defRPr sz="1600">
                <a:solidFill>
                  <a:srgbClr val="003399"/>
                </a:solidFill>
                <a:latin typeface="Times New Roman" panose="02020603050405020304" pitchFamily="18" charset="0"/>
                <a:ea typeface="Arial Unicode MS" pitchFamily="34" charset="-128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3399"/>
              </a:buClr>
              <a:buSzPct val="100000"/>
              <a:buFont typeface="Times New Roman" panose="02020603050405020304" pitchFamily="18" charset="0"/>
              <a:buChar char="»"/>
              <a:defRPr sz="1600">
                <a:solidFill>
                  <a:srgbClr val="003399"/>
                </a:solidFill>
                <a:latin typeface="Times New Roman" panose="02020603050405020304" pitchFamily="18" charset="0"/>
                <a:ea typeface="Arial Unicode MS" pitchFamily="34" charset="-128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3399"/>
              </a:buClr>
              <a:buSzPct val="100000"/>
              <a:buFont typeface="Times New Roman" panose="02020603050405020304" pitchFamily="18" charset="0"/>
              <a:buChar char="»"/>
              <a:defRPr sz="1600">
                <a:solidFill>
                  <a:srgbClr val="003399"/>
                </a:solidFill>
                <a:latin typeface="Times New Roman" panose="02020603050405020304" pitchFamily="18" charset="0"/>
                <a:ea typeface="Arial Unicode MS" pitchFamily="34" charset="-128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3399"/>
              </a:buClr>
              <a:buSzPct val="100000"/>
              <a:buFont typeface="Times New Roman" panose="02020603050405020304" pitchFamily="18" charset="0"/>
              <a:buChar char="»"/>
              <a:defRPr sz="1600">
                <a:solidFill>
                  <a:srgbClr val="003399"/>
                </a:solidFill>
                <a:latin typeface="Times New Roman" panose="02020603050405020304" pitchFamily="18" charset="0"/>
                <a:ea typeface="Arial Unicode MS" pitchFamily="34" charset="-128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endParaRPr lang="pt-BR" altLang="en-US" sz="2206">
              <a:solidFill>
                <a:srgbClr val="000000"/>
              </a:solidFill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en-US" sz="2206">
                <a:solidFill>
                  <a:srgbClr val="000000"/>
                </a:solidFill>
                <a:latin typeface="Verdana" panose="020B0604030504040204" pitchFamily="34" charset="0"/>
                <a:cs typeface="Times New Roman" panose="02020603050405020304" pitchFamily="18" charset="0"/>
              </a:rPr>
              <a:t>Concentração comum é diferente de densidade, apesar da fórmula ser parecida. Veja a diferença:</a:t>
            </a: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endParaRPr lang="pt-BR" altLang="en-US" sz="2206">
              <a:solidFill>
                <a:srgbClr val="000000"/>
              </a:solidFill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endParaRPr lang="pt-BR" altLang="en-US" sz="2206">
              <a:solidFill>
                <a:srgbClr val="000000"/>
              </a:solidFill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br>
              <a:rPr lang="pt-BR" altLang="en-US" sz="2206">
                <a:solidFill>
                  <a:srgbClr val="000000"/>
                </a:solidFill>
                <a:latin typeface="Verdana" panose="020B0604030504040204" pitchFamily="34" charset="0"/>
                <a:cs typeface="Times New Roman" panose="02020603050405020304" pitchFamily="18" charset="0"/>
              </a:rPr>
            </a:br>
            <a:r>
              <a:rPr lang="pt-BR" altLang="en-US" sz="2206">
                <a:solidFill>
                  <a:srgbClr val="000000"/>
                </a:solidFill>
                <a:latin typeface="Verdana" panose="020B0604030504040204" pitchFamily="34" charset="0"/>
                <a:cs typeface="Times New Roman" panose="02020603050405020304" pitchFamily="18" charset="0"/>
              </a:rPr>
              <a:t>  A densidade é sempre da solução, então: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endParaRPr lang="pt-BR" altLang="en-US" sz="2206">
              <a:solidFill>
                <a:srgbClr val="000000"/>
              </a:solidFill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endParaRPr lang="pt-BR" altLang="en-US" sz="2206">
              <a:solidFill>
                <a:srgbClr val="000000"/>
              </a:solidFill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pt-BR" altLang="en-US" sz="2206">
                <a:solidFill>
                  <a:srgbClr val="000000"/>
                </a:solidFill>
                <a:latin typeface="Verdana" panose="020B0604030504040204" pitchFamily="34" charset="0"/>
                <a:cs typeface="Times New Roman" panose="02020603050405020304" pitchFamily="18" charset="0"/>
              </a:rPr>
              <a:t>  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pt-BR" altLang="en-US" sz="2206" b="1">
                <a:solidFill>
                  <a:srgbClr val="000000"/>
                </a:solidFill>
                <a:latin typeface="Verdana" panose="020B0604030504040204" pitchFamily="34" charset="0"/>
                <a:cs typeface="Times New Roman" panose="02020603050405020304" pitchFamily="18" charset="0"/>
              </a:rPr>
              <a:t>  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endParaRPr lang="pt-BR" altLang="en-US" sz="2206" b="1">
              <a:solidFill>
                <a:srgbClr val="000000"/>
              </a:solidFill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endParaRPr lang="pt-BR" altLang="en-US" sz="2206" b="1">
              <a:solidFill>
                <a:srgbClr val="000000"/>
              </a:solidFill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endParaRPr lang="pt-BR" altLang="en-US" sz="2206">
              <a:solidFill>
                <a:srgbClr val="000000"/>
              </a:solidFill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endParaRPr lang="pt-BR" altLang="en-US" sz="2206">
              <a:solidFill>
                <a:srgbClr val="000000"/>
              </a:solidFill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pt-BR" altLang="en-US" sz="2206">
                <a:solidFill>
                  <a:srgbClr val="000000"/>
                </a:solidFill>
                <a:latin typeface="Verdana" panose="020B0604030504040204" pitchFamily="34" charset="0"/>
                <a:cs typeface="Times New Roman" panose="02020603050405020304" pitchFamily="18" charset="0"/>
              </a:rPr>
              <a:t>Na concentração comum, calcula-se apenas a m</a:t>
            </a:r>
            <a:r>
              <a:rPr lang="pt-BR" altLang="en-US" sz="2206" baseline="-25000">
                <a:solidFill>
                  <a:srgbClr val="000000"/>
                </a:solidFill>
                <a:latin typeface="Verdana" panose="020B0604030504040204" pitchFamily="34" charset="0"/>
                <a:cs typeface="Times New Roman" panose="02020603050405020304" pitchFamily="18" charset="0"/>
              </a:rPr>
              <a:t>soluto</a:t>
            </a:r>
            <a:r>
              <a:rPr lang="pt-BR" altLang="en-US" sz="2206">
                <a:solidFill>
                  <a:srgbClr val="000000"/>
                </a:solidFill>
                <a:latin typeface="Verdana" panose="020B0604030504040204" pitchFamily="34" charset="0"/>
                <a:cs typeface="Times New Roman" panose="02020603050405020304" pitchFamily="18" charset="0"/>
              </a:rPr>
              <a:t>, ou seja, m1.</a:t>
            </a:r>
            <a:endParaRPr lang="pt-BR" altLang="en-US" sz="2206" b="1">
              <a:solidFill>
                <a:srgbClr val="000000"/>
              </a:solidFill>
              <a:latin typeface="Verdana" panose="020B060403050404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9459" name="Picture 2" descr="http://www.soq.com.br/conteudos/em/solucoes/index_clip_image026.gif">
            <a:extLst>
              <a:ext uri="{FF2B5EF4-FFF2-40B4-BE49-F238E27FC236}">
                <a16:creationId xmlns:a16="http://schemas.microsoft.com/office/drawing/2014/main" id="{6A72EA84-B43D-4E83-A854-0C37060AE9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9990" y="2272357"/>
            <a:ext cx="954110" cy="4534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0" name="Picture 3" descr="http://www.soq.com.br/conteudos/em/solucoes/index_clip_image028.gif">
            <a:extLst>
              <a:ext uri="{FF2B5EF4-FFF2-40B4-BE49-F238E27FC236}">
                <a16:creationId xmlns:a16="http://schemas.microsoft.com/office/drawing/2014/main" id="{65909B78-A0E2-400A-B451-CA44866458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2327" y="3664131"/>
            <a:ext cx="2687262" cy="1069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1" name="Picture 4" descr="http://www.soq.com.br/conteudos/em/solucoes/index_clip_image030.gif">
            <a:extLst>
              <a:ext uri="{FF2B5EF4-FFF2-40B4-BE49-F238E27FC236}">
                <a16:creationId xmlns:a16="http://schemas.microsoft.com/office/drawing/2014/main" id="{B53CC52B-00A4-4D19-80B7-8C921874D7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9093" y="5052404"/>
            <a:ext cx="6034525" cy="4761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>
            <a:extLst>
              <a:ext uri="{FF2B5EF4-FFF2-40B4-BE49-F238E27FC236}">
                <a16:creationId xmlns:a16="http://schemas.microsoft.com/office/drawing/2014/main" id="{E76783B4-E747-46DF-B7BF-E3031318E3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625" y="1874958"/>
            <a:ext cx="8844333" cy="272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>
            <a:extLst>
              <a:ext uri="{FF2B5EF4-FFF2-40B4-BE49-F238E27FC236}">
                <a16:creationId xmlns:a16="http://schemas.microsoft.com/office/drawing/2014/main" id="{AEAE2770-0CFB-4037-B8C5-921827769E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54186" y="255597"/>
            <a:ext cx="7377280" cy="752784"/>
          </a:xfrm>
          <a:prstGeom prst="rect">
            <a:avLst/>
          </a:prstGeom>
          <a:solidFill>
            <a:srgbClr val="003399"/>
          </a:solidFill>
          <a:ln>
            <a:noFill/>
          </a:ln>
          <a:effectLst/>
        </p:spPr>
        <p:txBody>
          <a:bodyPr lIns="99250" tIns="51610" rIns="99250" bIns="51610" anchor="ctr"/>
          <a:lstStyle/>
          <a:p>
            <a:pPr algn="ctr" defTabSz="495447">
              <a:lnSpc>
                <a:spcPct val="73000"/>
              </a:lnSpc>
              <a:buClr>
                <a:srgbClr val="FF9B07"/>
              </a:buClr>
              <a:buSzPct val="100000"/>
              <a:tabLst>
                <a:tab pos="0" algn="l"/>
                <a:tab pos="493696" algn="l"/>
                <a:tab pos="989143" algn="l"/>
                <a:tab pos="1484589" algn="l"/>
                <a:tab pos="1980037" algn="l"/>
                <a:tab pos="2475483" algn="l"/>
                <a:tab pos="2970930" algn="l"/>
                <a:tab pos="3466376" algn="l"/>
                <a:tab pos="3961823" algn="l"/>
                <a:tab pos="4457269" algn="l"/>
                <a:tab pos="4952717" algn="l"/>
                <a:tab pos="5448163" algn="l"/>
                <a:tab pos="5943610" algn="l"/>
                <a:tab pos="6439056" algn="l"/>
                <a:tab pos="6934503" algn="l"/>
                <a:tab pos="7429950" algn="l"/>
                <a:tab pos="7925397" algn="l"/>
                <a:tab pos="8420843" algn="l"/>
                <a:tab pos="8916290" algn="l"/>
                <a:tab pos="9411736" algn="l"/>
                <a:tab pos="9907184" algn="l"/>
              </a:tabLst>
              <a:defRPr/>
            </a:pPr>
            <a:r>
              <a:rPr lang="en-GB" sz="3970" b="1" dirty="0" err="1">
                <a:solidFill>
                  <a:srgbClr val="FF9B07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Concentrações</a:t>
            </a:r>
            <a:r>
              <a:rPr lang="en-GB" sz="3970" b="1" dirty="0">
                <a:solidFill>
                  <a:srgbClr val="FF9B07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de </a:t>
            </a:r>
            <a:r>
              <a:rPr lang="en-GB" sz="3970" b="1" dirty="0" err="1">
                <a:solidFill>
                  <a:srgbClr val="FF9B07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soluções</a:t>
            </a:r>
            <a:endParaRPr lang="en-GB" sz="3970" b="1" dirty="0">
              <a:solidFill>
                <a:srgbClr val="FF9B07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sp>
        <p:nvSpPr>
          <p:cNvPr id="27651" name="CaixaDeTexto 2">
            <a:extLst>
              <a:ext uri="{FF2B5EF4-FFF2-40B4-BE49-F238E27FC236}">
                <a16:creationId xmlns:a16="http://schemas.microsoft.com/office/drawing/2014/main" id="{5E29BB07-5045-45FF-B046-1F6AECEA89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1192" y="1874958"/>
            <a:ext cx="9369531" cy="1314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700"/>
              </a:spcBef>
              <a:buClr>
                <a:srgbClr val="003399"/>
              </a:buClr>
              <a:buSzPct val="100000"/>
              <a:buFont typeface="Times New Roman" panose="02020603050405020304" pitchFamily="18" charset="0"/>
              <a:buChar char="•"/>
              <a:defRPr sz="2800">
                <a:solidFill>
                  <a:srgbClr val="003399"/>
                </a:solidFill>
                <a:latin typeface="Times New Roman" panose="02020603050405020304" pitchFamily="18" charset="0"/>
                <a:ea typeface="Arial Unicode MS" pitchFamily="34" charset="-128"/>
              </a:defRPr>
            </a:lvl1pPr>
            <a:lvl2pPr marL="742950" indent="-285750">
              <a:spcBef>
                <a:spcPts val="600"/>
              </a:spcBef>
              <a:buClr>
                <a:srgbClr val="003399"/>
              </a:buClr>
              <a:buSzPct val="100000"/>
              <a:buFont typeface="Times New Roman" panose="02020603050405020304" pitchFamily="18" charset="0"/>
              <a:buChar char="–"/>
              <a:defRPr sz="2400">
                <a:solidFill>
                  <a:srgbClr val="003399"/>
                </a:solidFill>
                <a:latin typeface="Times New Roman" panose="02020603050405020304" pitchFamily="18" charset="0"/>
                <a:ea typeface="Arial Unicode MS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003399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3399"/>
                </a:solidFill>
                <a:latin typeface="Times New Roman" panose="02020603050405020304" pitchFamily="18" charset="0"/>
                <a:ea typeface="Arial Unicode MS" pitchFamily="34" charset="-128"/>
              </a:defRPr>
            </a:lvl3pPr>
            <a:lvl4pPr marL="1600200" indent="-228600">
              <a:spcBef>
                <a:spcPts val="450"/>
              </a:spcBef>
              <a:buClr>
                <a:srgbClr val="003399"/>
              </a:buClr>
              <a:buSzPct val="100000"/>
              <a:buFont typeface="Times New Roman" panose="02020603050405020304" pitchFamily="18" charset="0"/>
              <a:buChar char="–"/>
              <a:defRPr>
                <a:solidFill>
                  <a:srgbClr val="003399"/>
                </a:solidFill>
                <a:latin typeface="Times New Roman" panose="02020603050405020304" pitchFamily="18" charset="0"/>
                <a:ea typeface="Arial Unicode MS" pitchFamily="34" charset="-128"/>
              </a:defRPr>
            </a:lvl4pPr>
            <a:lvl5pPr marL="2057400" indent="-228600">
              <a:spcBef>
                <a:spcPts val="400"/>
              </a:spcBef>
              <a:buClr>
                <a:srgbClr val="003399"/>
              </a:buClr>
              <a:buSzPct val="100000"/>
              <a:buFont typeface="Times New Roman" panose="02020603050405020304" pitchFamily="18" charset="0"/>
              <a:buChar char="»"/>
              <a:defRPr sz="1600">
                <a:solidFill>
                  <a:srgbClr val="003399"/>
                </a:solidFill>
                <a:latin typeface="Times New Roman" panose="02020603050405020304" pitchFamily="18" charset="0"/>
                <a:ea typeface="Arial Unicode MS" pitchFamily="34" charset="-128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3399"/>
              </a:buClr>
              <a:buSzPct val="100000"/>
              <a:buFont typeface="Times New Roman" panose="02020603050405020304" pitchFamily="18" charset="0"/>
              <a:buChar char="»"/>
              <a:defRPr sz="1600">
                <a:solidFill>
                  <a:srgbClr val="003399"/>
                </a:solidFill>
                <a:latin typeface="Times New Roman" panose="02020603050405020304" pitchFamily="18" charset="0"/>
                <a:ea typeface="Arial Unicode MS" pitchFamily="34" charset="-128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3399"/>
              </a:buClr>
              <a:buSzPct val="100000"/>
              <a:buFont typeface="Times New Roman" panose="02020603050405020304" pitchFamily="18" charset="0"/>
              <a:buChar char="»"/>
              <a:defRPr sz="1600">
                <a:solidFill>
                  <a:srgbClr val="003399"/>
                </a:solidFill>
                <a:latin typeface="Times New Roman" panose="02020603050405020304" pitchFamily="18" charset="0"/>
                <a:ea typeface="Arial Unicode MS" pitchFamily="34" charset="-128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3399"/>
              </a:buClr>
              <a:buSzPct val="100000"/>
              <a:buFont typeface="Times New Roman" panose="02020603050405020304" pitchFamily="18" charset="0"/>
              <a:buChar char="»"/>
              <a:defRPr sz="1600">
                <a:solidFill>
                  <a:srgbClr val="003399"/>
                </a:solidFill>
                <a:latin typeface="Times New Roman" panose="02020603050405020304" pitchFamily="18" charset="0"/>
                <a:ea typeface="Arial Unicode MS" pitchFamily="34" charset="-128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3399"/>
              </a:buClr>
              <a:buSzPct val="100000"/>
              <a:buFont typeface="Times New Roman" panose="02020603050405020304" pitchFamily="18" charset="0"/>
              <a:buChar char="»"/>
              <a:defRPr sz="1600">
                <a:solidFill>
                  <a:srgbClr val="003399"/>
                </a:solidFill>
                <a:latin typeface="Times New Roman" panose="02020603050405020304" pitchFamily="18" charset="0"/>
                <a:ea typeface="Arial Unicode MS" pitchFamily="34" charset="-128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pt-BR" altLang="en-US" sz="2647" b="1">
                <a:solidFill>
                  <a:schemeClr val="tx1"/>
                </a:solidFill>
              </a:rPr>
              <a:t>Exemplo: </a:t>
            </a:r>
            <a:r>
              <a:rPr lang="pt-BR" altLang="en-US" sz="2647">
                <a:solidFill>
                  <a:schemeClr val="tx1"/>
                </a:solidFill>
              </a:rPr>
              <a:t> Calcule a concentração em quantidade de matéria de uma solução preparada a partir da dissolução de 23,4g de Sulfato de sódio (Na</a:t>
            </a:r>
            <a:r>
              <a:rPr lang="pt-BR" altLang="en-US" sz="2647" baseline="-25000">
                <a:solidFill>
                  <a:schemeClr val="tx1"/>
                </a:solidFill>
              </a:rPr>
              <a:t>2</a:t>
            </a:r>
            <a:r>
              <a:rPr lang="pt-BR" altLang="en-US" sz="2647">
                <a:solidFill>
                  <a:schemeClr val="tx1"/>
                </a:solidFill>
              </a:rPr>
              <a:t>SO</a:t>
            </a:r>
            <a:r>
              <a:rPr lang="pt-BR" altLang="en-US" sz="2647" baseline="-25000">
                <a:solidFill>
                  <a:schemeClr val="tx1"/>
                </a:solidFill>
              </a:rPr>
              <a:t>4</a:t>
            </a:r>
            <a:r>
              <a:rPr lang="pt-BR" altLang="en-US" sz="2647">
                <a:solidFill>
                  <a:schemeClr val="tx1"/>
                </a:solidFill>
              </a:rPr>
              <a:t>) em água suficiente para perfazer 125mL de solução.</a:t>
            </a:r>
            <a:endParaRPr lang="pt-BR" altLang="en-US" sz="2647" b="1">
              <a:solidFill>
                <a:schemeClr val="tx1"/>
              </a:solidFill>
            </a:endParaRPr>
          </a:p>
        </p:txBody>
      </p:sp>
      <p:sp>
        <p:nvSpPr>
          <p:cNvPr id="27652" name="CaixaDeTexto 3">
            <a:extLst>
              <a:ext uri="{FF2B5EF4-FFF2-40B4-BE49-F238E27FC236}">
                <a16:creationId xmlns:a16="http://schemas.microsoft.com/office/drawing/2014/main" id="{9255499B-314C-4316-A5C5-5C6C9EE17F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9335" y="3702646"/>
            <a:ext cx="5283491" cy="907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700"/>
              </a:spcBef>
              <a:buClr>
                <a:srgbClr val="003399"/>
              </a:buClr>
              <a:buSzPct val="100000"/>
              <a:buFont typeface="Times New Roman" panose="02020603050405020304" pitchFamily="18" charset="0"/>
              <a:buChar char="•"/>
              <a:defRPr sz="2800">
                <a:solidFill>
                  <a:srgbClr val="003399"/>
                </a:solidFill>
                <a:latin typeface="Times New Roman" panose="02020603050405020304" pitchFamily="18" charset="0"/>
                <a:ea typeface="Arial Unicode MS" pitchFamily="34" charset="-128"/>
              </a:defRPr>
            </a:lvl1pPr>
            <a:lvl2pPr marL="742950" indent="-285750">
              <a:spcBef>
                <a:spcPts val="600"/>
              </a:spcBef>
              <a:buClr>
                <a:srgbClr val="003399"/>
              </a:buClr>
              <a:buSzPct val="100000"/>
              <a:buFont typeface="Times New Roman" panose="02020603050405020304" pitchFamily="18" charset="0"/>
              <a:buChar char="–"/>
              <a:defRPr sz="2400">
                <a:solidFill>
                  <a:srgbClr val="003399"/>
                </a:solidFill>
                <a:latin typeface="Times New Roman" panose="02020603050405020304" pitchFamily="18" charset="0"/>
                <a:ea typeface="Arial Unicode MS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003399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3399"/>
                </a:solidFill>
                <a:latin typeface="Times New Roman" panose="02020603050405020304" pitchFamily="18" charset="0"/>
                <a:ea typeface="Arial Unicode MS" pitchFamily="34" charset="-128"/>
              </a:defRPr>
            </a:lvl3pPr>
            <a:lvl4pPr marL="1600200" indent="-228600">
              <a:spcBef>
                <a:spcPts val="450"/>
              </a:spcBef>
              <a:buClr>
                <a:srgbClr val="003399"/>
              </a:buClr>
              <a:buSzPct val="100000"/>
              <a:buFont typeface="Times New Roman" panose="02020603050405020304" pitchFamily="18" charset="0"/>
              <a:buChar char="–"/>
              <a:defRPr>
                <a:solidFill>
                  <a:srgbClr val="003399"/>
                </a:solidFill>
                <a:latin typeface="Times New Roman" panose="02020603050405020304" pitchFamily="18" charset="0"/>
                <a:ea typeface="Arial Unicode MS" pitchFamily="34" charset="-128"/>
              </a:defRPr>
            </a:lvl4pPr>
            <a:lvl5pPr marL="2057400" indent="-228600">
              <a:spcBef>
                <a:spcPts val="400"/>
              </a:spcBef>
              <a:buClr>
                <a:srgbClr val="003399"/>
              </a:buClr>
              <a:buSzPct val="100000"/>
              <a:buFont typeface="Times New Roman" panose="02020603050405020304" pitchFamily="18" charset="0"/>
              <a:buChar char="»"/>
              <a:defRPr sz="1600">
                <a:solidFill>
                  <a:srgbClr val="003399"/>
                </a:solidFill>
                <a:latin typeface="Times New Roman" panose="02020603050405020304" pitchFamily="18" charset="0"/>
                <a:ea typeface="Arial Unicode MS" pitchFamily="34" charset="-128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3399"/>
              </a:buClr>
              <a:buSzPct val="100000"/>
              <a:buFont typeface="Times New Roman" panose="02020603050405020304" pitchFamily="18" charset="0"/>
              <a:buChar char="»"/>
              <a:defRPr sz="1600">
                <a:solidFill>
                  <a:srgbClr val="003399"/>
                </a:solidFill>
                <a:latin typeface="Times New Roman" panose="02020603050405020304" pitchFamily="18" charset="0"/>
                <a:ea typeface="Arial Unicode MS" pitchFamily="34" charset="-128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3399"/>
              </a:buClr>
              <a:buSzPct val="100000"/>
              <a:buFont typeface="Times New Roman" panose="02020603050405020304" pitchFamily="18" charset="0"/>
              <a:buChar char="»"/>
              <a:defRPr sz="1600">
                <a:solidFill>
                  <a:srgbClr val="003399"/>
                </a:solidFill>
                <a:latin typeface="Times New Roman" panose="02020603050405020304" pitchFamily="18" charset="0"/>
                <a:ea typeface="Arial Unicode MS" pitchFamily="34" charset="-128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3399"/>
              </a:buClr>
              <a:buSzPct val="100000"/>
              <a:buFont typeface="Times New Roman" panose="02020603050405020304" pitchFamily="18" charset="0"/>
              <a:buChar char="»"/>
              <a:defRPr sz="1600">
                <a:solidFill>
                  <a:srgbClr val="003399"/>
                </a:solidFill>
                <a:latin typeface="Times New Roman" panose="02020603050405020304" pitchFamily="18" charset="0"/>
                <a:ea typeface="Arial Unicode MS" pitchFamily="34" charset="-128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3399"/>
              </a:buClr>
              <a:buSzPct val="100000"/>
              <a:buFont typeface="Times New Roman" panose="02020603050405020304" pitchFamily="18" charset="0"/>
              <a:buChar char="»"/>
              <a:defRPr sz="1600">
                <a:solidFill>
                  <a:srgbClr val="003399"/>
                </a:solidFill>
                <a:latin typeface="Times New Roman" panose="02020603050405020304" pitchFamily="18" charset="0"/>
                <a:ea typeface="Arial Unicode MS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pt-BR" altLang="en-US" sz="2647">
                <a:solidFill>
                  <a:schemeClr val="tx1"/>
                </a:solidFill>
              </a:rPr>
              <a:t>Dados: MM (Na</a:t>
            </a:r>
            <a:r>
              <a:rPr lang="pt-BR" altLang="en-US" sz="2647" baseline="-25000">
                <a:solidFill>
                  <a:schemeClr val="tx1"/>
                </a:solidFill>
              </a:rPr>
              <a:t>2</a:t>
            </a:r>
            <a:r>
              <a:rPr lang="pt-BR" altLang="en-US" sz="2647">
                <a:solidFill>
                  <a:schemeClr val="tx1"/>
                </a:solidFill>
              </a:rPr>
              <a:t>SO</a:t>
            </a:r>
            <a:r>
              <a:rPr lang="pt-BR" altLang="en-US" sz="2647" baseline="-25000">
                <a:solidFill>
                  <a:schemeClr val="tx1"/>
                </a:solidFill>
              </a:rPr>
              <a:t>4</a:t>
            </a:r>
            <a:r>
              <a:rPr lang="pt-BR" altLang="en-US" sz="2647">
                <a:solidFill>
                  <a:schemeClr val="tx1"/>
                </a:solidFill>
              </a:rPr>
              <a:t>) = 142g/mol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pt-BR" altLang="en-US" sz="2647">
              <a:solidFill>
                <a:schemeClr val="tx1"/>
              </a:solidFill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8ECD983-0B1B-487A-842D-0BD0CF0DEA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9335" y="5845454"/>
            <a:ext cx="2223338" cy="4996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700"/>
              </a:spcBef>
              <a:buClr>
                <a:srgbClr val="003399"/>
              </a:buClr>
              <a:buSzPct val="100000"/>
              <a:buFont typeface="Times New Roman" panose="02020603050405020304" pitchFamily="18" charset="0"/>
              <a:buChar char="•"/>
              <a:defRPr sz="2800">
                <a:solidFill>
                  <a:srgbClr val="003399"/>
                </a:solidFill>
                <a:latin typeface="Times New Roman" panose="02020603050405020304" pitchFamily="18" charset="0"/>
                <a:ea typeface="Arial Unicode MS" pitchFamily="34" charset="-128"/>
              </a:defRPr>
            </a:lvl1pPr>
            <a:lvl2pPr marL="742950" indent="-285750">
              <a:spcBef>
                <a:spcPts val="600"/>
              </a:spcBef>
              <a:buClr>
                <a:srgbClr val="003399"/>
              </a:buClr>
              <a:buSzPct val="100000"/>
              <a:buFont typeface="Times New Roman" panose="02020603050405020304" pitchFamily="18" charset="0"/>
              <a:buChar char="–"/>
              <a:defRPr sz="2400">
                <a:solidFill>
                  <a:srgbClr val="003399"/>
                </a:solidFill>
                <a:latin typeface="Times New Roman" panose="02020603050405020304" pitchFamily="18" charset="0"/>
                <a:ea typeface="Arial Unicode MS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003399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3399"/>
                </a:solidFill>
                <a:latin typeface="Times New Roman" panose="02020603050405020304" pitchFamily="18" charset="0"/>
                <a:ea typeface="Arial Unicode MS" pitchFamily="34" charset="-128"/>
              </a:defRPr>
            </a:lvl3pPr>
            <a:lvl4pPr marL="1600200" indent="-228600">
              <a:spcBef>
                <a:spcPts val="450"/>
              </a:spcBef>
              <a:buClr>
                <a:srgbClr val="003399"/>
              </a:buClr>
              <a:buSzPct val="100000"/>
              <a:buFont typeface="Times New Roman" panose="02020603050405020304" pitchFamily="18" charset="0"/>
              <a:buChar char="–"/>
              <a:defRPr>
                <a:solidFill>
                  <a:srgbClr val="003399"/>
                </a:solidFill>
                <a:latin typeface="Times New Roman" panose="02020603050405020304" pitchFamily="18" charset="0"/>
                <a:ea typeface="Arial Unicode MS" pitchFamily="34" charset="-128"/>
              </a:defRPr>
            </a:lvl4pPr>
            <a:lvl5pPr marL="2057400" indent="-228600">
              <a:spcBef>
                <a:spcPts val="400"/>
              </a:spcBef>
              <a:buClr>
                <a:srgbClr val="003399"/>
              </a:buClr>
              <a:buSzPct val="100000"/>
              <a:buFont typeface="Times New Roman" panose="02020603050405020304" pitchFamily="18" charset="0"/>
              <a:buChar char="»"/>
              <a:defRPr sz="1600">
                <a:solidFill>
                  <a:srgbClr val="003399"/>
                </a:solidFill>
                <a:latin typeface="Times New Roman" panose="02020603050405020304" pitchFamily="18" charset="0"/>
                <a:ea typeface="Arial Unicode MS" pitchFamily="34" charset="-128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3399"/>
              </a:buClr>
              <a:buSzPct val="100000"/>
              <a:buFont typeface="Times New Roman" panose="02020603050405020304" pitchFamily="18" charset="0"/>
              <a:buChar char="»"/>
              <a:defRPr sz="1600">
                <a:solidFill>
                  <a:srgbClr val="003399"/>
                </a:solidFill>
                <a:latin typeface="Times New Roman" panose="02020603050405020304" pitchFamily="18" charset="0"/>
                <a:ea typeface="Arial Unicode MS" pitchFamily="34" charset="-128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3399"/>
              </a:buClr>
              <a:buSzPct val="100000"/>
              <a:buFont typeface="Times New Roman" panose="02020603050405020304" pitchFamily="18" charset="0"/>
              <a:buChar char="»"/>
              <a:defRPr sz="1600">
                <a:solidFill>
                  <a:srgbClr val="003399"/>
                </a:solidFill>
                <a:latin typeface="Times New Roman" panose="02020603050405020304" pitchFamily="18" charset="0"/>
                <a:ea typeface="Arial Unicode MS" pitchFamily="34" charset="-128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3399"/>
              </a:buClr>
              <a:buSzPct val="100000"/>
              <a:buFont typeface="Times New Roman" panose="02020603050405020304" pitchFamily="18" charset="0"/>
              <a:buChar char="»"/>
              <a:defRPr sz="1600">
                <a:solidFill>
                  <a:srgbClr val="003399"/>
                </a:solidFill>
                <a:latin typeface="Times New Roman" panose="02020603050405020304" pitchFamily="18" charset="0"/>
                <a:ea typeface="Arial Unicode MS" pitchFamily="34" charset="-128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3399"/>
              </a:buClr>
              <a:buSzPct val="100000"/>
              <a:buFont typeface="Times New Roman" panose="02020603050405020304" pitchFamily="18" charset="0"/>
              <a:buChar char="»"/>
              <a:defRPr sz="1600">
                <a:solidFill>
                  <a:srgbClr val="003399"/>
                </a:solidFill>
                <a:latin typeface="Times New Roman" panose="02020603050405020304" pitchFamily="18" charset="0"/>
                <a:ea typeface="Arial Unicode MS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pt-BR" altLang="en-US" sz="2647">
                <a:solidFill>
                  <a:schemeClr val="tx1"/>
                </a:solidFill>
              </a:rPr>
              <a:t>R= 1,32mol/L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CaixaDeTexto 1">
            <a:extLst>
              <a:ext uri="{FF2B5EF4-FFF2-40B4-BE49-F238E27FC236}">
                <a16:creationId xmlns:a16="http://schemas.microsoft.com/office/drawing/2014/main" id="{9B18FEC7-1863-45CB-9512-4D13CADE4C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7425" y="1558087"/>
            <a:ext cx="8257861" cy="4097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700"/>
              </a:spcBef>
              <a:buClr>
                <a:srgbClr val="003399"/>
              </a:buClr>
              <a:buSzPct val="100000"/>
              <a:buFont typeface="Times New Roman" panose="02020603050405020304" pitchFamily="18" charset="0"/>
              <a:buChar char="•"/>
              <a:defRPr sz="2800">
                <a:solidFill>
                  <a:srgbClr val="003399"/>
                </a:solidFill>
                <a:latin typeface="Times New Roman" panose="02020603050405020304" pitchFamily="18" charset="0"/>
                <a:ea typeface="Arial Unicode MS" pitchFamily="34" charset="-128"/>
              </a:defRPr>
            </a:lvl1pPr>
            <a:lvl2pPr marL="742950" indent="-285750">
              <a:spcBef>
                <a:spcPts val="600"/>
              </a:spcBef>
              <a:buClr>
                <a:srgbClr val="003399"/>
              </a:buClr>
              <a:buSzPct val="100000"/>
              <a:buFont typeface="Times New Roman" panose="02020603050405020304" pitchFamily="18" charset="0"/>
              <a:buChar char="–"/>
              <a:defRPr sz="2400">
                <a:solidFill>
                  <a:srgbClr val="003399"/>
                </a:solidFill>
                <a:latin typeface="Times New Roman" panose="02020603050405020304" pitchFamily="18" charset="0"/>
                <a:ea typeface="Arial Unicode MS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003399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3399"/>
                </a:solidFill>
                <a:latin typeface="Times New Roman" panose="02020603050405020304" pitchFamily="18" charset="0"/>
                <a:ea typeface="Arial Unicode MS" pitchFamily="34" charset="-128"/>
              </a:defRPr>
            </a:lvl3pPr>
            <a:lvl4pPr marL="1600200" indent="-228600">
              <a:spcBef>
                <a:spcPts val="450"/>
              </a:spcBef>
              <a:buClr>
                <a:srgbClr val="003399"/>
              </a:buClr>
              <a:buSzPct val="100000"/>
              <a:buFont typeface="Times New Roman" panose="02020603050405020304" pitchFamily="18" charset="0"/>
              <a:buChar char="–"/>
              <a:defRPr>
                <a:solidFill>
                  <a:srgbClr val="003399"/>
                </a:solidFill>
                <a:latin typeface="Times New Roman" panose="02020603050405020304" pitchFamily="18" charset="0"/>
                <a:ea typeface="Arial Unicode MS" pitchFamily="34" charset="-128"/>
              </a:defRPr>
            </a:lvl4pPr>
            <a:lvl5pPr marL="2057400" indent="-228600">
              <a:spcBef>
                <a:spcPts val="400"/>
              </a:spcBef>
              <a:buClr>
                <a:srgbClr val="003399"/>
              </a:buClr>
              <a:buSzPct val="100000"/>
              <a:buFont typeface="Times New Roman" panose="02020603050405020304" pitchFamily="18" charset="0"/>
              <a:buChar char="»"/>
              <a:defRPr sz="1600">
                <a:solidFill>
                  <a:srgbClr val="003399"/>
                </a:solidFill>
                <a:latin typeface="Times New Roman" panose="02020603050405020304" pitchFamily="18" charset="0"/>
                <a:ea typeface="Arial Unicode MS" pitchFamily="34" charset="-128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3399"/>
              </a:buClr>
              <a:buSzPct val="100000"/>
              <a:buFont typeface="Times New Roman" panose="02020603050405020304" pitchFamily="18" charset="0"/>
              <a:buChar char="»"/>
              <a:defRPr sz="1600">
                <a:solidFill>
                  <a:srgbClr val="003399"/>
                </a:solidFill>
                <a:latin typeface="Times New Roman" panose="02020603050405020304" pitchFamily="18" charset="0"/>
                <a:ea typeface="Arial Unicode MS" pitchFamily="34" charset="-128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3399"/>
              </a:buClr>
              <a:buSzPct val="100000"/>
              <a:buFont typeface="Times New Roman" panose="02020603050405020304" pitchFamily="18" charset="0"/>
              <a:buChar char="»"/>
              <a:defRPr sz="1600">
                <a:solidFill>
                  <a:srgbClr val="003399"/>
                </a:solidFill>
                <a:latin typeface="Times New Roman" panose="02020603050405020304" pitchFamily="18" charset="0"/>
                <a:ea typeface="Arial Unicode MS" pitchFamily="34" charset="-128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3399"/>
              </a:buClr>
              <a:buSzPct val="100000"/>
              <a:buFont typeface="Times New Roman" panose="02020603050405020304" pitchFamily="18" charset="0"/>
              <a:buChar char="»"/>
              <a:defRPr sz="1600">
                <a:solidFill>
                  <a:srgbClr val="003399"/>
                </a:solidFill>
                <a:latin typeface="Times New Roman" panose="02020603050405020304" pitchFamily="18" charset="0"/>
                <a:ea typeface="Arial Unicode MS" pitchFamily="34" charset="-128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3399"/>
              </a:buClr>
              <a:buSzPct val="100000"/>
              <a:buFont typeface="Times New Roman" panose="02020603050405020304" pitchFamily="18" charset="0"/>
              <a:buChar char="»"/>
              <a:defRPr sz="1600">
                <a:solidFill>
                  <a:srgbClr val="003399"/>
                </a:solidFill>
                <a:latin typeface="Times New Roman" panose="02020603050405020304" pitchFamily="18" charset="0"/>
                <a:ea typeface="Arial Unicode MS" pitchFamily="34" charset="-128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pt-BR" altLang="en-US" sz="3088" b="1">
                <a:solidFill>
                  <a:schemeClr val="tx1"/>
                </a:solidFill>
                <a:cs typeface="Times New Roman" panose="02020603050405020304" pitchFamily="18" charset="0"/>
              </a:rPr>
              <a:t>Molalidade  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endParaRPr lang="pt-BR" altLang="en-US" sz="2647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pt-BR" altLang="en-US" sz="2647">
                <a:solidFill>
                  <a:schemeClr val="tx1"/>
                </a:solidFill>
                <a:cs typeface="Times New Roman" panose="02020603050405020304" pitchFamily="18" charset="0"/>
              </a:rPr>
              <a:t>É a relação entre a quantidade de matéria de soluto e a massa do solvente, em Kg.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endParaRPr lang="pt-BR" altLang="en-US" sz="2206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endParaRPr lang="pt-BR" altLang="en-US" sz="2206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endParaRPr lang="pt-BR" altLang="en-US" sz="2206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pt-BR" altLang="en-US" sz="2206" b="1">
                <a:solidFill>
                  <a:schemeClr val="tx1"/>
                </a:solidFill>
                <a:cs typeface="Times New Roman" panose="02020603050405020304" pitchFamily="18" charset="0"/>
              </a:rPr>
              <a:t>Molalidade = quantidade de matéria soluto /  massa do solvente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endParaRPr lang="pt-BR" altLang="en-US" sz="3088" b="1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pt-BR" altLang="en-US" sz="3088" b="1">
                <a:solidFill>
                  <a:schemeClr val="tx1"/>
                </a:solidFill>
                <a:cs typeface="Times New Roman" panose="02020603050405020304" pitchFamily="18" charset="0"/>
              </a:rPr>
              <a:t>                   Molalidade = n</a:t>
            </a:r>
            <a:r>
              <a:rPr lang="pt-BR" altLang="en-US" sz="3088" b="1" baseline="-25000">
                <a:solidFill>
                  <a:schemeClr val="tx1"/>
                </a:solidFill>
                <a:cs typeface="Times New Roman" panose="02020603050405020304" pitchFamily="18" charset="0"/>
              </a:rPr>
              <a:t>1</a:t>
            </a:r>
            <a:r>
              <a:rPr lang="pt-BR" altLang="en-US" sz="3088" b="1">
                <a:solidFill>
                  <a:schemeClr val="tx1"/>
                </a:solidFill>
                <a:cs typeface="Times New Roman" panose="02020603050405020304" pitchFamily="18" charset="0"/>
              </a:rPr>
              <a:t>/m</a:t>
            </a:r>
            <a:r>
              <a:rPr lang="pt-BR" altLang="en-US" sz="3088" b="1" baseline="-25000">
                <a:solidFill>
                  <a:schemeClr val="tx1"/>
                </a:solidFill>
                <a:cs typeface="Times New Roman" panose="02020603050405020304" pitchFamily="18" charset="0"/>
              </a:rPr>
              <a:t>2 </a:t>
            </a:r>
            <a:r>
              <a:rPr lang="pt-BR" altLang="en-US" sz="3088" b="1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pt-BR" altLang="en-US" sz="2647" b="1">
                <a:solidFill>
                  <a:schemeClr val="tx1"/>
                </a:solidFill>
                <a:cs typeface="Times New Roman" panose="02020603050405020304" pitchFamily="18" charset="0"/>
              </a:rPr>
              <a:t>(Kg)</a:t>
            </a:r>
            <a:endParaRPr lang="pt-BR" altLang="en-US" sz="2647" b="1" baseline="-2500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05391" y="581405"/>
            <a:ext cx="6689725" cy="986790"/>
          </a:xfrm>
          <a:prstGeom prst="rect">
            <a:avLst/>
          </a:prstGeom>
          <a:solidFill>
            <a:srgbClr val="003399"/>
          </a:solidFill>
        </p:spPr>
        <p:txBody>
          <a:bodyPr vert="horz" wrap="square" lIns="0" tIns="83185" rIns="0" bIns="0" rtlCol="0">
            <a:spAutoFit/>
          </a:bodyPr>
          <a:lstStyle/>
          <a:p>
            <a:pPr marL="1362075" marR="682625" indent="-672465">
              <a:lnSpc>
                <a:spcPct val="73100"/>
              </a:lnSpc>
              <a:spcBef>
                <a:spcPts val="655"/>
              </a:spcBef>
            </a:pPr>
            <a:r>
              <a:rPr dirty="0"/>
              <a:t>Propriedades gerais</a:t>
            </a:r>
            <a:r>
              <a:rPr spc="-140" dirty="0"/>
              <a:t> </a:t>
            </a:r>
            <a:r>
              <a:rPr dirty="0"/>
              <a:t>das  soluções</a:t>
            </a:r>
            <a:r>
              <a:rPr spc="-50" dirty="0"/>
              <a:t> </a:t>
            </a:r>
            <a:r>
              <a:rPr dirty="0"/>
              <a:t>aquosas</a:t>
            </a:r>
          </a:p>
        </p:txBody>
      </p:sp>
      <p:sp>
        <p:nvSpPr>
          <p:cNvPr id="3" name="object 3"/>
          <p:cNvSpPr/>
          <p:nvPr/>
        </p:nvSpPr>
        <p:spPr>
          <a:xfrm>
            <a:off x="774839" y="2919996"/>
            <a:ext cx="9144000" cy="1715770"/>
          </a:xfrm>
          <a:custGeom>
            <a:avLst/>
            <a:gdLst/>
            <a:ahLst/>
            <a:cxnLst/>
            <a:rect l="l" t="t" r="r" b="b"/>
            <a:pathLst>
              <a:path w="9144000" h="1715770">
                <a:moveTo>
                  <a:pt x="9144000" y="0"/>
                </a:moveTo>
                <a:lnTo>
                  <a:pt x="0" y="0"/>
                </a:lnTo>
                <a:lnTo>
                  <a:pt x="0" y="857250"/>
                </a:lnTo>
                <a:lnTo>
                  <a:pt x="0" y="858012"/>
                </a:lnTo>
                <a:lnTo>
                  <a:pt x="0" y="1715262"/>
                </a:lnTo>
                <a:lnTo>
                  <a:pt x="9144000" y="1715262"/>
                </a:lnTo>
                <a:lnTo>
                  <a:pt x="9144000" y="858012"/>
                </a:lnTo>
                <a:lnTo>
                  <a:pt x="9144000" y="857250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04449" y="1992912"/>
            <a:ext cx="7503795" cy="2284095"/>
          </a:xfrm>
          <a:prstGeom prst="rect">
            <a:avLst/>
          </a:prstGeom>
        </p:spPr>
        <p:txBody>
          <a:bodyPr vert="horz" wrap="square" lIns="0" tIns="115570" rIns="0" bIns="0" rtlCol="0">
            <a:spAutoFit/>
          </a:bodyPr>
          <a:lstStyle/>
          <a:p>
            <a:pPr marL="1878964">
              <a:lnSpc>
                <a:spcPct val="100000"/>
              </a:lnSpc>
              <a:spcBef>
                <a:spcPts val="910"/>
              </a:spcBef>
            </a:pPr>
            <a:r>
              <a:rPr sz="2800" b="1" spc="-5" dirty="0">
                <a:solidFill>
                  <a:srgbClr val="00339A"/>
                </a:solidFill>
                <a:latin typeface="Arial"/>
                <a:cs typeface="Arial"/>
              </a:rPr>
              <a:t>Compostos iônicos em</a:t>
            </a:r>
            <a:r>
              <a:rPr sz="2800" b="1" spc="-10" dirty="0">
                <a:solidFill>
                  <a:srgbClr val="00339A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00339A"/>
                </a:solidFill>
                <a:latin typeface="Arial"/>
                <a:cs typeface="Arial"/>
              </a:rPr>
              <a:t>água</a:t>
            </a:r>
            <a:endParaRPr sz="2800">
              <a:latin typeface="Arial"/>
              <a:cs typeface="Arial"/>
            </a:endParaRPr>
          </a:p>
          <a:p>
            <a:pPr marL="350520" indent="-338455">
              <a:lnSpc>
                <a:spcPct val="100000"/>
              </a:lnSpc>
              <a:spcBef>
                <a:spcPts val="695"/>
              </a:spcBef>
              <a:buChar char="•"/>
              <a:tabLst>
                <a:tab pos="350520" algn="l"/>
                <a:tab pos="351155" algn="l"/>
              </a:tabLst>
            </a:pPr>
            <a:r>
              <a:rPr sz="2400" spc="-5" dirty="0">
                <a:solidFill>
                  <a:srgbClr val="00339A"/>
                </a:solidFill>
                <a:latin typeface="Times New Roman"/>
                <a:cs typeface="Times New Roman"/>
              </a:rPr>
              <a:t>Os </a:t>
            </a:r>
            <a:r>
              <a:rPr sz="2400" dirty="0">
                <a:solidFill>
                  <a:srgbClr val="00339A"/>
                </a:solidFill>
                <a:latin typeface="Times New Roman"/>
                <a:cs typeface="Times New Roman"/>
              </a:rPr>
              <a:t>íons </a:t>
            </a:r>
            <a:r>
              <a:rPr sz="2400" spc="-5" dirty="0">
                <a:solidFill>
                  <a:srgbClr val="00339A"/>
                </a:solidFill>
                <a:latin typeface="Times New Roman"/>
                <a:cs typeface="Times New Roman"/>
              </a:rPr>
              <a:t>se </a:t>
            </a:r>
            <a:r>
              <a:rPr sz="2400" dirty="0">
                <a:solidFill>
                  <a:srgbClr val="00339A"/>
                </a:solidFill>
                <a:latin typeface="Times New Roman"/>
                <a:cs typeface="Times New Roman"/>
              </a:rPr>
              <a:t>dissociam em</a:t>
            </a:r>
            <a:r>
              <a:rPr sz="2400" spc="-40" dirty="0">
                <a:solidFill>
                  <a:srgbClr val="00339A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339A"/>
                </a:solidFill>
                <a:latin typeface="Times New Roman"/>
                <a:cs typeface="Times New Roman"/>
              </a:rPr>
              <a:t>água.</a:t>
            </a:r>
            <a:endParaRPr sz="2400">
              <a:latin typeface="Times New Roman"/>
              <a:cs typeface="Times New Roman"/>
            </a:endParaRPr>
          </a:p>
          <a:p>
            <a:pPr marL="350520" indent="-338455">
              <a:lnSpc>
                <a:spcPct val="100000"/>
              </a:lnSpc>
              <a:spcBef>
                <a:spcPts val="695"/>
              </a:spcBef>
              <a:buChar char="•"/>
              <a:tabLst>
                <a:tab pos="350520" algn="l"/>
                <a:tab pos="351155" algn="l"/>
              </a:tabLst>
            </a:pPr>
            <a:r>
              <a:rPr sz="2400" spc="-5" dirty="0">
                <a:solidFill>
                  <a:srgbClr val="00339A"/>
                </a:solidFill>
                <a:latin typeface="Times New Roman"/>
                <a:cs typeface="Times New Roman"/>
              </a:rPr>
              <a:t>Em </a:t>
            </a:r>
            <a:r>
              <a:rPr sz="2400" dirty="0">
                <a:solidFill>
                  <a:srgbClr val="00339A"/>
                </a:solidFill>
                <a:latin typeface="Times New Roman"/>
                <a:cs typeface="Times New Roman"/>
              </a:rPr>
              <a:t>solução, cada íon é rodeado por moléculas de</a:t>
            </a:r>
            <a:r>
              <a:rPr sz="2400" spc="-145" dirty="0">
                <a:solidFill>
                  <a:srgbClr val="00339A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339A"/>
                </a:solidFill>
                <a:latin typeface="Times New Roman"/>
                <a:cs typeface="Times New Roman"/>
              </a:rPr>
              <a:t>água.</a:t>
            </a:r>
            <a:endParaRPr sz="2400">
              <a:latin typeface="Times New Roman"/>
              <a:cs typeface="Times New Roman"/>
            </a:endParaRPr>
          </a:p>
          <a:p>
            <a:pPr marL="350520" marR="5080" indent="-338455">
              <a:lnSpc>
                <a:spcPct val="100000"/>
              </a:lnSpc>
              <a:spcBef>
                <a:spcPts val="700"/>
              </a:spcBef>
              <a:buChar char="•"/>
              <a:tabLst>
                <a:tab pos="350520" algn="l"/>
                <a:tab pos="351155" algn="l"/>
              </a:tabLst>
            </a:pPr>
            <a:r>
              <a:rPr sz="2400" spc="-5" dirty="0">
                <a:solidFill>
                  <a:srgbClr val="00339A"/>
                </a:solidFill>
                <a:latin typeface="Times New Roman"/>
                <a:cs typeface="Times New Roman"/>
              </a:rPr>
              <a:t>O transporte </a:t>
            </a:r>
            <a:r>
              <a:rPr sz="2400" dirty="0">
                <a:solidFill>
                  <a:srgbClr val="00339A"/>
                </a:solidFill>
                <a:latin typeface="Times New Roman"/>
                <a:cs typeface="Times New Roman"/>
              </a:rPr>
              <a:t>de íons através da </a:t>
            </a:r>
            <a:r>
              <a:rPr sz="2400" spc="-5" dirty="0">
                <a:solidFill>
                  <a:srgbClr val="00339A"/>
                </a:solidFill>
                <a:latin typeface="Times New Roman"/>
                <a:cs typeface="Times New Roman"/>
              </a:rPr>
              <a:t>solução </a:t>
            </a:r>
            <a:r>
              <a:rPr sz="2400" dirty="0">
                <a:solidFill>
                  <a:srgbClr val="00339A"/>
                </a:solidFill>
                <a:latin typeface="Times New Roman"/>
                <a:cs typeface="Times New Roman"/>
              </a:rPr>
              <a:t>provoca o fluxo</a:t>
            </a:r>
            <a:r>
              <a:rPr sz="2400" spc="-65" dirty="0">
                <a:solidFill>
                  <a:srgbClr val="00339A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339A"/>
                </a:solidFill>
                <a:latin typeface="Times New Roman"/>
                <a:cs typeface="Times New Roman"/>
              </a:rPr>
              <a:t>de  corrente.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565789" y="4972050"/>
            <a:ext cx="1562100" cy="116814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dirty="0"/>
              <a:t>© </a:t>
            </a:r>
            <a:r>
              <a:rPr spc="-5" dirty="0"/>
              <a:t>2005 by Pearson</a:t>
            </a:r>
            <a:r>
              <a:rPr spc="-80" dirty="0"/>
              <a:t> </a:t>
            </a:r>
            <a:r>
              <a:rPr spc="-5" dirty="0"/>
              <a:t>Education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spc="-5" dirty="0"/>
              <a:t>Capítulo</a:t>
            </a:r>
            <a:r>
              <a:rPr spc="-50" dirty="0"/>
              <a:t> </a:t>
            </a:r>
            <a:r>
              <a:rPr spc="-5" dirty="0"/>
              <a:t>04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CaixaDeTexto 1">
            <a:extLst>
              <a:ext uri="{FF2B5EF4-FFF2-40B4-BE49-F238E27FC236}">
                <a16:creationId xmlns:a16="http://schemas.microsoft.com/office/drawing/2014/main" id="{F8C7D72E-AF2D-4C94-B174-F99AA2F4BD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3500" y="1319998"/>
            <a:ext cx="9211971" cy="1314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700"/>
              </a:spcBef>
              <a:buClr>
                <a:srgbClr val="003399"/>
              </a:buClr>
              <a:buSzPct val="100000"/>
              <a:buFont typeface="Times New Roman" panose="02020603050405020304" pitchFamily="18" charset="0"/>
              <a:buChar char="•"/>
              <a:defRPr sz="2800">
                <a:solidFill>
                  <a:srgbClr val="003399"/>
                </a:solidFill>
                <a:latin typeface="Times New Roman" panose="02020603050405020304" pitchFamily="18" charset="0"/>
                <a:ea typeface="Arial Unicode MS" pitchFamily="34" charset="-128"/>
              </a:defRPr>
            </a:lvl1pPr>
            <a:lvl2pPr marL="742950" indent="-285750">
              <a:spcBef>
                <a:spcPts val="600"/>
              </a:spcBef>
              <a:buClr>
                <a:srgbClr val="003399"/>
              </a:buClr>
              <a:buSzPct val="100000"/>
              <a:buFont typeface="Times New Roman" panose="02020603050405020304" pitchFamily="18" charset="0"/>
              <a:buChar char="–"/>
              <a:defRPr sz="2400">
                <a:solidFill>
                  <a:srgbClr val="003399"/>
                </a:solidFill>
                <a:latin typeface="Times New Roman" panose="02020603050405020304" pitchFamily="18" charset="0"/>
                <a:ea typeface="Arial Unicode MS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003399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3399"/>
                </a:solidFill>
                <a:latin typeface="Times New Roman" panose="02020603050405020304" pitchFamily="18" charset="0"/>
                <a:ea typeface="Arial Unicode MS" pitchFamily="34" charset="-128"/>
              </a:defRPr>
            </a:lvl3pPr>
            <a:lvl4pPr marL="1600200" indent="-228600">
              <a:spcBef>
                <a:spcPts val="450"/>
              </a:spcBef>
              <a:buClr>
                <a:srgbClr val="003399"/>
              </a:buClr>
              <a:buSzPct val="100000"/>
              <a:buFont typeface="Times New Roman" panose="02020603050405020304" pitchFamily="18" charset="0"/>
              <a:buChar char="–"/>
              <a:defRPr>
                <a:solidFill>
                  <a:srgbClr val="003399"/>
                </a:solidFill>
                <a:latin typeface="Times New Roman" panose="02020603050405020304" pitchFamily="18" charset="0"/>
                <a:ea typeface="Arial Unicode MS" pitchFamily="34" charset="-128"/>
              </a:defRPr>
            </a:lvl4pPr>
            <a:lvl5pPr marL="2057400" indent="-228600">
              <a:spcBef>
                <a:spcPts val="400"/>
              </a:spcBef>
              <a:buClr>
                <a:srgbClr val="003399"/>
              </a:buClr>
              <a:buSzPct val="100000"/>
              <a:buFont typeface="Times New Roman" panose="02020603050405020304" pitchFamily="18" charset="0"/>
              <a:buChar char="»"/>
              <a:defRPr sz="1600">
                <a:solidFill>
                  <a:srgbClr val="003399"/>
                </a:solidFill>
                <a:latin typeface="Times New Roman" panose="02020603050405020304" pitchFamily="18" charset="0"/>
                <a:ea typeface="Arial Unicode MS" pitchFamily="34" charset="-128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3399"/>
              </a:buClr>
              <a:buSzPct val="100000"/>
              <a:buFont typeface="Times New Roman" panose="02020603050405020304" pitchFamily="18" charset="0"/>
              <a:buChar char="»"/>
              <a:defRPr sz="1600">
                <a:solidFill>
                  <a:srgbClr val="003399"/>
                </a:solidFill>
                <a:latin typeface="Times New Roman" panose="02020603050405020304" pitchFamily="18" charset="0"/>
                <a:ea typeface="Arial Unicode MS" pitchFamily="34" charset="-128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3399"/>
              </a:buClr>
              <a:buSzPct val="100000"/>
              <a:buFont typeface="Times New Roman" panose="02020603050405020304" pitchFamily="18" charset="0"/>
              <a:buChar char="»"/>
              <a:defRPr sz="1600">
                <a:solidFill>
                  <a:srgbClr val="003399"/>
                </a:solidFill>
                <a:latin typeface="Times New Roman" panose="02020603050405020304" pitchFamily="18" charset="0"/>
                <a:ea typeface="Arial Unicode MS" pitchFamily="34" charset="-128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3399"/>
              </a:buClr>
              <a:buSzPct val="100000"/>
              <a:buFont typeface="Times New Roman" panose="02020603050405020304" pitchFamily="18" charset="0"/>
              <a:buChar char="»"/>
              <a:defRPr sz="1600">
                <a:solidFill>
                  <a:srgbClr val="003399"/>
                </a:solidFill>
                <a:latin typeface="Times New Roman" panose="02020603050405020304" pitchFamily="18" charset="0"/>
                <a:ea typeface="Arial Unicode MS" pitchFamily="34" charset="-128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3399"/>
              </a:buClr>
              <a:buSzPct val="100000"/>
              <a:buFont typeface="Times New Roman" panose="02020603050405020304" pitchFamily="18" charset="0"/>
              <a:buChar char="»"/>
              <a:defRPr sz="1600">
                <a:solidFill>
                  <a:srgbClr val="003399"/>
                </a:solidFill>
                <a:latin typeface="Times New Roman" panose="02020603050405020304" pitchFamily="18" charset="0"/>
                <a:ea typeface="Arial Unicode MS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pt-BR" altLang="en-US" sz="2647" b="1">
                <a:solidFill>
                  <a:schemeClr val="tx1"/>
                </a:solidFill>
                <a:cs typeface="Times New Roman" panose="02020603050405020304" pitchFamily="18" charset="0"/>
              </a:rPr>
              <a:t>Exemplo: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pt-BR" altLang="en-US" sz="2647">
                <a:solidFill>
                  <a:schemeClr val="tx1"/>
                </a:solidFill>
                <a:cs typeface="Times New Roman" panose="02020603050405020304" pitchFamily="18" charset="0"/>
              </a:rPr>
              <a:t>Calcule a molalidade da glicose num soro contendo 4 g de  glicose (C</a:t>
            </a:r>
            <a:r>
              <a:rPr lang="pt-BR" altLang="en-US" sz="2647" baseline="-25000">
                <a:solidFill>
                  <a:schemeClr val="tx1"/>
                </a:solidFill>
                <a:cs typeface="Times New Roman" panose="02020603050405020304" pitchFamily="18" charset="0"/>
              </a:rPr>
              <a:t>6</a:t>
            </a:r>
            <a:r>
              <a:rPr lang="pt-BR" altLang="en-US" sz="2647">
                <a:solidFill>
                  <a:schemeClr val="tx1"/>
                </a:solidFill>
                <a:cs typeface="Times New Roman" panose="02020603050405020304" pitchFamily="18" charset="0"/>
              </a:rPr>
              <a:t>H</a:t>
            </a:r>
            <a:r>
              <a:rPr lang="pt-BR" altLang="en-US" sz="2647" baseline="-25000">
                <a:solidFill>
                  <a:schemeClr val="tx1"/>
                </a:solidFill>
                <a:cs typeface="Times New Roman" panose="02020603050405020304" pitchFamily="18" charset="0"/>
              </a:rPr>
              <a:t>12</a:t>
            </a:r>
            <a:r>
              <a:rPr lang="pt-BR" altLang="en-US" sz="2647">
                <a:solidFill>
                  <a:schemeClr val="tx1"/>
                </a:solidFill>
                <a:cs typeface="Times New Roman" panose="02020603050405020304" pitchFamily="18" charset="0"/>
              </a:rPr>
              <a:t>O</a:t>
            </a:r>
            <a:r>
              <a:rPr lang="pt-BR" altLang="en-US" sz="2647" baseline="-25000">
                <a:solidFill>
                  <a:schemeClr val="tx1"/>
                </a:solidFill>
                <a:cs typeface="Times New Roman" panose="02020603050405020304" pitchFamily="18" charset="0"/>
              </a:rPr>
              <a:t>6</a:t>
            </a:r>
            <a:r>
              <a:rPr lang="pt-BR" altLang="en-US" sz="2647">
                <a:solidFill>
                  <a:schemeClr val="tx1"/>
                </a:solidFill>
                <a:cs typeface="Times New Roman" panose="02020603050405020304" pitchFamily="18" charset="0"/>
              </a:rPr>
              <a:t>) em 100 g de água.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1">
            <a:extLst>
              <a:ext uri="{FF2B5EF4-FFF2-40B4-BE49-F238E27FC236}">
                <a16:creationId xmlns:a16="http://schemas.microsoft.com/office/drawing/2014/main" id="{DC53265E-3310-4752-804F-8EB4935058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4985" y="1051747"/>
            <a:ext cx="8919612" cy="2553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ts val="700"/>
              </a:spcBef>
              <a:buClr>
                <a:srgbClr val="003399"/>
              </a:buClr>
              <a:buSzPct val="100000"/>
              <a:buFont typeface="Times New Roman" panose="02020603050405020304" pitchFamily="18" charset="0"/>
              <a:buChar char="•"/>
              <a:defRPr sz="2800">
                <a:solidFill>
                  <a:srgbClr val="003399"/>
                </a:solidFill>
                <a:latin typeface="Times New Roman" panose="02020603050405020304" pitchFamily="18" charset="0"/>
                <a:ea typeface="Arial Unicode MS" pitchFamily="34" charset="-128"/>
              </a:defRPr>
            </a:lvl1pPr>
            <a:lvl2pPr marL="742950" indent="-285750">
              <a:spcBef>
                <a:spcPts val="600"/>
              </a:spcBef>
              <a:buClr>
                <a:srgbClr val="003399"/>
              </a:buClr>
              <a:buSzPct val="100000"/>
              <a:buFont typeface="Times New Roman" panose="02020603050405020304" pitchFamily="18" charset="0"/>
              <a:buChar char="–"/>
              <a:defRPr sz="2400">
                <a:solidFill>
                  <a:srgbClr val="003399"/>
                </a:solidFill>
                <a:latin typeface="Times New Roman" panose="02020603050405020304" pitchFamily="18" charset="0"/>
                <a:ea typeface="Arial Unicode MS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003399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3399"/>
                </a:solidFill>
                <a:latin typeface="Times New Roman" panose="02020603050405020304" pitchFamily="18" charset="0"/>
                <a:ea typeface="Arial Unicode MS" pitchFamily="34" charset="-128"/>
              </a:defRPr>
            </a:lvl3pPr>
            <a:lvl4pPr marL="1600200" indent="-228600">
              <a:spcBef>
                <a:spcPts val="450"/>
              </a:spcBef>
              <a:buClr>
                <a:srgbClr val="003399"/>
              </a:buClr>
              <a:buSzPct val="100000"/>
              <a:buFont typeface="Times New Roman" panose="02020603050405020304" pitchFamily="18" charset="0"/>
              <a:buChar char="–"/>
              <a:defRPr>
                <a:solidFill>
                  <a:srgbClr val="003399"/>
                </a:solidFill>
                <a:latin typeface="Times New Roman" panose="02020603050405020304" pitchFamily="18" charset="0"/>
                <a:ea typeface="Arial Unicode MS" pitchFamily="34" charset="-128"/>
              </a:defRPr>
            </a:lvl4pPr>
            <a:lvl5pPr marL="2057400" indent="-228600">
              <a:spcBef>
                <a:spcPts val="400"/>
              </a:spcBef>
              <a:buClr>
                <a:srgbClr val="003399"/>
              </a:buClr>
              <a:buSzPct val="100000"/>
              <a:buFont typeface="Times New Roman" panose="02020603050405020304" pitchFamily="18" charset="0"/>
              <a:buChar char="»"/>
              <a:defRPr sz="1600">
                <a:solidFill>
                  <a:srgbClr val="003399"/>
                </a:solidFill>
                <a:latin typeface="Times New Roman" panose="02020603050405020304" pitchFamily="18" charset="0"/>
                <a:ea typeface="Arial Unicode MS" pitchFamily="34" charset="-128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3399"/>
              </a:buClr>
              <a:buSzPct val="100000"/>
              <a:buFont typeface="Times New Roman" panose="02020603050405020304" pitchFamily="18" charset="0"/>
              <a:buChar char="»"/>
              <a:defRPr sz="1600">
                <a:solidFill>
                  <a:srgbClr val="003399"/>
                </a:solidFill>
                <a:latin typeface="Times New Roman" panose="02020603050405020304" pitchFamily="18" charset="0"/>
                <a:ea typeface="Arial Unicode MS" pitchFamily="34" charset="-128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3399"/>
              </a:buClr>
              <a:buSzPct val="100000"/>
              <a:buFont typeface="Times New Roman" panose="02020603050405020304" pitchFamily="18" charset="0"/>
              <a:buChar char="»"/>
              <a:defRPr sz="1600">
                <a:solidFill>
                  <a:srgbClr val="003399"/>
                </a:solidFill>
                <a:latin typeface="Times New Roman" panose="02020603050405020304" pitchFamily="18" charset="0"/>
                <a:ea typeface="Arial Unicode MS" pitchFamily="34" charset="-128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3399"/>
              </a:buClr>
              <a:buSzPct val="100000"/>
              <a:buFont typeface="Times New Roman" panose="02020603050405020304" pitchFamily="18" charset="0"/>
              <a:buChar char="»"/>
              <a:defRPr sz="1600">
                <a:solidFill>
                  <a:srgbClr val="003399"/>
                </a:solidFill>
                <a:latin typeface="Times New Roman" panose="02020603050405020304" pitchFamily="18" charset="0"/>
                <a:ea typeface="Arial Unicode MS" pitchFamily="34" charset="-128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3399"/>
              </a:buClr>
              <a:buSzPct val="100000"/>
              <a:buFont typeface="Times New Roman" panose="02020603050405020304" pitchFamily="18" charset="0"/>
              <a:buChar char="»"/>
              <a:defRPr sz="1600">
                <a:solidFill>
                  <a:srgbClr val="003399"/>
                </a:solidFill>
                <a:latin typeface="Times New Roman" panose="02020603050405020304" pitchFamily="18" charset="0"/>
                <a:ea typeface="Arial Unicode MS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en-US" sz="3088" b="1">
                <a:solidFill>
                  <a:srgbClr val="000000"/>
                </a:solidFill>
                <a:latin typeface="Verdana" panose="020B0604030504040204" pitchFamily="34" charset="0"/>
                <a:cs typeface="Times New Roman" panose="02020603050405020304" pitchFamily="18" charset="0"/>
              </a:rPr>
              <a:t>Título (</a:t>
            </a:r>
            <a:r>
              <a:rPr lang="pt-BR" altLang="en-US" sz="3088">
                <a:solidFill>
                  <a:srgbClr val="000000"/>
                </a:solidFill>
                <a:latin typeface="Verdana" panose="020B0604030504040204" pitchFamily="34" charset="0"/>
                <a:cs typeface="Times New Roman" panose="02020603050405020304" pitchFamily="18" charset="0"/>
              </a:rPr>
              <a:t> T </a:t>
            </a:r>
            <a:r>
              <a:rPr lang="pt-BR" altLang="en-US" sz="3088" b="1">
                <a:solidFill>
                  <a:srgbClr val="000000"/>
                </a:solidFill>
                <a:latin typeface="Verdana" panose="020B0604030504040204" pitchFamily="34" charset="0"/>
                <a:cs typeface="Times New Roman" panose="02020603050405020304" pitchFamily="18" charset="0"/>
              </a:rPr>
              <a:t>)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pt-BR" altLang="en-US" sz="3088" b="1">
              <a:solidFill>
                <a:srgbClr val="000000"/>
              </a:solidFill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pt-BR" altLang="en-US" sz="2647">
                <a:solidFill>
                  <a:schemeClr val="bg1"/>
                </a:solidFill>
              </a:rPr>
              <a:t>É a relação entre a massa do soluto e a massa da solução.</a:t>
            </a:r>
            <a:endParaRPr lang="pt-BR" altLang="en-US" sz="2647">
              <a:solidFill>
                <a:srgbClr val="000000"/>
              </a:solidFill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pt-BR" altLang="en-US" sz="2206">
                <a:solidFill>
                  <a:srgbClr val="000000"/>
                </a:solidFill>
                <a:latin typeface="Verdana" panose="020B0604030504040204" pitchFamily="34" charset="0"/>
                <a:cs typeface="Times New Roman" panose="02020603050405020304" pitchFamily="18" charset="0"/>
              </a:rPr>
              <a:t>	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pt-BR" altLang="en-US" sz="2206">
                <a:solidFill>
                  <a:srgbClr val="000000"/>
                </a:solidFill>
                <a:latin typeface="Verdana" panose="020B0604030504040204" pitchFamily="34" charset="0"/>
                <a:cs typeface="Times New Roman" panose="02020603050405020304" pitchFamily="18" charset="0"/>
              </a:rPr>
              <a:t> </a:t>
            </a:r>
            <a:br>
              <a:rPr lang="pt-BR" altLang="en-US" sz="2206">
                <a:solidFill>
                  <a:srgbClr val="000000"/>
                </a:solidFill>
                <a:latin typeface="Verdana" panose="020B0604030504040204" pitchFamily="34" charset="0"/>
                <a:cs typeface="Times New Roman" panose="02020603050405020304" pitchFamily="18" charset="0"/>
              </a:rPr>
            </a:br>
            <a:endParaRPr lang="pt-BR" altLang="en-US" sz="2757">
              <a:solidFill>
                <a:srgbClr val="000000"/>
              </a:solidFill>
              <a:latin typeface="Verdana" panose="020B060403050404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2771" name="Picture 2" descr="http://www.soq.com.br/conteudos/em/solucoes/index_clip_image050.gif">
            <a:extLst>
              <a:ext uri="{FF2B5EF4-FFF2-40B4-BE49-F238E27FC236}">
                <a16:creationId xmlns:a16="http://schemas.microsoft.com/office/drawing/2014/main" id="{58BCE28E-6169-4010-B9DE-49AEFBE2CD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241" y="-815807"/>
            <a:ext cx="136551" cy="1575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2" name="Picture 2" descr="http://www.soq.com.br/conteudos/em/solucoes/index_clip_image058.gif">
            <a:extLst>
              <a:ext uri="{FF2B5EF4-FFF2-40B4-BE49-F238E27FC236}">
                <a16:creationId xmlns:a16="http://schemas.microsoft.com/office/drawing/2014/main" id="{09565205-7508-4719-B3A8-7379B8A203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5032" y="2907846"/>
            <a:ext cx="1502066" cy="1153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3" name="Retângulo 8">
            <a:extLst>
              <a:ext uri="{FF2B5EF4-FFF2-40B4-BE49-F238E27FC236}">
                <a16:creationId xmlns:a16="http://schemas.microsoft.com/office/drawing/2014/main" id="{EB05EF97-5CAD-45D6-9C64-F7C1503F0E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6895" y="4416916"/>
            <a:ext cx="7305502" cy="17217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700"/>
              </a:spcBef>
              <a:buClr>
                <a:srgbClr val="003399"/>
              </a:buClr>
              <a:buSzPct val="100000"/>
              <a:buFont typeface="Times New Roman" panose="02020603050405020304" pitchFamily="18" charset="0"/>
              <a:buChar char="•"/>
              <a:defRPr sz="2800">
                <a:solidFill>
                  <a:srgbClr val="003399"/>
                </a:solidFill>
                <a:latin typeface="Times New Roman" panose="02020603050405020304" pitchFamily="18" charset="0"/>
                <a:ea typeface="Arial Unicode MS" pitchFamily="34" charset="-128"/>
              </a:defRPr>
            </a:lvl1pPr>
            <a:lvl2pPr marL="742950" indent="-285750">
              <a:spcBef>
                <a:spcPts val="600"/>
              </a:spcBef>
              <a:buClr>
                <a:srgbClr val="003399"/>
              </a:buClr>
              <a:buSzPct val="100000"/>
              <a:buFont typeface="Times New Roman" panose="02020603050405020304" pitchFamily="18" charset="0"/>
              <a:buChar char="–"/>
              <a:defRPr sz="2400">
                <a:solidFill>
                  <a:srgbClr val="003399"/>
                </a:solidFill>
                <a:latin typeface="Times New Roman" panose="02020603050405020304" pitchFamily="18" charset="0"/>
                <a:ea typeface="Arial Unicode MS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003399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3399"/>
                </a:solidFill>
                <a:latin typeface="Times New Roman" panose="02020603050405020304" pitchFamily="18" charset="0"/>
                <a:ea typeface="Arial Unicode MS" pitchFamily="34" charset="-128"/>
              </a:defRPr>
            </a:lvl3pPr>
            <a:lvl4pPr marL="1600200" indent="-228600">
              <a:spcBef>
                <a:spcPts val="450"/>
              </a:spcBef>
              <a:buClr>
                <a:srgbClr val="003399"/>
              </a:buClr>
              <a:buSzPct val="100000"/>
              <a:buFont typeface="Times New Roman" panose="02020603050405020304" pitchFamily="18" charset="0"/>
              <a:buChar char="–"/>
              <a:defRPr>
                <a:solidFill>
                  <a:srgbClr val="003399"/>
                </a:solidFill>
                <a:latin typeface="Times New Roman" panose="02020603050405020304" pitchFamily="18" charset="0"/>
                <a:ea typeface="Arial Unicode MS" pitchFamily="34" charset="-128"/>
              </a:defRPr>
            </a:lvl4pPr>
            <a:lvl5pPr marL="2057400" indent="-228600">
              <a:spcBef>
                <a:spcPts val="400"/>
              </a:spcBef>
              <a:buClr>
                <a:srgbClr val="003399"/>
              </a:buClr>
              <a:buSzPct val="100000"/>
              <a:buFont typeface="Times New Roman" panose="02020603050405020304" pitchFamily="18" charset="0"/>
              <a:buChar char="»"/>
              <a:defRPr sz="1600">
                <a:solidFill>
                  <a:srgbClr val="003399"/>
                </a:solidFill>
                <a:latin typeface="Times New Roman" panose="02020603050405020304" pitchFamily="18" charset="0"/>
                <a:ea typeface="Arial Unicode MS" pitchFamily="34" charset="-128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3399"/>
              </a:buClr>
              <a:buSzPct val="100000"/>
              <a:buFont typeface="Times New Roman" panose="02020603050405020304" pitchFamily="18" charset="0"/>
              <a:buChar char="»"/>
              <a:defRPr sz="1600">
                <a:solidFill>
                  <a:srgbClr val="003399"/>
                </a:solidFill>
                <a:latin typeface="Times New Roman" panose="02020603050405020304" pitchFamily="18" charset="0"/>
                <a:ea typeface="Arial Unicode MS" pitchFamily="34" charset="-128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3399"/>
              </a:buClr>
              <a:buSzPct val="100000"/>
              <a:buFont typeface="Times New Roman" panose="02020603050405020304" pitchFamily="18" charset="0"/>
              <a:buChar char="»"/>
              <a:defRPr sz="1600">
                <a:solidFill>
                  <a:srgbClr val="003399"/>
                </a:solidFill>
                <a:latin typeface="Times New Roman" panose="02020603050405020304" pitchFamily="18" charset="0"/>
                <a:ea typeface="Arial Unicode MS" pitchFamily="34" charset="-128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3399"/>
              </a:buClr>
              <a:buSzPct val="100000"/>
              <a:buFont typeface="Times New Roman" panose="02020603050405020304" pitchFamily="18" charset="0"/>
              <a:buChar char="»"/>
              <a:defRPr sz="1600">
                <a:solidFill>
                  <a:srgbClr val="003399"/>
                </a:solidFill>
                <a:latin typeface="Times New Roman" panose="02020603050405020304" pitchFamily="18" charset="0"/>
                <a:ea typeface="Arial Unicode MS" pitchFamily="34" charset="-128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3399"/>
              </a:buClr>
              <a:buSzPct val="100000"/>
              <a:buFont typeface="Times New Roman" panose="02020603050405020304" pitchFamily="18" charset="0"/>
              <a:buChar char="»"/>
              <a:defRPr sz="1600">
                <a:solidFill>
                  <a:srgbClr val="003399"/>
                </a:solidFill>
                <a:latin typeface="Times New Roman" panose="02020603050405020304" pitchFamily="18" charset="0"/>
                <a:ea typeface="Arial Unicode MS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pt-BR" altLang="en-US" sz="2647">
                <a:solidFill>
                  <a:schemeClr val="bg1"/>
                </a:solidFill>
              </a:rPr>
              <a:t>Onde: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pt-BR" altLang="en-US" sz="2647">
                <a:solidFill>
                  <a:schemeClr val="bg1"/>
                </a:solidFill>
              </a:rPr>
              <a:t>m1 = massa do soluto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pt-BR" altLang="en-US" sz="2647">
                <a:solidFill>
                  <a:schemeClr val="bg1"/>
                </a:solidFill>
              </a:rPr>
              <a:t>m2 = Massa da solução = massa do soluto + massa do solvente 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">
            <a:extLst>
              <a:ext uri="{FF2B5EF4-FFF2-40B4-BE49-F238E27FC236}">
                <a16:creationId xmlns:a16="http://schemas.microsoft.com/office/drawing/2014/main" id="{334D82A7-F0C1-47A3-83F4-2F156AF9CC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935" y="667871"/>
            <a:ext cx="9395791" cy="6473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ts val="700"/>
              </a:spcBef>
              <a:buClr>
                <a:srgbClr val="003399"/>
              </a:buClr>
              <a:buSzPct val="100000"/>
              <a:buFont typeface="Times New Roman" panose="02020603050405020304" pitchFamily="18" charset="0"/>
              <a:buChar char="•"/>
              <a:defRPr sz="2800">
                <a:solidFill>
                  <a:srgbClr val="003399"/>
                </a:solidFill>
                <a:latin typeface="Times New Roman" panose="02020603050405020304" pitchFamily="18" charset="0"/>
                <a:ea typeface="Arial Unicode MS" pitchFamily="34" charset="-128"/>
              </a:defRPr>
            </a:lvl1pPr>
            <a:lvl2pPr marL="742950" indent="-285750">
              <a:spcBef>
                <a:spcPts val="600"/>
              </a:spcBef>
              <a:buClr>
                <a:srgbClr val="003399"/>
              </a:buClr>
              <a:buSzPct val="100000"/>
              <a:buFont typeface="Times New Roman" panose="02020603050405020304" pitchFamily="18" charset="0"/>
              <a:buChar char="–"/>
              <a:defRPr sz="2400">
                <a:solidFill>
                  <a:srgbClr val="003399"/>
                </a:solidFill>
                <a:latin typeface="Times New Roman" panose="02020603050405020304" pitchFamily="18" charset="0"/>
                <a:ea typeface="Arial Unicode MS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003399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3399"/>
                </a:solidFill>
                <a:latin typeface="Times New Roman" panose="02020603050405020304" pitchFamily="18" charset="0"/>
                <a:ea typeface="Arial Unicode MS" pitchFamily="34" charset="-128"/>
              </a:defRPr>
            </a:lvl3pPr>
            <a:lvl4pPr marL="1600200" indent="-228600">
              <a:spcBef>
                <a:spcPts val="450"/>
              </a:spcBef>
              <a:buClr>
                <a:srgbClr val="003399"/>
              </a:buClr>
              <a:buSzPct val="100000"/>
              <a:buFont typeface="Times New Roman" panose="02020603050405020304" pitchFamily="18" charset="0"/>
              <a:buChar char="–"/>
              <a:defRPr>
                <a:solidFill>
                  <a:srgbClr val="003399"/>
                </a:solidFill>
                <a:latin typeface="Times New Roman" panose="02020603050405020304" pitchFamily="18" charset="0"/>
                <a:ea typeface="Arial Unicode MS" pitchFamily="34" charset="-128"/>
              </a:defRPr>
            </a:lvl4pPr>
            <a:lvl5pPr marL="2057400" indent="-228600">
              <a:spcBef>
                <a:spcPts val="400"/>
              </a:spcBef>
              <a:buClr>
                <a:srgbClr val="003399"/>
              </a:buClr>
              <a:buSzPct val="100000"/>
              <a:buFont typeface="Times New Roman" panose="02020603050405020304" pitchFamily="18" charset="0"/>
              <a:buChar char="»"/>
              <a:defRPr sz="1600">
                <a:solidFill>
                  <a:srgbClr val="003399"/>
                </a:solidFill>
                <a:latin typeface="Times New Roman" panose="02020603050405020304" pitchFamily="18" charset="0"/>
                <a:ea typeface="Arial Unicode MS" pitchFamily="34" charset="-128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3399"/>
              </a:buClr>
              <a:buSzPct val="100000"/>
              <a:buFont typeface="Times New Roman" panose="02020603050405020304" pitchFamily="18" charset="0"/>
              <a:buChar char="»"/>
              <a:defRPr sz="1600">
                <a:solidFill>
                  <a:srgbClr val="003399"/>
                </a:solidFill>
                <a:latin typeface="Times New Roman" panose="02020603050405020304" pitchFamily="18" charset="0"/>
                <a:ea typeface="Arial Unicode MS" pitchFamily="34" charset="-128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3399"/>
              </a:buClr>
              <a:buSzPct val="100000"/>
              <a:buFont typeface="Times New Roman" panose="02020603050405020304" pitchFamily="18" charset="0"/>
              <a:buChar char="»"/>
              <a:defRPr sz="1600">
                <a:solidFill>
                  <a:srgbClr val="003399"/>
                </a:solidFill>
                <a:latin typeface="Times New Roman" panose="02020603050405020304" pitchFamily="18" charset="0"/>
                <a:ea typeface="Arial Unicode MS" pitchFamily="34" charset="-128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3399"/>
              </a:buClr>
              <a:buSzPct val="100000"/>
              <a:buFont typeface="Times New Roman" panose="02020603050405020304" pitchFamily="18" charset="0"/>
              <a:buChar char="»"/>
              <a:defRPr sz="1600">
                <a:solidFill>
                  <a:srgbClr val="003399"/>
                </a:solidFill>
                <a:latin typeface="Times New Roman" panose="02020603050405020304" pitchFamily="18" charset="0"/>
                <a:ea typeface="Arial Unicode MS" pitchFamily="34" charset="-128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3399"/>
              </a:buClr>
              <a:buSzPct val="100000"/>
              <a:buFont typeface="Times New Roman" panose="02020603050405020304" pitchFamily="18" charset="0"/>
              <a:buChar char="»"/>
              <a:defRPr sz="1600">
                <a:solidFill>
                  <a:srgbClr val="003399"/>
                </a:solidFill>
                <a:latin typeface="Times New Roman" panose="02020603050405020304" pitchFamily="18" charset="0"/>
                <a:ea typeface="Arial Unicode MS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en-US" sz="2206">
                <a:solidFill>
                  <a:srgbClr val="000000"/>
                </a:solidFill>
                <a:latin typeface="Verdana" panose="020B0604030504040204" pitchFamily="34" charset="0"/>
                <a:cs typeface="Times New Roman" panose="02020603050405020304" pitchFamily="18" charset="0"/>
              </a:rPr>
              <a:t>	   O título não possui unidade. É adimensional. Ele varia entre 0 e 1.  O percentual varia de 0 a 100.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t-BR" altLang="en-US" sz="2206">
              <a:solidFill>
                <a:srgbClr val="000000"/>
              </a:solidFill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br>
              <a:rPr lang="pt-BR" altLang="en-US" sz="2206">
                <a:solidFill>
                  <a:srgbClr val="000000"/>
                </a:solidFill>
                <a:latin typeface="Verdana" panose="020B0604030504040204" pitchFamily="34" charset="0"/>
                <a:cs typeface="Times New Roman" panose="02020603050405020304" pitchFamily="18" charset="0"/>
              </a:rPr>
            </a:br>
            <a:r>
              <a:rPr lang="pt-BR" altLang="en-US" sz="2206">
                <a:solidFill>
                  <a:srgbClr val="000000"/>
                </a:solidFill>
                <a:latin typeface="Verdana" panose="020B0604030504040204" pitchFamily="34" charset="0"/>
                <a:cs typeface="Times New Roman" panose="02020603050405020304" pitchFamily="18" charset="0"/>
              </a:rPr>
              <a:t>        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pt-BR" altLang="en-US" sz="2206">
                <a:solidFill>
                  <a:srgbClr val="000000"/>
                </a:solidFill>
                <a:latin typeface="Verdana" panose="020B0604030504040204" pitchFamily="34" charset="0"/>
                <a:cs typeface="Times New Roman" panose="02020603050405020304" pitchFamily="18" charset="0"/>
              </a:rPr>
              <a:t>Para encontrar o valor percentual através do título: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endParaRPr lang="pt-BR" altLang="en-US" sz="2206">
              <a:solidFill>
                <a:srgbClr val="000000"/>
              </a:solidFill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endParaRPr lang="pt-BR" altLang="en-US" sz="2206">
              <a:solidFill>
                <a:srgbClr val="000000"/>
              </a:solidFill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pt-BR" altLang="en-US" sz="2206">
                <a:solidFill>
                  <a:srgbClr val="000000"/>
                </a:solidFill>
                <a:latin typeface="Verdana" panose="020B0604030504040204" pitchFamily="34" charset="0"/>
                <a:cs typeface="Times New Roman" panose="02020603050405020304" pitchFamily="18" charset="0"/>
              </a:rPr>
              <a:t>  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pt-BR" altLang="en-US" sz="2206">
                <a:solidFill>
                  <a:srgbClr val="000000"/>
                </a:solidFill>
                <a:latin typeface="Verdana" panose="020B0604030504040204" pitchFamily="34" charset="0"/>
                <a:cs typeface="Times New Roman" panose="02020603050405020304" pitchFamily="18" charset="0"/>
              </a:rPr>
              <a:t>Relação entre concentração comum, densidade e título: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endParaRPr lang="pt-BR" altLang="en-US" sz="2206">
              <a:solidFill>
                <a:srgbClr val="000000"/>
              </a:solidFill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pt-BR" altLang="en-US" sz="2206">
                <a:solidFill>
                  <a:srgbClr val="000000"/>
                </a:solidFill>
                <a:latin typeface="Verdana" panose="020B0604030504040204" pitchFamily="34" charset="0"/>
                <a:cs typeface="Times New Roman" panose="02020603050405020304" pitchFamily="18" charset="0"/>
              </a:rPr>
              <a:t>  </a:t>
            </a:r>
            <a:br>
              <a:rPr lang="pt-BR" altLang="en-US" sz="2206">
                <a:solidFill>
                  <a:srgbClr val="000000"/>
                </a:solidFill>
                <a:latin typeface="Verdana" panose="020B0604030504040204" pitchFamily="34" charset="0"/>
                <a:cs typeface="Times New Roman" panose="02020603050405020304" pitchFamily="18" charset="0"/>
              </a:rPr>
            </a:br>
            <a:r>
              <a:rPr lang="pt-BR" altLang="en-US" sz="2206" b="1">
                <a:solidFill>
                  <a:srgbClr val="000000"/>
                </a:solidFill>
                <a:latin typeface="Verdana" panose="020B0604030504040204" pitchFamily="34" charset="0"/>
                <a:cs typeface="Times New Roman" panose="02020603050405020304" pitchFamily="18" charset="0"/>
              </a:rPr>
              <a:t>      </a:t>
            </a:r>
            <a:br>
              <a:rPr lang="pt-BR" altLang="en-US" sz="2206">
                <a:solidFill>
                  <a:srgbClr val="000000"/>
                </a:solidFill>
                <a:latin typeface="Verdana" panose="020B0604030504040204" pitchFamily="34" charset="0"/>
                <a:cs typeface="Times New Roman" panose="02020603050405020304" pitchFamily="18" charset="0"/>
              </a:rPr>
            </a:br>
            <a:r>
              <a:rPr lang="pt-BR" altLang="en-US" sz="2206">
                <a:solidFill>
                  <a:srgbClr val="000000"/>
                </a:solidFill>
                <a:latin typeface="Verdana" panose="020B0604030504040204" pitchFamily="34" charset="0"/>
                <a:cs typeface="Times New Roman" panose="02020603050405020304" pitchFamily="18" charset="0"/>
              </a:rPr>
              <a:t>Relação entre outras grandezas: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pt-BR" altLang="en-US" sz="2206">
                <a:solidFill>
                  <a:srgbClr val="000000"/>
                </a:solidFill>
                <a:latin typeface="Verdana" panose="020B0604030504040204" pitchFamily="34" charset="0"/>
                <a:cs typeface="Times New Roman" panose="02020603050405020304" pitchFamily="18" charset="0"/>
              </a:rPr>
              <a:t>  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endParaRPr lang="pt-BR" altLang="en-US" sz="2206">
              <a:solidFill>
                <a:srgbClr val="000000"/>
              </a:solidFill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pt-BR" altLang="en-US" sz="2206">
                <a:solidFill>
                  <a:srgbClr val="000000"/>
                </a:solidFill>
                <a:latin typeface="Verdana" panose="020B0604030504040204" pitchFamily="34" charset="0"/>
                <a:cs typeface="Times New Roman" panose="02020603050405020304" pitchFamily="18" charset="0"/>
              </a:rPr>
              <a:t>Ou simplesmente:</a:t>
            </a:r>
            <a:br>
              <a:rPr lang="pt-BR" altLang="en-US" sz="2206">
                <a:solidFill>
                  <a:srgbClr val="000000"/>
                </a:solidFill>
                <a:latin typeface="Verdana" panose="020B0604030504040204" pitchFamily="34" charset="0"/>
                <a:cs typeface="Times New Roman" panose="02020603050405020304" pitchFamily="18" charset="0"/>
              </a:rPr>
            </a:br>
            <a:r>
              <a:rPr lang="pt-BR" altLang="en-US" sz="2206" b="1">
                <a:solidFill>
                  <a:srgbClr val="000000"/>
                </a:solidFill>
                <a:latin typeface="Verdana" panose="020B0604030504040204" pitchFamily="34" charset="0"/>
                <a:cs typeface="Times New Roman" panose="02020603050405020304" pitchFamily="18" charset="0"/>
              </a:rPr>
              <a:t> </a:t>
            </a:r>
            <a:br>
              <a:rPr lang="pt-BR" altLang="en-US" sz="882">
                <a:solidFill>
                  <a:srgbClr val="000000"/>
                </a:solidFill>
                <a:latin typeface="Verdana" panose="020B0604030504040204" pitchFamily="34" charset="0"/>
                <a:cs typeface="Times New Roman" panose="02020603050405020304" pitchFamily="18" charset="0"/>
              </a:rPr>
            </a:br>
            <a:r>
              <a:rPr lang="pt-BR" altLang="en-US" sz="882">
                <a:solidFill>
                  <a:srgbClr val="000000"/>
                </a:solidFill>
                <a:latin typeface="Verdana" panose="020B0604030504040204" pitchFamily="34" charset="0"/>
                <a:cs typeface="Times New Roman" panose="02020603050405020304" pitchFamily="18" charset="0"/>
              </a:rPr>
              <a:t>  </a:t>
            </a:r>
            <a:br>
              <a:rPr lang="pt-BR" altLang="en-US" sz="1103">
                <a:solidFill>
                  <a:srgbClr val="000000"/>
                </a:solidFill>
                <a:latin typeface="Verdana" panose="020B0604030504040204" pitchFamily="34" charset="0"/>
                <a:cs typeface="Times New Roman" panose="02020603050405020304" pitchFamily="18" charset="0"/>
              </a:rPr>
            </a:br>
            <a:r>
              <a:rPr lang="pt-BR" altLang="en-US" sz="882" b="1">
                <a:solidFill>
                  <a:srgbClr val="000000"/>
                </a:solidFill>
                <a:latin typeface="Verdana" panose="020B0604030504040204" pitchFamily="34" charset="0"/>
                <a:cs typeface="Times New Roman" panose="02020603050405020304" pitchFamily="18" charset="0"/>
              </a:rPr>
              <a:t> </a:t>
            </a:r>
            <a:r>
              <a:rPr lang="pt-BR" altLang="en-US" sz="882">
                <a:solidFill>
                  <a:srgbClr val="000000"/>
                </a:solidFill>
                <a:latin typeface="Verdana" panose="020B0604030504040204" pitchFamily="34" charset="0"/>
                <a:cs typeface="Times New Roman" panose="02020603050405020304" pitchFamily="18" charset="0"/>
              </a:rPr>
              <a:t>  </a:t>
            </a:r>
            <a:endParaRPr lang="pt-BR" altLang="en-US" sz="1213">
              <a:solidFill>
                <a:srgbClr val="000000"/>
              </a:solidFill>
              <a:latin typeface="Verdana" panose="020B060403050404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4819" name="Picture 2" descr="http://www.soq.com.br/conteudos/em/solucoes/index_clip_image058.gif">
            <a:extLst>
              <a:ext uri="{FF2B5EF4-FFF2-40B4-BE49-F238E27FC236}">
                <a16:creationId xmlns:a16="http://schemas.microsoft.com/office/drawing/2014/main" id="{F51FB1A7-55A4-4CEE-AC06-A1FF9CFCE1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0233" y="1558088"/>
            <a:ext cx="1080156" cy="82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0" name="Picture 3" descr="http://www.soq.com.br/conteudos/em/solucoes/index_clip_image060.gif">
            <a:extLst>
              <a:ext uri="{FF2B5EF4-FFF2-40B4-BE49-F238E27FC236}">
                <a16:creationId xmlns:a16="http://schemas.microsoft.com/office/drawing/2014/main" id="{D87D3903-7542-43D7-98A0-B4F4425D6F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6700" y="1558088"/>
            <a:ext cx="1467053" cy="775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1" name="Picture 4" descr="http://www.soq.com.br/conteudos/em/solucoes/index_clip_image062.gif">
            <a:extLst>
              <a:ext uri="{FF2B5EF4-FFF2-40B4-BE49-F238E27FC236}">
                <a16:creationId xmlns:a16="http://schemas.microsoft.com/office/drawing/2014/main" id="{FD19BCB5-38D7-4768-BA2F-7FA4D4204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6252" y="3145937"/>
            <a:ext cx="1587849" cy="3816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2" name="Picture 5" descr="http://www.soq.com.br/conteudos/em/solucoes/index_clip_image064.gif">
            <a:extLst>
              <a:ext uri="{FF2B5EF4-FFF2-40B4-BE49-F238E27FC236}">
                <a16:creationId xmlns:a16="http://schemas.microsoft.com/office/drawing/2014/main" id="{DB171E27-365C-47B5-95AE-6DA6DC2122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3122" y="4178825"/>
            <a:ext cx="849069" cy="791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3" name="Picture 6" descr="http://www.soq.com.br/conteudos/em/solucoes/index_clip_image066.gif">
            <a:extLst>
              <a:ext uri="{FF2B5EF4-FFF2-40B4-BE49-F238E27FC236}">
                <a16:creationId xmlns:a16="http://schemas.microsoft.com/office/drawing/2014/main" id="{5DCDCBBA-6608-4E88-9416-AA35CA0926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6942" y="5607364"/>
            <a:ext cx="2867581" cy="358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4" name="Picture 7" descr="http://www.soq.com.br/conteudos/em/solucoes/index_clip_image068.gif">
            <a:extLst>
              <a:ext uri="{FF2B5EF4-FFF2-40B4-BE49-F238E27FC236}">
                <a16:creationId xmlns:a16="http://schemas.microsoft.com/office/drawing/2014/main" id="{8233DF22-C2DB-43AD-99B6-F83263576D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1452" y="6719032"/>
            <a:ext cx="1587849" cy="337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5" name="Picture 8" descr="http://www.soq.com.br/conteudos/em/solucoes/index_clip_image070.gif">
            <a:extLst>
              <a:ext uri="{FF2B5EF4-FFF2-40B4-BE49-F238E27FC236}">
                <a16:creationId xmlns:a16="http://schemas.microsoft.com/office/drawing/2014/main" id="{1ACEE6D6-5FDC-450B-90D8-1D1D89D7AF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2191" y="6719032"/>
            <a:ext cx="1754161" cy="358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443F58BD-FDFE-48CC-9528-C4AB6B168A41}"/>
              </a:ext>
            </a:extLst>
          </p:cNvPr>
          <p:cNvSpPr/>
          <p:nvPr/>
        </p:nvSpPr>
        <p:spPr>
          <a:xfrm>
            <a:off x="740715" y="1479309"/>
            <a:ext cx="9131441" cy="307943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pt-BR" sz="2206" dirty="0">
                <a:latin typeface="Arial" pitchFamily="34" charset="0"/>
                <a:cs typeface="Arial" pitchFamily="34" charset="0"/>
              </a:rPr>
              <a:t>Em um recipiente temos 20g de H</a:t>
            </a:r>
            <a:r>
              <a:rPr lang="pt-BR" sz="2206" baseline="-25000" dirty="0">
                <a:latin typeface="Arial" pitchFamily="34" charset="0"/>
                <a:cs typeface="Arial" pitchFamily="34" charset="0"/>
              </a:rPr>
              <a:t>2</a:t>
            </a:r>
            <a:r>
              <a:rPr lang="pt-BR" sz="2206" dirty="0">
                <a:latin typeface="Arial" pitchFamily="34" charset="0"/>
                <a:cs typeface="Arial" pitchFamily="34" charset="0"/>
              </a:rPr>
              <a:t>SO</a:t>
            </a:r>
            <a:r>
              <a:rPr lang="pt-BR" sz="2206" baseline="-25000" dirty="0">
                <a:latin typeface="Arial" pitchFamily="34" charset="0"/>
                <a:cs typeface="Arial" pitchFamily="34" charset="0"/>
              </a:rPr>
              <a:t>4</a:t>
            </a:r>
            <a:r>
              <a:rPr lang="pt-BR" sz="2206" dirty="0">
                <a:latin typeface="Arial" pitchFamily="34" charset="0"/>
                <a:cs typeface="Arial" pitchFamily="34" charset="0"/>
              </a:rPr>
              <a:t> dissolvidos em 80g de água, o título da solução será de:</a:t>
            </a:r>
          </a:p>
          <a:p>
            <a:pPr>
              <a:defRPr/>
            </a:pPr>
            <a:endParaRPr lang="pt-BR" sz="2206" dirty="0">
              <a:latin typeface="Arial" pitchFamily="34" charset="0"/>
              <a:cs typeface="Arial" pitchFamily="34" charset="0"/>
            </a:endParaRPr>
          </a:p>
          <a:p>
            <a:pPr marL="378150" indent="-378150">
              <a:buFontTx/>
              <a:buAutoNum type="alphaLcParenR"/>
              <a:defRPr/>
            </a:pPr>
            <a:r>
              <a:rPr lang="pt-BR" sz="2206" dirty="0">
                <a:latin typeface="Arial" pitchFamily="34" charset="0"/>
                <a:cs typeface="Arial" pitchFamily="34" charset="0"/>
              </a:rPr>
              <a:t>100</a:t>
            </a:r>
          </a:p>
          <a:p>
            <a:pPr marL="378150" indent="-378150">
              <a:buFontTx/>
              <a:buAutoNum type="alphaLcParenR"/>
              <a:defRPr/>
            </a:pPr>
            <a:r>
              <a:rPr lang="pt-BR" sz="2206" dirty="0">
                <a:latin typeface="Arial" pitchFamily="34" charset="0"/>
                <a:cs typeface="Arial" pitchFamily="34" charset="0"/>
              </a:rPr>
              <a:t>80</a:t>
            </a:r>
          </a:p>
          <a:p>
            <a:pPr marL="378150" indent="-378150">
              <a:buFontTx/>
              <a:buAutoNum type="alphaLcParenR"/>
              <a:defRPr/>
            </a:pPr>
            <a:r>
              <a:rPr lang="pt-BR" sz="2206" dirty="0">
                <a:latin typeface="Arial" pitchFamily="34" charset="0"/>
                <a:cs typeface="Arial" pitchFamily="34" charset="0"/>
              </a:rPr>
              <a:t>0,20</a:t>
            </a:r>
          </a:p>
          <a:p>
            <a:pPr marL="378150" indent="-378150">
              <a:buFontTx/>
              <a:buAutoNum type="alphaLcParenR"/>
              <a:defRPr/>
            </a:pPr>
            <a:r>
              <a:rPr lang="pt-BR" sz="2206" dirty="0">
                <a:latin typeface="Arial" pitchFamily="34" charset="0"/>
                <a:cs typeface="Arial" pitchFamily="34" charset="0"/>
              </a:rPr>
              <a:t>0,80</a:t>
            </a:r>
          </a:p>
          <a:p>
            <a:pPr marL="378150" indent="-378150">
              <a:buFontTx/>
              <a:buAutoNum type="alphaLcParenR"/>
              <a:defRPr/>
            </a:pPr>
            <a:endParaRPr lang="pt-BR" sz="1985" dirty="0"/>
          </a:p>
          <a:p>
            <a:pPr marL="378150" indent="-378150">
              <a:buFontTx/>
              <a:buAutoNum type="alphaLcParenR"/>
              <a:defRPr/>
            </a:pPr>
            <a:endParaRPr lang="pt-BR" sz="1985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tângulo 1">
            <a:extLst>
              <a:ext uri="{FF2B5EF4-FFF2-40B4-BE49-F238E27FC236}">
                <a16:creationId xmlns:a16="http://schemas.microsoft.com/office/drawing/2014/main" id="{BED23F70-5D5C-4B53-B03B-70FE7BF130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935" y="525199"/>
            <a:ext cx="9290752" cy="62535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700"/>
              </a:spcBef>
              <a:buClr>
                <a:srgbClr val="003399"/>
              </a:buClr>
              <a:buSzPct val="100000"/>
              <a:buFont typeface="Times New Roman" panose="02020603050405020304" pitchFamily="18" charset="0"/>
              <a:buChar char="•"/>
              <a:defRPr sz="2800">
                <a:solidFill>
                  <a:srgbClr val="003399"/>
                </a:solidFill>
                <a:latin typeface="Times New Roman" panose="02020603050405020304" pitchFamily="18" charset="0"/>
                <a:ea typeface="Arial Unicode MS" pitchFamily="34" charset="-128"/>
              </a:defRPr>
            </a:lvl1pPr>
            <a:lvl2pPr marL="742950" indent="-285750">
              <a:spcBef>
                <a:spcPts val="600"/>
              </a:spcBef>
              <a:buClr>
                <a:srgbClr val="003399"/>
              </a:buClr>
              <a:buSzPct val="100000"/>
              <a:buFont typeface="Times New Roman" panose="02020603050405020304" pitchFamily="18" charset="0"/>
              <a:buChar char="–"/>
              <a:defRPr sz="2400">
                <a:solidFill>
                  <a:srgbClr val="003399"/>
                </a:solidFill>
                <a:latin typeface="Times New Roman" panose="02020603050405020304" pitchFamily="18" charset="0"/>
                <a:ea typeface="Arial Unicode MS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003399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3399"/>
                </a:solidFill>
                <a:latin typeface="Times New Roman" panose="02020603050405020304" pitchFamily="18" charset="0"/>
                <a:ea typeface="Arial Unicode MS" pitchFamily="34" charset="-128"/>
              </a:defRPr>
            </a:lvl3pPr>
            <a:lvl4pPr marL="1600200" indent="-228600">
              <a:spcBef>
                <a:spcPts val="450"/>
              </a:spcBef>
              <a:buClr>
                <a:srgbClr val="003399"/>
              </a:buClr>
              <a:buSzPct val="100000"/>
              <a:buFont typeface="Times New Roman" panose="02020603050405020304" pitchFamily="18" charset="0"/>
              <a:buChar char="–"/>
              <a:defRPr>
                <a:solidFill>
                  <a:srgbClr val="003399"/>
                </a:solidFill>
                <a:latin typeface="Times New Roman" panose="02020603050405020304" pitchFamily="18" charset="0"/>
                <a:ea typeface="Arial Unicode MS" pitchFamily="34" charset="-128"/>
              </a:defRPr>
            </a:lvl4pPr>
            <a:lvl5pPr marL="2057400" indent="-228600">
              <a:spcBef>
                <a:spcPts val="400"/>
              </a:spcBef>
              <a:buClr>
                <a:srgbClr val="003399"/>
              </a:buClr>
              <a:buSzPct val="100000"/>
              <a:buFont typeface="Times New Roman" panose="02020603050405020304" pitchFamily="18" charset="0"/>
              <a:buChar char="»"/>
              <a:defRPr sz="1600">
                <a:solidFill>
                  <a:srgbClr val="003399"/>
                </a:solidFill>
                <a:latin typeface="Times New Roman" panose="02020603050405020304" pitchFamily="18" charset="0"/>
                <a:ea typeface="Arial Unicode MS" pitchFamily="34" charset="-128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3399"/>
              </a:buClr>
              <a:buSzPct val="100000"/>
              <a:buFont typeface="Times New Roman" panose="02020603050405020304" pitchFamily="18" charset="0"/>
              <a:buChar char="»"/>
              <a:defRPr sz="1600">
                <a:solidFill>
                  <a:srgbClr val="003399"/>
                </a:solidFill>
                <a:latin typeface="Times New Roman" panose="02020603050405020304" pitchFamily="18" charset="0"/>
                <a:ea typeface="Arial Unicode MS" pitchFamily="34" charset="-128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3399"/>
              </a:buClr>
              <a:buSzPct val="100000"/>
              <a:buFont typeface="Times New Roman" panose="02020603050405020304" pitchFamily="18" charset="0"/>
              <a:buChar char="»"/>
              <a:defRPr sz="1600">
                <a:solidFill>
                  <a:srgbClr val="003399"/>
                </a:solidFill>
                <a:latin typeface="Times New Roman" panose="02020603050405020304" pitchFamily="18" charset="0"/>
                <a:ea typeface="Arial Unicode MS" pitchFamily="34" charset="-128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3399"/>
              </a:buClr>
              <a:buSzPct val="100000"/>
              <a:buFont typeface="Times New Roman" panose="02020603050405020304" pitchFamily="18" charset="0"/>
              <a:buChar char="»"/>
              <a:defRPr sz="1600">
                <a:solidFill>
                  <a:srgbClr val="003399"/>
                </a:solidFill>
                <a:latin typeface="Times New Roman" panose="02020603050405020304" pitchFamily="18" charset="0"/>
                <a:ea typeface="Arial Unicode MS" pitchFamily="34" charset="-128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3399"/>
              </a:buClr>
              <a:buSzPct val="100000"/>
              <a:buFont typeface="Times New Roman" panose="02020603050405020304" pitchFamily="18" charset="0"/>
              <a:buChar char="»"/>
              <a:defRPr sz="1600">
                <a:solidFill>
                  <a:srgbClr val="003399"/>
                </a:solidFill>
                <a:latin typeface="Times New Roman" panose="02020603050405020304" pitchFamily="18" charset="0"/>
                <a:ea typeface="Arial Unicode MS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pt-BR" altLang="en-US" sz="2647" b="1">
                <a:solidFill>
                  <a:srgbClr val="000000"/>
                </a:solidFill>
                <a:latin typeface="Verdana" panose="020B0604030504040204" pitchFamily="34" charset="0"/>
                <a:cs typeface="Times New Roman" panose="02020603050405020304" pitchFamily="18" charset="0"/>
              </a:rPr>
              <a:t>Percentual (%)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endParaRPr lang="pt-BR" altLang="en-US" sz="2647" b="1">
              <a:solidFill>
                <a:srgbClr val="000000"/>
              </a:solidFill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pt-BR" altLang="en-US" sz="2206">
                <a:solidFill>
                  <a:srgbClr val="000000"/>
                </a:solidFill>
                <a:latin typeface="Verdana" panose="020B0604030504040204" pitchFamily="34" charset="0"/>
                <a:cs typeface="Times New Roman" panose="02020603050405020304" pitchFamily="18" charset="0"/>
              </a:rPr>
              <a:t>	</a:t>
            </a:r>
            <a:endParaRPr lang="pt-BR" altLang="en-US" sz="2206" b="1">
              <a:solidFill>
                <a:srgbClr val="000000"/>
              </a:solidFill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br>
              <a:rPr lang="pt-BR" altLang="en-US" sz="2647">
                <a:solidFill>
                  <a:srgbClr val="000000"/>
                </a:solidFill>
                <a:latin typeface="Verdana" panose="020B0604030504040204" pitchFamily="34" charset="0"/>
                <a:cs typeface="Times New Roman" panose="02020603050405020304" pitchFamily="18" charset="0"/>
              </a:rPr>
            </a:br>
            <a:r>
              <a:rPr lang="pt-BR" altLang="en-US" sz="2647">
                <a:solidFill>
                  <a:srgbClr val="000000"/>
                </a:solidFill>
                <a:latin typeface="Verdana" panose="020B0604030504040204" pitchFamily="34" charset="0"/>
                <a:cs typeface="Times New Roman" panose="02020603050405020304" pitchFamily="18" charset="0"/>
              </a:rPr>
              <a:t>- </a:t>
            </a:r>
            <a:r>
              <a:rPr lang="pt-BR" altLang="en-US" sz="2647" b="1">
                <a:solidFill>
                  <a:srgbClr val="000000"/>
                </a:solidFill>
                <a:latin typeface="Verdana" panose="020B0604030504040204" pitchFamily="34" charset="0"/>
                <a:cs typeface="Times New Roman" panose="02020603050405020304" pitchFamily="18" charset="0"/>
              </a:rPr>
              <a:t>Percentual massa/massa ou peso/peso: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pt-BR" altLang="en-US" sz="2647">
                <a:solidFill>
                  <a:srgbClr val="000000"/>
                </a:solidFill>
                <a:latin typeface="Verdana" panose="020B0604030504040204" pitchFamily="34" charset="0"/>
                <a:cs typeface="Times New Roman" panose="02020603050405020304" pitchFamily="18" charset="0"/>
              </a:rPr>
              <a:t> </a:t>
            </a:r>
            <a:br>
              <a:rPr lang="pt-BR" altLang="en-US" sz="2647">
                <a:solidFill>
                  <a:srgbClr val="000000"/>
                </a:solidFill>
                <a:latin typeface="Verdana" panose="020B0604030504040204" pitchFamily="34" charset="0"/>
                <a:cs typeface="Times New Roman" panose="02020603050405020304" pitchFamily="18" charset="0"/>
              </a:rPr>
            </a:br>
            <a:r>
              <a:rPr lang="pt-BR" altLang="en-US" sz="2647" b="1">
                <a:solidFill>
                  <a:srgbClr val="000000"/>
                </a:solidFill>
                <a:latin typeface="Verdana" panose="020B0604030504040204" pitchFamily="34" charset="0"/>
                <a:cs typeface="Times New Roman" panose="02020603050405020304" pitchFamily="18" charset="0"/>
              </a:rPr>
              <a:t>%m/m ; %p/p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pt-BR" altLang="en-US" sz="2647">
                <a:solidFill>
                  <a:srgbClr val="000000"/>
                </a:solidFill>
                <a:latin typeface="Verdana" panose="020B0604030504040204" pitchFamily="34" charset="0"/>
                <a:cs typeface="Times New Roman" panose="02020603050405020304" pitchFamily="18" charset="0"/>
              </a:rPr>
              <a:t>  </a:t>
            </a:r>
            <a:br>
              <a:rPr lang="pt-BR" altLang="en-US" sz="2647">
                <a:solidFill>
                  <a:srgbClr val="000000"/>
                </a:solidFill>
                <a:latin typeface="Verdana" panose="020B0604030504040204" pitchFamily="34" charset="0"/>
                <a:cs typeface="Times New Roman" panose="02020603050405020304" pitchFamily="18" charset="0"/>
              </a:rPr>
            </a:br>
            <a:r>
              <a:rPr lang="pt-BR" altLang="en-US" sz="2647">
                <a:solidFill>
                  <a:srgbClr val="000000"/>
                </a:solidFill>
                <a:latin typeface="Verdana" panose="020B0604030504040204" pitchFamily="34" charset="0"/>
                <a:cs typeface="Times New Roman" panose="02020603050405020304" pitchFamily="18" charset="0"/>
              </a:rPr>
              <a:t>- </a:t>
            </a:r>
            <a:r>
              <a:rPr lang="pt-BR" altLang="en-US" sz="2647" b="1">
                <a:solidFill>
                  <a:srgbClr val="000000"/>
                </a:solidFill>
                <a:latin typeface="Verdana" panose="020B0604030504040204" pitchFamily="34" charset="0"/>
                <a:cs typeface="Times New Roman" panose="02020603050405020304" pitchFamily="18" charset="0"/>
              </a:rPr>
              <a:t>Percentual massa/volume: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br>
              <a:rPr lang="pt-BR" altLang="en-US" sz="2647">
                <a:solidFill>
                  <a:srgbClr val="000000"/>
                </a:solidFill>
                <a:latin typeface="Verdana" panose="020B0604030504040204" pitchFamily="34" charset="0"/>
                <a:cs typeface="Times New Roman" panose="02020603050405020304" pitchFamily="18" charset="0"/>
              </a:rPr>
            </a:br>
            <a:r>
              <a:rPr lang="pt-BR" altLang="en-US" sz="2647" b="1">
                <a:solidFill>
                  <a:srgbClr val="000000"/>
                </a:solidFill>
                <a:latin typeface="Verdana" panose="020B0604030504040204" pitchFamily="34" charset="0"/>
                <a:cs typeface="Times New Roman" panose="02020603050405020304" pitchFamily="18" charset="0"/>
              </a:rPr>
              <a:t>%m/V ; %p/V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endParaRPr lang="pt-BR" altLang="en-US" sz="2647">
              <a:solidFill>
                <a:srgbClr val="000000"/>
              </a:solidFill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pt-BR" altLang="en-US" sz="2647" b="1">
                <a:solidFill>
                  <a:srgbClr val="000000"/>
                </a:solidFill>
                <a:latin typeface="Verdana" panose="020B0604030504040204" pitchFamily="34" charset="0"/>
                <a:cs typeface="Times New Roman" panose="02020603050405020304" pitchFamily="18" charset="0"/>
              </a:rPr>
              <a:t> </a:t>
            </a:r>
            <a:r>
              <a:rPr lang="pt-BR" altLang="en-US" sz="2647">
                <a:solidFill>
                  <a:srgbClr val="000000"/>
                </a:solidFill>
                <a:latin typeface="Verdana" panose="020B0604030504040204" pitchFamily="34" charset="0"/>
                <a:cs typeface="Times New Roman" panose="02020603050405020304" pitchFamily="18" charset="0"/>
              </a:rPr>
              <a:t>  </a:t>
            </a:r>
            <a:br>
              <a:rPr lang="pt-BR" altLang="en-US" sz="2647">
                <a:solidFill>
                  <a:srgbClr val="000000"/>
                </a:solidFill>
                <a:latin typeface="Verdana" panose="020B0604030504040204" pitchFamily="34" charset="0"/>
                <a:cs typeface="Times New Roman" panose="02020603050405020304" pitchFamily="18" charset="0"/>
              </a:rPr>
            </a:br>
            <a:r>
              <a:rPr lang="pt-BR" altLang="en-US" sz="2647">
                <a:solidFill>
                  <a:srgbClr val="000000"/>
                </a:solidFill>
                <a:latin typeface="Verdana" panose="020B0604030504040204" pitchFamily="34" charset="0"/>
                <a:cs typeface="Times New Roman" panose="02020603050405020304" pitchFamily="18" charset="0"/>
              </a:rPr>
              <a:t>- </a:t>
            </a:r>
            <a:r>
              <a:rPr lang="pt-BR" altLang="en-US" sz="2647" b="1">
                <a:solidFill>
                  <a:srgbClr val="000000"/>
                </a:solidFill>
                <a:latin typeface="Verdana" panose="020B0604030504040204" pitchFamily="34" charset="0"/>
                <a:cs typeface="Times New Roman" panose="02020603050405020304" pitchFamily="18" charset="0"/>
              </a:rPr>
              <a:t>Percentual volume/volume: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pt-BR" altLang="en-US" sz="2647" b="1">
                <a:solidFill>
                  <a:srgbClr val="000000"/>
                </a:solidFill>
                <a:latin typeface="Verdana" panose="020B0604030504040204" pitchFamily="34" charset="0"/>
                <a:cs typeface="Times New Roman" panose="02020603050405020304" pitchFamily="18" charset="0"/>
              </a:rPr>
              <a:t>     %v/v</a:t>
            </a:r>
            <a:br>
              <a:rPr lang="pt-BR" altLang="en-US" sz="772">
                <a:solidFill>
                  <a:srgbClr val="000000"/>
                </a:solidFill>
                <a:latin typeface="Verdana" panose="020B0604030504040204" pitchFamily="34" charset="0"/>
                <a:cs typeface="Times New Roman" panose="02020603050405020304" pitchFamily="18" charset="0"/>
              </a:rPr>
            </a:br>
            <a:r>
              <a:rPr lang="pt-BR" altLang="en-US" sz="772">
                <a:solidFill>
                  <a:srgbClr val="000000"/>
                </a:solidFill>
                <a:latin typeface="Verdana" panose="020B0604030504040204" pitchFamily="34" charset="0"/>
                <a:cs typeface="Times New Roman" panose="02020603050405020304" pitchFamily="18" charset="0"/>
              </a:rPr>
              <a:t>  </a:t>
            </a:r>
            <a:endParaRPr lang="pt-BR" altLang="en-US" sz="2647">
              <a:solidFill>
                <a:srgbClr val="000000"/>
              </a:solidFill>
              <a:latin typeface="Verdana" panose="020B060403050404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8915" name="Picture 4" descr="http://www.soq.com.br/conteudos/em/solucoes/index_clip_image054.gif">
            <a:extLst>
              <a:ext uri="{FF2B5EF4-FFF2-40B4-BE49-F238E27FC236}">
                <a16:creationId xmlns:a16="http://schemas.microsoft.com/office/drawing/2014/main" id="{C804AA12-FC0D-4870-ADBC-1846237266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3887" y="4054528"/>
            <a:ext cx="1953736" cy="8490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16" name="Picture 3" descr="http://www.soq.com.br/conteudos/em/solucoes/index_clip_image052.gif">
            <a:extLst>
              <a:ext uri="{FF2B5EF4-FFF2-40B4-BE49-F238E27FC236}">
                <a16:creationId xmlns:a16="http://schemas.microsoft.com/office/drawing/2014/main" id="{D11EA972-B863-48DA-8AD6-9E39682924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8370" y="2760791"/>
            <a:ext cx="2064027" cy="89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17" name="Picture 5" descr="http://www.soq.com.br/conteudos/em/solucoes/index_clip_image056.gif">
            <a:extLst>
              <a:ext uri="{FF2B5EF4-FFF2-40B4-BE49-F238E27FC236}">
                <a16:creationId xmlns:a16="http://schemas.microsoft.com/office/drawing/2014/main" id="{DC87AC25-39AC-4C57-B66F-B446FEF971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4470" y="5579354"/>
            <a:ext cx="1874956" cy="8490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402268CD-9EB6-46FE-832E-C845463718C9}"/>
              </a:ext>
            </a:extLst>
          </p:cNvPr>
          <p:cNvSpPr/>
          <p:nvPr/>
        </p:nvSpPr>
        <p:spPr>
          <a:xfrm>
            <a:off x="821245" y="1081908"/>
            <a:ext cx="9131441" cy="70326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1985" dirty="0">
                <a:solidFill>
                  <a:srgbClr val="000000"/>
                </a:solidFill>
                <a:latin typeface="Verdana" pitchFamily="34" charset="0"/>
                <a:cs typeface="Times New Roman" pitchFamily="18" charset="0"/>
              </a:rPr>
              <a:t>É a relação entre soluto e solvente de uma solução dada em percentual (%).</a:t>
            </a:r>
            <a:endParaRPr lang="pt-BR" sz="1985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1">
            <a:extLst>
              <a:ext uri="{FF2B5EF4-FFF2-40B4-BE49-F238E27FC236}">
                <a16:creationId xmlns:a16="http://schemas.microsoft.com/office/drawing/2014/main" id="{E9F94A9E-81E1-4221-805C-AF57FD0DBD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0715" y="767860"/>
            <a:ext cx="9131441" cy="6133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ts val="700"/>
              </a:spcBef>
              <a:buClr>
                <a:srgbClr val="003399"/>
              </a:buClr>
              <a:buSzPct val="100000"/>
              <a:buFont typeface="Times New Roman" panose="02020603050405020304" pitchFamily="18" charset="0"/>
              <a:buChar char="•"/>
              <a:defRPr sz="2800">
                <a:solidFill>
                  <a:srgbClr val="003399"/>
                </a:solidFill>
                <a:latin typeface="Times New Roman" panose="02020603050405020304" pitchFamily="18" charset="0"/>
                <a:ea typeface="Arial Unicode MS" pitchFamily="34" charset="-128"/>
              </a:defRPr>
            </a:lvl1pPr>
            <a:lvl2pPr marL="742950" indent="-285750">
              <a:spcBef>
                <a:spcPts val="600"/>
              </a:spcBef>
              <a:buClr>
                <a:srgbClr val="003399"/>
              </a:buClr>
              <a:buSzPct val="100000"/>
              <a:buFont typeface="Times New Roman" panose="02020603050405020304" pitchFamily="18" charset="0"/>
              <a:buChar char="–"/>
              <a:defRPr sz="2400">
                <a:solidFill>
                  <a:srgbClr val="003399"/>
                </a:solidFill>
                <a:latin typeface="Times New Roman" panose="02020603050405020304" pitchFamily="18" charset="0"/>
                <a:ea typeface="Arial Unicode MS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003399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3399"/>
                </a:solidFill>
                <a:latin typeface="Times New Roman" panose="02020603050405020304" pitchFamily="18" charset="0"/>
                <a:ea typeface="Arial Unicode MS" pitchFamily="34" charset="-128"/>
              </a:defRPr>
            </a:lvl3pPr>
            <a:lvl4pPr marL="1600200" indent="-228600">
              <a:spcBef>
                <a:spcPts val="450"/>
              </a:spcBef>
              <a:buClr>
                <a:srgbClr val="003399"/>
              </a:buClr>
              <a:buSzPct val="100000"/>
              <a:buFont typeface="Times New Roman" panose="02020603050405020304" pitchFamily="18" charset="0"/>
              <a:buChar char="–"/>
              <a:defRPr>
                <a:solidFill>
                  <a:srgbClr val="003399"/>
                </a:solidFill>
                <a:latin typeface="Times New Roman" panose="02020603050405020304" pitchFamily="18" charset="0"/>
                <a:ea typeface="Arial Unicode MS" pitchFamily="34" charset="-128"/>
              </a:defRPr>
            </a:lvl4pPr>
            <a:lvl5pPr marL="2057400" indent="-228600">
              <a:spcBef>
                <a:spcPts val="400"/>
              </a:spcBef>
              <a:buClr>
                <a:srgbClr val="003399"/>
              </a:buClr>
              <a:buSzPct val="100000"/>
              <a:buFont typeface="Times New Roman" panose="02020603050405020304" pitchFamily="18" charset="0"/>
              <a:buChar char="»"/>
              <a:defRPr sz="1600">
                <a:solidFill>
                  <a:srgbClr val="003399"/>
                </a:solidFill>
                <a:latin typeface="Times New Roman" panose="02020603050405020304" pitchFamily="18" charset="0"/>
                <a:ea typeface="Arial Unicode MS" pitchFamily="34" charset="-128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3399"/>
              </a:buClr>
              <a:buSzPct val="100000"/>
              <a:buFont typeface="Times New Roman" panose="02020603050405020304" pitchFamily="18" charset="0"/>
              <a:buChar char="»"/>
              <a:defRPr sz="1600">
                <a:solidFill>
                  <a:srgbClr val="003399"/>
                </a:solidFill>
                <a:latin typeface="Times New Roman" panose="02020603050405020304" pitchFamily="18" charset="0"/>
                <a:ea typeface="Arial Unicode MS" pitchFamily="34" charset="-128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3399"/>
              </a:buClr>
              <a:buSzPct val="100000"/>
              <a:buFont typeface="Times New Roman" panose="02020603050405020304" pitchFamily="18" charset="0"/>
              <a:buChar char="»"/>
              <a:defRPr sz="1600">
                <a:solidFill>
                  <a:srgbClr val="003399"/>
                </a:solidFill>
                <a:latin typeface="Times New Roman" panose="02020603050405020304" pitchFamily="18" charset="0"/>
                <a:ea typeface="Arial Unicode MS" pitchFamily="34" charset="-128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3399"/>
              </a:buClr>
              <a:buSzPct val="100000"/>
              <a:buFont typeface="Times New Roman" panose="02020603050405020304" pitchFamily="18" charset="0"/>
              <a:buChar char="»"/>
              <a:defRPr sz="1600">
                <a:solidFill>
                  <a:srgbClr val="003399"/>
                </a:solidFill>
                <a:latin typeface="Times New Roman" panose="02020603050405020304" pitchFamily="18" charset="0"/>
                <a:ea typeface="Arial Unicode MS" pitchFamily="34" charset="-128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3399"/>
              </a:buClr>
              <a:buSzPct val="100000"/>
              <a:buFont typeface="Times New Roman" panose="02020603050405020304" pitchFamily="18" charset="0"/>
              <a:buChar char="»"/>
              <a:defRPr sz="1600">
                <a:solidFill>
                  <a:srgbClr val="003399"/>
                </a:solidFill>
                <a:latin typeface="Times New Roman" panose="02020603050405020304" pitchFamily="18" charset="0"/>
                <a:ea typeface="Arial Unicode MS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en-US" sz="2647" b="1">
                <a:solidFill>
                  <a:srgbClr val="000000"/>
                </a:solidFill>
                <a:latin typeface="Verdana" panose="020B0604030504040204" pitchFamily="34" charset="0"/>
                <a:cs typeface="Times New Roman" panose="02020603050405020304" pitchFamily="18" charset="0"/>
              </a:rPr>
              <a:t>Fração Molar (x)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pt-BR" altLang="en-US" sz="2647" b="1">
              <a:solidFill>
                <a:srgbClr val="000000"/>
              </a:solidFill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pt-BR" altLang="en-US" sz="2647">
              <a:solidFill>
                <a:srgbClr val="000000"/>
              </a:solidFill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br>
              <a:rPr lang="pt-BR" altLang="en-US" sz="2206">
                <a:solidFill>
                  <a:srgbClr val="000000"/>
                </a:solidFill>
                <a:latin typeface="Verdana" panose="020B0604030504040204" pitchFamily="34" charset="0"/>
                <a:cs typeface="Times New Roman" panose="02020603050405020304" pitchFamily="18" charset="0"/>
              </a:rPr>
            </a:br>
            <a:r>
              <a:rPr lang="pt-BR" altLang="en-US" sz="2206">
                <a:solidFill>
                  <a:srgbClr val="000000"/>
                </a:solidFill>
                <a:latin typeface="Verdana" panose="020B0604030504040204" pitchFamily="34" charset="0"/>
                <a:cs typeface="Times New Roman" panose="02020603050405020304" pitchFamily="18" charset="0"/>
              </a:rPr>
              <a:t>       ou       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pt-BR" altLang="en-US" sz="2206">
                <a:solidFill>
                  <a:srgbClr val="000000"/>
                </a:solidFill>
                <a:latin typeface="Verdana" panose="020B0604030504040204" pitchFamily="34" charset="0"/>
                <a:cs typeface="Times New Roman" panose="02020603050405020304" pitchFamily="18" charset="0"/>
              </a:rPr>
              <a:t> 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pt-BR" altLang="en-US" sz="2206">
                <a:solidFill>
                  <a:srgbClr val="000000"/>
                </a:solidFill>
                <a:latin typeface="Verdana" panose="020B0604030504040204" pitchFamily="34" charset="0"/>
                <a:cs typeface="Times New Roman" panose="02020603050405020304" pitchFamily="18" charset="0"/>
              </a:rPr>
              <a:t>      ou       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endParaRPr lang="pt-BR" altLang="en-US" sz="2206">
              <a:solidFill>
                <a:srgbClr val="000000"/>
              </a:solidFill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endParaRPr lang="pt-BR" altLang="en-US" sz="2206">
              <a:solidFill>
                <a:srgbClr val="000000"/>
              </a:solidFill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endParaRPr lang="pt-BR" altLang="en-US" sz="2206">
              <a:solidFill>
                <a:srgbClr val="000000"/>
              </a:solidFill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pt-BR" altLang="en-US" sz="1764">
                <a:solidFill>
                  <a:srgbClr val="000000"/>
                </a:solidFill>
                <a:latin typeface="Verdana" panose="020B0604030504040204" pitchFamily="34" charset="0"/>
                <a:cs typeface="Times New Roman" panose="02020603050405020304" pitchFamily="18" charset="0"/>
              </a:rPr>
              <a:t>Onde:</a:t>
            </a:r>
            <a:br>
              <a:rPr lang="pt-BR" altLang="en-US" sz="1764">
                <a:solidFill>
                  <a:srgbClr val="000000"/>
                </a:solidFill>
                <a:latin typeface="Verdana" panose="020B0604030504040204" pitchFamily="34" charset="0"/>
                <a:cs typeface="Times New Roman" panose="02020603050405020304" pitchFamily="18" charset="0"/>
              </a:rPr>
            </a:br>
            <a:r>
              <a:rPr lang="pt-BR" altLang="en-US" sz="1764">
                <a:solidFill>
                  <a:srgbClr val="000000"/>
                </a:solidFill>
                <a:latin typeface="Verdana" panose="020B0604030504040204" pitchFamily="34" charset="0"/>
                <a:cs typeface="Times New Roman" panose="02020603050405020304" pitchFamily="18" charset="0"/>
              </a:rPr>
              <a:t>x = fração molar da solução</a:t>
            </a:r>
            <a:br>
              <a:rPr lang="pt-BR" altLang="en-US" sz="1764">
                <a:solidFill>
                  <a:srgbClr val="000000"/>
                </a:solidFill>
                <a:latin typeface="Verdana" panose="020B0604030504040204" pitchFamily="34" charset="0"/>
                <a:cs typeface="Times New Roman" panose="02020603050405020304" pitchFamily="18" charset="0"/>
              </a:rPr>
            </a:br>
            <a:r>
              <a:rPr lang="pt-BR" altLang="en-US" sz="1764">
                <a:solidFill>
                  <a:srgbClr val="000000"/>
                </a:solidFill>
                <a:latin typeface="Verdana" panose="020B0604030504040204" pitchFamily="34" charset="0"/>
                <a:cs typeface="Times New Roman" panose="02020603050405020304" pitchFamily="18" charset="0"/>
              </a:rPr>
              <a:t>x1= fração molar do soluto</a:t>
            </a:r>
            <a:br>
              <a:rPr lang="pt-BR" altLang="en-US" sz="1764">
                <a:solidFill>
                  <a:srgbClr val="000000"/>
                </a:solidFill>
                <a:latin typeface="Verdana" panose="020B0604030504040204" pitchFamily="34" charset="0"/>
                <a:cs typeface="Times New Roman" panose="02020603050405020304" pitchFamily="18" charset="0"/>
              </a:rPr>
            </a:br>
            <a:r>
              <a:rPr lang="pt-BR" altLang="en-US" sz="1764">
                <a:solidFill>
                  <a:srgbClr val="000000"/>
                </a:solidFill>
                <a:latin typeface="Verdana" panose="020B0604030504040204" pitchFamily="34" charset="0"/>
                <a:cs typeface="Times New Roman" panose="02020603050405020304" pitchFamily="18" charset="0"/>
              </a:rPr>
              <a:t>x2 = fração molar do solvente</a:t>
            </a:r>
            <a:br>
              <a:rPr lang="pt-BR" altLang="en-US" sz="1764">
                <a:solidFill>
                  <a:srgbClr val="000000"/>
                </a:solidFill>
                <a:latin typeface="Verdana" panose="020B0604030504040204" pitchFamily="34" charset="0"/>
                <a:cs typeface="Times New Roman" panose="02020603050405020304" pitchFamily="18" charset="0"/>
              </a:rPr>
            </a:br>
            <a:r>
              <a:rPr lang="pt-BR" altLang="en-US" sz="1764">
                <a:solidFill>
                  <a:srgbClr val="000000"/>
                </a:solidFill>
                <a:latin typeface="Verdana" panose="020B0604030504040204" pitchFamily="34" charset="0"/>
                <a:cs typeface="Times New Roman" panose="02020603050405020304" pitchFamily="18" charset="0"/>
              </a:rPr>
              <a:t>n1= n°de mol do soluto</a:t>
            </a:r>
            <a:br>
              <a:rPr lang="pt-BR" altLang="en-US" sz="1764">
                <a:solidFill>
                  <a:srgbClr val="000000"/>
                </a:solidFill>
                <a:latin typeface="Verdana" panose="020B0604030504040204" pitchFamily="34" charset="0"/>
                <a:cs typeface="Times New Roman" panose="02020603050405020304" pitchFamily="18" charset="0"/>
              </a:rPr>
            </a:br>
            <a:r>
              <a:rPr lang="pt-BR" altLang="en-US" sz="1764">
                <a:solidFill>
                  <a:srgbClr val="000000"/>
                </a:solidFill>
                <a:latin typeface="Verdana" panose="020B0604030504040204" pitchFamily="34" charset="0"/>
                <a:cs typeface="Times New Roman" panose="02020603050405020304" pitchFamily="18" charset="0"/>
              </a:rPr>
              <a:t>n2 = n° de mol do solvente</a:t>
            </a:r>
            <a:br>
              <a:rPr lang="pt-BR" altLang="en-US" sz="1764">
                <a:solidFill>
                  <a:srgbClr val="000000"/>
                </a:solidFill>
                <a:latin typeface="Verdana" panose="020B0604030504040204" pitchFamily="34" charset="0"/>
                <a:cs typeface="Times New Roman" panose="02020603050405020304" pitchFamily="18" charset="0"/>
              </a:rPr>
            </a:br>
            <a:r>
              <a:rPr lang="pt-BR" altLang="en-US" sz="1764">
                <a:solidFill>
                  <a:srgbClr val="000000"/>
                </a:solidFill>
                <a:latin typeface="Verdana" panose="020B0604030504040204" pitchFamily="34" charset="0"/>
                <a:cs typeface="Times New Roman" panose="02020603050405020304" pitchFamily="18" charset="0"/>
              </a:rPr>
              <a:t>n = n° de mol da solução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pt-BR" altLang="en-US" sz="1764">
                <a:solidFill>
                  <a:srgbClr val="000000"/>
                </a:solidFill>
                <a:latin typeface="Verdana" panose="020B0604030504040204" pitchFamily="34" charset="0"/>
                <a:cs typeface="Times New Roman" panose="02020603050405020304" pitchFamily="18" charset="0"/>
              </a:rPr>
              <a:t>  </a:t>
            </a:r>
            <a:br>
              <a:rPr lang="pt-BR" altLang="en-US" sz="1764">
                <a:solidFill>
                  <a:srgbClr val="000000"/>
                </a:solidFill>
                <a:latin typeface="Verdana" panose="020B0604030504040204" pitchFamily="34" charset="0"/>
                <a:cs typeface="Times New Roman" panose="02020603050405020304" pitchFamily="18" charset="0"/>
              </a:rPr>
            </a:br>
            <a:r>
              <a:rPr lang="pt-BR" altLang="en-US" sz="1764">
                <a:solidFill>
                  <a:srgbClr val="000000"/>
                </a:solidFill>
                <a:latin typeface="Verdana" panose="020B0604030504040204" pitchFamily="34" charset="0"/>
                <a:cs typeface="Times New Roman" panose="02020603050405020304" pitchFamily="18" charset="0"/>
              </a:rPr>
              <a:t>  </a:t>
            </a:r>
          </a:p>
        </p:txBody>
      </p:sp>
      <p:pic>
        <p:nvPicPr>
          <p:cNvPr id="40963" name="Picture 4" descr="http://www.soq.com.br/conteudos/em/solucoes/index_clip_image104.gif">
            <a:extLst>
              <a:ext uri="{FF2B5EF4-FFF2-40B4-BE49-F238E27FC236}">
                <a16:creationId xmlns:a16="http://schemas.microsoft.com/office/drawing/2014/main" id="{7A75996C-B19E-449A-A046-180B507435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9541" y="3384026"/>
            <a:ext cx="1190449" cy="6354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64" name="Picture 5" descr="http://www.soq.com.br/conteudos/em/solucoes/index_clip_image106.gif">
            <a:extLst>
              <a:ext uri="{FF2B5EF4-FFF2-40B4-BE49-F238E27FC236}">
                <a16:creationId xmlns:a16="http://schemas.microsoft.com/office/drawing/2014/main" id="{4D5B0670-4634-48F2-951D-88E9CBE2EB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3571" y="3305246"/>
            <a:ext cx="954109" cy="6722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65" name="Picture 6" descr="http://www.soq.com.br/conteudos/em/solucoes/index_clip_image108.gif">
            <a:extLst>
              <a:ext uri="{FF2B5EF4-FFF2-40B4-BE49-F238E27FC236}">
                <a16:creationId xmlns:a16="http://schemas.microsoft.com/office/drawing/2014/main" id="{58BCFDB9-67C3-46C6-8F5C-E598974198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9990" y="4476438"/>
            <a:ext cx="952359" cy="652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66" name="Picture 10" descr="http://www.soq.com.br/conteudos/em/solucoes/index_clip_image100.gif">
            <a:extLst>
              <a:ext uri="{FF2B5EF4-FFF2-40B4-BE49-F238E27FC236}">
                <a16:creationId xmlns:a16="http://schemas.microsoft.com/office/drawing/2014/main" id="{E9781F2D-E087-43C3-A817-1952F5DEE7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7022" y="1983498"/>
            <a:ext cx="1293738" cy="700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67" name="Picture 12" descr="http://www.soq.com.br/conteudos/em/solucoes/index_clip_image102.gif">
            <a:extLst>
              <a:ext uri="{FF2B5EF4-FFF2-40B4-BE49-F238E27FC236}">
                <a16:creationId xmlns:a16="http://schemas.microsoft.com/office/drawing/2014/main" id="{68748472-C79D-4F8C-A3B8-9625CF9F7A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3571" y="2113047"/>
            <a:ext cx="954109" cy="7195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8" name="Rectangle 13">
            <a:extLst>
              <a:ext uri="{FF2B5EF4-FFF2-40B4-BE49-F238E27FC236}">
                <a16:creationId xmlns:a16="http://schemas.microsoft.com/office/drawing/2014/main" id="{5051B1A1-8D20-451B-AC43-0DE95AF9D5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1259" y="4580850"/>
            <a:ext cx="4842325" cy="703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ts val="700"/>
              </a:spcBef>
              <a:buClr>
                <a:srgbClr val="003399"/>
              </a:buClr>
              <a:buSzPct val="100000"/>
              <a:buFont typeface="Times New Roman" panose="02020603050405020304" pitchFamily="18" charset="0"/>
              <a:buChar char="•"/>
              <a:defRPr sz="2800">
                <a:solidFill>
                  <a:srgbClr val="003399"/>
                </a:solidFill>
                <a:latin typeface="Times New Roman" panose="02020603050405020304" pitchFamily="18" charset="0"/>
                <a:ea typeface="Arial Unicode MS" pitchFamily="34" charset="-128"/>
              </a:defRPr>
            </a:lvl1pPr>
            <a:lvl2pPr marL="742950" indent="-285750">
              <a:spcBef>
                <a:spcPts val="600"/>
              </a:spcBef>
              <a:buClr>
                <a:srgbClr val="003399"/>
              </a:buClr>
              <a:buSzPct val="100000"/>
              <a:buFont typeface="Times New Roman" panose="02020603050405020304" pitchFamily="18" charset="0"/>
              <a:buChar char="–"/>
              <a:defRPr sz="2400">
                <a:solidFill>
                  <a:srgbClr val="003399"/>
                </a:solidFill>
                <a:latin typeface="Times New Roman" panose="02020603050405020304" pitchFamily="18" charset="0"/>
                <a:ea typeface="Arial Unicode MS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003399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3399"/>
                </a:solidFill>
                <a:latin typeface="Times New Roman" panose="02020603050405020304" pitchFamily="18" charset="0"/>
                <a:ea typeface="Arial Unicode MS" pitchFamily="34" charset="-128"/>
              </a:defRPr>
            </a:lvl3pPr>
            <a:lvl4pPr marL="1600200" indent="-228600">
              <a:spcBef>
                <a:spcPts val="450"/>
              </a:spcBef>
              <a:buClr>
                <a:srgbClr val="003399"/>
              </a:buClr>
              <a:buSzPct val="100000"/>
              <a:buFont typeface="Times New Roman" panose="02020603050405020304" pitchFamily="18" charset="0"/>
              <a:buChar char="–"/>
              <a:defRPr>
                <a:solidFill>
                  <a:srgbClr val="003399"/>
                </a:solidFill>
                <a:latin typeface="Times New Roman" panose="02020603050405020304" pitchFamily="18" charset="0"/>
                <a:ea typeface="Arial Unicode MS" pitchFamily="34" charset="-128"/>
              </a:defRPr>
            </a:lvl4pPr>
            <a:lvl5pPr marL="2057400" indent="-228600">
              <a:spcBef>
                <a:spcPts val="400"/>
              </a:spcBef>
              <a:buClr>
                <a:srgbClr val="003399"/>
              </a:buClr>
              <a:buSzPct val="100000"/>
              <a:buFont typeface="Times New Roman" panose="02020603050405020304" pitchFamily="18" charset="0"/>
              <a:buChar char="»"/>
              <a:defRPr sz="1600">
                <a:solidFill>
                  <a:srgbClr val="003399"/>
                </a:solidFill>
                <a:latin typeface="Times New Roman" panose="02020603050405020304" pitchFamily="18" charset="0"/>
                <a:ea typeface="Arial Unicode MS" pitchFamily="34" charset="-128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3399"/>
              </a:buClr>
              <a:buSzPct val="100000"/>
              <a:buFont typeface="Times New Roman" panose="02020603050405020304" pitchFamily="18" charset="0"/>
              <a:buChar char="»"/>
              <a:defRPr sz="1600">
                <a:solidFill>
                  <a:srgbClr val="003399"/>
                </a:solidFill>
                <a:latin typeface="Times New Roman" panose="02020603050405020304" pitchFamily="18" charset="0"/>
                <a:ea typeface="Arial Unicode MS" pitchFamily="34" charset="-128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3399"/>
              </a:buClr>
              <a:buSzPct val="100000"/>
              <a:buFont typeface="Times New Roman" panose="02020603050405020304" pitchFamily="18" charset="0"/>
              <a:buChar char="»"/>
              <a:defRPr sz="1600">
                <a:solidFill>
                  <a:srgbClr val="003399"/>
                </a:solidFill>
                <a:latin typeface="Times New Roman" panose="02020603050405020304" pitchFamily="18" charset="0"/>
                <a:ea typeface="Arial Unicode MS" pitchFamily="34" charset="-128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3399"/>
              </a:buClr>
              <a:buSzPct val="100000"/>
              <a:buFont typeface="Times New Roman" panose="02020603050405020304" pitchFamily="18" charset="0"/>
              <a:buChar char="»"/>
              <a:defRPr sz="1600">
                <a:solidFill>
                  <a:srgbClr val="003399"/>
                </a:solidFill>
                <a:latin typeface="Times New Roman" panose="02020603050405020304" pitchFamily="18" charset="0"/>
                <a:ea typeface="Arial Unicode MS" pitchFamily="34" charset="-128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3399"/>
              </a:buClr>
              <a:buSzPct val="100000"/>
              <a:buFont typeface="Times New Roman" panose="02020603050405020304" pitchFamily="18" charset="0"/>
              <a:buChar char="»"/>
              <a:defRPr sz="1600">
                <a:solidFill>
                  <a:srgbClr val="003399"/>
                </a:solidFill>
                <a:latin typeface="Times New Roman" panose="02020603050405020304" pitchFamily="18" charset="0"/>
                <a:ea typeface="Arial Unicode MS" pitchFamily="34" charset="-128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en-US" sz="2206">
                <a:solidFill>
                  <a:srgbClr val="000000"/>
                </a:solidFill>
                <a:latin typeface="Verdana" panose="020B0604030504040204" pitchFamily="34" charset="0"/>
                <a:cs typeface="Times New Roman" panose="02020603050405020304" pitchFamily="18" charset="0"/>
              </a:rPr>
              <a:t>Observação: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pt-BR" altLang="en-US" sz="882">
                <a:solidFill>
                  <a:srgbClr val="000000"/>
                </a:solidFill>
                <a:latin typeface="Verdana" panose="020B0604030504040204" pitchFamily="34" charset="0"/>
                <a:cs typeface="Times New Roman" panose="02020603050405020304" pitchFamily="18" charset="0"/>
              </a:rPr>
              <a:t>  </a:t>
            </a:r>
            <a:br>
              <a:rPr lang="pt-BR" altLang="en-US" sz="1323">
                <a:solidFill>
                  <a:srgbClr val="000000"/>
                </a:solidFill>
                <a:latin typeface="Verdana" panose="020B0604030504040204" pitchFamily="34" charset="0"/>
                <a:cs typeface="Times New Roman" panose="02020603050405020304" pitchFamily="18" charset="0"/>
              </a:rPr>
            </a:br>
            <a:r>
              <a:rPr lang="pt-BR" altLang="en-US" sz="882">
                <a:solidFill>
                  <a:srgbClr val="000000"/>
                </a:solidFill>
                <a:latin typeface="Verdana" panose="020B0604030504040204" pitchFamily="34" charset="0"/>
                <a:cs typeface="Times New Roman" panose="02020603050405020304" pitchFamily="18" charset="0"/>
              </a:rPr>
              <a:t>  </a:t>
            </a:r>
            <a:endParaRPr lang="pt-BR" altLang="en-US" sz="1434">
              <a:solidFill>
                <a:srgbClr val="000000"/>
              </a:solidFill>
              <a:latin typeface="Verdana" panose="020B060403050404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0969" name="Picture 15" descr="http://www.soq.com.br/conteudos/em/solucoes/index_clip_image112.gif">
            <a:extLst>
              <a:ext uri="{FF2B5EF4-FFF2-40B4-BE49-F238E27FC236}">
                <a16:creationId xmlns:a16="http://schemas.microsoft.com/office/drawing/2014/main" id="{883AFF22-C8DA-4DD7-9010-99999A6928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9348" y="5369274"/>
            <a:ext cx="1391774" cy="4009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5FDDFC69-EA3E-4BA3-8C2B-01F7C9E64B7B}"/>
              </a:ext>
            </a:extLst>
          </p:cNvPr>
          <p:cNvSpPr txBox="1"/>
          <p:nvPr/>
        </p:nvSpPr>
        <p:spPr>
          <a:xfrm>
            <a:off x="842253" y="1874958"/>
            <a:ext cx="2359889" cy="7032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pt-BR" sz="1985" dirty="0"/>
              <a:t>Fração em mols de soluto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0778C6F8-48B8-456A-ACB1-964F0FAC4625}"/>
              </a:ext>
            </a:extLst>
          </p:cNvPr>
          <p:cNvSpPr txBox="1"/>
          <p:nvPr/>
        </p:nvSpPr>
        <p:spPr>
          <a:xfrm>
            <a:off x="821245" y="3420790"/>
            <a:ext cx="2380897" cy="70326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pt-BR" sz="1985" dirty="0"/>
              <a:t>Fração em mols do solvente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CaixaDeTexto 2">
            <a:extLst>
              <a:ext uri="{FF2B5EF4-FFF2-40B4-BE49-F238E27FC236}">
                <a16:creationId xmlns:a16="http://schemas.microsoft.com/office/drawing/2014/main" id="{ADB80AA2-1AB8-49B1-A660-C9581E4244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1901" y="446419"/>
            <a:ext cx="5479565" cy="4996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700"/>
              </a:spcBef>
              <a:buClr>
                <a:srgbClr val="003399"/>
              </a:buClr>
              <a:buSzPct val="100000"/>
              <a:buFont typeface="Times New Roman" panose="02020603050405020304" pitchFamily="18" charset="0"/>
              <a:buChar char="•"/>
              <a:defRPr sz="2800">
                <a:solidFill>
                  <a:srgbClr val="003399"/>
                </a:solidFill>
                <a:latin typeface="Times New Roman" panose="02020603050405020304" pitchFamily="18" charset="0"/>
                <a:ea typeface="Arial Unicode MS" pitchFamily="34" charset="-128"/>
              </a:defRPr>
            </a:lvl1pPr>
            <a:lvl2pPr marL="742950" indent="-285750">
              <a:spcBef>
                <a:spcPts val="600"/>
              </a:spcBef>
              <a:buClr>
                <a:srgbClr val="003399"/>
              </a:buClr>
              <a:buSzPct val="100000"/>
              <a:buFont typeface="Times New Roman" panose="02020603050405020304" pitchFamily="18" charset="0"/>
              <a:buChar char="–"/>
              <a:defRPr sz="2400">
                <a:solidFill>
                  <a:srgbClr val="003399"/>
                </a:solidFill>
                <a:latin typeface="Times New Roman" panose="02020603050405020304" pitchFamily="18" charset="0"/>
                <a:ea typeface="Arial Unicode MS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003399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3399"/>
                </a:solidFill>
                <a:latin typeface="Times New Roman" panose="02020603050405020304" pitchFamily="18" charset="0"/>
                <a:ea typeface="Arial Unicode MS" pitchFamily="34" charset="-128"/>
              </a:defRPr>
            </a:lvl3pPr>
            <a:lvl4pPr marL="1600200" indent="-228600">
              <a:spcBef>
                <a:spcPts val="450"/>
              </a:spcBef>
              <a:buClr>
                <a:srgbClr val="003399"/>
              </a:buClr>
              <a:buSzPct val="100000"/>
              <a:buFont typeface="Times New Roman" panose="02020603050405020304" pitchFamily="18" charset="0"/>
              <a:buChar char="–"/>
              <a:defRPr>
                <a:solidFill>
                  <a:srgbClr val="003399"/>
                </a:solidFill>
                <a:latin typeface="Times New Roman" panose="02020603050405020304" pitchFamily="18" charset="0"/>
                <a:ea typeface="Arial Unicode MS" pitchFamily="34" charset="-128"/>
              </a:defRPr>
            </a:lvl4pPr>
            <a:lvl5pPr marL="2057400" indent="-228600">
              <a:spcBef>
                <a:spcPts val="400"/>
              </a:spcBef>
              <a:buClr>
                <a:srgbClr val="003399"/>
              </a:buClr>
              <a:buSzPct val="100000"/>
              <a:buFont typeface="Times New Roman" panose="02020603050405020304" pitchFamily="18" charset="0"/>
              <a:buChar char="»"/>
              <a:defRPr sz="1600">
                <a:solidFill>
                  <a:srgbClr val="003399"/>
                </a:solidFill>
                <a:latin typeface="Times New Roman" panose="02020603050405020304" pitchFamily="18" charset="0"/>
                <a:ea typeface="Arial Unicode MS" pitchFamily="34" charset="-128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3399"/>
              </a:buClr>
              <a:buSzPct val="100000"/>
              <a:buFont typeface="Times New Roman" panose="02020603050405020304" pitchFamily="18" charset="0"/>
              <a:buChar char="»"/>
              <a:defRPr sz="1600">
                <a:solidFill>
                  <a:srgbClr val="003399"/>
                </a:solidFill>
                <a:latin typeface="Times New Roman" panose="02020603050405020304" pitchFamily="18" charset="0"/>
                <a:ea typeface="Arial Unicode MS" pitchFamily="34" charset="-128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3399"/>
              </a:buClr>
              <a:buSzPct val="100000"/>
              <a:buFont typeface="Times New Roman" panose="02020603050405020304" pitchFamily="18" charset="0"/>
              <a:buChar char="»"/>
              <a:defRPr sz="1600">
                <a:solidFill>
                  <a:srgbClr val="003399"/>
                </a:solidFill>
                <a:latin typeface="Times New Roman" panose="02020603050405020304" pitchFamily="18" charset="0"/>
                <a:ea typeface="Arial Unicode MS" pitchFamily="34" charset="-128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3399"/>
              </a:buClr>
              <a:buSzPct val="100000"/>
              <a:buFont typeface="Times New Roman" panose="02020603050405020304" pitchFamily="18" charset="0"/>
              <a:buChar char="»"/>
              <a:defRPr sz="1600">
                <a:solidFill>
                  <a:srgbClr val="003399"/>
                </a:solidFill>
                <a:latin typeface="Times New Roman" panose="02020603050405020304" pitchFamily="18" charset="0"/>
                <a:ea typeface="Arial Unicode MS" pitchFamily="34" charset="-128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3399"/>
              </a:buClr>
              <a:buSzPct val="100000"/>
              <a:buFont typeface="Times New Roman" panose="02020603050405020304" pitchFamily="18" charset="0"/>
              <a:buChar char="»"/>
              <a:defRPr sz="1600">
                <a:solidFill>
                  <a:srgbClr val="003399"/>
                </a:solidFill>
                <a:latin typeface="Times New Roman" panose="02020603050405020304" pitchFamily="18" charset="0"/>
                <a:ea typeface="Arial Unicode MS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pt-BR" altLang="en-US" sz="2647">
                <a:solidFill>
                  <a:schemeClr val="bg1"/>
                </a:solidFill>
              </a:rPr>
              <a:t>Exercícios</a:t>
            </a:r>
          </a:p>
        </p:txBody>
      </p:sp>
      <p:pic>
        <p:nvPicPr>
          <p:cNvPr id="43011" name="Picture 2">
            <a:extLst>
              <a:ext uri="{FF2B5EF4-FFF2-40B4-BE49-F238E27FC236}">
                <a16:creationId xmlns:a16="http://schemas.microsoft.com/office/drawing/2014/main" id="{AEFA5EF1-12E5-48AA-9DF7-1E46BE3C8F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736" y="1636868"/>
            <a:ext cx="9243483" cy="2461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1">
            <a:extLst>
              <a:ext uri="{FF2B5EF4-FFF2-40B4-BE49-F238E27FC236}">
                <a16:creationId xmlns:a16="http://schemas.microsoft.com/office/drawing/2014/main" id="{D1B85FDE-4BD0-42C3-A222-E17B38A775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6895" y="427939"/>
            <a:ext cx="8259613" cy="667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ts val="700"/>
              </a:spcBef>
              <a:buClr>
                <a:srgbClr val="003399"/>
              </a:buClr>
              <a:buSzPct val="100000"/>
              <a:buFont typeface="Times New Roman" panose="02020603050405020304" pitchFamily="18" charset="0"/>
              <a:buChar char="•"/>
              <a:defRPr sz="2800">
                <a:solidFill>
                  <a:srgbClr val="003399"/>
                </a:solidFill>
                <a:latin typeface="Times New Roman" panose="02020603050405020304" pitchFamily="18" charset="0"/>
                <a:ea typeface="Arial Unicode MS" pitchFamily="34" charset="-128"/>
              </a:defRPr>
            </a:lvl1pPr>
            <a:lvl2pPr marL="742950" indent="-285750">
              <a:spcBef>
                <a:spcPts val="600"/>
              </a:spcBef>
              <a:buClr>
                <a:srgbClr val="003399"/>
              </a:buClr>
              <a:buSzPct val="100000"/>
              <a:buFont typeface="Times New Roman" panose="02020603050405020304" pitchFamily="18" charset="0"/>
              <a:buChar char="–"/>
              <a:defRPr sz="2400">
                <a:solidFill>
                  <a:srgbClr val="003399"/>
                </a:solidFill>
                <a:latin typeface="Times New Roman" panose="02020603050405020304" pitchFamily="18" charset="0"/>
                <a:ea typeface="Arial Unicode MS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003399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3399"/>
                </a:solidFill>
                <a:latin typeface="Times New Roman" panose="02020603050405020304" pitchFamily="18" charset="0"/>
                <a:ea typeface="Arial Unicode MS" pitchFamily="34" charset="-128"/>
              </a:defRPr>
            </a:lvl3pPr>
            <a:lvl4pPr marL="1600200" indent="-228600">
              <a:spcBef>
                <a:spcPts val="450"/>
              </a:spcBef>
              <a:buClr>
                <a:srgbClr val="003399"/>
              </a:buClr>
              <a:buSzPct val="100000"/>
              <a:buFont typeface="Times New Roman" panose="02020603050405020304" pitchFamily="18" charset="0"/>
              <a:buChar char="–"/>
              <a:defRPr>
                <a:solidFill>
                  <a:srgbClr val="003399"/>
                </a:solidFill>
                <a:latin typeface="Times New Roman" panose="02020603050405020304" pitchFamily="18" charset="0"/>
                <a:ea typeface="Arial Unicode MS" pitchFamily="34" charset="-128"/>
              </a:defRPr>
            </a:lvl4pPr>
            <a:lvl5pPr marL="2057400" indent="-228600">
              <a:spcBef>
                <a:spcPts val="400"/>
              </a:spcBef>
              <a:buClr>
                <a:srgbClr val="003399"/>
              </a:buClr>
              <a:buSzPct val="100000"/>
              <a:buFont typeface="Times New Roman" panose="02020603050405020304" pitchFamily="18" charset="0"/>
              <a:buChar char="»"/>
              <a:defRPr sz="1600">
                <a:solidFill>
                  <a:srgbClr val="003399"/>
                </a:solidFill>
                <a:latin typeface="Times New Roman" panose="02020603050405020304" pitchFamily="18" charset="0"/>
                <a:ea typeface="Arial Unicode MS" pitchFamily="34" charset="-128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3399"/>
              </a:buClr>
              <a:buSzPct val="100000"/>
              <a:buFont typeface="Times New Roman" panose="02020603050405020304" pitchFamily="18" charset="0"/>
              <a:buChar char="»"/>
              <a:defRPr sz="1600">
                <a:solidFill>
                  <a:srgbClr val="003399"/>
                </a:solidFill>
                <a:latin typeface="Times New Roman" panose="02020603050405020304" pitchFamily="18" charset="0"/>
                <a:ea typeface="Arial Unicode MS" pitchFamily="34" charset="-128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3399"/>
              </a:buClr>
              <a:buSzPct val="100000"/>
              <a:buFont typeface="Times New Roman" panose="02020603050405020304" pitchFamily="18" charset="0"/>
              <a:buChar char="»"/>
              <a:defRPr sz="1600">
                <a:solidFill>
                  <a:srgbClr val="003399"/>
                </a:solidFill>
                <a:latin typeface="Times New Roman" panose="02020603050405020304" pitchFamily="18" charset="0"/>
                <a:ea typeface="Arial Unicode MS" pitchFamily="34" charset="-128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3399"/>
              </a:buClr>
              <a:buSzPct val="100000"/>
              <a:buFont typeface="Times New Roman" panose="02020603050405020304" pitchFamily="18" charset="0"/>
              <a:buChar char="»"/>
              <a:defRPr sz="1600">
                <a:solidFill>
                  <a:srgbClr val="003399"/>
                </a:solidFill>
                <a:latin typeface="Times New Roman" panose="02020603050405020304" pitchFamily="18" charset="0"/>
                <a:ea typeface="Arial Unicode MS" pitchFamily="34" charset="-128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3399"/>
              </a:buClr>
              <a:buSzPct val="100000"/>
              <a:buFont typeface="Times New Roman" panose="02020603050405020304" pitchFamily="18" charset="0"/>
              <a:buChar char="»"/>
              <a:defRPr sz="1600">
                <a:solidFill>
                  <a:srgbClr val="003399"/>
                </a:solidFill>
                <a:latin typeface="Times New Roman" panose="02020603050405020304" pitchFamily="18" charset="0"/>
                <a:ea typeface="Arial Unicode MS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en-US" sz="3529" b="1">
                <a:solidFill>
                  <a:srgbClr val="1365A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DILUIÇÃO</a:t>
            </a:r>
            <a:endParaRPr lang="pt-BR" altLang="en-US" sz="3529">
              <a:solidFill>
                <a:srgbClr val="000000"/>
              </a:solidFill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pt-BR" altLang="en-US" sz="2206">
                <a:solidFill>
                  <a:srgbClr val="000000"/>
                </a:solidFill>
                <a:latin typeface="Verdana" panose="020B0604030504040204" pitchFamily="34" charset="0"/>
                <a:cs typeface="Times New Roman" panose="02020603050405020304" pitchFamily="18" charset="0"/>
              </a:rPr>
              <a:t>Consiste em adicionar mais solvente puro a uma determinada solução.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br>
              <a:rPr lang="pt-BR" altLang="en-US" sz="2206">
                <a:solidFill>
                  <a:srgbClr val="000000"/>
                </a:solidFill>
                <a:latin typeface="Verdana" panose="020B0604030504040204" pitchFamily="34" charset="0"/>
                <a:cs typeface="Times New Roman" panose="02020603050405020304" pitchFamily="18" charset="0"/>
              </a:rPr>
            </a:br>
            <a:r>
              <a:rPr lang="pt-BR" altLang="en-US" sz="2206">
                <a:solidFill>
                  <a:srgbClr val="000000"/>
                </a:solidFill>
                <a:latin typeface="Verdana" panose="020B0604030504040204" pitchFamily="34" charset="0"/>
                <a:cs typeface="Times New Roman" panose="02020603050405020304" pitchFamily="18" charset="0"/>
              </a:rPr>
              <a:t>A massa de uma solução após ser diluída permance a mesma, não é alterada, porém a sua concentração e o volume se alteram. Enquanto o volume aumenta, a concentração diminui. Veja a fórmula: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endParaRPr lang="pt-BR" altLang="en-US" sz="2206">
              <a:solidFill>
                <a:srgbClr val="000000"/>
              </a:solidFill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endParaRPr lang="pt-BR" altLang="en-US" sz="2206">
              <a:solidFill>
                <a:srgbClr val="000000"/>
              </a:solidFill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pt-BR" altLang="en-US" sz="2206">
                <a:solidFill>
                  <a:srgbClr val="000000"/>
                </a:solidFill>
                <a:latin typeface="Verdana" panose="020B0604030504040204" pitchFamily="34" charset="0"/>
                <a:cs typeface="Times New Roman" panose="02020603050405020304" pitchFamily="18" charset="0"/>
              </a:rPr>
              <a:t> 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pt-BR" altLang="en-US" sz="1764">
                <a:solidFill>
                  <a:srgbClr val="000000"/>
                </a:solidFill>
                <a:latin typeface="Verdana" panose="020B0604030504040204" pitchFamily="34" charset="0"/>
                <a:cs typeface="Times New Roman" panose="02020603050405020304" pitchFamily="18" charset="0"/>
              </a:rPr>
              <a:t>Onde: </a:t>
            </a:r>
            <a:br>
              <a:rPr lang="pt-BR" altLang="en-US" sz="1764">
                <a:solidFill>
                  <a:srgbClr val="000000"/>
                </a:solidFill>
                <a:latin typeface="Verdana" panose="020B0604030504040204" pitchFamily="34" charset="0"/>
                <a:cs typeface="Times New Roman" panose="02020603050405020304" pitchFamily="18" charset="0"/>
              </a:rPr>
            </a:br>
            <a:r>
              <a:rPr lang="pt-BR" altLang="en-US" sz="1764">
                <a:solidFill>
                  <a:srgbClr val="000000"/>
                </a:solidFill>
                <a:latin typeface="Verdana" panose="020B0604030504040204" pitchFamily="34" charset="0"/>
                <a:cs typeface="Times New Roman" panose="02020603050405020304" pitchFamily="18" charset="0"/>
              </a:rPr>
              <a:t>M1 = molaridade da solução 1</a:t>
            </a:r>
            <a:br>
              <a:rPr lang="pt-BR" altLang="en-US" sz="1764">
                <a:solidFill>
                  <a:srgbClr val="000000"/>
                </a:solidFill>
                <a:latin typeface="Verdana" panose="020B0604030504040204" pitchFamily="34" charset="0"/>
                <a:cs typeface="Times New Roman" panose="02020603050405020304" pitchFamily="18" charset="0"/>
              </a:rPr>
            </a:br>
            <a:r>
              <a:rPr lang="pt-BR" altLang="en-US" sz="1764">
                <a:solidFill>
                  <a:srgbClr val="000000"/>
                </a:solidFill>
                <a:latin typeface="Verdana" panose="020B0604030504040204" pitchFamily="34" charset="0"/>
                <a:cs typeface="Times New Roman" panose="02020603050405020304" pitchFamily="18" charset="0"/>
              </a:rPr>
              <a:t>M2 = molaridade da solução 2</a:t>
            </a:r>
            <a:br>
              <a:rPr lang="pt-BR" altLang="en-US" sz="1764">
                <a:solidFill>
                  <a:srgbClr val="000000"/>
                </a:solidFill>
                <a:latin typeface="Verdana" panose="020B0604030504040204" pitchFamily="34" charset="0"/>
                <a:cs typeface="Times New Roman" panose="02020603050405020304" pitchFamily="18" charset="0"/>
              </a:rPr>
            </a:br>
            <a:r>
              <a:rPr lang="pt-BR" altLang="en-US" sz="1764">
                <a:solidFill>
                  <a:srgbClr val="000000"/>
                </a:solidFill>
                <a:latin typeface="Verdana" panose="020B0604030504040204" pitchFamily="34" charset="0"/>
                <a:cs typeface="Times New Roman" panose="02020603050405020304" pitchFamily="18" charset="0"/>
              </a:rPr>
              <a:t>V1 = volume da solução 1</a:t>
            </a:r>
            <a:br>
              <a:rPr lang="pt-BR" altLang="en-US" sz="1764">
                <a:solidFill>
                  <a:srgbClr val="000000"/>
                </a:solidFill>
                <a:latin typeface="Verdana" panose="020B0604030504040204" pitchFamily="34" charset="0"/>
                <a:cs typeface="Times New Roman" panose="02020603050405020304" pitchFamily="18" charset="0"/>
              </a:rPr>
            </a:br>
            <a:r>
              <a:rPr lang="pt-BR" altLang="en-US" sz="1764">
                <a:solidFill>
                  <a:srgbClr val="000000"/>
                </a:solidFill>
                <a:latin typeface="Verdana" panose="020B0604030504040204" pitchFamily="34" charset="0"/>
                <a:cs typeface="Times New Roman" panose="02020603050405020304" pitchFamily="18" charset="0"/>
              </a:rPr>
              <a:t>V2 = volume da solução 2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pt-BR" altLang="en-US" sz="1764">
              <a:solidFill>
                <a:srgbClr val="000000"/>
              </a:solidFill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pt-BR" altLang="en-US" sz="2206">
                <a:solidFill>
                  <a:srgbClr val="000000"/>
                </a:solidFill>
                <a:latin typeface="Verdana" panose="020B0604030504040204" pitchFamily="34" charset="0"/>
                <a:cs typeface="Times New Roman" panose="02020603050405020304" pitchFamily="18" charset="0"/>
              </a:rPr>
              <a:t>Para esta fórmula, sempre M1 e V1 são mais concentrados e M2 e V2</a:t>
            </a:r>
            <a:r>
              <a:rPr lang="pt-BR" altLang="en-US" sz="2206" b="1">
                <a:solidFill>
                  <a:srgbClr val="000000"/>
                </a:solidFill>
                <a:latin typeface="Verdana" panose="020B0604030504040204" pitchFamily="34" charset="0"/>
                <a:cs typeface="Times New Roman" panose="02020603050405020304" pitchFamily="18" charset="0"/>
              </a:rPr>
              <a:t> </a:t>
            </a:r>
            <a:r>
              <a:rPr lang="pt-BR" altLang="en-US" sz="2206">
                <a:solidFill>
                  <a:srgbClr val="000000"/>
                </a:solidFill>
                <a:latin typeface="Verdana" panose="020B0604030504040204" pitchFamily="34" charset="0"/>
                <a:cs typeface="Times New Roman" panose="02020603050405020304" pitchFamily="18" charset="0"/>
              </a:rPr>
              <a:t>são mais diluídos. </a:t>
            </a:r>
            <a:br>
              <a:rPr lang="pt-BR" altLang="en-US" sz="2206">
                <a:solidFill>
                  <a:srgbClr val="000000"/>
                </a:solidFill>
                <a:latin typeface="Verdana" panose="020B0604030504040204" pitchFamily="34" charset="0"/>
                <a:cs typeface="Times New Roman" panose="02020603050405020304" pitchFamily="18" charset="0"/>
              </a:rPr>
            </a:br>
            <a:endParaRPr lang="pt-BR" altLang="en-US" sz="2206">
              <a:solidFill>
                <a:srgbClr val="000000"/>
              </a:solidFill>
              <a:latin typeface="Verdana" panose="020B060403050404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5059" name="Picture 2" descr="http://www.soq.com.br/conteudos/em/solucoes/index_clip_image162.gif">
            <a:extLst>
              <a:ext uri="{FF2B5EF4-FFF2-40B4-BE49-F238E27FC236}">
                <a16:creationId xmlns:a16="http://schemas.microsoft.com/office/drawing/2014/main" id="{84EA9EA8-7057-4DE6-9F3E-400A41BB89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0388" y="3543336"/>
            <a:ext cx="2319625" cy="4761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1">
            <a:extLst>
              <a:ext uri="{FF2B5EF4-FFF2-40B4-BE49-F238E27FC236}">
                <a16:creationId xmlns:a16="http://schemas.microsoft.com/office/drawing/2014/main" id="{22BD8923-087A-4F6A-8AC0-6B07E8B434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935" y="769021"/>
            <a:ext cx="9131441" cy="56589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ts val="700"/>
              </a:spcBef>
              <a:buClr>
                <a:srgbClr val="003399"/>
              </a:buClr>
              <a:buSzPct val="100000"/>
              <a:buFont typeface="Times New Roman" panose="02020603050405020304" pitchFamily="18" charset="0"/>
              <a:buChar char="•"/>
              <a:defRPr sz="2800">
                <a:solidFill>
                  <a:srgbClr val="003399"/>
                </a:solidFill>
                <a:latin typeface="Times New Roman" panose="02020603050405020304" pitchFamily="18" charset="0"/>
                <a:ea typeface="Arial Unicode MS" pitchFamily="34" charset="-128"/>
              </a:defRPr>
            </a:lvl1pPr>
            <a:lvl2pPr marL="742950" indent="-285750">
              <a:spcBef>
                <a:spcPts val="600"/>
              </a:spcBef>
              <a:buClr>
                <a:srgbClr val="003399"/>
              </a:buClr>
              <a:buSzPct val="100000"/>
              <a:buFont typeface="Times New Roman" panose="02020603050405020304" pitchFamily="18" charset="0"/>
              <a:buChar char="–"/>
              <a:defRPr sz="2400">
                <a:solidFill>
                  <a:srgbClr val="003399"/>
                </a:solidFill>
                <a:latin typeface="Times New Roman" panose="02020603050405020304" pitchFamily="18" charset="0"/>
                <a:ea typeface="Arial Unicode MS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003399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3399"/>
                </a:solidFill>
                <a:latin typeface="Times New Roman" panose="02020603050405020304" pitchFamily="18" charset="0"/>
                <a:ea typeface="Arial Unicode MS" pitchFamily="34" charset="-128"/>
              </a:defRPr>
            </a:lvl3pPr>
            <a:lvl4pPr marL="1600200" indent="-228600">
              <a:spcBef>
                <a:spcPts val="450"/>
              </a:spcBef>
              <a:buClr>
                <a:srgbClr val="003399"/>
              </a:buClr>
              <a:buSzPct val="100000"/>
              <a:buFont typeface="Times New Roman" panose="02020603050405020304" pitchFamily="18" charset="0"/>
              <a:buChar char="–"/>
              <a:defRPr>
                <a:solidFill>
                  <a:srgbClr val="003399"/>
                </a:solidFill>
                <a:latin typeface="Times New Roman" panose="02020603050405020304" pitchFamily="18" charset="0"/>
                <a:ea typeface="Arial Unicode MS" pitchFamily="34" charset="-128"/>
              </a:defRPr>
            </a:lvl4pPr>
            <a:lvl5pPr marL="2057400" indent="-228600">
              <a:spcBef>
                <a:spcPts val="400"/>
              </a:spcBef>
              <a:buClr>
                <a:srgbClr val="003399"/>
              </a:buClr>
              <a:buSzPct val="100000"/>
              <a:buFont typeface="Times New Roman" panose="02020603050405020304" pitchFamily="18" charset="0"/>
              <a:buChar char="»"/>
              <a:defRPr sz="1600">
                <a:solidFill>
                  <a:srgbClr val="003399"/>
                </a:solidFill>
                <a:latin typeface="Times New Roman" panose="02020603050405020304" pitchFamily="18" charset="0"/>
                <a:ea typeface="Arial Unicode MS" pitchFamily="34" charset="-128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3399"/>
              </a:buClr>
              <a:buSzPct val="100000"/>
              <a:buFont typeface="Times New Roman" panose="02020603050405020304" pitchFamily="18" charset="0"/>
              <a:buChar char="»"/>
              <a:defRPr sz="1600">
                <a:solidFill>
                  <a:srgbClr val="003399"/>
                </a:solidFill>
                <a:latin typeface="Times New Roman" panose="02020603050405020304" pitchFamily="18" charset="0"/>
                <a:ea typeface="Arial Unicode MS" pitchFamily="34" charset="-128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3399"/>
              </a:buClr>
              <a:buSzPct val="100000"/>
              <a:buFont typeface="Times New Roman" panose="02020603050405020304" pitchFamily="18" charset="0"/>
              <a:buChar char="»"/>
              <a:defRPr sz="1600">
                <a:solidFill>
                  <a:srgbClr val="003399"/>
                </a:solidFill>
                <a:latin typeface="Times New Roman" panose="02020603050405020304" pitchFamily="18" charset="0"/>
                <a:ea typeface="Arial Unicode MS" pitchFamily="34" charset="-128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3399"/>
              </a:buClr>
              <a:buSzPct val="100000"/>
              <a:buFont typeface="Times New Roman" panose="02020603050405020304" pitchFamily="18" charset="0"/>
              <a:buChar char="»"/>
              <a:defRPr sz="1600">
                <a:solidFill>
                  <a:srgbClr val="003399"/>
                </a:solidFill>
                <a:latin typeface="Times New Roman" panose="02020603050405020304" pitchFamily="18" charset="0"/>
                <a:ea typeface="Arial Unicode MS" pitchFamily="34" charset="-128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3399"/>
              </a:buClr>
              <a:buSzPct val="100000"/>
              <a:buFont typeface="Times New Roman" panose="02020603050405020304" pitchFamily="18" charset="0"/>
              <a:buChar char="»"/>
              <a:defRPr sz="1600">
                <a:solidFill>
                  <a:srgbClr val="003399"/>
                </a:solidFill>
                <a:latin typeface="Times New Roman" panose="02020603050405020304" pitchFamily="18" charset="0"/>
                <a:ea typeface="Arial Unicode MS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en-US" sz="3088" b="1">
                <a:solidFill>
                  <a:srgbClr val="1365A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MISTURA DE SOLUÇÕES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pt-BR" altLang="en-US" sz="2206">
              <a:solidFill>
                <a:srgbClr val="000000"/>
              </a:solidFill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pt-BR" altLang="en-US" sz="2206">
                <a:solidFill>
                  <a:srgbClr val="000000"/>
                </a:solidFill>
                <a:latin typeface="Verdana" panose="020B0604030504040204" pitchFamily="34" charset="0"/>
                <a:cs typeface="Times New Roman" panose="02020603050405020304" pitchFamily="18" charset="0"/>
              </a:rPr>
              <a:t>- </a:t>
            </a:r>
            <a:r>
              <a:rPr lang="pt-BR" altLang="en-US" sz="2206" b="1">
                <a:solidFill>
                  <a:srgbClr val="000000"/>
                </a:solidFill>
                <a:latin typeface="Verdana" panose="020B0604030504040204" pitchFamily="34" charset="0"/>
                <a:cs typeface="Times New Roman" panose="02020603050405020304" pitchFamily="18" charset="0"/>
              </a:rPr>
              <a:t>De mesmo soluto: </a:t>
            </a:r>
            <a:r>
              <a:rPr lang="pt-BR" altLang="en-US" sz="2206">
                <a:solidFill>
                  <a:srgbClr val="000000"/>
                </a:solidFill>
                <a:latin typeface="Verdana" panose="020B0604030504040204" pitchFamily="34" charset="0"/>
                <a:cs typeface="Times New Roman" panose="02020603050405020304" pitchFamily="18" charset="0"/>
              </a:rPr>
              <a:t>na mistura de soluções de mesmo soluto não há reação química entre estas soluções. Neste caso, o valor do volume final é a soma das soluções. </a:t>
            </a:r>
            <a:br>
              <a:rPr lang="pt-BR" altLang="en-US" sz="2206">
                <a:solidFill>
                  <a:srgbClr val="000000"/>
                </a:solidFill>
                <a:latin typeface="Verdana" panose="020B0604030504040204" pitchFamily="34" charset="0"/>
                <a:cs typeface="Times New Roman" panose="02020603050405020304" pitchFamily="18" charset="0"/>
              </a:rPr>
            </a:br>
            <a:r>
              <a:rPr lang="pt-BR" altLang="en-US" sz="2206">
                <a:solidFill>
                  <a:srgbClr val="000000"/>
                </a:solidFill>
                <a:latin typeface="Verdana" panose="020B0604030504040204" pitchFamily="34" charset="0"/>
                <a:cs typeface="Times New Roman" panose="02020603050405020304" pitchFamily="18" charset="0"/>
              </a:rPr>
              <a:t> 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pt-BR" altLang="en-US" sz="2206">
                <a:solidFill>
                  <a:srgbClr val="000000"/>
                </a:solidFill>
                <a:latin typeface="Verdana" panose="020B0604030504040204" pitchFamily="34" charset="0"/>
                <a:cs typeface="Times New Roman" panose="02020603050405020304" pitchFamily="18" charset="0"/>
              </a:rPr>
              <a:t> 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pt-BR" altLang="en-US" sz="2206">
              <a:solidFill>
                <a:srgbClr val="000000"/>
              </a:solidFill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pt-BR" altLang="en-US" sz="2206">
              <a:solidFill>
                <a:srgbClr val="000000"/>
              </a:solidFill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pt-BR" altLang="en-US" sz="2206">
              <a:solidFill>
                <a:srgbClr val="000000"/>
              </a:solidFill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br>
              <a:rPr lang="pt-BR" altLang="en-US" sz="2206">
                <a:solidFill>
                  <a:srgbClr val="000000"/>
                </a:solidFill>
                <a:latin typeface="Verdana" panose="020B0604030504040204" pitchFamily="34" charset="0"/>
                <a:cs typeface="Times New Roman" panose="02020603050405020304" pitchFamily="18" charset="0"/>
              </a:rPr>
            </a:br>
            <a:r>
              <a:rPr lang="pt-BR" altLang="en-US" sz="2206">
                <a:solidFill>
                  <a:srgbClr val="000000"/>
                </a:solidFill>
                <a:latin typeface="Verdana" panose="020B0604030504040204" pitchFamily="34" charset="0"/>
                <a:cs typeface="Times New Roman" panose="02020603050405020304" pitchFamily="18" charset="0"/>
              </a:rPr>
              <a:t>  </a:t>
            </a:r>
            <a:br>
              <a:rPr lang="pt-BR" altLang="en-US" sz="2206">
                <a:solidFill>
                  <a:srgbClr val="000000"/>
                </a:solidFill>
                <a:latin typeface="Verdana" panose="020B0604030504040204" pitchFamily="34" charset="0"/>
                <a:cs typeface="Times New Roman" panose="02020603050405020304" pitchFamily="18" charset="0"/>
              </a:rPr>
            </a:br>
            <a:r>
              <a:rPr lang="pt-BR" altLang="en-US" sz="1764">
                <a:solidFill>
                  <a:srgbClr val="000000"/>
                </a:solidFill>
                <a:latin typeface="Verdana" panose="020B0604030504040204" pitchFamily="34" charset="0"/>
                <a:cs typeface="Times New Roman" panose="02020603050405020304" pitchFamily="18" charset="0"/>
              </a:rPr>
              <a:t>Onde:</a:t>
            </a:r>
            <a:br>
              <a:rPr lang="pt-BR" altLang="en-US" sz="1764">
                <a:solidFill>
                  <a:srgbClr val="000000"/>
                </a:solidFill>
                <a:latin typeface="Verdana" panose="020B0604030504040204" pitchFamily="34" charset="0"/>
                <a:cs typeface="Times New Roman" panose="02020603050405020304" pitchFamily="18" charset="0"/>
              </a:rPr>
            </a:br>
            <a:r>
              <a:rPr lang="pt-BR" altLang="en-US" sz="1764">
                <a:solidFill>
                  <a:srgbClr val="000000"/>
                </a:solidFill>
                <a:latin typeface="Verdana" panose="020B0604030504040204" pitchFamily="34" charset="0"/>
                <a:cs typeface="Times New Roman" panose="02020603050405020304" pitchFamily="18" charset="0"/>
              </a:rPr>
              <a:t>C = concentração comum (g/L)</a:t>
            </a:r>
            <a:br>
              <a:rPr lang="pt-BR" altLang="en-US" sz="1764">
                <a:solidFill>
                  <a:srgbClr val="000000"/>
                </a:solidFill>
                <a:latin typeface="Verdana" panose="020B0604030504040204" pitchFamily="34" charset="0"/>
                <a:cs typeface="Times New Roman" panose="02020603050405020304" pitchFamily="18" charset="0"/>
              </a:rPr>
            </a:br>
            <a:r>
              <a:rPr lang="pt-BR" altLang="en-US" sz="1764">
                <a:solidFill>
                  <a:srgbClr val="000000"/>
                </a:solidFill>
                <a:latin typeface="Verdana" panose="020B0604030504040204" pitchFamily="34" charset="0"/>
                <a:cs typeface="Times New Roman" panose="02020603050405020304" pitchFamily="18" charset="0"/>
              </a:rPr>
              <a:t>M = molaridade (mol/L)</a:t>
            </a:r>
            <a:br>
              <a:rPr lang="pt-BR" altLang="en-US" sz="1764">
                <a:solidFill>
                  <a:srgbClr val="000000"/>
                </a:solidFill>
                <a:latin typeface="Verdana" panose="020B0604030504040204" pitchFamily="34" charset="0"/>
                <a:cs typeface="Times New Roman" panose="02020603050405020304" pitchFamily="18" charset="0"/>
              </a:rPr>
            </a:br>
            <a:r>
              <a:rPr lang="pt-BR" altLang="en-US" sz="1764">
                <a:solidFill>
                  <a:srgbClr val="000000"/>
                </a:solidFill>
                <a:latin typeface="Verdana" panose="020B0604030504040204" pitchFamily="34" charset="0"/>
                <a:cs typeface="Times New Roman" panose="02020603050405020304" pitchFamily="18" charset="0"/>
              </a:rPr>
              <a:t>V = volume (L)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pt-BR" altLang="en-US" sz="1764">
                <a:solidFill>
                  <a:srgbClr val="000000"/>
                </a:solidFill>
                <a:latin typeface="Verdana" panose="020B0604030504040204" pitchFamily="34" charset="0"/>
                <a:cs typeface="Times New Roman" panose="02020603050405020304" pitchFamily="18" charset="0"/>
              </a:rPr>
              <a:t>Exemplo: </a:t>
            </a:r>
          </a:p>
        </p:txBody>
      </p:sp>
      <p:pic>
        <p:nvPicPr>
          <p:cNvPr id="47107" name="Picture 2" descr="http://www.soq.com.br/conteudos/em/solucoes/index_clip_image178.gif">
            <a:extLst>
              <a:ext uri="{FF2B5EF4-FFF2-40B4-BE49-F238E27FC236}">
                <a16:creationId xmlns:a16="http://schemas.microsoft.com/office/drawing/2014/main" id="{CA6A11CD-BCC1-4633-B738-0B5D7E5264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4583" y="3145936"/>
            <a:ext cx="4840574" cy="379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08" name="Picture 3" descr="http://www.soq.com.br/conteudos/em/solucoes/index_clip_image180.gif">
            <a:extLst>
              <a:ext uri="{FF2B5EF4-FFF2-40B4-BE49-F238E27FC236}">
                <a16:creationId xmlns:a16="http://schemas.microsoft.com/office/drawing/2014/main" id="{E747D2F5-DF6C-4E6E-BD3F-9540B07812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2673" y="3781426"/>
            <a:ext cx="4180575" cy="5584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09" name="Picture 4" descr="http://www.soq.com.br/conteudos/em/solucoes/index_clip_image182.gif">
            <a:extLst>
              <a:ext uri="{FF2B5EF4-FFF2-40B4-BE49-F238E27FC236}">
                <a16:creationId xmlns:a16="http://schemas.microsoft.com/office/drawing/2014/main" id="{91187D23-AC04-431F-893D-78572EF9F8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9542" y="4495694"/>
            <a:ext cx="3335007" cy="435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tângulo 1">
            <a:extLst>
              <a:ext uri="{FF2B5EF4-FFF2-40B4-BE49-F238E27FC236}">
                <a16:creationId xmlns:a16="http://schemas.microsoft.com/office/drawing/2014/main" id="{1DC99B83-E30C-45BC-8BD7-46E33A3416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0716" y="1178195"/>
            <a:ext cx="9211971" cy="2434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700"/>
              </a:spcBef>
              <a:buClr>
                <a:srgbClr val="003399"/>
              </a:buClr>
              <a:buSzPct val="100000"/>
              <a:buFont typeface="Times New Roman" panose="02020603050405020304" pitchFamily="18" charset="0"/>
              <a:buChar char="•"/>
              <a:defRPr sz="2800">
                <a:solidFill>
                  <a:srgbClr val="003399"/>
                </a:solidFill>
                <a:latin typeface="Times New Roman" panose="02020603050405020304" pitchFamily="18" charset="0"/>
                <a:ea typeface="Arial Unicode MS" pitchFamily="34" charset="-128"/>
              </a:defRPr>
            </a:lvl1pPr>
            <a:lvl2pPr marL="742950" indent="-285750">
              <a:spcBef>
                <a:spcPts val="600"/>
              </a:spcBef>
              <a:buClr>
                <a:srgbClr val="003399"/>
              </a:buClr>
              <a:buSzPct val="100000"/>
              <a:buFont typeface="Times New Roman" panose="02020603050405020304" pitchFamily="18" charset="0"/>
              <a:buChar char="–"/>
              <a:defRPr sz="2400">
                <a:solidFill>
                  <a:srgbClr val="003399"/>
                </a:solidFill>
                <a:latin typeface="Times New Roman" panose="02020603050405020304" pitchFamily="18" charset="0"/>
                <a:ea typeface="Arial Unicode MS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003399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3399"/>
                </a:solidFill>
                <a:latin typeface="Times New Roman" panose="02020603050405020304" pitchFamily="18" charset="0"/>
                <a:ea typeface="Arial Unicode MS" pitchFamily="34" charset="-128"/>
              </a:defRPr>
            </a:lvl3pPr>
            <a:lvl4pPr marL="1600200" indent="-228600">
              <a:spcBef>
                <a:spcPts val="450"/>
              </a:spcBef>
              <a:buClr>
                <a:srgbClr val="003399"/>
              </a:buClr>
              <a:buSzPct val="100000"/>
              <a:buFont typeface="Times New Roman" panose="02020603050405020304" pitchFamily="18" charset="0"/>
              <a:buChar char="–"/>
              <a:defRPr>
                <a:solidFill>
                  <a:srgbClr val="003399"/>
                </a:solidFill>
                <a:latin typeface="Times New Roman" panose="02020603050405020304" pitchFamily="18" charset="0"/>
                <a:ea typeface="Arial Unicode MS" pitchFamily="34" charset="-128"/>
              </a:defRPr>
            </a:lvl4pPr>
            <a:lvl5pPr marL="2057400" indent="-228600">
              <a:spcBef>
                <a:spcPts val="400"/>
              </a:spcBef>
              <a:buClr>
                <a:srgbClr val="003399"/>
              </a:buClr>
              <a:buSzPct val="100000"/>
              <a:buFont typeface="Times New Roman" panose="02020603050405020304" pitchFamily="18" charset="0"/>
              <a:buChar char="»"/>
              <a:defRPr sz="1600">
                <a:solidFill>
                  <a:srgbClr val="003399"/>
                </a:solidFill>
                <a:latin typeface="Times New Roman" panose="02020603050405020304" pitchFamily="18" charset="0"/>
                <a:ea typeface="Arial Unicode MS" pitchFamily="34" charset="-128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3399"/>
              </a:buClr>
              <a:buSzPct val="100000"/>
              <a:buFont typeface="Times New Roman" panose="02020603050405020304" pitchFamily="18" charset="0"/>
              <a:buChar char="»"/>
              <a:defRPr sz="1600">
                <a:solidFill>
                  <a:srgbClr val="003399"/>
                </a:solidFill>
                <a:latin typeface="Times New Roman" panose="02020603050405020304" pitchFamily="18" charset="0"/>
                <a:ea typeface="Arial Unicode MS" pitchFamily="34" charset="-128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3399"/>
              </a:buClr>
              <a:buSzPct val="100000"/>
              <a:buFont typeface="Times New Roman" panose="02020603050405020304" pitchFamily="18" charset="0"/>
              <a:buChar char="»"/>
              <a:defRPr sz="1600">
                <a:solidFill>
                  <a:srgbClr val="003399"/>
                </a:solidFill>
                <a:latin typeface="Times New Roman" panose="02020603050405020304" pitchFamily="18" charset="0"/>
                <a:ea typeface="Arial Unicode MS" pitchFamily="34" charset="-128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3399"/>
              </a:buClr>
              <a:buSzPct val="100000"/>
              <a:buFont typeface="Times New Roman" panose="02020603050405020304" pitchFamily="18" charset="0"/>
              <a:buChar char="»"/>
              <a:defRPr sz="1600">
                <a:solidFill>
                  <a:srgbClr val="003399"/>
                </a:solidFill>
                <a:latin typeface="Times New Roman" panose="02020603050405020304" pitchFamily="18" charset="0"/>
                <a:ea typeface="Arial Unicode MS" pitchFamily="34" charset="-128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3399"/>
              </a:buClr>
              <a:buSzPct val="100000"/>
              <a:buFont typeface="Times New Roman" panose="02020603050405020304" pitchFamily="18" charset="0"/>
              <a:buChar char="»"/>
              <a:defRPr sz="1600">
                <a:solidFill>
                  <a:srgbClr val="003399"/>
                </a:solidFill>
                <a:latin typeface="Times New Roman" panose="02020603050405020304" pitchFamily="18" charset="0"/>
                <a:ea typeface="Arial Unicode MS" pitchFamily="34" charset="-128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pt-BR" altLang="en-US" sz="2206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Exemplo: </a:t>
            </a:r>
            <a:br>
              <a:rPr lang="pt-BR" altLang="en-US" sz="2206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altLang="en-US" sz="2206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Qual a molaridade de uma solução de NaOH formada pela mistura de 60mL de solução a 5 mol/L com 300mL de solução a 2 mol/L?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br>
              <a:rPr lang="pt-BR" altLang="en-US" sz="2647">
                <a:solidFill>
                  <a:schemeClr val="tx1"/>
                </a:solidFill>
              </a:rPr>
            </a:br>
            <a:endParaRPr lang="pt-BR" altLang="en-US" sz="2647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05391" y="581405"/>
            <a:ext cx="6689725" cy="986790"/>
          </a:xfrm>
          <a:prstGeom prst="rect">
            <a:avLst/>
          </a:prstGeom>
          <a:solidFill>
            <a:srgbClr val="003399"/>
          </a:solidFill>
        </p:spPr>
        <p:txBody>
          <a:bodyPr vert="horz" wrap="square" lIns="0" tIns="83185" rIns="0" bIns="0" rtlCol="0">
            <a:spAutoFit/>
          </a:bodyPr>
          <a:lstStyle/>
          <a:p>
            <a:pPr marL="1362075" marR="682625" indent="-672465">
              <a:lnSpc>
                <a:spcPct val="73100"/>
              </a:lnSpc>
              <a:spcBef>
                <a:spcPts val="655"/>
              </a:spcBef>
            </a:pPr>
            <a:r>
              <a:rPr dirty="0"/>
              <a:t>Propriedades gerais</a:t>
            </a:r>
            <a:r>
              <a:rPr spc="-140" dirty="0"/>
              <a:t> </a:t>
            </a:r>
            <a:r>
              <a:rPr dirty="0"/>
              <a:t>das  soluções</a:t>
            </a:r>
            <a:r>
              <a:rPr spc="-50" dirty="0"/>
              <a:t> </a:t>
            </a:r>
            <a:r>
              <a:rPr dirty="0"/>
              <a:t>aquosas</a:t>
            </a:r>
          </a:p>
        </p:txBody>
      </p:sp>
      <p:sp>
        <p:nvSpPr>
          <p:cNvPr id="3" name="object 3"/>
          <p:cNvSpPr/>
          <p:nvPr/>
        </p:nvSpPr>
        <p:spPr>
          <a:xfrm>
            <a:off x="774839" y="2919983"/>
            <a:ext cx="9144000" cy="858519"/>
          </a:xfrm>
          <a:custGeom>
            <a:avLst/>
            <a:gdLst/>
            <a:ahLst/>
            <a:cxnLst/>
            <a:rect l="l" t="t" r="r" b="b"/>
            <a:pathLst>
              <a:path w="9144000" h="858520">
                <a:moveTo>
                  <a:pt x="9144000" y="858012"/>
                </a:moveTo>
                <a:lnTo>
                  <a:pt x="9144000" y="0"/>
                </a:lnTo>
                <a:lnTo>
                  <a:pt x="0" y="0"/>
                </a:lnTo>
                <a:lnTo>
                  <a:pt x="0" y="858012"/>
                </a:lnTo>
                <a:lnTo>
                  <a:pt x="9144000" y="85801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66349" y="2095754"/>
            <a:ext cx="8530590" cy="1914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7955" algn="ctr">
              <a:lnSpc>
                <a:spcPts val="3354"/>
              </a:lnSpc>
              <a:spcBef>
                <a:spcPts val="100"/>
              </a:spcBef>
            </a:pPr>
            <a:r>
              <a:rPr sz="2800" b="1" dirty="0">
                <a:solidFill>
                  <a:srgbClr val="00339A"/>
                </a:solidFill>
                <a:latin typeface="Arial"/>
                <a:cs typeface="Arial"/>
              </a:rPr>
              <a:t>Compostos moleculares em</a:t>
            </a:r>
            <a:r>
              <a:rPr sz="2800" b="1" spc="-15" dirty="0">
                <a:solidFill>
                  <a:srgbClr val="00339A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00339A"/>
                </a:solidFill>
                <a:latin typeface="Arial"/>
                <a:cs typeface="Arial"/>
              </a:rPr>
              <a:t>água</a:t>
            </a:r>
            <a:endParaRPr sz="2800">
              <a:latin typeface="Arial"/>
              <a:cs typeface="Arial"/>
            </a:endParaRPr>
          </a:p>
          <a:p>
            <a:pPr marL="388620" marR="417830" indent="-338455">
              <a:lnSpc>
                <a:spcPts val="2880"/>
              </a:lnSpc>
              <a:spcBef>
                <a:spcPts val="90"/>
              </a:spcBef>
              <a:buChar char="•"/>
              <a:tabLst>
                <a:tab pos="388620" algn="l"/>
                <a:tab pos="389255" algn="l"/>
                <a:tab pos="7663815" algn="l"/>
              </a:tabLst>
            </a:pPr>
            <a:r>
              <a:rPr sz="2400" dirty="0">
                <a:solidFill>
                  <a:srgbClr val="00339A"/>
                </a:solidFill>
                <a:latin typeface="Times New Roman"/>
                <a:cs typeface="Times New Roman"/>
              </a:rPr>
              <a:t>Compostos</a:t>
            </a:r>
            <a:r>
              <a:rPr sz="2400" spc="-10" dirty="0">
                <a:solidFill>
                  <a:srgbClr val="00339A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339A"/>
                </a:solidFill>
                <a:latin typeface="Times New Roman"/>
                <a:cs typeface="Times New Roman"/>
              </a:rPr>
              <a:t>moleculares</a:t>
            </a:r>
            <a:r>
              <a:rPr sz="2400" spc="-10" dirty="0">
                <a:solidFill>
                  <a:srgbClr val="00339A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339A"/>
                </a:solidFill>
                <a:latin typeface="Times New Roman"/>
                <a:cs typeface="Times New Roman"/>
              </a:rPr>
              <a:t>em</a:t>
            </a:r>
            <a:r>
              <a:rPr sz="2400" spc="-10" dirty="0">
                <a:solidFill>
                  <a:srgbClr val="00339A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339A"/>
                </a:solidFill>
                <a:latin typeface="Times New Roman"/>
                <a:cs typeface="Times New Roman"/>
              </a:rPr>
              <a:t>água,</a:t>
            </a:r>
            <a:r>
              <a:rPr sz="2400" spc="-10" dirty="0">
                <a:solidFill>
                  <a:srgbClr val="00339A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339A"/>
                </a:solidFill>
                <a:latin typeface="Times New Roman"/>
                <a:cs typeface="Times New Roman"/>
              </a:rPr>
              <a:t>por</a:t>
            </a:r>
            <a:r>
              <a:rPr sz="2400" spc="-10" dirty="0">
                <a:solidFill>
                  <a:srgbClr val="00339A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339A"/>
                </a:solidFill>
                <a:latin typeface="Times New Roman"/>
                <a:cs typeface="Times New Roman"/>
              </a:rPr>
              <a:t>exemplo,</a:t>
            </a:r>
            <a:r>
              <a:rPr sz="2400" spc="-10" dirty="0">
                <a:solidFill>
                  <a:srgbClr val="00339A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339A"/>
                </a:solidFill>
                <a:latin typeface="Times New Roman"/>
                <a:cs typeface="Times New Roman"/>
              </a:rPr>
              <a:t>o</a:t>
            </a:r>
            <a:r>
              <a:rPr sz="2400" spc="-10" dirty="0">
                <a:solidFill>
                  <a:srgbClr val="00339A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339A"/>
                </a:solidFill>
                <a:latin typeface="Times New Roman"/>
                <a:cs typeface="Times New Roman"/>
              </a:rPr>
              <a:t>C</a:t>
            </a:r>
            <a:r>
              <a:rPr sz="2400" spc="-20" dirty="0">
                <a:solidFill>
                  <a:srgbClr val="00339A"/>
                </a:solidFill>
                <a:latin typeface="Times New Roman"/>
                <a:cs typeface="Times New Roman"/>
              </a:rPr>
              <a:t>H</a:t>
            </a:r>
            <a:r>
              <a:rPr sz="2400" baseline="-20833" dirty="0">
                <a:solidFill>
                  <a:srgbClr val="00339A"/>
                </a:solidFill>
                <a:latin typeface="Times New Roman"/>
                <a:cs typeface="Times New Roman"/>
              </a:rPr>
              <a:t>3</a:t>
            </a:r>
            <a:r>
              <a:rPr sz="2400" spc="-5" dirty="0">
                <a:solidFill>
                  <a:srgbClr val="00339A"/>
                </a:solidFill>
                <a:latin typeface="Times New Roman"/>
                <a:cs typeface="Times New Roman"/>
              </a:rPr>
              <a:t>OH,</a:t>
            </a:r>
            <a:r>
              <a:rPr sz="2400" dirty="0">
                <a:solidFill>
                  <a:srgbClr val="00339A"/>
                </a:solidFill>
                <a:latin typeface="Times New Roman"/>
                <a:cs typeface="Times New Roman"/>
              </a:rPr>
              <a:t>	não  </a:t>
            </a:r>
            <a:r>
              <a:rPr sz="2400" spc="-5" dirty="0">
                <a:solidFill>
                  <a:srgbClr val="00339A"/>
                </a:solidFill>
                <a:latin typeface="Times New Roman"/>
                <a:cs typeface="Times New Roman"/>
              </a:rPr>
              <a:t>formam</a:t>
            </a:r>
            <a:r>
              <a:rPr sz="2400" spc="-20" dirty="0">
                <a:solidFill>
                  <a:srgbClr val="00339A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339A"/>
                </a:solidFill>
                <a:latin typeface="Times New Roman"/>
                <a:cs typeface="Times New Roman"/>
              </a:rPr>
              <a:t>íons.</a:t>
            </a:r>
            <a:endParaRPr sz="2400">
              <a:latin typeface="Times New Roman"/>
              <a:cs typeface="Times New Roman"/>
            </a:endParaRPr>
          </a:p>
          <a:p>
            <a:pPr marL="388620" marR="17780" indent="-338455">
              <a:lnSpc>
                <a:spcPts val="2880"/>
              </a:lnSpc>
              <a:spcBef>
                <a:spcPts val="5"/>
              </a:spcBef>
              <a:buChar char="•"/>
              <a:tabLst>
                <a:tab pos="388620" algn="l"/>
                <a:tab pos="389255" algn="l"/>
              </a:tabLst>
            </a:pPr>
            <a:r>
              <a:rPr sz="2400" spc="-5" dirty="0">
                <a:solidFill>
                  <a:srgbClr val="00339A"/>
                </a:solidFill>
                <a:latin typeface="Times New Roman"/>
                <a:cs typeface="Times New Roman"/>
              </a:rPr>
              <a:t>Se </a:t>
            </a:r>
            <a:r>
              <a:rPr sz="2400" dirty="0">
                <a:solidFill>
                  <a:srgbClr val="00339A"/>
                </a:solidFill>
                <a:latin typeface="Times New Roman"/>
                <a:cs typeface="Times New Roman"/>
              </a:rPr>
              <a:t>não existem íons em solução, não existe nada para transportar</a:t>
            </a:r>
            <a:r>
              <a:rPr sz="2400" spc="-215" dirty="0">
                <a:solidFill>
                  <a:srgbClr val="00339A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339A"/>
                </a:solidFill>
                <a:latin typeface="Times New Roman"/>
                <a:cs typeface="Times New Roman"/>
              </a:rPr>
              <a:t>a  </a:t>
            </a:r>
            <a:r>
              <a:rPr sz="2400" spc="-10" dirty="0">
                <a:solidFill>
                  <a:srgbClr val="00339A"/>
                </a:solidFill>
                <a:latin typeface="Times New Roman"/>
                <a:cs typeface="Times New Roman"/>
              </a:rPr>
              <a:t>carga</a:t>
            </a:r>
            <a:r>
              <a:rPr sz="2400" spc="-30" dirty="0">
                <a:solidFill>
                  <a:srgbClr val="00339A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339A"/>
                </a:solidFill>
                <a:latin typeface="Times New Roman"/>
                <a:cs typeface="Times New Roman"/>
              </a:rPr>
              <a:t>elétrica.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dirty="0"/>
              <a:t>© </a:t>
            </a:r>
            <a:r>
              <a:rPr spc="-5" dirty="0"/>
              <a:t>2005 by Pearson</a:t>
            </a:r>
            <a:r>
              <a:rPr spc="-80" dirty="0"/>
              <a:t> </a:t>
            </a:r>
            <a:r>
              <a:rPr spc="-5" dirty="0"/>
              <a:t>Education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spc="-5" dirty="0"/>
              <a:t>Capítulo</a:t>
            </a:r>
            <a:r>
              <a:rPr spc="-50" dirty="0"/>
              <a:t> </a:t>
            </a:r>
            <a:r>
              <a:rPr spc="-5" dirty="0"/>
              <a:t>04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02" name="Picture 2">
            <a:extLst>
              <a:ext uri="{FF2B5EF4-FFF2-40B4-BE49-F238E27FC236}">
                <a16:creationId xmlns:a16="http://schemas.microsoft.com/office/drawing/2014/main" id="{4080867C-8BF3-4C79-9B09-FDF14764C4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636" y="2211084"/>
            <a:ext cx="9632130" cy="3140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03" name="CaixaDeTexto 4">
            <a:extLst>
              <a:ext uri="{FF2B5EF4-FFF2-40B4-BE49-F238E27FC236}">
                <a16:creationId xmlns:a16="http://schemas.microsoft.com/office/drawing/2014/main" id="{DECE3798-BF7A-414A-B3F1-DCBD2F59AB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94341" y="1241218"/>
            <a:ext cx="4208586" cy="567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700"/>
              </a:spcBef>
              <a:buClr>
                <a:srgbClr val="003399"/>
              </a:buClr>
              <a:buSzPct val="100000"/>
              <a:buFont typeface="Times New Roman" panose="02020603050405020304" pitchFamily="18" charset="0"/>
              <a:buChar char="•"/>
              <a:defRPr sz="2800">
                <a:solidFill>
                  <a:srgbClr val="003399"/>
                </a:solidFill>
                <a:latin typeface="Times New Roman" panose="02020603050405020304" pitchFamily="18" charset="0"/>
                <a:ea typeface="Arial Unicode MS" pitchFamily="34" charset="-128"/>
              </a:defRPr>
            </a:lvl1pPr>
            <a:lvl2pPr marL="742950" indent="-285750">
              <a:spcBef>
                <a:spcPts val="600"/>
              </a:spcBef>
              <a:buClr>
                <a:srgbClr val="003399"/>
              </a:buClr>
              <a:buSzPct val="100000"/>
              <a:buFont typeface="Times New Roman" panose="02020603050405020304" pitchFamily="18" charset="0"/>
              <a:buChar char="–"/>
              <a:defRPr sz="2400">
                <a:solidFill>
                  <a:srgbClr val="003399"/>
                </a:solidFill>
                <a:latin typeface="Times New Roman" panose="02020603050405020304" pitchFamily="18" charset="0"/>
                <a:ea typeface="Arial Unicode MS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003399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3399"/>
                </a:solidFill>
                <a:latin typeface="Times New Roman" panose="02020603050405020304" pitchFamily="18" charset="0"/>
                <a:ea typeface="Arial Unicode MS" pitchFamily="34" charset="-128"/>
              </a:defRPr>
            </a:lvl3pPr>
            <a:lvl4pPr marL="1600200" indent="-228600">
              <a:spcBef>
                <a:spcPts val="450"/>
              </a:spcBef>
              <a:buClr>
                <a:srgbClr val="003399"/>
              </a:buClr>
              <a:buSzPct val="100000"/>
              <a:buFont typeface="Times New Roman" panose="02020603050405020304" pitchFamily="18" charset="0"/>
              <a:buChar char="–"/>
              <a:defRPr>
                <a:solidFill>
                  <a:srgbClr val="003399"/>
                </a:solidFill>
                <a:latin typeface="Times New Roman" panose="02020603050405020304" pitchFamily="18" charset="0"/>
                <a:ea typeface="Arial Unicode MS" pitchFamily="34" charset="-128"/>
              </a:defRPr>
            </a:lvl4pPr>
            <a:lvl5pPr marL="2057400" indent="-228600">
              <a:spcBef>
                <a:spcPts val="400"/>
              </a:spcBef>
              <a:buClr>
                <a:srgbClr val="003399"/>
              </a:buClr>
              <a:buSzPct val="100000"/>
              <a:buFont typeface="Times New Roman" panose="02020603050405020304" pitchFamily="18" charset="0"/>
              <a:buChar char="»"/>
              <a:defRPr sz="1600">
                <a:solidFill>
                  <a:srgbClr val="003399"/>
                </a:solidFill>
                <a:latin typeface="Times New Roman" panose="02020603050405020304" pitchFamily="18" charset="0"/>
                <a:ea typeface="Arial Unicode MS" pitchFamily="34" charset="-128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3399"/>
              </a:buClr>
              <a:buSzPct val="100000"/>
              <a:buFont typeface="Times New Roman" panose="02020603050405020304" pitchFamily="18" charset="0"/>
              <a:buChar char="»"/>
              <a:defRPr sz="1600">
                <a:solidFill>
                  <a:srgbClr val="003399"/>
                </a:solidFill>
                <a:latin typeface="Times New Roman" panose="02020603050405020304" pitchFamily="18" charset="0"/>
                <a:ea typeface="Arial Unicode MS" pitchFamily="34" charset="-128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3399"/>
              </a:buClr>
              <a:buSzPct val="100000"/>
              <a:buFont typeface="Times New Roman" panose="02020603050405020304" pitchFamily="18" charset="0"/>
              <a:buChar char="»"/>
              <a:defRPr sz="1600">
                <a:solidFill>
                  <a:srgbClr val="003399"/>
                </a:solidFill>
                <a:latin typeface="Times New Roman" panose="02020603050405020304" pitchFamily="18" charset="0"/>
                <a:ea typeface="Arial Unicode MS" pitchFamily="34" charset="-128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3399"/>
              </a:buClr>
              <a:buSzPct val="100000"/>
              <a:buFont typeface="Times New Roman" panose="02020603050405020304" pitchFamily="18" charset="0"/>
              <a:buChar char="»"/>
              <a:defRPr sz="1600">
                <a:solidFill>
                  <a:srgbClr val="003399"/>
                </a:solidFill>
                <a:latin typeface="Times New Roman" panose="02020603050405020304" pitchFamily="18" charset="0"/>
                <a:ea typeface="Arial Unicode MS" pitchFamily="34" charset="-128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3399"/>
              </a:buClr>
              <a:buSzPct val="100000"/>
              <a:buFont typeface="Times New Roman" panose="02020603050405020304" pitchFamily="18" charset="0"/>
              <a:buChar char="»"/>
              <a:defRPr sz="1600">
                <a:solidFill>
                  <a:srgbClr val="003399"/>
                </a:solidFill>
                <a:latin typeface="Times New Roman" panose="02020603050405020304" pitchFamily="18" charset="0"/>
                <a:ea typeface="Arial Unicode MS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pt-BR" altLang="en-US" sz="3088" b="1">
                <a:solidFill>
                  <a:schemeClr val="tx1"/>
                </a:solidFill>
              </a:rPr>
              <a:t>Solubilidade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50" name="Picture 2">
            <a:extLst>
              <a:ext uri="{FF2B5EF4-FFF2-40B4-BE49-F238E27FC236}">
                <a16:creationId xmlns:a16="http://schemas.microsoft.com/office/drawing/2014/main" id="{0DE3E987-674E-4437-AC7D-88D7F12092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001377"/>
            <a:ext cx="10083800" cy="46935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298" name="Picture 2">
            <a:extLst>
              <a:ext uri="{FF2B5EF4-FFF2-40B4-BE49-F238E27FC236}">
                <a16:creationId xmlns:a16="http://schemas.microsoft.com/office/drawing/2014/main" id="{3AB5B5B6-ACD0-4B30-A2DA-3B27C6D76A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805" y="1796178"/>
            <a:ext cx="8849584" cy="1678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3">
            <a:extLst>
              <a:ext uri="{FF2B5EF4-FFF2-40B4-BE49-F238E27FC236}">
                <a16:creationId xmlns:a16="http://schemas.microsoft.com/office/drawing/2014/main" id="{0AB17AB4-E5E6-4527-9167-5228C64B16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1246" y="1719270"/>
            <a:ext cx="9050911" cy="210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50022" bIns="17501" anchor="ctr">
            <a:spAutoFit/>
          </a:bodyPr>
          <a:lstStyle>
            <a:lvl1pPr>
              <a:spcBef>
                <a:spcPts val="700"/>
              </a:spcBef>
              <a:buClr>
                <a:srgbClr val="003399"/>
              </a:buClr>
              <a:buSzPct val="100000"/>
              <a:buFont typeface="Times New Roman" panose="02020603050405020304" pitchFamily="18" charset="0"/>
              <a:buChar char="•"/>
              <a:defRPr sz="2800">
                <a:solidFill>
                  <a:srgbClr val="003399"/>
                </a:solidFill>
                <a:latin typeface="Times New Roman" panose="02020603050405020304" pitchFamily="18" charset="0"/>
                <a:ea typeface="Arial Unicode MS" pitchFamily="34" charset="-128"/>
              </a:defRPr>
            </a:lvl1pPr>
            <a:lvl2pPr indent="-457200">
              <a:spcBef>
                <a:spcPts val="600"/>
              </a:spcBef>
              <a:buClr>
                <a:srgbClr val="003399"/>
              </a:buClr>
              <a:buSzPct val="100000"/>
              <a:buFont typeface="Times New Roman" panose="02020603050405020304" pitchFamily="18" charset="0"/>
              <a:buChar char="–"/>
              <a:defRPr sz="2400">
                <a:solidFill>
                  <a:srgbClr val="003399"/>
                </a:solidFill>
                <a:latin typeface="Times New Roman" panose="02020603050405020304" pitchFamily="18" charset="0"/>
                <a:ea typeface="Arial Unicode MS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003399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3399"/>
                </a:solidFill>
                <a:latin typeface="Times New Roman" panose="02020603050405020304" pitchFamily="18" charset="0"/>
                <a:ea typeface="Arial Unicode MS" pitchFamily="34" charset="-128"/>
              </a:defRPr>
            </a:lvl3pPr>
            <a:lvl4pPr marL="1600200" indent="-228600">
              <a:spcBef>
                <a:spcPts val="450"/>
              </a:spcBef>
              <a:buClr>
                <a:srgbClr val="003399"/>
              </a:buClr>
              <a:buSzPct val="100000"/>
              <a:buFont typeface="Times New Roman" panose="02020603050405020304" pitchFamily="18" charset="0"/>
              <a:buChar char="–"/>
              <a:defRPr>
                <a:solidFill>
                  <a:srgbClr val="003399"/>
                </a:solidFill>
                <a:latin typeface="Times New Roman" panose="02020603050405020304" pitchFamily="18" charset="0"/>
                <a:ea typeface="Arial Unicode MS" pitchFamily="34" charset="-128"/>
              </a:defRPr>
            </a:lvl4pPr>
            <a:lvl5pPr marL="2057400" indent="-228600">
              <a:spcBef>
                <a:spcPts val="400"/>
              </a:spcBef>
              <a:buClr>
                <a:srgbClr val="003399"/>
              </a:buClr>
              <a:buSzPct val="100000"/>
              <a:buFont typeface="Times New Roman" panose="02020603050405020304" pitchFamily="18" charset="0"/>
              <a:buChar char="»"/>
              <a:defRPr sz="1600">
                <a:solidFill>
                  <a:srgbClr val="003399"/>
                </a:solidFill>
                <a:latin typeface="Times New Roman" panose="02020603050405020304" pitchFamily="18" charset="0"/>
                <a:ea typeface="Arial Unicode MS" pitchFamily="34" charset="-128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3399"/>
              </a:buClr>
              <a:buSzPct val="100000"/>
              <a:buFont typeface="Times New Roman" panose="02020603050405020304" pitchFamily="18" charset="0"/>
              <a:buChar char="»"/>
              <a:defRPr sz="1600">
                <a:solidFill>
                  <a:srgbClr val="003399"/>
                </a:solidFill>
                <a:latin typeface="Times New Roman" panose="02020603050405020304" pitchFamily="18" charset="0"/>
                <a:ea typeface="Arial Unicode MS" pitchFamily="34" charset="-128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3399"/>
              </a:buClr>
              <a:buSzPct val="100000"/>
              <a:buFont typeface="Times New Roman" panose="02020603050405020304" pitchFamily="18" charset="0"/>
              <a:buChar char="»"/>
              <a:defRPr sz="1600">
                <a:solidFill>
                  <a:srgbClr val="003399"/>
                </a:solidFill>
                <a:latin typeface="Times New Roman" panose="02020603050405020304" pitchFamily="18" charset="0"/>
                <a:ea typeface="Arial Unicode MS" pitchFamily="34" charset="-128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3399"/>
              </a:buClr>
              <a:buSzPct val="100000"/>
              <a:buFont typeface="Times New Roman" panose="02020603050405020304" pitchFamily="18" charset="0"/>
              <a:buChar char="»"/>
              <a:defRPr sz="1600">
                <a:solidFill>
                  <a:srgbClr val="003399"/>
                </a:solidFill>
                <a:latin typeface="Times New Roman" panose="02020603050405020304" pitchFamily="18" charset="0"/>
                <a:ea typeface="Arial Unicode MS" pitchFamily="34" charset="-128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3399"/>
              </a:buClr>
              <a:buSzPct val="100000"/>
              <a:buFont typeface="Times New Roman" panose="02020603050405020304" pitchFamily="18" charset="0"/>
              <a:buChar char="»"/>
              <a:defRPr sz="1600">
                <a:solidFill>
                  <a:srgbClr val="003399"/>
                </a:solidFill>
                <a:latin typeface="Times New Roman" panose="02020603050405020304" pitchFamily="18" charset="0"/>
                <a:ea typeface="Arial Unicode MS" pitchFamily="34" charset="-128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en-US" sz="2206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Solução insaturada </a:t>
            </a: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endParaRPr lang="pt-BR" altLang="en-US" sz="2206" b="1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>
              <a:spcBef>
                <a:spcPct val="0"/>
              </a:spcBef>
              <a:buClrTx/>
              <a:buSzTx/>
              <a:buFontTx/>
              <a:buNone/>
            </a:pPr>
            <a:r>
              <a:rPr lang="pt-BR" altLang="en-US" sz="2206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Quando a quantidade de soluto usado não atinge o limite de solubilidade, ou seja, a quantidade adicionada é inferior ao coeficiente de solubilidade.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endParaRPr lang="pt-BR" altLang="en-US" sz="2206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347" name="Rectangle 4">
            <a:extLst>
              <a:ext uri="{FF2B5EF4-FFF2-40B4-BE49-F238E27FC236}">
                <a16:creationId xmlns:a16="http://schemas.microsoft.com/office/drawing/2014/main" id="{8515F6C5-C8CF-4492-9E77-67DEDC87C1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1246" y="4270769"/>
            <a:ext cx="8693776" cy="1761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50022" bIns="17501" anchor="ctr">
            <a:spAutoFit/>
          </a:bodyPr>
          <a:lstStyle>
            <a:lvl1pPr>
              <a:spcBef>
                <a:spcPts val="700"/>
              </a:spcBef>
              <a:buClr>
                <a:srgbClr val="003399"/>
              </a:buClr>
              <a:buSzPct val="100000"/>
              <a:buFont typeface="Times New Roman" panose="02020603050405020304" pitchFamily="18" charset="0"/>
              <a:buChar char="•"/>
              <a:defRPr sz="2800">
                <a:solidFill>
                  <a:srgbClr val="003399"/>
                </a:solidFill>
                <a:latin typeface="Times New Roman" panose="02020603050405020304" pitchFamily="18" charset="0"/>
                <a:ea typeface="Arial Unicode MS" pitchFamily="34" charset="-128"/>
              </a:defRPr>
            </a:lvl1pPr>
            <a:lvl2pPr indent="-457200">
              <a:spcBef>
                <a:spcPts val="600"/>
              </a:spcBef>
              <a:buClr>
                <a:srgbClr val="003399"/>
              </a:buClr>
              <a:buSzPct val="100000"/>
              <a:buFont typeface="Times New Roman" panose="02020603050405020304" pitchFamily="18" charset="0"/>
              <a:buChar char="–"/>
              <a:defRPr sz="2400">
                <a:solidFill>
                  <a:srgbClr val="003399"/>
                </a:solidFill>
                <a:latin typeface="Times New Roman" panose="02020603050405020304" pitchFamily="18" charset="0"/>
                <a:ea typeface="Arial Unicode MS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003399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3399"/>
                </a:solidFill>
                <a:latin typeface="Times New Roman" panose="02020603050405020304" pitchFamily="18" charset="0"/>
                <a:ea typeface="Arial Unicode MS" pitchFamily="34" charset="-128"/>
              </a:defRPr>
            </a:lvl3pPr>
            <a:lvl4pPr marL="1600200" indent="-228600">
              <a:spcBef>
                <a:spcPts val="450"/>
              </a:spcBef>
              <a:buClr>
                <a:srgbClr val="003399"/>
              </a:buClr>
              <a:buSzPct val="100000"/>
              <a:buFont typeface="Times New Roman" panose="02020603050405020304" pitchFamily="18" charset="0"/>
              <a:buChar char="–"/>
              <a:defRPr>
                <a:solidFill>
                  <a:srgbClr val="003399"/>
                </a:solidFill>
                <a:latin typeface="Times New Roman" panose="02020603050405020304" pitchFamily="18" charset="0"/>
                <a:ea typeface="Arial Unicode MS" pitchFamily="34" charset="-128"/>
              </a:defRPr>
            </a:lvl4pPr>
            <a:lvl5pPr marL="2057400" indent="-228600">
              <a:spcBef>
                <a:spcPts val="400"/>
              </a:spcBef>
              <a:buClr>
                <a:srgbClr val="003399"/>
              </a:buClr>
              <a:buSzPct val="100000"/>
              <a:buFont typeface="Times New Roman" panose="02020603050405020304" pitchFamily="18" charset="0"/>
              <a:buChar char="»"/>
              <a:defRPr sz="1600">
                <a:solidFill>
                  <a:srgbClr val="003399"/>
                </a:solidFill>
                <a:latin typeface="Times New Roman" panose="02020603050405020304" pitchFamily="18" charset="0"/>
                <a:ea typeface="Arial Unicode MS" pitchFamily="34" charset="-128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3399"/>
              </a:buClr>
              <a:buSzPct val="100000"/>
              <a:buFont typeface="Times New Roman" panose="02020603050405020304" pitchFamily="18" charset="0"/>
              <a:buChar char="»"/>
              <a:defRPr sz="1600">
                <a:solidFill>
                  <a:srgbClr val="003399"/>
                </a:solidFill>
                <a:latin typeface="Times New Roman" panose="02020603050405020304" pitchFamily="18" charset="0"/>
                <a:ea typeface="Arial Unicode MS" pitchFamily="34" charset="-128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3399"/>
              </a:buClr>
              <a:buSzPct val="100000"/>
              <a:buFont typeface="Times New Roman" panose="02020603050405020304" pitchFamily="18" charset="0"/>
              <a:buChar char="»"/>
              <a:defRPr sz="1600">
                <a:solidFill>
                  <a:srgbClr val="003399"/>
                </a:solidFill>
                <a:latin typeface="Times New Roman" panose="02020603050405020304" pitchFamily="18" charset="0"/>
                <a:ea typeface="Arial Unicode MS" pitchFamily="34" charset="-128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3399"/>
              </a:buClr>
              <a:buSzPct val="100000"/>
              <a:buFont typeface="Times New Roman" panose="02020603050405020304" pitchFamily="18" charset="0"/>
              <a:buChar char="»"/>
              <a:defRPr sz="1600">
                <a:solidFill>
                  <a:srgbClr val="003399"/>
                </a:solidFill>
                <a:latin typeface="Times New Roman" panose="02020603050405020304" pitchFamily="18" charset="0"/>
                <a:ea typeface="Arial Unicode MS" pitchFamily="34" charset="-128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3399"/>
              </a:buClr>
              <a:buSzPct val="100000"/>
              <a:buFont typeface="Times New Roman" panose="02020603050405020304" pitchFamily="18" charset="0"/>
              <a:buChar char="»"/>
              <a:defRPr sz="1600">
                <a:solidFill>
                  <a:srgbClr val="003399"/>
                </a:solidFill>
                <a:latin typeface="Times New Roman" panose="02020603050405020304" pitchFamily="18" charset="0"/>
                <a:ea typeface="Arial Unicode MS" pitchFamily="34" charset="-128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en-US" sz="2206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Solução saturada</a:t>
            </a:r>
          </a:p>
          <a:p>
            <a:pPr lvl="1" algn="just">
              <a:spcBef>
                <a:spcPct val="0"/>
              </a:spcBef>
              <a:buClrTx/>
              <a:buSzTx/>
              <a:buFontTx/>
              <a:buNone/>
            </a:pPr>
            <a:r>
              <a:rPr lang="pt-BR" altLang="en-US" sz="2206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Quando o solvente já dissolveu toda a quantidade possível de soluto (ou disperso), e toda a quantidade agora adicionada não será dissolvida e ficará no fundo do recipiente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endParaRPr lang="pt-BR" altLang="en-US" sz="2206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1">
            <a:extLst>
              <a:ext uri="{FF2B5EF4-FFF2-40B4-BE49-F238E27FC236}">
                <a16:creationId xmlns:a16="http://schemas.microsoft.com/office/drawing/2014/main" id="{13BE3771-3E52-415C-8C6D-1942BEE37171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581404" y="1481282"/>
            <a:ext cx="9371282" cy="44427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50022" bIns="17501" anchor="ctr">
            <a:spAutoFit/>
          </a:bodyPr>
          <a:lstStyle>
            <a:lvl1pPr>
              <a:spcBef>
                <a:spcPts val="700"/>
              </a:spcBef>
              <a:buClr>
                <a:srgbClr val="003399"/>
              </a:buClr>
              <a:buSzPct val="100000"/>
              <a:buFont typeface="Times New Roman" panose="02020603050405020304" pitchFamily="18" charset="0"/>
              <a:buChar char="•"/>
              <a:defRPr sz="2800">
                <a:solidFill>
                  <a:srgbClr val="003399"/>
                </a:solidFill>
                <a:latin typeface="Times New Roman" panose="02020603050405020304" pitchFamily="18" charset="0"/>
                <a:ea typeface="Arial Unicode MS" pitchFamily="34" charset="-128"/>
              </a:defRPr>
            </a:lvl1pPr>
            <a:lvl2pPr indent="-457200">
              <a:spcBef>
                <a:spcPts val="600"/>
              </a:spcBef>
              <a:buClr>
                <a:srgbClr val="003399"/>
              </a:buClr>
              <a:buSzPct val="100000"/>
              <a:buFont typeface="Times New Roman" panose="02020603050405020304" pitchFamily="18" charset="0"/>
              <a:buChar char="–"/>
              <a:defRPr sz="2400">
                <a:solidFill>
                  <a:srgbClr val="003399"/>
                </a:solidFill>
                <a:latin typeface="Times New Roman" panose="02020603050405020304" pitchFamily="18" charset="0"/>
                <a:ea typeface="Arial Unicode MS" pitchFamily="34" charset="-128"/>
              </a:defRPr>
            </a:lvl2pPr>
            <a:lvl3pPr marL="1143000" indent="-228600">
              <a:spcBef>
                <a:spcPts val="500"/>
              </a:spcBef>
              <a:buClr>
                <a:srgbClr val="003399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3399"/>
                </a:solidFill>
                <a:latin typeface="Times New Roman" panose="02020603050405020304" pitchFamily="18" charset="0"/>
                <a:ea typeface="Arial Unicode MS" pitchFamily="34" charset="-128"/>
              </a:defRPr>
            </a:lvl3pPr>
            <a:lvl4pPr marL="1600200" indent="-228600">
              <a:spcBef>
                <a:spcPts val="450"/>
              </a:spcBef>
              <a:buClr>
                <a:srgbClr val="003399"/>
              </a:buClr>
              <a:buSzPct val="100000"/>
              <a:buFont typeface="Times New Roman" panose="02020603050405020304" pitchFamily="18" charset="0"/>
              <a:buChar char="–"/>
              <a:defRPr>
                <a:solidFill>
                  <a:srgbClr val="003399"/>
                </a:solidFill>
                <a:latin typeface="Times New Roman" panose="02020603050405020304" pitchFamily="18" charset="0"/>
                <a:ea typeface="Arial Unicode MS" pitchFamily="34" charset="-128"/>
              </a:defRPr>
            </a:lvl4pPr>
            <a:lvl5pPr marL="2057400" indent="-228600">
              <a:spcBef>
                <a:spcPts val="400"/>
              </a:spcBef>
              <a:buClr>
                <a:srgbClr val="003399"/>
              </a:buClr>
              <a:buSzPct val="100000"/>
              <a:buFont typeface="Times New Roman" panose="02020603050405020304" pitchFamily="18" charset="0"/>
              <a:buChar char="»"/>
              <a:defRPr sz="1600">
                <a:solidFill>
                  <a:srgbClr val="003399"/>
                </a:solidFill>
                <a:latin typeface="Times New Roman" panose="02020603050405020304" pitchFamily="18" charset="0"/>
                <a:ea typeface="Arial Unicode MS" pitchFamily="34" charset="-128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3399"/>
              </a:buClr>
              <a:buSzPct val="100000"/>
              <a:buFont typeface="Times New Roman" panose="02020603050405020304" pitchFamily="18" charset="0"/>
              <a:buChar char="»"/>
              <a:defRPr sz="1600">
                <a:solidFill>
                  <a:srgbClr val="003399"/>
                </a:solidFill>
                <a:latin typeface="Times New Roman" panose="02020603050405020304" pitchFamily="18" charset="0"/>
                <a:ea typeface="Arial Unicode MS" pitchFamily="34" charset="-128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3399"/>
              </a:buClr>
              <a:buSzPct val="100000"/>
              <a:buFont typeface="Times New Roman" panose="02020603050405020304" pitchFamily="18" charset="0"/>
              <a:buChar char="»"/>
              <a:defRPr sz="1600">
                <a:solidFill>
                  <a:srgbClr val="003399"/>
                </a:solidFill>
                <a:latin typeface="Times New Roman" panose="02020603050405020304" pitchFamily="18" charset="0"/>
                <a:ea typeface="Arial Unicode MS" pitchFamily="34" charset="-128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3399"/>
              </a:buClr>
              <a:buSzPct val="100000"/>
              <a:buFont typeface="Times New Roman" panose="02020603050405020304" pitchFamily="18" charset="0"/>
              <a:buChar char="»"/>
              <a:defRPr sz="1600">
                <a:solidFill>
                  <a:srgbClr val="003399"/>
                </a:solidFill>
                <a:latin typeface="Times New Roman" panose="02020603050405020304" pitchFamily="18" charset="0"/>
                <a:ea typeface="Arial Unicode MS" pitchFamily="34" charset="-128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3399"/>
              </a:buClr>
              <a:buSzPct val="100000"/>
              <a:buFont typeface="Times New Roman" panose="02020603050405020304" pitchFamily="18" charset="0"/>
              <a:buChar char="»"/>
              <a:defRPr sz="1600">
                <a:solidFill>
                  <a:srgbClr val="003399"/>
                </a:solidFill>
                <a:latin typeface="Times New Roman" panose="02020603050405020304" pitchFamily="18" charset="0"/>
                <a:ea typeface="Arial Unicode MS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en-US" sz="2206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Solução supersaturada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t-BR" altLang="en-US" sz="2206" b="1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>
              <a:spcBef>
                <a:spcPct val="0"/>
              </a:spcBef>
              <a:buClrTx/>
              <a:buSzTx/>
              <a:buFontTx/>
              <a:buNone/>
            </a:pPr>
            <a:r>
              <a:rPr lang="pt-BR" altLang="en-US" sz="2206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Acontece quando o solvente e soluto estão em uma temperatura em que seu coeficiente de solubilidade (solvente) é maior, e depois a solução é resfriada ou aquecida, de modo a reduzir o coeficiente de solubilidade. </a:t>
            </a:r>
          </a:p>
          <a:p>
            <a:pPr lvl="1" algn="just">
              <a:spcBef>
                <a:spcPct val="0"/>
              </a:spcBef>
              <a:buClrTx/>
              <a:buSzTx/>
              <a:buFontTx/>
              <a:buNone/>
            </a:pPr>
            <a:endParaRPr lang="pt-BR" altLang="en-US" sz="2206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>
              <a:spcBef>
                <a:spcPct val="0"/>
              </a:spcBef>
              <a:buClrTx/>
              <a:buSzTx/>
              <a:buFontTx/>
              <a:buNone/>
            </a:pPr>
            <a:r>
              <a:rPr lang="pt-BR" altLang="en-US" sz="2206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Quando isso é feito de modo cuidadoso, o soluto permanece dissolvido, mas a solução se torna extremamente instável. </a:t>
            </a:r>
          </a:p>
          <a:p>
            <a:pPr lvl="1" algn="just">
              <a:spcBef>
                <a:spcPct val="0"/>
              </a:spcBef>
              <a:buClrTx/>
              <a:buSzTx/>
              <a:buFontTx/>
              <a:buNone/>
            </a:pPr>
            <a:endParaRPr lang="pt-BR" altLang="en-US" sz="2206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>
              <a:spcBef>
                <a:spcPct val="0"/>
              </a:spcBef>
              <a:buClrTx/>
              <a:buSzTx/>
              <a:buFontTx/>
              <a:buNone/>
            </a:pPr>
            <a:r>
              <a:rPr lang="pt-BR" altLang="en-US" sz="2206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Qualquer vibração faz precipitar a quantidade de soluto em excesso dissolvida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pt-BR" altLang="en-US" sz="1985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42" name="Picture 2">
            <a:extLst>
              <a:ext uri="{FF2B5EF4-FFF2-40B4-BE49-F238E27FC236}">
                <a16:creationId xmlns:a16="http://schemas.microsoft.com/office/drawing/2014/main" id="{BE2E15C1-B63F-4D04-88A4-D5E83EDBF8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763288"/>
            <a:ext cx="10083800" cy="10328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43" name="Picture 3">
            <a:extLst>
              <a:ext uri="{FF2B5EF4-FFF2-40B4-BE49-F238E27FC236}">
                <a16:creationId xmlns:a16="http://schemas.microsoft.com/office/drawing/2014/main" id="{0F6291DD-2E13-4996-BFEC-3EF900430E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6895" y="2669757"/>
            <a:ext cx="8368153" cy="3093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490" name="Picture 2">
            <a:extLst>
              <a:ext uri="{FF2B5EF4-FFF2-40B4-BE49-F238E27FC236}">
                <a16:creationId xmlns:a16="http://schemas.microsoft.com/office/drawing/2014/main" id="{4472A5DF-6575-4949-8945-64B9CE22A5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160688"/>
            <a:ext cx="10083800" cy="5572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538" name="Picture 2">
            <a:extLst>
              <a:ext uri="{FF2B5EF4-FFF2-40B4-BE49-F238E27FC236}">
                <a16:creationId xmlns:a16="http://schemas.microsoft.com/office/drawing/2014/main" id="{A2BDD87B-12C3-44DF-87D2-04E11D6B7D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2384" y="1558087"/>
            <a:ext cx="6606990" cy="43678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586" name="Picture 2">
            <a:extLst>
              <a:ext uri="{FF2B5EF4-FFF2-40B4-BE49-F238E27FC236}">
                <a16:creationId xmlns:a16="http://schemas.microsoft.com/office/drawing/2014/main" id="{6973807B-3F1C-49AA-A386-26C8933F71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08329"/>
            <a:ext cx="10103058" cy="6757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634" name="Picture 2">
            <a:extLst>
              <a:ext uri="{FF2B5EF4-FFF2-40B4-BE49-F238E27FC236}">
                <a16:creationId xmlns:a16="http://schemas.microsoft.com/office/drawing/2014/main" id="{4480AEB1-2F91-4480-8953-9BCB26E431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67639"/>
            <a:ext cx="10062792" cy="18206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635" name="Picture 3">
            <a:extLst>
              <a:ext uri="{FF2B5EF4-FFF2-40B4-BE49-F238E27FC236}">
                <a16:creationId xmlns:a16="http://schemas.microsoft.com/office/drawing/2014/main" id="{E3F098F7-4CE9-498E-8320-676E262443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5273" y="2272356"/>
            <a:ext cx="5453306" cy="4455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05391" y="581405"/>
            <a:ext cx="6689725" cy="986790"/>
          </a:xfrm>
          <a:prstGeom prst="rect">
            <a:avLst/>
          </a:prstGeom>
          <a:solidFill>
            <a:srgbClr val="003399"/>
          </a:solidFill>
        </p:spPr>
        <p:txBody>
          <a:bodyPr vert="horz" wrap="square" lIns="0" tIns="83185" rIns="0" bIns="0" rtlCol="0">
            <a:spAutoFit/>
          </a:bodyPr>
          <a:lstStyle/>
          <a:p>
            <a:pPr marL="1362075" marR="682625" indent="-672465">
              <a:lnSpc>
                <a:spcPct val="73100"/>
              </a:lnSpc>
              <a:spcBef>
                <a:spcPts val="655"/>
              </a:spcBef>
            </a:pPr>
            <a:r>
              <a:rPr dirty="0"/>
              <a:t>Propriedades gerais</a:t>
            </a:r>
            <a:r>
              <a:rPr spc="-140" dirty="0"/>
              <a:t> </a:t>
            </a:r>
            <a:r>
              <a:rPr dirty="0"/>
              <a:t>das  soluções</a:t>
            </a:r>
            <a:r>
              <a:rPr spc="-50" dirty="0"/>
              <a:t> </a:t>
            </a:r>
            <a:r>
              <a:rPr dirty="0"/>
              <a:t>aquosas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521608" y="3394294"/>
            <a:ext cx="952500" cy="149860"/>
            <a:chOff x="4521608" y="3394294"/>
            <a:chExt cx="952500" cy="149860"/>
          </a:xfrm>
        </p:grpSpPr>
        <p:sp>
          <p:nvSpPr>
            <p:cNvPr id="4" name="object 4"/>
            <p:cNvSpPr/>
            <p:nvPr/>
          </p:nvSpPr>
          <p:spPr>
            <a:xfrm>
              <a:off x="4521608" y="3469505"/>
              <a:ext cx="942340" cy="0"/>
            </a:xfrm>
            <a:custGeom>
              <a:avLst/>
              <a:gdLst/>
              <a:ahLst/>
              <a:cxnLst/>
              <a:rect l="l" t="t" r="r" b="b"/>
              <a:pathLst>
                <a:path w="942339">
                  <a:moveTo>
                    <a:pt x="0" y="0"/>
                  </a:moveTo>
                  <a:lnTo>
                    <a:pt x="941838" y="0"/>
                  </a:lnTo>
                </a:path>
              </a:pathLst>
            </a:custGeom>
            <a:ln w="2147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260983" y="3394294"/>
              <a:ext cx="212898" cy="14965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774839" y="4634484"/>
            <a:ext cx="9144000" cy="858519"/>
          </a:xfrm>
          <a:custGeom>
            <a:avLst/>
            <a:gdLst/>
            <a:ahLst/>
            <a:cxnLst/>
            <a:rect l="l" t="t" r="r" b="b"/>
            <a:pathLst>
              <a:path w="9144000" h="858520">
                <a:moveTo>
                  <a:pt x="9144000" y="858012"/>
                </a:moveTo>
                <a:lnTo>
                  <a:pt x="9144000" y="0"/>
                </a:lnTo>
                <a:lnTo>
                  <a:pt x="0" y="0"/>
                </a:lnTo>
                <a:lnTo>
                  <a:pt x="0" y="858012"/>
                </a:lnTo>
                <a:lnTo>
                  <a:pt x="9144000" y="85801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66349" y="2095754"/>
            <a:ext cx="8305800" cy="33775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93290">
              <a:lnSpc>
                <a:spcPts val="3354"/>
              </a:lnSpc>
              <a:spcBef>
                <a:spcPts val="100"/>
              </a:spcBef>
            </a:pPr>
            <a:r>
              <a:rPr sz="2800" b="1" dirty="0">
                <a:solidFill>
                  <a:srgbClr val="00339A"/>
                </a:solidFill>
                <a:latin typeface="Arial"/>
                <a:cs typeface="Arial"/>
              </a:rPr>
              <a:t>Eletrólitos fortes e</a:t>
            </a:r>
            <a:r>
              <a:rPr sz="2800" b="1" spc="-35" dirty="0">
                <a:solidFill>
                  <a:srgbClr val="00339A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00339A"/>
                </a:solidFill>
                <a:latin typeface="Arial"/>
                <a:cs typeface="Arial"/>
              </a:rPr>
              <a:t>fracos</a:t>
            </a:r>
            <a:endParaRPr sz="2800">
              <a:latin typeface="Arial"/>
              <a:cs typeface="Arial"/>
            </a:endParaRPr>
          </a:p>
          <a:p>
            <a:pPr marL="50800" marR="672465">
              <a:lnSpc>
                <a:spcPts val="2880"/>
              </a:lnSpc>
              <a:spcBef>
                <a:spcPts val="90"/>
              </a:spcBef>
              <a:buChar char="•"/>
              <a:tabLst>
                <a:tab pos="388620" algn="l"/>
                <a:tab pos="389255" algn="l"/>
              </a:tabLst>
            </a:pPr>
            <a:r>
              <a:rPr sz="2400" spc="-5" dirty="0">
                <a:solidFill>
                  <a:srgbClr val="00339A"/>
                </a:solidFill>
                <a:latin typeface="Times New Roman"/>
                <a:cs typeface="Times New Roman"/>
              </a:rPr>
              <a:t>Eletrólitos </a:t>
            </a:r>
            <a:r>
              <a:rPr sz="2400" dirty="0">
                <a:solidFill>
                  <a:srgbClr val="00339A"/>
                </a:solidFill>
                <a:latin typeface="Times New Roman"/>
                <a:cs typeface="Times New Roman"/>
              </a:rPr>
              <a:t>fortes: dissociam-se completamente em</a:t>
            </a:r>
            <a:r>
              <a:rPr sz="2400" spc="-145" dirty="0">
                <a:solidFill>
                  <a:srgbClr val="00339A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339A"/>
                </a:solidFill>
                <a:latin typeface="Times New Roman"/>
                <a:cs typeface="Times New Roman"/>
              </a:rPr>
              <a:t>solução.  </a:t>
            </a:r>
            <a:r>
              <a:rPr sz="2400" spc="-5" dirty="0">
                <a:solidFill>
                  <a:srgbClr val="00339A"/>
                </a:solidFill>
                <a:latin typeface="Times New Roman"/>
                <a:cs typeface="Times New Roman"/>
              </a:rPr>
              <a:t>Por </a:t>
            </a:r>
            <a:r>
              <a:rPr sz="2400" dirty="0">
                <a:solidFill>
                  <a:srgbClr val="00339A"/>
                </a:solidFill>
                <a:latin typeface="Times New Roman"/>
                <a:cs typeface="Times New Roman"/>
              </a:rPr>
              <a:t>exemplo:</a:t>
            </a:r>
            <a:endParaRPr sz="2400">
              <a:latin typeface="Times New Roman"/>
              <a:cs typeface="Times New Roman"/>
            </a:endParaRPr>
          </a:p>
          <a:p>
            <a:pPr marL="2056130">
              <a:lnSpc>
                <a:spcPts val="3225"/>
              </a:lnSpc>
              <a:tabLst>
                <a:tab pos="4679315" algn="l"/>
              </a:tabLst>
            </a:pPr>
            <a:r>
              <a:rPr sz="3100" spc="-120" dirty="0">
                <a:solidFill>
                  <a:srgbClr val="004080"/>
                </a:solidFill>
                <a:latin typeface="Times New Roman"/>
                <a:cs typeface="Times New Roman"/>
              </a:rPr>
              <a:t>HCl(</a:t>
            </a:r>
            <a:r>
              <a:rPr sz="3100" i="1" spc="-120" dirty="0">
                <a:solidFill>
                  <a:srgbClr val="004080"/>
                </a:solidFill>
                <a:latin typeface="Times New Roman"/>
                <a:cs typeface="Times New Roman"/>
              </a:rPr>
              <a:t>aq</a:t>
            </a:r>
            <a:r>
              <a:rPr sz="3100" spc="-120" dirty="0">
                <a:solidFill>
                  <a:srgbClr val="004080"/>
                </a:solidFill>
                <a:latin typeface="Times New Roman"/>
                <a:cs typeface="Times New Roman"/>
              </a:rPr>
              <a:t>)	</a:t>
            </a:r>
            <a:r>
              <a:rPr sz="3100" spc="-125" dirty="0">
                <a:solidFill>
                  <a:srgbClr val="004080"/>
                </a:solidFill>
                <a:latin typeface="Times New Roman"/>
                <a:cs typeface="Times New Roman"/>
              </a:rPr>
              <a:t>H</a:t>
            </a:r>
            <a:r>
              <a:rPr sz="3525" spc="-187" baseline="28368" dirty="0">
                <a:solidFill>
                  <a:srgbClr val="004080"/>
                </a:solidFill>
                <a:latin typeface="Times New Roman"/>
                <a:cs typeface="Times New Roman"/>
              </a:rPr>
              <a:t>+</a:t>
            </a:r>
            <a:r>
              <a:rPr sz="3100" spc="-125" dirty="0">
                <a:solidFill>
                  <a:srgbClr val="004080"/>
                </a:solidFill>
                <a:latin typeface="Times New Roman"/>
                <a:cs typeface="Times New Roman"/>
              </a:rPr>
              <a:t>(</a:t>
            </a:r>
            <a:r>
              <a:rPr sz="3100" i="1" spc="-125" dirty="0">
                <a:solidFill>
                  <a:srgbClr val="004080"/>
                </a:solidFill>
                <a:latin typeface="Times New Roman"/>
                <a:cs typeface="Times New Roman"/>
              </a:rPr>
              <a:t>aq</a:t>
            </a:r>
            <a:r>
              <a:rPr sz="3100" spc="-125" dirty="0">
                <a:solidFill>
                  <a:srgbClr val="004080"/>
                </a:solidFill>
                <a:latin typeface="Times New Roman"/>
                <a:cs typeface="Times New Roman"/>
              </a:rPr>
              <a:t>) </a:t>
            </a:r>
            <a:r>
              <a:rPr sz="3100" spc="15" dirty="0">
                <a:solidFill>
                  <a:srgbClr val="004080"/>
                </a:solidFill>
                <a:latin typeface="Times New Roman"/>
                <a:cs typeface="Times New Roman"/>
              </a:rPr>
              <a:t>+</a:t>
            </a:r>
            <a:r>
              <a:rPr sz="3100" spc="-310" dirty="0">
                <a:solidFill>
                  <a:srgbClr val="004080"/>
                </a:solidFill>
                <a:latin typeface="Times New Roman"/>
                <a:cs typeface="Times New Roman"/>
              </a:rPr>
              <a:t> </a:t>
            </a:r>
            <a:r>
              <a:rPr sz="3100" spc="-100" dirty="0">
                <a:solidFill>
                  <a:srgbClr val="004080"/>
                </a:solidFill>
                <a:latin typeface="Times New Roman"/>
                <a:cs typeface="Times New Roman"/>
              </a:rPr>
              <a:t>Cl</a:t>
            </a:r>
            <a:r>
              <a:rPr sz="3525" spc="-150" baseline="28368" dirty="0">
                <a:solidFill>
                  <a:srgbClr val="004080"/>
                </a:solidFill>
                <a:latin typeface="Times New Roman"/>
                <a:cs typeface="Times New Roman"/>
              </a:rPr>
              <a:t>-</a:t>
            </a:r>
            <a:r>
              <a:rPr sz="3100" spc="-100" dirty="0">
                <a:solidFill>
                  <a:srgbClr val="004080"/>
                </a:solidFill>
                <a:latin typeface="Times New Roman"/>
                <a:cs typeface="Times New Roman"/>
              </a:rPr>
              <a:t>(</a:t>
            </a:r>
            <a:r>
              <a:rPr sz="3100" i="1" spc="-100" dirty="0">
                <a:solidFill>
                  <a:srgbClr val="004080"/>
                </a:solidFill>
                <a:latin typeface="Times New Roman"/>
                <a:cs typeface="Times New Roman"/>
              </a:rPr>
              <a:t>aq</a:t>
            </a:r>
            <a:r>
              <a:rPr sz="3100" spc="-100" dirty="0">
                <a:solidFill>
                  <a:srgbClr val="004080"/>
                </a:solidFill>
                <a:latin typeface="Times New Roman"/>
                <a:cs typeface="Times New Roman"/>
              </a:rPr>
              <a:t>)</a:t>
            </a:r>
            <a:endParaRPr sz="3100">
              <a:latin typeface="Times New Roman"/>
              <a:cs typeface="Times New Roman"/>
            </a:endParaRPr>
          </a:p>
          <a:p>
            <a:pPr marL="388620" marR="126364" indent="-338455">
              <a:lnSpc>
                <a:spcPct val="100000"/>
              </a:lnSpc>
              <a:spcBef>
                <a:spcPts val="2445"/>
              </a:spcBef>
              <a:buChar char="•"/>
              <a:tabLst>
                <a:tab pos="388620" algn="l"/>
                <a:tab pos="389255" algn="l"/>
              </a:tabLst>
            </a:pPr>
            <a:r>
              <a:rPr sz="2400" spc="-5" dirty="0">
                <a:solidFill>
                  <a:srgbClr val="00339A"/>
                </a:solidFill>
                <a:latin typeface="Times New Roman"/>
                <a:cs typeface="Times New Roman"/>
              </a:rPr>
              <a:t>Eletrólitos fracos: produzem uma pequena </a:t>
            </a:r>
            <a:r>
              <a:rPr sz="2400" dirty="0">
                <a:solidFill>
                  <a:srgbClr val="00339A"/>
                </a:solidFill>
                <a:latin typeface="Times New Roman"/>
                <a:cs typeface="Times New Roman"/>
              </a:rPr>
              <a:t>concentração </a:t>
            </a:r>
            <a:r>
              <a:rPr sz="2400" spc="-5" dirty="0">
                <a:solidFill>
                  <a:srgbClr val="00339A"/>
                </a:solidFill>
                <a:latin typeface="Times New Roman"/>
                <a:cs typeface="Times New Roman"/>
              </a:rPr>
              <a:t>de </a:t>
            </a:r>
            <a:r>
              <a:rPr sz="2400" dirty="0">
                <a:solidFill>
                  <a:srgbClr val="00339A"/>
                </a:solidFill>
                <a:latin typeface="Times New Roman"/>
                <a:cs typeface="Times New Roman"/>
              </a:rPr>
              <a:t>íons  quando </a:t>
            </a:r>
            <a:r>
              <a:rPr sz="2400" spc="-5" dirty="0">
                <a:solidFill>
                  <a:srgbClr val="00339A"/>
                </a:solidFill>
                <a:latin typeface="Times New Roman"/>
                <a:cs typeface="Times New Roman"/>
              </a:rPr>
              <a:t>se</a:t>
            </a:r>
            <a:r>
              <a:rPr sz="2400" spc="-25" dirty="0">
                <a:solidFill>
                  <a:srgbClr val="00339A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339A"/>
                </a:solidFill>
                <a:latin typeface="Times New Roman"/>
                <a:cs typeface="Times New Roman"/>
              </a:rPr>
              <a:t>dissociam.</a:t>
            </a:r>
            <a:endParaRPr sz="2400">
              <a:latin typeface="Times New Roman"/>
              <a:cs typeface="Times New Roman"/>
            </a:endParaRPr>
          </a:p>
          <a:p>
            <a:pPr marL="50800" marR="17780">
              <a:lnSpc>
                <a:spcPct val="100000"/>
              </a:lnSpc>
              <a:buChar char="•"/>
              <a:tabLst>
                <a:tab pos="388620" algn="l"/>
                <a:tab pos="389255" algn="l"/>
              </a:tabLst>
            </a:pPr>
            <a:r>
              <a:rPr sz="2400" spc="-5" dirty="0">
                <a:solidFill>
                  <a:srgbClr val="00339A"/>
                </a:solidFill>
                <a:latin typeface="Times New Roman"/>
                <a:cs typeface="Times New Roman"/>
              </a:rPr>
              <a:t>Esses </a:t>
            </a:r>
            <a:r>
              <a:rPr sz="2400" dirty="0">
                <a:solidFill>
                  <a:srgbClr val="00339A"/>
                </a:solidFill>
                <a:latin typeface="Times New Roman"/>
                <a:cs typeface="Times New Roman"/>
              </a:rPr>
              <a:t>íons existem em </a:t>
            </a:r>
            <a:r>
              <a:rPr sz="2400" i="1" dirty="0">
                <a:solidFill>
                  <a:srgbClr val="FF3300"/>
                </a:solidFill>
                <a:latin typeface="Times New Roman"/>
                <a:cs typeface="Times New Roman"/>
              </a:rPr>
              <a:t>equilíbrio </a:t>
            </a:r>
            <a:r>
              <a:rPr sz="2400" dirty="0">
                <a:solidFill>
                  <a:srgbClr val="00339A"/>
                </a:solidFill>
                <a:latin typeface="Times New Roman"/>
                <a:cs typeface="Times New Roman"/>
              </a:rPr>
              <a:t>com a substância</a:t>
            </a:r>
            <a:r>
              <a:rPr sz="2400" spc="-170" dirty="0">
                <a:solidFill>
                  <a:srgbClr val="00339A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339A"/>
                </a:solidFill>
                <a:latin typeface="Times New Roman"/>
                <a:cs typeface="Times New Roman"/>
              </a:rPr>
              <a:t>não-ionizada.  </a:t>
            </a:r>
            <a:r>
              <a:rPr sz="2400" spc="-5" dirty="0">
                <a:solidFill>
                  <a:srgbClr val="00339A"/>
                </a:solidFill>
                <a:latin typeface="Times New Roman"/>
                <a:cs typeface="Times New Roman"/>
              </a:rPr>
              <a:t>Por </a:t>
            </a:r>
            <a:r>
              <a:rPr sz="2400" dirty="0">
                <a:solidFill>
                  <a:srgbClr val="00339A"/>
                </a:solidFill>
                <a:latin typeface="Times New Roman"/>
                <a:cs typeface="Times New Roman"/>
              </a:rPr>
              <a:t>exemplo: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643748" y="5694950"/>
            <a:ext cx="951865" cy="3702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403225" algn="l"/>
                <a:tab pos="795020" algn="l"/>
              </a:tabLst>
            </a:pPr>
            <a:r>
              <a:rPr sz="2250" dirty="0">
                <a:solidFill>
                  <a:srgbClr val="004080"/>
                </a:solidFill>
                <a:latin typeface="Times New Roman"/>
                <a:cs typeface="Times New Roman"/>
              </a:rPr>
              <a:t>2	3	2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564257" y="5510499"/>
            <a:ext cx="6749415" cy="4806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35"/>
              </a:spcBef>
              <a:tabLst>
                <a:tab pos="3477895" algn="l"/>
              </a:tabLst>
            </a:pPr>
            <a:r>
              <a:rPr sz="2950" spc="-80" dirty="0">
                <a:solidFill>
                  <a:srgbClr val="004080"/>
                </a:solidFill>
                <a:latin typeface="Times New Roman"/>
                <a:cs typeface="Times New Roman"/>
              </a:rPr>
              <a:t>HC</a:t>
            </a:r>
            <a:r>
              <a:rPr sz="3375" spc="-120" baseline="-18518" dirty="0">
                <a:solidFill>
                  <a:srgbClr val="004080"/>
                </a:solidFill>
                <a:latin typeface="Times New Roman"/>
                <a:cs typeface="Times New Roman"/>
              </a:rPr>
              <a:t>2</a:t>
            </a:r>
            <a:r>
              <a:rPr sz="2950" spc="-80" dirty="0">
                <a:solidFill>
                  <a:srgbClr val="004080"/>
                </a:solidFill>
                <a:latin typeface="Times New Roman"/>
                <a:cs typeface="Times New Roman"/>
              </a:rPr>
              <a:t>H</a:t>
            </a:r>
            <a:r>
              <a:rPr sz="3375" spc="-120" baseline="-18518" dirty="0">
                <a:solidFill>
                  <a:srgbClr val="004080"/>
                </a:solidFill>
                <a:latin typeface="Times New Roman"/>
                <a:cs typeface="Times New Roman"/>
              </a:rPr>
              <a:t>3</a:t>
            </a:r>
            <a:r>
              <a:rPr sz="2950" spc="-80" dirty="0">
                <a:solidFill>
                  <a:srgbClr val="004080"/>
                </a:solidFill>
                <a:latin typeface="Times New Roman"/>
                <a:cs typeface="Times New Roman"/>
              </a:rPr>
              <a:t>O</a:t>
            </a:r>
            <a:r>
              <a:rPr sz="3375" spc="-120" baseline="-18518" dirty="0">
                <a:solidFill>
                  <a:srgbClr val="004080"/>
                </a:solidFill>
                <a:latin typeface="Times New Roman"/>
                <a:cs typeface="Times New Roman"/>
              </a:rPr>
              <a:t>2</a:t>
            </a:r>
            <a:r>
              <a:rPr sz="2950" spc="-80" dirty="0">
                <a:solidFill>
                  <a:srgbClr val="004080"/>
                </a:solidFill>
                <a:latin typeface="Times New Roman"/>
                <a:cs typeface="Times New Roman"/>
              </a:rPr>
              <a:t>(</a:t>
            </a:r>
            <a:r>
              <a:rPr sz="2950" i="1" spc="-80" dirty="0">
                <a:solidFill>
                  <a:srgbClr val="004080"/>
                </a:solidFill>
                <a:latin typeface="Times New Roman"/>
                <a:cs typeface="Times New Roman"/>
              </a:rPr>
              <a:t>aq</a:t>
            </a:r>
            <a:r>
              <a:rPr sz="2950" spc="-80" dirty="0">
                <a:solidFill>
                  <a:srgbClr val="004080"/>
                </a:solidFill>
                <a:latin typeface="Times New Roman"/>
                <a:cs typeface="Times New Roman"/>
              </a:rPr>
              <a:t>)	</a:t>
            </a:r>
            <a:r>
              <a:rPr sz="2950" spc="-70" dirty="0">
                <a:solidFill>
                  <a:srgbClr val="004080"/>
                </a:solidFill>
                <a:latin typeface="Times New Roman"/>
                <a:cs typeface="Times New Roman"/>
              </a:rPr>
              <a:t>H</a:t>
            </a:r>
            <a:r>
              <a:rPr sz="3375" spc="-104" baseline="28395" dirty="0">
                <a:solidFill>
                  <a:srgbClr val="004080"/>
                </a:solidFill>
                <a:latin typeface="Times New Roman"/>
                <a:cs typeface="Times New Roman"/>
              </a:rPr>
              <a:t>+</a:t>
            </a:r>
            <a:r>
              <a:rPr sz="2950" spc="-70" dirty="0">
                <a:solidFill>
                  <a:srgbClr val="004080"/>
                </a:solidFill>
                <a:latin typeface="Times New Roman"/>
                <a:cs typeface="Times New Roman"/>
              </a:rPr>
              <a:t>(</a:t>
            </a:r>
            <a:r>
              <a:rPr sz="2950" i="1" spc="-70" dirty="0">
                <a:solidFill>
                  <a:srgbClr val="004080"/>
                </a:solidFill>
                <a:latin typeface="Times New Roman"/>
                <a:cs typeface="Times New Roman"/>
              </a:rPr>
              <a:t>aq</a:t>
            </a:r>
            <a:r>
              <a:rPr sz="2950" spc="-70" dirty="0">
                <a:solidFill>
                  <a:srgbClr val="004080"/>
                </a:solidFill>
                <a:latin typeface="Times New Roman"/>
                <a:cs typeface="Times New Roman"/>
              </a:rPr>
              <a:t>) </a:t>
            </a:r>
            <a:r>
              <a:rPr sz="2950" spc="20" dirty="0">
                <a:solidFill>
                  <a:srgbClr val="004080"/>
                </a:solidFill>
                <a:latin typeface="Times New Roman"/>
                <a:cs typeface="Times New Roman"/>
              </a:rPr>
              <a:t>+ C </a:t>
            </a:r>
            <a:r>
              <a:rPr sz="2950" spc="25" dirty="0">
                <a:solidFill>
                  <a:srgbClr val="004080"/>
                </a:solidFill>
                <a:latin typeface="Times New Roman"/>
                <a:cs typeface="Times New Roman"/>
              </a:rPr>
              <a:t>H O</a:t>
            </a:r>
            <a:r>
              <a:rPr sz="2950" spc="245" dirty="0">
                <a:solidFill>
                  <a:srgbClr val="004080"/>
                </a:solidFill>
                <a:latin typeface="Times New Roman"/>
                <a:cs typeface="Times New Roman"/>
              </a:rPr>
              <a:t> </a:t>
            </a:r>
            <a:r>
              <a:rPr sz="3375" spc="-75" baseline="28395" dirty="0">
                <a:solidFill>
                  <a:srgbClr val="004080"/>
                </a:solidFill>
                <a:latin typeface="Times New Roman"/>
                <a:cs typeface="Times New Roman"/>
              </a:rPr>
              <a:t>-</a:t>
            </a:r>
            <a:r>
              <a:rPr sz="2950" spc="-50" dirty="0">
                <a:solidFill>
                  <a:srgbClr val="004080"/>
                </a:solidFill>
                <a:latin typeface="Times New Roman"/>
                <a:cs typeface="Times New Roman"/>
              </a:rPr>
              <a:t>(</a:t>
            </a:r>
            <a:r>
              <a:rPr sz="2950" i="1" spc="-50" dirty="0">
                <a:solidFill>
                  <a:srgbClr val="004080"/>
                </a:solidFill>
                <a:latin typeface="Times New Roman"/>
                <a:cs typeface="Times New Roman"/>
              </a:rPr>
              <a:t>aq</a:t>
            </a:r>
            <a:r>
              <a:rPr sz="2950" spc="-50" dirty="0">
                <a:solidFill>
                  <a:srgbClr val="004080"/>
                </a:solidFill>
                <a:latin typeface="Times New Roman"/>
                <a:cs typeface="Times New Roman"/>
              </a:rPr>
              <a:t>)</a:t>
            </a:r>
            <a:endParaRPr sz="2950">
              <a:latin typeface="Times New Roman"/>
              <a:cs typeface="Times New Roman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4953336" y="5696938"/>
            <a:ext cx="861060" cy="205740"/>
            <a:chOff x="4953336" y="5696938"/>
            <a:chExt cx="861060" cy="205740"/>
          </a:xfrm>
        </p:grpSpPr>
        <p:sp>
          <p:nvSpPr>
            <p:cNvPr id="11" name="object 11"/>
            <p:cNvSpPr/>
            <p:nvPr/>
          </p:nvSpPr>
          <p:spPr>
            <a:xfrm>
              <a:off x="4963528" y="5830557"/>
              <a:ext cx="840740" cy="0"/>
            </a:xfrm>
            <a:custGeom>
              <a:avLst/>
              <a:gdLst/>
              <a:ahLst/>
              <a:cxnLst/>
              <a:rect l="l" t="t" r="r" b="b"/>
              <a:pathLst>
                <a:path w="840739">
                  <a:moveTo>
                    <a:pt x="0" y="0"/>
                  </a:moveTo>
                  <a:lnTo>
                    <a:pt x="840479" y="0"/>
                  </a:lnTo>
                </a:path>
              </a:pathLst>
            </a:custGeom>
            <a:ln w="205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963528" y="5768844"/>
              <a:ext cx="840740" cy="0"/>
            </a:xfrm>
            <a:custGeom>
              <a:avLst/>
              <a:gdLst/>
              <a:ahLst/>
              <a:cxnLst/>
              <a:rect l="l" t="t" r="r" b="b"/>
              <a:pathLst>
                <a:path w="840739">
                  <a:moveTo>
                    <a:pt x="0" y="0"/>
                  </a:moveTo>
                  <a:lnTo>
                    <a:pt x="840479" y="0"/>
                  </a:lnTo>
                </a:path>
              </a:pathLst>
            </a:custGeom>
            <a:ln w="205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953336" y="5820365"/>
              <a:ext cx="211641" cy="8209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602559" y="5696938"/>
              <a:ext cx="211641" cy="8209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dirty="0"/>
              <a:t>© </a:t>
            </a:r>
            <a:r>
              <a:rPr spc="-5" dirty="0"/>
              <a:t>2005 by Pearson</a:t>
            </a:r>
            <a:r>
              <a:rPr spc="-80" dirty="0"/>
              <a:t> </a:t>
            </a:r>
            <a:r>
              <a:rPr spc="-5" dirty="0"/>
              <a:t>Education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spc="-5" dirty="0"/>
              <a:t>Capítulo</a:t>
            </a:r>
            <a:r>
              <a:rPr spc="-50" dirty="0"/>
              <a:t> </a:t>
            </a:r>
            <a:r>
              <a:rPr spc="-5" dirty="0"/>
              <a:t>04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82" name="Picture 2">
            <a:extLst>
              <a:ext uri="{FF2B5EF4-FFF2-40B4-BE49-F238E27FC236}">
                <a16:creationId xmlns:a16="http://schemas.microsoft.com/office/drawing/2014/main" id="{2B4355BA-7238-4FDB-8014-E712AEF3FE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547" y="446419"/>
            <a:ext cx="10050538" cy="64319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730" name="Picture 2">
            <a:extLst>
              <a:ext uri="{FF2B5EF4-FFF2-40B4-BE49-F238E27FC236}">
                <a16:creationId xmlns:a16="http://schemas.microsoft.com/office/drawing/2014/main" id="{CBBF9303-7EF6-4B44-A2B3-8B6B7E5156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6895" y="1081908"/>
            <a:ext cx="8497702" cy="63934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778" name="Picture 2">
            <a:extLst>
              <a:ext uri="{FF2B5EF4-FFF2-40B4-BE49-F238E27FC236}">
                <a16:creationId xmlns:a16="http://schemas.microsoft.com/office/drawing/2014/main" id="{4B5F1323-9009-4A00-8F87-7E893D47C3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246" y="287108"/>
            <a:ext cx="8952874" cy="6829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826" name="Picture 3">
            <a:extLst>
              <a:ext uri="{FF2B5EF4-FFF2-40B4-BE49-F238E27FC236}">
                <a16:creationId xmlns:a16="http://schemas.microsoft.com/office/drawing/2014/main" id="{F79AD160-F17A-4EA7-B0E9-F481FF6C78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1004" y="446419"/>
            <a:ext cx="8044282" cy="60625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3FDBF939-E84F-4A14-B3AA-5391D489A53E}"/>
              </a:ext>
            </a:extLst>
          </p:cNvPr>
          <p:cNvSpPr/>
          <p:nvPr/>
        </p:nvSpPr>
        <p:spPr>
          <a:xfrm>
            <a:off x="1251907" y="749283"/>
            <a:ext cx="1169441" cy="8735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lIns="0" tIns="0" rIns="0" bIns="0"/>
          <a:lstStyle/>
          <a:p>
            <a:pPr>
              <a:defRPr/>
            </a:pPr>
            <a:endParaRPr sz="2263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8E535774-314C-4130-8907-C290A7E0CFA4}"/>
              </a:ext>
            </a:extLst>
          </p:cNvPr>
          <p:cNvSpPr txBox="1"/>
          <p:nvPr/>
        </p:nvSpPr>
        <p:spPr>
          <a:xfrm>
            <a:off x="3044583" y="763288"/>
            <a:ext cx="6307626" cy="826080"/>
          </a:xfrm>
          <a:prstGeom prst="rect">
            <a:avLst/>
          </a:prstGeom>
          <a:solidFill>
            <a:srgbClr val="003399"/>
          </a:solidFill>
        </p:spPr>
        <p:txBody>
          <a:bodyPr lIns="0" tIns="78443" rIns="0" bIns="0">
            <a:spAutoFit/>
          </a:bodyPr>
          <a:lstStyle>
            <a:lvl1pPr marL="1403350" indent="-130175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9pPr>
          </a:lstStyle>
          <a:p>
            <a:pPr>
              <a:lnSpc>
                <a:spcPct val="73000"/>
              </a:lnSpc>
              <a:spcBef>
                <a:spcPts val="621"/>
              </a:spcBef>
            </a:pPr>
            <a:r>
              <a:rPr lang="en-US" altLang="en-US" sz="3308" b="1">
                <a:solidFill>
                  <a:srgbClr val="FF9B0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Estequiometria de soluções e  análise química</a:t>
            </a:r>
            <a:endParaRPr lang="en-US" altLang="en-US" sz="3308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0730EE42-52B2-4739-9801-6D951751139D}"/>
              </a:ext>
            </a:extLst>
          </p:cNvPr>
          <p:cNvSpPr txBox="1"/>
          <p:nvPr/>
        </p:nvSpPr>
        <p:spPr>
          <a:xfrm>
            <a:off x="4564156" y="2048272"/>
            <a:ext cx="1678882" cy="418358"/>
          </a:xfrm>
          <a:prstGeom prst="rect">
            <a:avLst/>
          </a:prstGeom>
        </p:spPr>
        <p:txBody>
          <a:bodyPr lIns="0" tIns="11976" rIns="0" bIns="0">
            <a:spAutoFit/>
          </a:bodyPr>
          <a:lstStyle/>
          <a:p>
            <a:pPr marL="11976">
              <a:spcBef>
                <a:spcPts val="95"/>
              </a:spcBef>
              <a:defRPr/>
            </a:pPr>
            <a:r>
              <a:rPr sz="2640" b="1" spc="-47" dirty="0">
                <a:solidFill>
                  <a:srgbClr val="00339A"/>
                </a:solidFill>
                <a:latin typeface="Arial"/>
                <a:cs typeface="Arial"/>
              </a:rPr>
              <a:t>T</a:t>
            </a:r>
            <a:r>
              <a:rPr sz="2640" b="1" dirty="0">
                <a:solidFill>
                  <a:srgbClr val="00339A"/>
                </a:solidFill>
                <a:latin typeface="Arial"/>
                <a:cs typeface="Arial"/>
              </a:rPr>
              <a:t>it</a:t>
            </a:r>
            <a:r>
              <a:rPr sz="2640" b="1" spc="-4" dirty="0">
                <a:solidFill>
                  <a:srgbClr val="00339A"/>
                </a:solidFill>
                <a:latin typeface="Arial"/>
                <a:cs typeface="Arial"/>
              </a:rPr>
              <a:t>u</a:t>
            </a:r>
            <a:r>
              <a:rPr sz="2640" b="1" dirty="0">
                <a:solidFill>
                  <a:srgbClr val="00339A"/>
                </a:solidFill>
                <a:latin typeface="Arial"/>
                <a:cs typeface="Arial"/>
              </a:rPr>
              <a:t>laç</a:t>
            </a:r>
            <a:r>
              <a:rPr sz="2640" b="1" spc="-4" dirty="0">
                <a:solidFill>
                  <a:srgbClr val="00339A"/>
                </a:solidFill>
                <a:latin typeface="Arial"/>
                <a:cs typeface="Arial"/>
              </a:rPr>
              <a:t>õ</a:t>
            </a:r>
            <a:r>
              <a:rPr sz="2640" b="1" dirty="0">
                <a:solidFill>
                  <a:srgbClr val="00339A"/>
                </a:solidFill>
                <a:latin typeface="Arial"/>
                <a:cs typeface="Arial"/>
              </a:rPr>
              <a:t>es</a:t>
            </a:r>
            <a:endParaRPr sz="2640">
              <a:latin typeface="Arial"/>
              <a:cs typeface="Arial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9804A8B6-855C-411D-BF8A-EE4CCE423886}"/>
              </a:ext>
            </a:extLst>
          </p:cNvPr>
          <p:cNvSpPr/>
          <p:nvPr/>
        </p:nvSpPr>
        <p:spPr>
          <a:xfrm>
            <a:off x="2039705" y="2587475"/>
            <a:ext cx="6410916" cy="400550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lIns="0" tIns="0" rIns="0" bIns="0"/>
          <a:lstStyle/>
          <a:p>
            <a:pPr>
              <a:defRPr/>
            </a:pPr>
            <a:endParaRPr sz="2263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05391" y="581405"/>
            <a:ext cx="6689725" cy="624840"/>
          </a:xfrm>
          <a:custGeom>
            <a:avLst/>
            <a:gdLst/>
            <a:ahLst/>
            <a:cxnLst/>
            <a:rect l="l" t="t" r="r" b="b"/>
            <a:pathLst>
              <a:path w="6689725" h="624840">
                <a:moveTo>
                  <a:pt x="6689598" y="624839"/>
                </a:moveTo>
                <a:lnTo>
                  <a:pt x="6689598" y="0"/>
                </a:lnTo>
                <a:lnTo>
                  <a:pt x="0" y="0"/>
                </a:lnTo>
                <a:lnTo>
                  <a:pt x="0" y="624840"/>
                </a:lnTo>
                <a:lnTo>
                  <a:pt x="6689598" y="624839"/>
                </a:lnTo>
                <a:close/>
              </a:path>
            </a:pathLst>
          </a:custGeom>
          <a:solidFill>
            <a:srgbClr val="0033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03439" y="565404"/>
            <a:ext cx="1241564" cy="9265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70785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Reações </a:t>
            </a:r>
            <a:r>
              <a:rPr dirty="0"/>
              <a:t>de</a:t>
            </a:r>
            <a:r>
              <a:rPr spc="-50" dirty="0"/>
              <a:t> </a:t>
            </a:r>
            <a:r>
              <a:rPr dirty="0"/>
              <a:t>precipitação</a:t>
            </a:r>
          </a:p>
        </p:txBody>
      </p:sp>
      <p:sp>
        <p:nvSpPr>
          <p:cNvPr id="5" name="object 5"/>
          <p:cNvSpPr/>
          <p:nvPr/>
        </p:nvSpPr>
        <p:spPr>
          <a:xfrm>
            <a:off x="2905391" y="1206246"/>
            <a:ext cx="6689725" cy="57150"/>
          </a:xfrm>
          <a:custGeom>
            <a:avLst/>
            <a:gdLst/>
            <a:ahLst/>
            <a:cxnLst/>
            <a:rect l="l" t="t" r="r" b="b"/>
            <a:pathLst>
              <a:path w="6689725" h="57150">
                <a:moveTo>
                  <a:pt x="6689598" y="57150"/>
                </a:moveTo>
                <a:lnTo>
                  <a:pt x="6689598" y="0"/>
                </a:lnTo>
                <a:lnTo>
                  <a:pt x="0" y="0"/>
                </a:lnTo>
                <a:lnTo>
                  <a:pt x="0" y="57150"/>
                </a:lnTo>
                <a:lnTo>
                  <a:pt x="6689598" y="57150"/>
                </a:lnTo>
                <a:close/>
              </a:path>
            </a:pathLst>
          </a:custGeom>
          <a:solidFill>
            <a:srgbClr val="0033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004449" y="2465323"/>
            <a:ext cx="8087359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0520" marR="5080" indent="-338455">
              <a:lnSpc>
                <a:spcPct val="100000"/>
              </a:lnSpc>
              <a:spcBef>
                <a:spcPts val="100"/>
              </a:spcBef>
              <a:buChar char="•"/>
              <a:tabLst>
                <a:tab pos="350520" algn="l"/>
                <a:tab pos="351155" algn="l"/>
              </a:tabLst>
            </a:pPr>
            <a:r>
              <a:rPr sz="2400" spc="-5" dirty="0">
                <a:solidFill>
                  <a:srgbClr val="00339A"/>
                </a:solidFill>
                <a:latin typeface="Times New Roman"/>
                <a:cs typeface="Times New Roman"/>
              </a:rPr>
              <a:t>Quando </a:t>
            </a:r>
            <a:r>
              <a:rPr sz="2400" dirty="0">
                <a:solidFill>
                  <a:srgbClr val="00339A"/>
                </a:solidFill>
                <a:latin typeface="Times New Roman"/>
                <a:cs typeface="Times New Roman"/>
              </a:rPr>
              <a:t>duas soluções </a:t>
            </a:r>
            <a:r>
              <a:rPr sz="2400" spc="-5" dirty="0">
                <a:solidFill>
                  <a:srgbClr val="00339A"/>
                </a:solidFill>
                <a:latin typeface="Times New Roman"/>
                <a:cs typeface="Times New Roman"/>
              </a:rPr>
              <a:t>são </a:t>
            </a:r>
            <a:r>
              <a:rPr sz="2400" dirty="0">
                <a:solidFill>
                  <a:srgbClr val="00339A"/>
                </a:solidFill>
                <a:latin typeface="Times New Roman"/>
                <a:cs typeface="Times New Roman"/>
              </a:rPr>
              <a:t>misturadas e um sólido é formado,</a:t>
            </a:r>
            <a:r>
              <a:rPr sz="2400" spc="-150" dirty="0">
                <a:solidFill>
                  <a:srgbClr val="00339A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339A"/>
                </a:solidFill>
                <a:latin typeface="Times New Roman"/>
                <a:cs typeface="Times New Roman"/>
              </a:rPr>
              <a:t>o  sólido é chamado de um</a:t>
            </a:r>
            <a:r>
              <a:rPr sz="2400" spc="-55" dirty="0">
                <a:solidFill>
                  <a:srgbClr val="00339A"/>
                </a:solidFill>
                <a:latin typeface="Times New Roman"/>
                <a:cs typeface="Times New Roman"/>
              </a:rPr>
              <a:t> </a:t>
            </a:r>
            <a:r>
              <a:rPr sz="2400" i="1" spc="-10" dirty="0">
                <a:solidFill>
                  <a:srgbClr val="FF3300"/>
                </a:solidFill>
                <a:latin typeface="Times New Roman"/>
                <a:cs typeface="Times New Roman"/>
              </a:rPr>
              <a:t>precipitado</a:t>
            </a:r>
            <a:r>
              <a:rPr sz="2400" spc="-10" dirty="0">
                <a:solidFill>
                  <a:srgbClr val="00339A"/>
                </a:solidFill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65789" y="4311396"/>
            <a:ext cx="1562100" cy="11689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dirty="0"/>
              <a:t>© </a:t>
            </a:r>
            <a:r>
              <a:rPr spc="-5" dirty="0"/>
              <a:t>2005 by Pearson</a:t>
            </a:r>
            <a:r>
              <a:rPr spc="-80" dirty="0"/>
              <a:t> </a:t>
            </a:r>
            <a:r>
              <a:rPr spc="-5" dirty="0"/>
              <a:t>Education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spc="-5" dirty="0"/>
              <a:t>Capítulo</a:t>
            </a:r>
            <a:r>
              <a:rPr spc="-50" dirty="0"/>
              <a:t> </a:t>
            </a:r>
            <a:r>
              <a:rPr spc="-5" dirty="0"/>
              <a:t>04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05391" y="581405"/>
            <a:ext cx="6689725" cy="624840"/>
          </a:xfrm>
          <a:custGeom>
            <a:avLst/>
            <a:gdLst/>
            <a:ahLst/>
            <a:cxnLst/>
            <a:rect l="l" t="t" r="r" b="b"/>
            <a:pathLst>
              <a:path w="6689725" h="624840">
                <a:moveTo>
                  <a:pt x="6689598" y="624839"/>
                </a:moveTo>
                <a:lnTo>
                  <a:pt x="6689598" y="0"/>
                </a:lnTo>
                <a:lnTo>
                  <a:pt x="0" y="0"/>
                </a:lnTo>
                <a:lnTo>
                  <a:pt x="0" y="624840"/>
                </a:lnTo>
                <a:lnTo>
                  <a:pt x="6689598" y="624839"/>
                </a:lnTo>
                <a:close/>
              </a:path>
            </a:pathLst>
          </a:custGeom>
          <a:solidFill>
            <a:srgbClr val="00339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003439" y="565404"/>
            <a:ext cx="1242060" cy="927100"/>
            <a:chOff x="1003439" y="565404"/>
            <a:chExt cx="1242060" cy="927100"/>
          </a:xfrm>
        </p:grpSpPr>
        <p:sp>
          <p:nvSpPr>
            <p:cNvPr id="4" name="object 4"/>
            <p:cNvSpPr/>
            <p:nvPr/>
          </p:nvSpPr>
          <p:spPr>
            <a:xfrm>
              <a:off x="1003439" y="565404"/>
              <a:ext cx="1241564" cy="92659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03439" y="1206245"/>
              <a:ext cx="1241564" cy="28575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70785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Reações </a:t>
            </a:r>
            <a:r>
              <a:rPr dirty="0"/>
              <a:t>de</a:t>
            </a:r>
            <a:r>
              <a:rPr spc="-50" dirty="0"/>
              <a:t> </a:t>
            </a:r>
            <a:r>
              <a:rPr dirty="0"/>
              <a:t>precipitação</a:t>
            </a:r>
          </a:p>
        </p:txBody>
      </p:sp>
      <p:sp>
        <p:nvSpPr>
          <p:cNvPr id="7" name="object 7"/>
          <p:cNvSpPr/>
          <p:nvPr/>
        </p:nvSpPr>
        <p:spPr>
          <a:xfrm>
            <a:off x="2905391" y="1206246"/>
            <a:ext cx="6689725" cy="57150"/>
          </a:xfrm>
          <a:custGeom>
            <a:avLst/>
            <a:gdLst/>
            <a:ahLst/>
            <a:cxnLst/>
            <a:rect l="l" t="t" r="r" b="b"/>
            <a:pathLst>
              <a:path w="6689725" h="57150">
                <a:moveTo>
                  <a:pt x="6689598" y="57150"/>
                </a:moveTo>
                <a:lnTo>
                  <a:pt x="6689598" y="0"/>
                </a:lnTo>
                <a:lnTo>
                  <a:pt x="0" y="0"/>
                </a:lnTo>
                <a:lnTo>
                  <a:pt x="0" y="57150"/>
                </a:lnTo>
                <a:lnTo>
                  <a:pt x="6689598" y="57150"/>
                </a:lnTo>
                <a:close/>
              </a:path>
            </a:pathLst>
          </a:custGeom>
          <a:solidFill>
            <a:srgbClr val="00339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8"/>
          <p:cNvGrpSpPr/>
          <p:nvPr/>
        </p:nvGrpSpPr>
        <p:grpSpPr>
          <a:xfrm>
            <a:off x="1044841" y="2023110"/>
            <a:ext cx="8575040" cy="876935"/>
            <a:chOff x="1044841" y="2023110"/>
            <a:chExt cx="8575040" cy="876935"/>
          </a:xfrm>
        </p:grpSpPr>
        <p:sp>
          <p:nvSpPr>
            <p:cNvPr id="9" name="object 9"/>
            <p:cNvSpPr/>
            <p:nvPr/>
          </p:nvSpPr>
          <p:spPr>
            <a:xfrm>
              <a:off x="1044841" y="2023110"/>
              <a:ext cx="8575040" cy="87680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417199" y="2889885"/>
              <a:ext cx="24765" cy="0"/>
            </a:xfrm>
            <a:custGeom>
              <a:avLst/>
              <a:gdLst/>
              <a:ahLst/>
              <a:cxnLst/>
              <a:rect l="l" t="t" r="r" b="b"/>
              <a:pathLst>
                <a:path w="24764">
                  <a:moveTo>
                    <a:pt x="0" y="0"/>
                  </a:moveTo>
                  <a:lnTo>
                    <a:pt x="24383" y="0"/>
                  </a:lnTo>
                </a:path>
              </a:pathLst>
            </a:custGeom>
            <a:ln w="38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1044841" y="2990342"/>
            <a:ext cx="8575040" cy="2858770"/>
            <a:chOff x="1044841" y="2990342"/>
            <a:chExt cx="8575040" cy="2858770"/>
          </a:xfrm>
        </p:grpSpPr>
        <p:sp>
          <p:nvSpPr>
            <p:cNvPr id="12" name="object 12"/>
            <p:cNvSpPr/>
            <p:nvPr/>
          </p:nvSpPr>
          <p:spPr>
            <a:xfrm>
              <a:off x="4153788" y="2990342"/>
              <a:ext cx="3520694" cy="78765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640460" y="3777615"/>
              <a:ext cx="3810" cy="0"/>
            </a:xfrm>
            <a:custGeom>
              <a:avLst/>
              <a:gdLst/>
              <a:ahLst/>
              <a:cxnLst/>
              <a:rect l="l" t="t" r="r" b="b"/>
              <a:pathLst>
                <a:path w="3809">
                  <a:moveTo>
                    <a:pt x="0" y="0"/>
                  </a:moveTo>
                  <a:lnTo>
                    <a:pt x="3810" y="0"/>
                  </a:lnTo>
                </a:path>
              </a:pathLst>
            </a:custGeom>
            <a:ln w="38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044841" y="3777996"/>
              <a:ext cx="8575040" cy="81737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147711" y="4635246"/>
              <a:ext cx="8003540" cy="85725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806069" y="5492115"/>
              <a:ext cx="12700" cy="0"/>
            </a:xfrm>
            <a:custGeom>
              <a:avLst/>
              <a:gdLst/>
              <a:ahLst/>
              <a:cxnLst/>
              <a:rect l="l" t="t" r="r" b="b"/>
              <a:pathLst>
                <a:path w="12700">
                  <a:moveTo>
                    <a:pt x="0" y="0"/>
                  </a:moveTo>
                  <a:lnTo>
                    <a:pt x="12191" y="0"/>
                  </a:lnTo>
                </a:path>
              </a:pathLst>
            </a:custGeom>
            <a:ln w="38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044841" y="5492496"/>
              <a:ext cx="8575040" cy="356361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dirty="0"/>
              <a:t>© </a:t>
            </a:r>
            <a:r>
              <a:rPr spc="-5" dirty="0"/>
              <a:t>2005 by Pearson</a:t>
            </a:r>
            <a:r>
              <a:rPr spc="-80" dirty="0"/>
              <a:t> </a:t>
            </a:r>
            <a:r>
              <a:rPr spc="-5" dirty="0"/>
              <a:t>Education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8651125" y="6784622"/>
            <a:ext cx="860425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sz="1400" spc="-5" dirty="0">
                <a:latin typeface="Times New Roman"/>
                <a:cs typeface="Times New Roman"/>
              </a:rPr>
              <a:t>Capítulo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03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05391" y="581405"/>
            <a:ext cx="6689725" cy="624840"/>
          </a:xfrm>
          <a:custGeom>
            <a:avLst/>
            <a:gdLst/>
            <a:ahLst/>
            <a:cxnLst/>
            <a:rect l="l" t="t" r="r" b="b"/>
            <a:pathLst>
              <a:path w="6689725" h="624840">
                <a:moveTo>
                  <a:pt x="6689598" y="624839"/>
                </a:moveTo>
                <a:lnTo>
                  <a:pt x="6689598" y="0"/>
                </a:lnTo>
                <a:lnTo>
                  <a:pt x="0" y="0"/>
                </a:lnTo>
                <a:lnTo>
                  <a:pt x="0" y="624840"/>
                </a:lnTo>
                <a:lnTo>
                  <a:pt x="6689598" y="624839"/>
                </a:lnTo>
                <a:close/>
              </a:path>
            </a:pathLst>
          </a:custGeom>
          <a:solidFill>
            <a:srgbClr val="0033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03439" y="565404"/>
            <a:ext cx="1241564" cy="9265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70785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Reações </a:t>
            </a:r>
            <a:r>
              <a:rPr dirty="0"/>
              <a:t>de</a:t>
            </a:r>
            <a:r>
              <a:rPr spc="-50" dirty="0"/>
              <a:t> </a:t>
            </a:r>
            <a:r>
              <a:rPr dirty="0"/>
              <a:t>precipitação</a:t>
            </a:r>
          </a:p>
        </p:txBody>
      </p:sp>
      <p:sp>
        <p:nvSpPr>
          <p:cNvPr id="5" name="object 5"/>
          <p:cNvSpPr/>
          <p:nvPr/>
        </p:nvSpPr>
        <p:spPr>
          <a:xfrm>
            <a:off x="2905391" y="1206246"/>
            <a:ext cx="6689725" cy="57150"/>
          </a:xfrm>
          <a:custGeom>
            <a:avLst/>
            <a:gdLst/>
            <a:ahLst/>
            <a:cxnLst/>
            <a:rect l="l" t="t" r="r" b="b"/>
            <a:pathLst>
              <a:path w="6689725" h="57150">
                <a:moveTo>
                  <a:pt x="6689598" y="57150"/>
                </a:moveTo>
                <a:lnTo>
                  <a:pt x="6689598" y="0"/>
                </a:lnTo>
                <a:lnTo>
                  <a:pt x="0" y="0"/>
                </a:lnTo>
                <a:lnTo>
                  <a:pt x="0" y="57150"/>
                </a:lnTo>
                <a:lnTo>
                  <a:pt x="6689598" y="57150"/>
                </a:lnTo>
                <a:close/>
              </a:path>
            </a:pathLst>
          </a:custGeom>
          <a:solidFill>
            <a:srgbClr val="0033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74839" y="4634484"/>
            <a:ext cx="9144000" cy="858519"/>
          </a:xfrm>
          <a:custGeom>
            <a:avLst/>
            <a:gdLst/>
            <a:ahLst/>
            <a:cxnLst/>
            <a:rect l="l" t="t" r="r" b="b"/>
            <a:pathLst>
              <a:path w="9144000" h="858520">
                <a:moveTo>
                  <a:pt x="9144000" y="858012"/>
                </a:moveTo>
                <a:lnTo>
                  <a:pt x="9144000" y="0"/>
                </a:lnTo>
                <a:lnTo>
                  <a:pt x="0" y="0"/>
                </a:lnTo>
                <a:lnTo>
                  <a:pt x="0" y="858012"/>
                </a:lnTo>
                <a:lnTo>
                  <a:pt x="9144000" y="85801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004442" y="2095754"/>
            <a:ext cx="8316595" cy="30118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algn="ctr">
              <a:lnSpc>
                <a:spcPts val="3354"/>
              </a:lnSpc>
              <a:spcBef>
                <a:spcPts val="100"/>
              </a:spcBef>
            </a:pPr>
            <a:r>
              <a:rPr sz="2800" b="1" dirty="0">
                <a:solidFill>
                  <a:srgbClr val="00339A"/>
                </a:solidFill>
                <a:latin typeface="Arial"/>
                <a:cs typeface="Arial"/>
              </a:rPr>
              <a:t>Reações de dupla troca</a:t>
            </a:r>
            <a:r>
              <a:rPr sz="2800" b="1" spc="-25" dirty="0">
                <a:solidFill>
                  <a:srgbClr val="00339A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00339A"/>
                </a:solidFill>
                <a:latin typeface="Arial"/>
                <a:cs typeface="Arial"/>
              </a:rPr>
              <a:t>(metáteses)</a:t>
            </a:r>
            <a:endParaRPr sz="2800">
              <a:latin typeface="Arial"/>
              <a:cs typeface="Arial"/>
            </a:endParaRPr>
          </a:p>
          <a:p>
            <a:pPr marL="350520" indent="-338455">
              <a:lnSpc>
                <a:spcPts val="2875"/>
              </a:lnSpc>
              <a:buChar char="•"/>
              <a:tabLst>
                <a:tab pos="350520" algn="l"/>
                <a:tab pos="351155" algn="l"/>
              </a:tabLst>
            </a:pPr>
            <a:r>
              <a:rPr sz="2400" spc="-5" dirty="0">
                <a:solidFill>
                  <a:srgbClr val="00339A"/>
                </a:solidFill>
                <a:latin typeface="Times New Roman"/>
                <a:cs typeface="Times New Roman"/>
              </a:rPr>
              <a:t>As </a:t>
            </a:r>
            <a:r>
              <a:rPr sz="2400" dirty="0">
                <a:solidFill>
                  <a:srgbClr val="00339A"/>
                </a:solidFill>
                <a:latin typeface="Times New Roman"/>
                <a:cs typeface="Times New Roman"/>
              </a:rPr>
              <a:t>reações de metátese envolvem a troca de íons em</a:t>
            </a:r>
            <a:r>
              <a:rPr sz="2400" spc="-170" dirty="0">
                <a:solidFill>
                  <a:srgbClr val="00339A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339A"/>
                </a:solidFill>
                <a:latin typeface="Times New Roman"/>
                <a:cs typeface="Times New Roman"/>
              </a:rPr>
              <a:t>solução:</a:t>
            </a:r>
            <a:endParaRPr sz="2400">
              <a:latin typeface="Times New Roman"/>
              <a:cs typeface="Times New Roman"/>
            </a:endParaRPr>
          </a:p>
          <a:p>
            <a:pPr marL="287020" algn="ctr">
              <a:lnSpc>
                <a:spcPts val="2875"/>
              </a:lnSpc>
              <a:spcBef>
                <a:spcPts val="15"/>
              </a:spcBef>
            </a:pPr>
            <a:r>
              <a:rPr sz="2400" spc="-5" dirty="0">
                <a:solidFill>
                  <a:srgbClr val="DD0505"/>
                </a:solidFill>
                <a:latin typeface="Times New Roman"/>
                <a:cs typeface="Times New Roman"/>
              </a:rPr>
              <a:t>A</a:t>
            </a: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X </a:t>
            </a:r>
            <a:r>
              <a:rPr sz="2400" dirty="0">
                <a:latin typeface="Times New Roman"/>
                <a:cs typeface="Times New Roman"/>
              </a:rPr>
              <a:t>+ </a:t>
            </a: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B</a:t>
            </a:r>
            <a:r>
              <a:rPr sz="2400" spc="-5" dirty="0">
                <a:solidFill>
                  <a:srgbClr val="DD0505"/>
                </a:solidFill>
                <a:latin typeface="Times New Roman"/>
                <a:cs typeface="Times New Roman"/>
              </a:rPr>
              <a:t>Y </a:t>
            </a:r>
            <a:r>
              <a:rPr sz="2400" dirty="0">
                <a:latin typeface="Symbol"/>
                <a:cs typeface="Symbol"/>
              </a:rPr>
              <a:t>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14" dirty="0">
                <a:solidFill>
                  <a:srgbClr val="DD0505"/>
                </a:solidFill>
                <a:latin typeface="Times New Roman"/>
                <a:cs typeface="Times New Roman"/>
              </a:rPr>
              <a:t>AY </a:t>
            </a:r>
            <a:r>
              <a:rPr sz="2400" dirty="0">
                <a:latin typeface="Times New Roman"/>
                <a:cs typeface="Times New Roman"/>
              </a:rPr>
              <a:t>+</a:t>
            </a:r>
            <a:r>
              <a:rPr sz="2400" spc="-204" dirty="0"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BX</a:t>
            </a:r>
            <a:r>
              <a:rPr sz="2400" spc="-5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350520" marR="5080" indent="-338455">
              <a:lnSpc>
                <a:spcPts val="2880"/>
              </a:lnSpc>
              <a:spcBef>
                <a:spcPts val="90"/>
              </a:spcBef>
              <a:buChar char="•"/>
              <a:tabLst>
                <a:tab pos="350520" algn="l"/>
                <a:tab pos="351155" algn="l"/>
              </a:tabLst>
            </a:pPr>
            <a:r>
              <a:rPr sz="2400" spc="-5" dirty="0">
                <a:solidFill>
                  <a:srgbClr val="00339A"/>
                </a:solidFill>
                <a:latin typeface="Times New Roman"/>
                <a:cs typeface="Times New Roman"/>
              </a:rPr>
              <a:t>As </a:t>
            </a:r>
            <a:r>
              <a:rPr sz="2400" dirty="0">
                <a:solidFill>
                  <a:srgbClr val="00339A"/>
                </a:solidFill>
                <a:latin typeface="Times New Roman"/>
                <a:cs typeface="Times New Roman"/>
              </a:rPr>
              <a:t>reações de metátese levarão a uma alteração na solução </a:t>
            </a:r>
            <a:r>
              <a:rPr sz="2400" spc="-5" dirty="0">
                <a:solidFill>
                  <a:srgbClr val="00339A"/>
                </a:solidFill>
                <a:latin typeface="Times New Roman"/>
                <a:cs typeface="Times New Roman"/>
              </a:rPr>
              <a:t>se</a:t>
            </a:r>
            <a:r>
              <a:rPr sz="2400" spc="-220" dirty="0">
                <a:solidFill>
                  <a:srgbClr val="00339A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339A"/>
                </a:solidFill>
                <a:latin typeface="Times New Roman"/>
                <a:cs typeface="Times New Roman"/>
              </a:rPr>
              <a:t>um  </a:t>
            </a:r>
            <a:r>
              <a:rPr sz="2400" spc="-5" dirty="0">
                <a:solidFill>
                  <a:srgbClr val="00339A"/>
                </a:solidFill>
                <a:latin typeface="Times New Roman"/>
                <a:cs typeface="Times New Roman"/>
              </a:rPr>
              <a:t>dos três eventos </a:t>
            </a:r>
            <a:r>
              <a:rPr sz="2400" dirty="0">
                <a:solidFill>
                  <a:srgbClr val="00339A"/>
                </a:solidFill>
                <a:latin typeface="Times New Roman"/>
                <a:cs typeface="Times New Roman"/>
              </a:rPr>
              <a:t>abaixo</a:t>
            </a:r>
            <a:r>
              <a:rPr sz="2400" spc="-35" dirty="0">
                <a:solidFill>
                  <a:srgbClr val="00339A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339A"/>
                </a:solidFill>
                <a:latin typeface="Times New Roman"/>
                <a:cs typeface="Times New Roman"/>
              </a:rPr>
              <a:t>acontecer:</a:t>
            </a:r>
            <a:endParaRPr sz="2400">
              <a:latin typeface="Times New Roman"/>
              <a:cs typeface="Times New Roman"/>
            </a:endParaRPr>
          </a:p>
          <a:p>
            <a:pPr marL="750570" lvl="1" indent="-281305">
              <a:lnSpc>
                <a:spcPts val="2785"/>
              </a:lnSpc>
              <a:buChar char="–"/>
              <a:tabLst>
                <a:tab pos="750570" algn="l"/>
                <a:tab pos="751205" algn="l"/>
              </a:tabLst>
            </a:pPr>
            <a:r>
              <a:rPr sz="2400" spc="-5" dirty="0">
                <a:solidFill>
                  <a:srgbClr val="00339A"/>
                </a:solidFill>
                <a:latin typeface="Times New Roman"/>
                <a:cs typeface="Times New Roman"/>
              </a:rPr>
              <a:t>forma-se </a:t>
            </a:r>
            <a:r>
              <a:rPr sz="2400" dirty="0">
                <a:solidFill>
                  <a:srgbClr val="00339A"/>
                </a:solidFill>
                <a:latin typeface="Times New Roman"/>
                <a:cs typeface="Times New Roman"/>
              </a:rPr>
              <a:t>um sólido insolúvel</a:t>
            </a:r>
            <a:r>
              <a:rPr sz="2400" spc="-45" dirty="0">
                <a:solidFill>
                  <a:srgbClr val="00339A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339A"/>
                </a:solidFill>
                <a:latin typeface="Times New Roman"/>
                <a:cs typeface="Times New Roman"/>
              </a:rPr>
              <a:t>(precipitado),</a:t>
            </a:r>
            <a:endParaRPr sz="2400">
              <a:latin typeface="Times New Roman"/>
              <a:cs typeface="Times New Roman"/>
            </a:endParaRPr>
          </a:p>
          <a:p>
            <a:pPr marL="750570" lvl="1" indent="-281305">
              <a:lnSpc>
                <a:spcPct val="100000"/>
              </a:lnSpc>
              <a:buChar char="–"/>
              <a:tabLst>
                <a:tab pos="750570" algn="l"/>
                <a:tab pos="751205" algn="l"/>
              </a:tabLst>
            </a:pPr>
            <a:r>
              <a:rPr sz="2400" spc="-5" dirty="0">
                <a:solidFill>
                  <a:srgbClr val="00339A"/>
                </a:solidFill>
                <a:latin typeface="Times New Roman"/>
                <a:cs typeface="Times New Roman"/>
              </a:rPr>
              <a:t>formam-se </a:t>
            </a:r>
            <a:r>
              <a:rPr sz="2400" dirty="0">
                <a:solidFill>
                  <a:srgbClr val="00339A"/>
                </a:solidFill>
                <a:latin typeface="Times New Roman"/>
                <a:cs typeface="Times New Roman"/>
              </a:rPr>
              <a:t>eletrólitos fracos ou </a:t>
            </a:r>
            <a:r>
              <a:rPr sz="2400" spc="-5" dirty="0">
                <a:solidFill>
                  <a:srgbClr val="00339A"/>
                </a:solidFill>
                <a:latin typeface="Times New Roman"/>
                <a:cs typeface="Times New Roman"/>
              </a:rPr>
              <a:t>não-eletrólitos</a:t>
            </a:r>
            <a:r>
              <a:rPr sz="2400" spc="-80" dirty="0">
                <a:solidFill>
                  <a:srgbClr val="00339A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339A"/>
                </a:solidFill>
                <a:latin typeface="Times New Roman"/>
                <a:cs typeface="Times New Roman"/>
              </a:rPr>
              <a:t>ou</a:t>
            </a:r>
            <a:endParaRPr sz="2400">
              <a:latin typeface="Times New Roman"/>
              <a:cs typeface="Times New Roman"/>
            </a:endParaRPr>
          </a:p>
          <a:p>
            <a:pPr marL="750570" lvl="1" indent="-281305">
              <a:lnSpc>
                <a:spcPct val="100000"/>
              </a:lnSpc>
              <a:buChar char="–"/>
              <a:tabLst>
                <a:tab pos="750570" algn="l"/>
                <a:tab pos="751205" algn="l"/>
              </a:tabLst>
            </a:pPr>
            <a:r>
              <a:rPr sz="2400" spc="-5" dirty="0">
                <a:solidFill>
                  <a:srgbClr val="00339A"/>
                </a:solidFill>
                <a:latin typeface="Times New Roman"/>
                <a:cs typeface="Times New Roman"/>
              </a:rPr>
              <a:t>forma-se </a:t>
            </a:r>
            <a:r>
              <a:rPr sz="2400" dirty="0">
                <a:solidFill>
                  <a:srgbClr val="00339A"/>
                </a:solidFill>
                <a:latin typeface="Times New Roman"/>
                <a:cs typeface="Times New Roman"/>
              </a:rPr>
              <a:t>um </a:t>
            </a:r>
            <a:r>
              <a:rPr sz="2400" spc="-5" dirty="0">
                <a:solidFill>
                  <a:srgbClr val="00339A"/>
                </a:solidFill>
                <a:latin typeface="Times New Roman"/>
                <a:cs typeface="Times New Roman"/>
              </a:rPr>
              <a:t>gás</a:t>
            </a:r>
            <a:r>
              <a:rPr sz="2400" spc="-30" dirty="0">
                <a:solidFill>
                  <a:srgbClr val="00339A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339A"/>
                </a:solidFill>
                <a:latin typeface="Times New Roman"/>
                <a:cs typeface="Times New Roman"/>
              </a:rPr>
              <a:t>insolúvel.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898015" y="5241797"/>
            <a:ext cx="1562100" cy="11689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dirty="0"/>
              <a:t>© </a:t>
            </a:r>
            <a:r>
              <a:rPr spc="-5" dirty="0"/>
              <a:t>2005 by Pearson</a:t>
            </a:r>
            <a:r>
              <a:rPr spc="-80" dirty="0"/>
              <a:t> </a:t>
            </a:r>
            <a:r>
              <a:rPr spc="-5" dirty="0"/>
              <a:t>Education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spc="-5" dirty="0"/>
              <a:t>Capítulo</a:t>
            </a:r>
            <a:r>
              <a:rPr spc="-50" dirty="0"/>
              <a:t> </a:t>
            </a:r>
            <a:r>
              <a:rPr spc="-5" dirty="0"/>
              <a:t>04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843</TotalTime>
  <Words>2705</Words>
  <Application>Microsoft Office PowerPoint</Application>
  <PresentationFormat>Personalizar</PresentationFormat>
  <Paragraphs>396</Paragraphs>
  <Slides>64</Slides>
  <Notes>32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64</vt:i4>
      </vt:variant>
    </vt:vector>
  </HeadingPairs>
  <TitlesOfParts>
    <vt:vector size="70" baseType="lpstr">
      <vt:lpstr>Arial</vt:lpstr>
      <vt:lpstr>Calibri</vt:lpstr>
      <vt:lpstr>Symbol</vt:lpstr>
      <vt:lpstr>Times New Roman</vt:lpstr>
      <vt:lpstr>Verdana</vt:lpstr>
      <vt:lpstr>Office Theme</vt:lpstr>
      <vt:lpstr>QUÍMICA A Ciência Central  9ª Edição</vt:lpstr>
      <vt:lpstr>Propriedades gerais das  soluções aquosas</vt:lpstr>
      <vt:lpstr>Apresentação do PowerPoint</vt:lpstr>
      <vt:lpstr>Propriedades gerais das  soluções aquosas</vt:lpstr>
      <vt:lpstr>Propriedades gerais das  soluções aquosas</vt:lpstr>
      <vt:lpstr>Propriedades gerais das  soluções aquosas</vt:lpstr>
      <vt:lpstr>Reações de precipitação</vt:lpstr>
      <vt:lpstr>Reações de precipitação</vt:lpstr>
      <vt:lpstr>Reações de precipitação</vt:lpstr>
      <vt:lpstr>Reações de precipitação</vt:lpstr>
      <vt:lpstr>Reações ácido-base</vt:lpstr>
      <vt:lpstr>Reações ácido-base</vt:lpstr>
      <vt:lpstr>Reações ácido-base</vt:lpstr>
      <vt:lpstr>Reações ácido-base</vt:lpstr>
      <vt:lpstr>Reações ácido-base</vt:lpstr>
      <vt:lpstr>Reações ácido-base</vt:lpstr>
      <vt:lpstr>Reações ácido-base</vt:lpstr>
      <vt:lpstr>Reações oxirredução</vt:lpstr>
      <vt:lpstr>Reações oxirredução</vt:lpstr>
      <vt:lpstr>Reações oxirredução</vt:lpstr>
      <vt:lpstr>Reações oxirredução</vt:lpstr>
      <vt:lpstr>Reações oxirredução</vt:lpstr>
      <vt:lpstr>Reações oxirredução</vt:lpstr>
      <vt:lpstr>Reações oxirredução</vt:lpstr>
      <vt:lpstr>Apresentação do PowerPoint</vt:lpstr>
      <vt:lpstr>Concentrações de soluções</vt:lpstr>
      <vt:lpstr>Concentrações de soluções</vt:lpstr>
      <vt:lpstr>Estequiometria de soluções e  análise química</vt:lpstr>
      <vt:lpstr>Estequiometria de soluções e  análise química</vt:lpstr>
      <vt:lpstr>Tipos de soluções</vt:lpstr>
      <vt:lpstr>Estequiometria de soluções e  análise química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PowerPoint - cap04 [Compatibility Mode]</dc:title>
  <dc:creator>Newton Luiz Dias</dc:creator>
  <cp:lastModifiedBy>Flávio Olimpio</cp:lastModifiedBy>
  <cp:revision>1</cp:revision>
  <dcterms:created xsi:type="dcterms:W3CDTF">2022-04-19T21:02:27Z</dcterms:created>
  <dcterms:modified xsi:type="dcterms:W3CDTF">2022-04-20T15:08:30Z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2007-10-11T00:00:00Z</vt:filetime>
  </property>
  <property fmtid="{D5CDD505-2E9C-101B-9397-08002B2CF9AE}" pid="3" name="Creator">
    <vt:lpwstr>PScript5.dll Version 5.2</vt:lpwstr>
  </property>
  <property fmtid="{D5CDD505-2E9C-101B-9397-08002B2CF9AE}" pid="4" name="LastSaved">
    <vt:filetime>2022-04-19T00:00:00Z</vt:filetime>
  </property>
</Properties>
</file>