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1" r:id="rId2"/>
    <p:sldId id="383" r:id="rId3"/>
    <p:sldId id="384" r:id="rId4"/>
    <p:sldId id="385" r:id="rId5"/>
    <p:sldId id="387" r:id="rId6"/>
    <p:sldId id="386" r:id="rId7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9B5B99-5C69-458F-B7E0-AF808FE2337F}" v="728" dt="2021-07-16T19:07:18.073"/>
    <p1510:client id="{E9B563F4-48F4-49D7-BCC8-E6C8C128EDDC}" v="160" dt="2021-07-16T12:27:24.0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1" autoAdjust="0"/>
    <p:restoredTop sz="94660"/>
  </p:normalViewPr>
  <p:slideViewPr>
    <p:cSldViewPr>
      <p:cViewPr varScale="1">
        <p:scale>
          <a:sx n="104" d="100"/>
          <a:sy n="104" d="100"/>
        </p:scale>
        <p:origin x="2262" y="10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Olimpio" userId="2d1d60667f675a7b" providerId="LiveId" clId="{F33600FE-11DA-4ACC-8264-C1D9B8B2F9E8}"/>
    <pc:docChg chg="custSel addSld delSld modSld">
      <pc:chgData name="Flávio Olimpio" userId="2d1d60667f675a7b" providerId="LiveId" clId="{F33600FE-11DA-4ACC-8264-C1D9B8B2F9E8}" dt="2019-10-23T11:42:07.094" v="294"/>
      <pc:docMkLst>
        <pc:docMk/>
      </pc:docMkLst>
      <pc:sldChg chg="del">
        <pc:chgData name="Flávio Olimpio" userId="2d1d60667f675a7b" providerId="LiveId" clId="{F33600FE-11DA-4ACC-8264-C1D9B8B2F9E8}" dt="2019-10-23T11:34:29.461" v="48" actId="2696"/>
        <pc:sldMkLst>
          <pc:docMk/>
          <pc:sldMk cId="0" sldId="376"/>
        </pc:sldMkLst>
      </pc:sldChg>
      <pc:sldChg chg="addSp delSp modSp add">
        <pc:chgData name="Flávio Olimpio" userId="2d1d60667f675a7b" providerId="LiveId" clId="{F33600FE-11DA-4ACC-8264-C1D9B8B2F9E8}" dt="2019-10-23T11:29:37.541" v="47" actId="1036"/>
        <pc:sldMkLst>
          <pc:docMk/>
          <pc:sldMk cId="679368869" sldId="378"/>
        </pc:sldMkLst>
        <pc:spChg chg="del mod">
          <ac:chgData name="Flávio Olimpio" userId="2d1d60667f675a7b" providerId="LiveId" clId="{F33600FE-11DA-4ACC-8264-C1D9B8B2F9E8}" dt="2019-10-23T11:28:15.666" v="2" actId="478"/>
          <ac:spMkLst>
            <pc:docMk/>
            <pc:sldMk cId="679368869" sldId="378"/>
            <ac:spMk id="2" creationId="{8F960CF9-757D-49B7-A8A1-6CC94473A451}"/>
          </ac:spMkLst>
        </pc:spChg>
        <pc:spChg chg="add del mod">
          <ac:chgData name="Flávio Olimpio" userId="2d1d60667f675a7b" providerId="LiveId" clId="{F33600FE-11DA-4ACC-8264-C1D9B8B2F9E8}" dt="2019-10-23T11:29:11.227" v="19"/>
          <ac:spMkLst>
            <pc:docMk/>
            <pc:sldMk cId="679368869" sldId="378"/>
            <ac:spMk id="5" creationId="{0DBB5DA1-0A70-415E-92E7-16C59AC08F04}"/>
          </ac:spMkLst>
        </pc:spChg>
        <pc:picChg chg="add mod">
          <ac:chgData name="Flávio Olimpio" userId="2d1d60667f675a7b" providerId="LiveId" clId="{F33600FE-11DA-4ACC-8264-C1D9B8B2F9E8}" dt="2019-10-23T11:29:37.541" v="47" actId="1036"/>
          <ac:picMkLst>
            <pc:docMk/>
            <pc:sldMk cId="679368869" sldId="378"/>
            <ac:picMk id="4" creationId="{DDE5A345-37D5-432B-A2BA-84E7577424E6}"/>
          </ac:picMkLst>
        </pc:picChg>
      </pc:sldChg>
      <pc:sldChg chg="addSp delSp modSp add modAnim">
        <pc:chgData name="Flávio Olimpio" userId="2d1d60667f675a7b" providerId="LiveId" clId="{F33600FE-11DA-4ACC-8264-C1D9B8B2F9E8}" dt="2019-10-23T11:42:07.094" v="294"/>
        <pc:sldMkLst>
          <pc:docMk/>
          <pc:sldMk cId="3893476352" sldId="379"/>
        </pc:sldMkLst>
        <pc:spChg chg="del">
          <ac:chgData name="Flávio Olimpio" userId="2d1d60667f675a7b" providerId="LiveId" clId="{F33600FE-11DA-4ACC-8264-C1D9B8B2F9E8}" dt="2019-10-23T11:37:50.050" v="50" actId="478"/>
          <ac:spMkLst>
            <pc:docMk/>
            <pc:sldMk cId="3893476352" sldId="379"/>
            <ac:spMk id="2" creationId="{FABDE453-CE4D-470C-B8EC-B3F2A408E893}"/>
          </ac:spMkLst>
        </pc:spChg>
        <pc:spChg chg="del">
          <ac:chgData name="Flávio Olimpio" userId="2d1d60667f675a7b" providerId="LiveId" clId="{F33600FE-11DA-4ACC-8264-C1D9B8B2F9E8}" dt="2019-10-23T11:37:50.050" v="50" actId="478"/>
          <ac:spMkLst>
            <pc:docMk/>
            <pc:sldMk cId="3893476352" sldId="379"/>
            <ac:spMk id="3" creationId="{ABD73D31-6929-4E14-8C9B-716DDAD1ECE3}"/>
          </ac:spMkLst>
        </pc:spChg>
        <pc:spChg chg="add mod">
          <ac:chgData name="Flávio Olimpio" userId="2d1d60667f675a7b" providerId="LiveId" clId="{F33600FE-11DA-4ACC-8264-C1D9B8B2F9E8}" dt="2019-10-23T11:39:31.416" v="81" actId="1582"/>
          <ac:spMkLst>
            <pc:docMk/>
            <pc:sldMk cId="3893476352" sldId="379"/>
            <ac:spMk id="6" creationId="{1EFB99C7-E9A5-4A7F-845C-8373D9CFE854}"/>
          </ac:spMkLst>
        </pc:spChg>
        <pc:spChg chg="add mod">
          <ac:chgData name="Flávio Olimpio" userId="2d1d60667f675a7b" providerId="LiveId" clId="{F33600FE-11DA-4ACC-8264-C1D9B8B2F9E8}" dt="2019-10-23T11:39:48.194" v="109" actId="14100"/>
          <ac:spMkLst>
            <pc:docMk/>
            <pc:sldMk cId="3893476352" sldId="379"/>
            <ac:spMk id="7" creationId="{C2E3332C-4943-4426-82F6-A1841C44DCBD}"/>
          </ac:spMkLst>
        </pc:spChg>
        <pc:spChg chg="add mod">
          <ac:chgData name="Flávio Olimpio" userId="2d1d60667f675a7b" providerId="LiveId" clId="{F33600FE-11DA-4ACC-8264-C1D9B8B2F9E8}" dt="2019-10-23T11:40:03.753" v="126" actId="14100"/>
          <ac:spMkLst>
            <pc:docMk/>
            <pc:sldMk cId="3893476352" sldId="379"/>
            <ac:spMk id="8" creationId="{C074EB18-B680-4A9F-8BFD-2CC8C3833CFF}"/>
          </ac:spMkLst>
        </pc:spChg>
        <pc:spChg chg="add mod">
          <ac:chgData name="Flávio Olimpio" userId="2d1d60667f675a7b" providerId="LiveId" clId="{F33600FE-11DA-4ACC-8264-C1D9B8B2F9E8}" dt="2019-10-23T11:40:15.256" v="147" actId="14100"/>
          <ac:spMkLst>
            <pc:docMk/>
            <pc:sldMk cId="3893476352" sldId="379"/>
            <ac:spMk id="9" creationId="{AC1295C0-5E8D-4E6E-AFBF-E78FBE3FFA48}"/>
          </ac:spMkLst>
        </pc:spChg>
        <pc:spChg chg="add del mod">
          <ac:chgData name="Flávio Olimpio" userId="2d1d60667f675a7b" providerId="LiveId" clId="{F33600FE-11DA-4ACC-8264-C1D9B8B2F9E8}" dt="2019-10-23T11:40:23.196" v="181" actId="478"/>
          <ac:spMkLst>
            <pc:docMk/>
            <pc:sldMk cId="3893476352" sldId="379"/>
            <ac:spMk id="10" creationId="{2B7CA753-EB83-4FE0-9736-874F3FDA6B6D}"/>
          </ac:spMkLst>
        </pc:spChg>
        <pc:spChg chg="add mod">
          <ac:chgData name="Flávio Olimpio" userId="2d1d60667f675a7b" providerId="LiveId" clId="{F33600FE-11DA-4ACC-8264-C1D9B8B2F9E8}" dt="2019-10-23T11:40:42.107" v="222" actId="1035"/>
          <ac:spMkLst>
            <pc:docMk/>
            <pc:sldMk cId="3893476352" sldId="379"/>
            <ac:spMk id="11" creationId="{A122FCB1-DFB3-4589-9F46-DC9AEB237E58}"/>
          </ac:spMkLst>
        </pc:spChg>
        <pc:spChg chg="add mod">
          <ac:chgData name="Flávio Olimpio" userId="2d1d60667f675a7b" providerId="LiveId" clId="{F33600FE-11DA-4ACC-8264-C1D9B8B2F9E8}" dt="2019-10-23T11:40:47.845" v="276" actId="1035"/>
          <ac:spMkLst>
            <pc:docMk/>
            <pc:sldMk cId="3893476352" sldId="379"/>
            <ac:spMk id="12" creationId="{162420E0-112E-473D-9929-2CCE69B0B3AC}"/>
          </ac:spMkLst>
        </pc:spChg>
        <pc:picChg chg="add mod">
          <ac:chgData name="Flávio Olimpio" userId="2d1d60667f675a7b" providerId="LiveId" clId="{F33600FE-11DA-4ACC-8264-C1D9B8B2F9E8}" dt="2019-10-23T11:38:19.932" v="78" actId="1038"/>
          <ac:picMkLst>
            <pc:docMk/>
            <pc:sldMk cId="3893476352" sldId="379"/>
            <ac:picMk id="5" creationId="{BD1C3213-DFE1-487F-97DE-104205B568C5}"/>
          </ac:picMkLst>
        </pc:picChg>
      </pc:sldChg>
    </pc:docChg>
  </pc:docChgLst>
  <pc:docChgLst>
    <pc:chgData name="Flávio Olimpio" userId="2d1d60667f675a7b" providerId="LiveId" clId="{5E9B5B99-5C69-458F-B7E0-AF808FE2337F}"/>
    <pc:docChg chg="undo custSel addSld delSld modSld">
      <pc:chgData name="Flávio Olimpio" userId="2d1d60667f675a7b" providerId="LiveId" clId="{5E9B5B99-5C69-458F-B7E0-AF808FE2337F}" dt="2021-07-16T19:07:58.707" v="1554" actId="1076"/>
      <pc:docMkLst>
        <pc:docMk/>
      </pc:docMkLst>
      <pc:sldChg chg="del">
        <pc:chgData name="Flávio Olimpio" userId="2d1d60667f675a7b" providerId="LiveId" clId="{5E9B5B99-5C69-458F-B7E0-AF808FE2337F}" dt="2021-07-16T13:27:17.454" v="51" actId="47"/>
        <pc:sldMkLst>
          <pc:docMk/>
          <pc:sldMk cId="0" sldId="299"/>
        </pc:sldMkLst>
      </pc:sldChg>
      <pc:sldChg chg="del">
        <pc:chgData name="Flávio Olimpio" userId="2d1d60667f675a7b" providerId="LiveId" clId="{5E9B5B99-5C69-458F-B7E0-AF808FE2337F}" dt="2021-07-16T13:27:18.536" v="54" actId="47"/>
        <pc:sldMkLst>
          <pc:docMk/>
          <pc:sldMk cId="0" sldId="342"/>
        </pc:sldMkLst>
      </pc:sldChg>
      <pc:sldChg chg="del">
        <pc:chgData name="Flávio Olimpio" userId="2d1d60667f675a7b" providerId="LiveId" clId="{5E9B5B99-5C69-458F-B7E0-AF808FE2337F}" dt="2021-07-16T13:27:18.854" v="56" actId="47"/>
        <pc:sldMkLst>
          <pc:docMk/>
          <pc:sldMk cId="0" sldId="343"/>
        </pc:sldMkLst>
      </pc:sldChg>
      <pc:sldChg chg="del">
        <pc:chgData name="Flávio Olimpio" userId="2d1d60667f675a7b" providerId="LiveId" clId="{5E9B5B99-5C69-458F-B7E0-AF808FE2337F}" dt="2021-07-16T13:27:19.043" v="57" actId="47"/>
        <pc:sldMkLst>
          <pc:docMk/>
          <pc:sldMk cId="0" sldId="344"/>
        </pc:sldMkLst>
      </pc:sldChg>
      <pc:sldChg chg="del">
        <pc:chgData name="Flávio Olimpio" userId="2d1d60667f675a7b" providerId="LiveId" clId="{5E9B5B99-5C69-458F-B7E0-AF808FE2337F}" dt="2021-07-16T13:27:19.220" v="58" actId="47"/>
        <pc:sldMkLst>
          <pc:docMk/>
          <pc:sldMk cId="0" sldId="345"/>
        </pc:sldMkLst>
      </pc:sldChg>
      <pc:sldChg chg="del">
        <pc:chgData name="Flávio Olimpio" userId="2d1d60667f675a7b" providerId="LiveId" clId="{5E9B5B99-5C69-458F-B7E0-AF808FE2337F}" dt="2021-07-16T13:27:19.570" v="60" actId="47"/>
        <pc:sldMkLst>
          <pc:docMk/>
          <pc:sldMk cId="0" sldId="346"/>
        </pc:sldMkLst>
      </pc:sldChg>
      <pc:sldChg chg="del">
        <pc:chgData name="Flávio Olimpio" userId="2d1d60667f675a7b" providerId="LiveId" clId="{5E9B5B99-5C69-458F-B7E0-AF808FE2337F}" dt="2021-07-16T13:27:19.736" v="61" actId="47"/>
        <pc:sldMkLst>
          <pc:docMk/>
          <pc:sldMk cId="0" sldId="347"/>
        </pc:sldMkLst>
      </pc:sldChg>
      <pc:sldChg chg="del">
        <pc:chgData name="Flávio Olimpio" userId="2d1d60667f675a7b" providerId="LiveId" clId="{5E9B5B99-5C69-458F-B7E0-AF808FE2337F}" dt="2021-07-16T13:27:19.880" v="62" actId="47"/>
        <pc:sldMkLst>
          <pc:docMk/>
          <pc:sldMk cId="0" sldId="348"/>
        </pc:sldMkLst>
      </pc:sldChg>
      <pc:sldChg chg="del">
        <pc:chgData name="Flávio Olimpio" userId="2d1d60667f675a7b" providerId="LiveId" clId="{5E9B5B99-5C69-458F-B7E0-AF808FE2337F}" dt="2021-07-16T13:27:20.025" v="63" actId="47"/>
        <pc:sldMkLst>
          <pc:docMk/>
          <pc:sldMk cId="0" sldId="349"/>
        </pc:sldMkLst>
      </pc:sldChg>
      <pc:sldChg chg="del">
        <pc:chgData name="Flávio Olimpio" userId="2d1d60667f675a7b" providerId="LiveId" clId="{5E9B5B99-5C69-458F-B7E0-AF808FE2337F}" dt="2021-07-16T13:27:20.169" v="64" actId="47"/>
        <pc:sldMkLst>
          <pc:docMk/>
          <pc:sldMk cId="0" sldId="351"/>
        </pc:sldMkLst>
      </pc:sldChg>
      <pc:sldChg chg="del">
        <pc:chgData name="Flávio Olimpio" userId="2d1d60667f675a7b" providerId="LiveId" clId="{5E9B5B99-5C69-458F-B7E0-AF808FE2337F}" dt="2021-07-16T13:27:20.291" v="65" actId="47"/>
        <pc:sldMkLst>
          <pc:docMk/>
          <pc:sldMk cId="0" sldId="353"/>
        </pc:sldMkLst>
      </pc:sldChg>
      <pc:sldChg chg="del">
        <pc:chgData name="Flávio Olimpio" userId="2d1d60667f675a7b" providerId="LiveId" clId="{5E9B5B99-5C69-458F-B7E0-AF808FE2337F}" dt="2021-07-16T13:27:20.439" v="66" actId="47"/>
        <pc:sldMkLst>
          <pc:docMk/>
          <pc:sldMk cId="0" sldId="360"/>
        </pc:sldMkLst>
      </pc:sldChg>
      <pc:sldChg chg="del">
        <pc:chgData name="Flávio Olimpio" userId="2d1d60667f675a7b" providerId="LiveId" clId="{5E9B5B99-5C69-458F-B7E0-AF808FE2337F}" dt="2021-07-16T13:27:21.298" v="67" actId="47"/>
        <pc:sldMkLst>
          <pc:docMk/>
          <pc:sldMk cId="0" sldId="361"/>
        </pc:sldMkLst>
      </pc:sldChg>
      <pc:sldChg chg="del">
        <pc:chgData name="Flávio Olimpio" userId="2d1d60667f675a7b" providerId="LiveId" clId="{5E9B5B99-5C69-458F-B7E0-AF808FE2337F}" dt="2021-07-16T13:27:21.806" v="68" actId="47"/>
        <pc:sldMkLst>
          <pc:docMk/>
          <pc:sldMk cId="0" sldId="362"/>
        </pc:sldMkLst>
      </pc:sldChg>
      <pc:sldChg chg="del">
        <pc:chgData name="Flávio Olimpio" userId="2d1d60667f675a7b" providerId="LiveId" clId="{5E9B5B99-5C69-458F-B7E0-AF808FE2337F}" dt="2021-07-16T13:27:19.410" v="59" actId="47"/>
        <pc:sldMkLst>
          <pc:docMk/>
          <pc:sldMk cId="679368869" sldId="378"/>
        </pc:sldMkLst>
      </pc:sldChg>
      <pc:sldChg chg="modSp mod">
        <pc:chgData name="Flávio Olimpio" userId="2d1d60667f675a7b" providerId="LiveId" clId="{5E9B5B99-5C69-458F-B7E0-AF808FE2337F}" dt="2021-07-16T13:27:04.255" v="50" actId="14100"/>
        <pc:sldMkLst>
          <pc:docMk/>
          <pc:sldMk cId="0" sldId="381"/>
        </pc:sldMkLst>
        <pc:spChg chg="mod">
          <ac:chgData name="Flávio Olimpio" userId="2d1d60667f675a7b" providerId="LiveId" clId="{5E9B5B99-5C69-458F-B7E0-AF808FE2337F}" dt="2021-07-16T13:27:04.255" v="50" actId="14100"/>
          <ac:spMkLst>
            <pc:docMk/>
            <pc:sldMk cId="0" sldId="381"/>
            <ac:spMk id="3074" creationId="{C302DE46-7A65-4755-9557-4E68A30A4009}"/>
          </ac:spMkLst>
        </pc:spChg>
      </pc:sldChg>
      <pc:sldChg chg="modSp mod">
        <pc:chgData name="Flávio Olimpio" userId="2d1d60667f675a7b" providerId="LiveId" clId="{5E9B5B99-5C69-458F-B7E0-AF808FE2337F}" dt="2021-07-16T14:33:37.803" v="759" actId="14100"/>
        <pc:sldMkLst>
          <pc:docMk/>
          <pc:sldMk cId="0" sldId="383"/>
        </pc:sldMkLst>
        <pc:spChg chg="mod">
          <ac:chgData name="Flávio Olimpio" userId="2d1d60667f675a7b" providerId="LiveId" clId="{5E9B5B99-5C69-458F-B7E0-AF808FE2337F}" dt="2021-07-16T14:33:37.803" v="759" actId="14100"/>
          <ac:spMkLst>
            <pc:docMk/>
            <pc:sldMk cId="0" sldId="383"/>
            <ac:spMk id="3074" creationId="{828E68C5-88CA-41C4-ACBF-C06143A83B48}"/>
          </ac:spMkLst>
        </pc:spChg>
      </pc:sldChg>
      <pc:sldChg chg="del">
        <pc:chgData name="Flávio Olimpio" userId="2d1d60667f675a7b" providerId="LiveId" clId="{5E9B5B99-5C69-458F-B7E0-AF808FE2337F}" dt="2021-07-16T13:27:18.157" v="52" actId="47"/>
        <pc:sldMkLst>
          <pc:docMk/>
          <pc:sldMk cId="1796668217" sldId="384"/>
        </pc:sldMkLst>
      </pc:sldChg>
      <pc:sldChg chg="addSp delSp modSp new mod">
        <pc:chgData name="Flávio Olimpio" userId="2d1d60667f675a7b" providerId="LiveId" clId="{5E9B5B99-5C69-458F-B7E0-AF808FE2337F}" dt="2021-07-16T17:22:45.563" v="1371" actId="1076"/>
        <pc:sldMkLst>
          <pc:docMk/>
          <pc:sldMk cId="1813773313" sldId="384"/>
        </pc:sldMkLst>
        <pc:spChg chg="mod">
          <ac:chgData name="Flávio Olimpio" userId="2d1d60667f675a7b" providerId="LiveId" clId="{5E9B5B99-5C69-458F-B7E0-AF808FE2337F}" dt="2021-07-16T13:28:36.236" v="113" actId="207"/>
          <ac:spMkLst>
            <pc:docMk/>
            <pc:sldMk cId="1813773313" sldId="384"/>
            <ac:spMk id="2" creationId="{763D74EC-9327-4F35-A58B-099F0CD2DA83}"/>
          </ac:spMkLst>
        </pc:spChg>
        <pc:spChg chg="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3" creationId="{09ECE0C3-A4E5-4103-8269-DB7485720462}"/>
          </ac:spMkLst>
        </pc:spChg>
        <pc:spChg chg="del mod">
          <ac:chgData name="Flávio Olimpio" userId="2d1d60667f675a7b" providerId="LiveId" clId="{5E9B5B99-5C69-458F-B7E0-AF808FE2337F}" dt="2021-07-16T13:59:44.285" v="417" actId="478"/>
          <ac:spMkLst>
            <pc:docMk/>
            <pc:sldMk cId="1813773313" sldId="384"/>
            <ac:spMk id="4" creationId="{0682A28D-8DFD-46B3-872F-5AECC6518F18}"/>
          </ac:spMkLst>
        </pc:spChg>
        <pc:spChg chg="add del mod">
          <ac:chgData name="Flávio Olimpio" userId="2d1d60667f675a7b" providerId="LiveId" clId="{5E9B5B99-5C69-458F-B7E0-AF808FE2337F}" dt="2021-07-16T13:30:10.987" v="133" actId="767"/>
          <ac:spMkLst>
            <pc:docMk/>
            <pc:sldMk cId="1813773313" sldId="384"/>
            <ac:spMk id="5" creationId="{3A1C4FAC-F7AD-431E-A079-7F02B6DF8502}"/>
          </ac:spMkLst>
        </pc:spChg>
        <pc:spChg chg="add del mod">
          <ac:chgData name="Flávio Olimpio" userId="2d1d60667f675a7b" providerId="LiveId" clId="{5E9B5B99-5C69-458F-B7E0-AF808FE2337F}" dt="2021-07-16T13:31:46.968" v="144"/>
          <ac:spMkLst>
            <pc:docMk/>
            <pc:sldMk cId="1813773313" sldId="384"/>
            <ac:spMk id="6" creationId="{8E4FCDA2-437F-4393-AC5F-F70B0D5FB05D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7" creationId="{71709651-3960-4F9D-9AAA-0C2CE61C6337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8" creationId="{736AD9AC-4FFD-4BDA-9646-13731773D125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11" creationId="{33BEBAEF-5F02-43DF-9521-55CEB59ABE6B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1" creationId="{6D8EC9EF-AD55-46BC-845C-EF90E93804A0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2" creationId="{2EE8E310-8C3A-4162-944E-67F95AE2A7B0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3" creationId="{73C1ED7E-A9BC-4E30-8493-184204D83CFC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4" creationId="{8612462F-FE96-4648-BA92-50DFE84A0932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5" creationId="{A3E27C6B-C2F8-4FF1-A838-53739AF00A82}"/>
          </ac:spMkLst>
        </pc:spChg>
        <pc:spChg chg="add mod">
          <ac:chgData name="Flávio Olimpio" userId="2d1d60667f675a7b" providerId="LiveId" clId="{5E9B5B99-5C69-458F-B7E0-AF808FE2337F}" dt="2021-07-16T14:08:34.717" v="519" actId="1076"/>
          <ac:spMkLst>
            <pc:docMk/>
            <pc:sldMk cId="1813773313" sldId="384"/>
            <ac:spMk id="29" creationId="{F3923518-7A33-499C-B7F1-1DB2312A7B7D}"/>
          </ac:spMkLst>
        </pc:spChg>
        <pc:spChg chg="add mod">
          <ac:chgData name="Flávio Olimpio" userId="2d1d60667f675a7b" providerId="LiveId" clId="{5E9B5B99-5C69-458F-B7E0-AF808FE2337F}" dt="2021-07-16T14:08:31.273" v="518" actId="1076"/>
          <ac:spMkLst>
            <pc:docMk/>
            <pc:sldMk cId="1813773313" sldId="384"/>
            <ac:spMk id="30" creationId="{CAF1D7C7-1AFF-4810-82FC-5E1BA5F4D904}"/>
          </ac:spMkLst>
        </pc:spChg>
        <pc:spChg chg="add mod">
          <ac:chgData name="Flávio Olimpio" userId="2d1d60667f675a7b" providerId="LiveId" clId="{5E9B5B99-5C69-458F-B7E0-AF808FE2337F}" dt="2021-07-16T14:08:28.613" v="517" actId="1076"/>
          <ac:spMkLst>
            <pc:docMk/>
            <pc:sldMk cId="1813773313" sldId="384"/>
            <ac:spMk id="31" creationId="{8DD43563-4793-4BAE-BBB7-0BEB190033B2}"/>
          </ac:spMkLst>
        </pc:spChg>
        <pc:spChg chg="add mod">
          <ac:chgData name="Flávio Olimpio" userId="2d1d60667f675a7b" providerId="LiveId" clId="{5E9B5B99-5C69-458F-B7E0-AF808FE2337F}" dt="2021-07-16T14:02:40.057" v="437" actId="1076"/>
          <ac:spMkLst>
            <pc:docMk/>
            <pc:sldMk cId="1813773313" sldId="384"/>
            <ac:spMk id="32" creationId="{8CAC5DDC-13FD-461F-A693-D96A71BA073F}"/>
          </ac:spMkLst>
        </pc:spChg>
        <pc:spChg chg="add mod">
          <ac:chgData name="Flávio Olimpio" userId="2d1d60667f675a7b" providerId="LiveId" clId="{5E9B5B99-5C69-458F-B7E0-AF808FE2337F}" dt="2021-07-16T17:22:45.563" v="1371" actId="1076"/>
          <ac:spMkLst>
            <pc:docMk/>
            <pc:sldMk cId="1813773313" sldId="384"/>
            <ac:spMk id="33" creationId="{8507DAE9-ABF8-4EF5-A4AF-4AB023992268}"/>
          </ac:spMkLst>
        </pc:spChg>
        <pc:spChg chg="add del mod">
          <ac:chgData name="Flávio Olimpio" userId="2d1d60667f675a7b" providerId="LiveId" clId="{5E9B5B99-5C69-458F-B7E0-AF808FE2337F}" dt="2021-07-16T14:08:37.875" v="520" actId="478"/>
          <ac:spMkLst>
            <pc:docMk/>
            <pc:sldMk cId="1813773313" sldId="384"/>
            <ac:spMk id="34" creationId="{0D99486B-B8D5-4A10-9811-F66C6ECB3BA1}"/>
          </ac:spMkLst>
        </pc:spChg>
        <pc:spChg chg="add mod">
          <ac:chgData name="Flávio Olimpio" userId="2d1d60667f675a7b" providerId="LiveId" clId="{5E9B5B99-5C69-458F-B7E0-AF808FE2337F}" dt="2021-07-16T14:15:11.544" v="574" actId="20577"/>
          <ac:spMkLst>
            <pc:docMk/>
            <pc:sldMk cId="1813773313" sldId="384"/>
            <ac:spMk id="35" creationId="{1241F04D-CA43-4BDE-A385-4914D033DE8A}"/>
          </ac:spMkLst>
        </pc:spChg>
        <pc:spChg chg="add mod">
          <ac:chgData name="Flávio Olimpio" userId="2d1d60667f675a7b" providerId="LiveId" clId="{5E9B5B99-5C69-458F-B7E0-AF808FE2337F}" dt="2021-07-16T14:13:00.877" v="556" actId="164"/>
          <ac:spMkLst>
            <pc:docMk/>
            <pc:sldMk cId="1813773313" sldId="384"/>
            <ac:spMk id="36" creationId="{0DD03E24-BBB0-4A1B-89E4-E72F907D7238}"/>
          </ac:spMkLst>
        </pc:spChg>
        <pc:spChg chg="add mod">
          <ac:chgData name="Flávio Olimpio" userId="2d1d60667f675a7b" providerId="LiveId" clId="{5E9B5B99-5C69-458F-B7E0-AF808FE2337F}" dt="2021-07-16T14:13:00.877" v="556" actId="164"/>
          <ac:spMkLst>
            <pc:docMk/>
            <pc:sldMk cId="1813773313" sldId="384"/>
            <ac:spMk id="37" creationId="{3BE5FB13-026E-40F1-B751-D20039C735E0}"/>
          </ac:spMkLst>
        </pc:spChg>
        <pc:spChg chg="mod">
          <ac:chgData name="Flávio Olimpio" userId="2d1d60667f675a7b" providerId="LiveId" clId="{5E9B5B99-5C69-458F-B7E0-AF808FE2337F}" dt="2021-07-16T14:14:03.557" v="567" actId="208"/>
          <ac:spMkLst>
            <pc:docMk/>
            <pc:sldMk cId="1813773313" sldId="384"/>
            <ac:spMk id="40" creationId="{73FF3A90-5E06-40B3-82CE-3E1C3A45656A}"/>
          </ac:spMkLst>
        </pc:spChg>
        <pc:spChg chg="mod">
          <ac:chgData name="Flávio Olimpio" userId="2d1d60667f675a7b" providerId="LiveId" clId="{5E9B5B99-5C69-458F-B7E0-AF808FE2337F}" dt="2021-07-16T14:14:24.851" v="569" actId="207"/>
          <ac:spMkLst>
            <pc:docMk/>
            <pc:sldMk cId="1813773313" sldId="384"/>
            <ac:spMk id="41" creationId="{8653D9BB-E4E4-420F-AE0E-359D09D656EC}"/>
          </ac:spMkLst>
        </pc:spChg>
        <pc:spChg chg="add mod">
          <ac:chgData name="Flávio Olimpio" userId="2d1d60667f675a7b" providerId="LiveId" clId="{5E9B5B99-5C69-458F-B7E0-AF808FE2337F}" dt="2021-07-16T14:20:10.627" v="627" actId="1076"/>
          <ac:spMkLst>
            <pc:docMk/>
            <pc:sldMk cId="1813773313" sldId="384"/>
            <ac:spMk id="42" creationId="{122773A4-9A82-475A-A49C-2B11F563A1C1}"/>
          </ac:spMkLst>
        </pc:spChg>
        <pc:spChg chg="add del mod">
          <ac:chgData name="Flávio Olimpio" userId="2d1d60667f675a7b" providerId="LiveId" clId="{5E9B5B99-5C69-458F-B7E0-AF808FE2337F}" dt="2021-07-16T14:20:31.351" v="629"/>
          <ac:spMkLst>
            <pc:docMk/>
            <pc:sldMk cId="1813773313" sldId="384"/>
            <ac:spMk id="43" creationId="{542D8AE8-D2A5-4ED2-B1CD-F6CF7E2A8636}"/>
          </ac:spMkLst>
        </pc:spChg>
        <pc:grpChg chg="add mod">
          <ac:chgData name="Flávio Olimpio" userId="2d1d60667f675a7b" providerId="LiveId" clId="{5E9B5B99-5C69-458F-B7E0-AF808FE2337F}" dt="2021-07-16T14:13:28.379" v="562" actId="1076"/>
          <ac:grpSpMkLst>
            <pc:docMk/>
            <pc:sldMk cId="1813773313" sldId="384"/>
            <ac:grpSpMk id="38" creationId="{53036E3D-5D73-4C9C-AF52-CD6C5188A900}"/>
          </ac:grpSpMkLst>
        </pc:grpChg>
        <pc:grpChg chg="add mod">
          <ac:chgData name="Flávio Olimpio" userId="2d1d60667f675a7b" providerId="LiveId" clId="{5E9B5B99-5C69-458F-B7E0-AF808FE2337F}" dt="2021-07-16T14:13:39.812" v="563" actId="207"/>
          <ac:grpSpMkLst>
            <pc:docMk/>
            <pc:sldMk cId="1813773313" sldId="384"/>
            <ac:grpSpMk id="39" creationId="{0D2D5136-F597-4B81-B9AE-42291A8A3198}"/>
          </ac:grpSpMkLst>
        </pc:grpChg>
        <pc:cxnChg chg="add mod">
          <ac:chgData name="Flávio Olimpio" userId="2d1d60667f675a7b" providerId="LiveId" clId="{5E9B5B99-5C69-458F-B7E0-AF808FE2337F}" dt="2021-07-16T14:07:59.079" v="510" actId="1076"/>
          <ac:cxnSpMkLst>
            <pc:docMk/>
            <pc:sldMk cId="1813773313" sldId="384"/>
            <ac:cxnSpMk id="10" creationId="{4ED4F670-472F-4A9E-926C-15E531AFFBF1}"/>
          </ac:cxnSpMkLst>
        </pc:cxnChg>
        <pc:cxnChg chg="add mod">
          <ac:chgData name="Flávio Olimpio" userId="2d1d60667f675a7b" providerId="LiveId" clId="{5E9B5B99-5C69-458F-B7E0-AF808FE2337F}" dt="2021-07-16T14:07:59.079" v="510" actId="1076"/>
          <ac:cxnSpMkLst>
            <pc:docMk/>
            <pc:sldMk cId="1813773313" sldId="384"/>
            <ac:cxnSpMk id="12" creationId="{D611EA34-8FA5-4D94-9518-CCEA3C3722A3}"/>
          </ac:cxnSpMkLst>
        </pc:cxnChg>
        <pc:cxnChg chg="add mod">
          <ac:chgData name="Flávio Olimpio" userId="2d1d60667f675a7b" providerId="LiveId" clId="{5E9B5B99-5C69-458F-B7E0-AF808FE2337F}" dt="2021-07-16T14:07:59.079" v="510" actId="1076"/>
          <ac:cxnSpMkLst>
            <pc:docMk/>
            <pc:sldMk cId="1813773313" sldId="384"/>
            <ac:cxnSpMk id="18" creationId="{292EDC22-46DD-4DCA-B920-ED9B4B9D05BF}"/>
          </ac:cxnSpMkLst>
        </pc:cxnChg>
      </pc:sldChg>
      <pc:sldChg chg="addSp delSp modSp add mod">
        <pc:chgData name="Flávio Olimpio" userId="2d1d60667f675a7b" providerId="LiveId" clId="{5E9B5B99-5C69-458F-B7E0-AF808FE2337F}" dt="2021-07-16T15:49:24.768" v="1369" actId="1076"/>
        <pc:sldMkLst>
          <pc:docMk/>
          <pc:sldMk cId="558596073" sldId="385"/>
        </pc:sldMkLst>
        <pc:spChg chg="del">
          <ac:chgData name="Flávio Olimpio" userId="2d1d60667f675a7b" providerId="LiveId" clId="{5E9B5B99-5C69-458F-B7E0-AF808FE2337F}" dt="2021-07-16T14:20:44.907" v="632" actId="478"/>
          <ac:spMkLst>
            <pc:docMk/>
            <pc:sldMk cId="558596073" sldId="385"/>
            <ac:spMk id="3" creationId="{09ECE0C3-A4E5-4103-8269-DB7485720462}"/>
          </ac:spMkLst>
        </pc:spChg>
        <pc:spChg chg="add del mod">
          <ac:chgData name="Flávio Olimpio" userId="2d1d60667f675a7b" providerId="LiveId" clId="{5E9B5B99-5C69-458F-B7E0-AF808FE2337F}" dt="2021-07-16T14:20:46.651" v="633" actId="478"/>
          <ac:spMkLst>
            <pc:docMk/>
            <pc:sldMk cId="558596073" sldId="385"/>
            <ac:spMk id="5" creationId="{B5CC1353-E200-4168-9392-5A753BF8B83F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7" creationId="{71709651-3960-4F9D-9AAA-0C2CE61C6337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8" creationId="{736AD9AC-4FFD-4BDA-9646-13731773D125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11" creationId="{33BEBAEF-5F02-43DF-9521-55CEB59ABE6B}"/>
          </ac:spMkLst>
        </pc:spChg>
        <pc:spChg chg="add mod">
          <ac:chgData name="Flávio Olimpio" userId="2d1d60667f675a7b" providerId="LiveId" clId="{5E9B5B99-5C69-458F-B7E0-AF808FE2337F}" dt="2021-07-16T15:49:18.992" v="1367" actId="1076"/>
          <ac:spMkLst>
            <pc:docMk/>
            <pc:sldMk cId="558596073" sldId="385"/>
            <ac:spMk id="16" creationId="{89BCE407-3CA2-4024-B75D-B213DCB71E85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1" creationId="{6D8EC9EF-AD55-46BC-845C-EF90E93804A0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2" creationId="{2EE8E310-8C3A-4162-944E-67F95AE2A7B0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3" creationId="{73C1ED7E-A9BC-4E30-8493-184204D83CFC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4" creationId="{8612462F-FE96-4648-BA92-50DFE84A0932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5" creationId="{A3E27C6B-C2F8-4FF1-A838-53739AF00A82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9" creationId="{F3923518-7A33-499C-B7F1-1DB2312A7B7D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30" creationId="{CAF1D7C7-1AFF-4810-82FC-5E1BA5F4D904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31" creationId="{8DD43563-4793-4BAE-BBB7-0BEB190033B2}"/>
          </ac:spMkLst>
        </pc:spChg>
        <pc:spChg chg="del">
          <ac:chgData name="Flávio Olimpio" userId="2d1d60667f675a7b" providerId="LiveId" clId="{5E9B5B99-5C69-458F-B7E0-AF808FE2337F}" dt="2021-07-16T14:22:39.236" v="654" actId="478"/>
          <ac:spMkLst>
            <pc:docMk/>
            <pc:sldMk cId="558596073" sldId="385"/>
            <ac:spMk id="32" creationId="{8CAC5DDC-13FD-461F-A693-D96A71BA073F}"/>
          </ac:spMkLst>
        </pc:spChg>
        <pc:spChg chg="del">
          <ac:chgData name="Flávio Olimpio" userId="2d1d60667f675a7b" providerId="LiveId" clId="{5E9B5B99-5C69-458F-B7E0-AF808FE2337F}" dt="2021-07-16T14:22:40.747" v="655" actId="478"/>
          <ac:spMkLst>
            <pc:docMk/>
            <pc:sldMk cId="558596073" sldId="385"/>
            <ac:spMk id="33" creationId="{8507DAE9-ABF8-4EF5-A4AF-4AB023992268}"/>
          </ac:spMkLst>
        </pc:spChg>
        <pc:spChg chg="add mod">
          <ac:chgData name="Flávio Olimpio" userId="2d1d60667f675a7b" providerId="LiveId" clId="{5E9B5B99-5C69-458F-B7E0-AF808FE2337F}" dt="2021-07-16T14:40:27.339" v="958" actId="1035"/>
          <ac:spMkLst>
            <pc:docMk/>
            <pc:sldMk cId="558596073" sldId="385"/>
            <ac:spMk id="34" creationId="{C3483CC3-3AC0-4859-9DFC-CA7454AA3715}"/>
          </ac:spMkLst>
        </pc:spChg>
        <pc:spChg chg="del">
          <ac:chgData name="Flávio Olimpio" userId="2d1d60667f675a7b" providerId="LiveId" clId="{5E9B5B99-5C69-458F-B7E0-AF808FE2337F}" dt="2021-07-16T14:22:39.236" v="654" actId="478"/>
          <ac:spMkLst>
            <pc:docMk/>
            <pc:sldMk cId="558596073" sldId="385"/>
            <ac:spMk id="35" creationId="{1241F04D-CA43-4BDE-A385-4914D033DE8A}"/>
          </ac:spMkLst>
        </pc:spChg>
        <pc:spChg chg="mod">
          <ac:chgData name="Flávio Olimpio" userId="2d1d60667f675a7b" providerId="LiveId" clId="{5E9B5B99-5C69-458F-B7E0-AF808FE2337F}" dt="2021-07-16T15:40:22.082" v="1209" actId="1076"/>
          <ac:spMkLst>
            <pc:docMk/>
            <pc:sldMk cId="558596073" sldId="385"/>
            <ac:spMk id="42" creationId="{122773A4-9A82-475A-A49C-2B11F563A1C1}"/>
          </ac:spMkLst>
        </pc:spChg>
        <pc:spChg chg="add mod">
          <ac:chgData name="Flávio Olimpio" userId="2d1d60667f675a7b" providerId="LiveId" clId="{5E9B5B99-5C69-458F-B7E0-AF808FE2337F}" dt="2021-07-16T14:40:27.339" v="958" actId="1035"/>
          <ac:spMkLst>
            <pc:docMk/>
            <pc:sldMk cId="558596073" sldId="385"/>
            <ac:spMk id="43" creationId="{9CD82E08-025A-4AC7-AC44-6C9395E7AC99}"/>
          </ac:spMkLst>
        </pc:spChg>
        <pc:spChg chg="add mod">
          <ac:chgData name="Flávio Olimpio" userId="2d1d60667f675a7b" providerId="LiveId" clId="{5E9B5B99-5C69-458F-B7E0-AF808FE2337F}" dt="2021-07-16T14:40:27.339" v="958" actId="1035"/>
          <ac:spMkLst>
            <pc:docMk/>
            <pc:sldMk cId="558596073" sldId="385"/>
            <ac:spMk id="44" creationId="{A1EBDD4B-67FF-4FE5-BF32-9DB5A1BB33B6}"/>
          </ac:spMkLst>
        </pc:spChg>
        <pc:spChg chg="add mod">
          <ac:chgData name="Flávio Olimpio" userId="2d1d60667f675a7b" providerId="LiveId" clId="{5E9B5B99-5C69-458F-B7E0-AF808FE2337F}" dt="2021-07-16T14:45:48.272" v="1072" actId="1076"/>
          <ac:spMkLst>
            <pc:docMk/>
            <pc:sldMk cId="558596073" sldId="385"/>
            <ac:spMk id="45" creationId="{B6828C90-1571-4B66-83D9-C215D3B1C5CB}"/>
          </ac:spMkLst>
        </pc:spChg>
        <pc:spChg chg="add mod">
          <ac:chgData name="Flávio Olimpio" userId="2d1d60667f675a7b" providerId="LiveId" clId="{5E9B5B99-5C69-458F-B7E0-AF808FE2337F}" dt="2021-07-16T14:49:07.939" v="1115" actId="1036"/>
          <ac:spMkLst>
            <pc:docMk/>
            <pc:sldMk cId="558596073" sldId="385"/>
            <ac:spMk id="46" creationId="{52B3D42F-8C70-4765-B90A-CC301301C240}"/>
          </ac:spMkLst>
        </pc:spChg>
        <pc:spChg chg="add mod">
          <ac:chgData name="Flávio Olimpio" userId="2d1d60667f675a7b" providerId="LiveId" clId="{5E9B5B99-5C69-458F-B7E0-AF808FE2337F}" dt="2021-07-16T14:49:07.939" v="1115" actId="1036"/>
          <ac:spMkLst>
            <pc:docMk/>
            <pc:sldMk cId="558596073" sldId="385"/>
            <ac:spMk id="47" creationId="{F4D942BB-FBD1-4AE4-BCF4-1081635695C6}"/>
          </ac:spMkLst>
        </pc:spChg>
        <pc:spChg chg="add mod">
          <ac:chgData name="Flávio Olimpio" userId="2d1d60667f675a7b" providerId="LiveId" clId="{5E9B5B99-5C69-458F-B7E0-AF808FE2337F}" dt="2021-07-16T15:40:38.408" v="1213" actId="1076"/>
          <ac:spMkLst>
            <pc:docMk/>
            <pc:sldMk cId="558596073" sldId="385"/>
            <ac:spMk id="48" creationId="{5B061756-43F8-41AF-AC4C-B571EC7FDAD5}"/>
          </ac:spMkLst>
        </pc:spChg>
        <pc:spChg chg="add mod">
          <ac:chgData name="Flávio Olimpio" userId="2d1d60667f675a7b" providerId="LiveId" clId="{5E9B5B99-5C69-458F-B7E0-AF808FE2337F}" dt="2021-07-16T14:40:54.486" v="999" actId="207"/>
          <ac:spMkLst>
            <pc:docMk/>
            <pc:sldMk cId="558596073" sldId="385"/>
            <ac:spMk id="49" creationId="{1BFBBED6-D0A6-4242-A516-FD1365EC9CC4}"/>
          </ac:spMkLst>
        </pc:spChg>
        <pc:spChg chg="add mod">
          <ac:chgData name="Flávio Olimpio" userId="2d1d60667f675a7b" providerId="LiveId" clId="{5E9B5B99-5C69-458F-B7E0-AF808FE2337F}" dt="2021-07-16T15:44:50.099" v="1294" actId="1076"/>
          <ac:spMkLst>
            <pc:docMk/>
            <pc:sldMk cId="558596073" sldId="385"/>
            <ac:spMk id="50" creationId="{800D9684-367B-4D69-A74E-74F6B9DEC700}"/>
          </ac:spMkLst>
        </pc:spChg>
        <pc:spChg chg="add mod">
          <ac:chgData name="Flávio Olimpio" userId="2d1d60667f675a7b" providerId="LiveId" clId="{5E9B5B99-5C69-458F-B7E0-AF808FE2337F}" dt="2021-07-16T15:44:53.329" v="1295" actId="1076"/>
          <ac:spMkLst>
            <pc:docMk/>
            <pc:sldMk cId="558596073" sldId="385"/>
            <ac:spMk id="51" creationId="{6593B6EC-04B9-4316-A97F-631BA028FCB3}"/>
          </ac:spMkLst>
        </pc:spChg>
        <pc:spChg chg="add mod">
          <ac:chgData name="Flávio Olimpio" userId="2d1d60667f675a7b" providerId="LiveId" clId="{5E9B5B99-5C69-458F-B7E0-AF808FE2337F}" dt="2021-07-16T15:44:55.627" v="1296" actId="1076"/>
          <ac:spMkLst>
            <pc:docMk/>
            <pc:sldMk cId="558596073" sldId="385"/>
            <ac:spMk id="52" creationId="{2B74681D-7EF7-46EB-8483-C7EA75056BE4}"/>
          </ac:spMkLst>
        </pc:spChg>
        <pc:spChg chg="add mod">
          <ac:chgData name="Flávio Olimpio" userId="2d1d60667f675a7b" providerId="LiveId" clId="{5E9B5B99-5C69-458F-B7E0-AF808FE2337F}" dt="2021-07-16T15:45:00.859" v="1298" actId="1076"/>
          <ac:spMkLst>
            <pc:docMk/>
            <pc:sldMk cId="558596073" sldId="385"/>
            <ac:spMk id="53" creationId="{63AE8061-6E27-4ACE-A8AD-142819E3A640}"/>
          </ac:spMkLst>
        </pc:spChg>
        <pc:spChg chg="add mod">
          <ac:chgData name="Flávio Olimpio" userId="2d1d60667f675a7b" providerId="LiveId" clId="{5E9B5B99-5C69-458F-B7E0-AF808FE2337F}" dt="2021-07-16T15:44:57.863" v="1297" actId="1076"/>
          <ac:spMkLst>
            <pc:docMk/>
            <pc:sldMk cId="558596073" sldId="385"/>
            <ac:spMk id="54" creationId="{9A31B982-3396-46BB-BCDC-137EADA0C051}"/>
          </ac:spMkLst>
        </pc:spChg>
        <pc:spChg chg="add mod">
          <ac:chgData name="Flávio Olimpio" userId="2d1d60667f675a7b" providerId="LiveId" clId="{5E9B5B99-5C69-458F-B7E0-AF808FE2337F}" dt="2021-07-16T15:45:03.631" v="1299" actId="1076"/>
          <ac:spMkLst>
            <pc:docMk/>
            <pc:sldMk cId="558596073" sldId="385"/>
            <ac:spMk id="55" creationId="{28FA6D48-B952-41BF-BD1A-B3F44CCB7226}"/>
          </ac:spMkLst>
        </pc:spChg>
        <pc:spChg chg="add mod">
          <ac:chgData name="Flávio Olimpio" userId="2d1d60667f675a7b" providerId="LiveId" clId="{5E9B5B99-5C69-458F-B7E0-AF808FE2337F}" dt="2021-07-16T15:45:06.225" v="1300" actId="1076"/>
          <ac:spMkLst>
            <pc:docMk/>
            <pc:sldMk cId="558596073" sldId="385"/>
            <ac:spMk id="56" creationId="{0D0863EC-BD47-4AC2-992D-CBBFB1254660}"/>
          </ac:spMkLst>
        </pc:spChg>
        <pc:spChg chg="add mod">
          <ac:chgData name="Flávio Olimpio" userId="2d1d60667f675a7b" providerId="LiveId" clId="{5E9B5B99-5C69-458F-B7E0-AF808FE2337F}" dt="2021-07-16T15:45:09.221" v="1301" actId="1076"/>
          <ac:spMkLst>
            <pc:docMk/>
            <pc:sldMk cId="558596073" sldId="385"/>
            <ac:spMk id="57" creationId="{7B2A77A2-E388-498A-8440-D2B218EEF486}"/>
          </ac:spMkLst>
        </pc:spChg>
        <pc:spChg chg="add mod">
          <ac:chgData name="Flávio Olimpio" userId="2d1d60667f675a7b" providerId="LiveId" clId="{5E9B5B99-5C69-458F-B7E0-AF808FE2337F}" dt="2021-07-16T15:45:29.017" v="1304" actId="1076"/>
          <ac:spMkLst>
            <pc:docMk/>
            <pc:sldMk cId="558596073" sldId="385"/>
            <ac:spMk id="58" creationId="{0B1725BE-AF13-4581-80AE-5CA7F915D445}"/>
          </ac:spMkLst>
        </pc:spChg>
        <pc:spChg chg="add mod">
          <ac:chgData name="Flávio Olimpio" userId="2d1d60667f675a7b" providerId="LiveId" clId="{5E9B5B99-5C69-458F-B7E0-AF808FE2337F}" dt="2021-07-16T15:48:53.340" v="1361" actId="1076"/>
          <ac:spMkLst>
            <pc:docMk/>
            <pc:sldMk cId="558596073" sldId="385"/>
            <ac:spMk id="59" creationId="{EDE7CBA7-6C64-4C2C-938D-A20072AFD664}"/>
          </ac:spMkLst>
        </pc:spChg>
        <pc:spChg chg="add mod">
          <ac:chgData name="Flávio Olimpio" userId="2d1d60667f675a7b" providerId="LiveId" clId="{5E9B5B99-5C69-458F-B7E0-AF808FE2337F}" dt="2021-07-16T15:45:35.474" v="1305" actId="1076"/>
          <ac:spMkLst>
            <pc:docMk/>
            <pc:sldMk cId="558596073" sldId="385"/>
            <ac:spMk id="60" creationId="{C8694E77-0045-46CE-B650-C50104D2BEB2}"/>
          </ac:spMkLst>
        </pc:spChg>
        <pc:spChg chg="add mod">
          <ac:chgData name="Flávio Olimpio" userId="2d1d60667f675a7b" providerId="LiveId" clId="{5E9B5B99-5C69-458F-B7E0-AF808FE2337F}" dt="2021-07-16T15:45:37.651" v="1306" actId="1076"/>
          <ac:spMkLst>
            <pc:docMk/>
            <pc:sldMk cId="558596073" sldId="385"/>
            <ac:spMk id="61" creationId="{CABF0D19-3984-4607-832D-2D23F826511F}"/>
          </ac:spMkLst>
        </pc:spChg>
        <pc:spChg chg="add mod">
          <ac:chgData name="Flávio Olimpio" userId="2d1d60667f675a7b" providerId="LiveId" clId="{5E9B5B99-5C69-458F-B7E0-AF808FE2337F}" dt="2021-07-16T15:48:57.923" v="1362" actId="1076"/>
          <ac:spMkLst>
            <pc:docMk/>
            <pc:sldMk cId="558596073" sldId="385"/>
            <ac:spMk id="62" creationId="{A464F2DC-A491-40BC-A34B-8C36EEF249F9}"/>
          </ac:spMkLst>
        </pc:spChg>
        <pc:spChg chg="add mod">
          <ac:chgData name="Flávio Olimpio" userId="2d1d60667f675a7b" providerId="LiveId" clId="{5E9B5B99-5C69-458F-B7E0-AF808FE2337F}" dt="2021-07-16T15:49:04.661" v="1364" actId="1076"/>
          <ac:spMkLst>
            <pc:docMk/>
            <pc:sldMk cId="558596073" sldId="385"/>
            <ac:spMk id="63" creationId="{BAF45FDC-F054-4749-AE7F-BF8F8D729459}"/>
          </ac:spMkLst>
        </pc:spChg>
        <pc:spChg chg="add mod">
          <ac:chgData name="Flávio Olimpio" userId="2d1d60667f675a7b" providerId="LiveId" clId="{5E9B5B99-5C69-458F-B7E0-AF808FE2337F}" dt="2021-07-16T15:49:01.255" v="1363" actId="1076"/>
          <ac:spMkLst>
            <pc:docMk/>
            <pc:sldMk cId="558596073" sldId="385"/>
            <ac:spMk id="64" creationId="{F4D83B6E-AC15-4DF5-9899-15C6E4BA432C}"/>
          </ac:spMkLst>
        </pc:spChg>
        <pc:spChg chg="add mod">
          <ac:chgData name="Flávio Olimpio" userId="2d1d60667f675a7b" providerId="LiveId" clId="{5E9B5B99-5C69-458F-B7E0-AF808FE2337F}" dt="2021-07-16T15:49:08.139" v="1365" actId="1076"/>
          <ac:spMkLst>
            <pc:docMk/>
            <pc:sldMk cId="558596073" sldId="385"/>
            <ac:spMk id="65" creationId="{63403B61-9763-49B0-A7F1-614C1B3AAADA}"/>
          </ac:spMkLst>
        </pc:spChg>
        <pc:spChg chg="add mod">
          <ac:chgData name="Flávio Olimpio" userId="2d1d60667f675a7b" providerId="LiveId" clId="{5E9B5B99-5C69-458F-B7E0-AF808FE2337F}" dt="2021-07-16T15:49:24.768" v="1369" actId="1076"/>
          <ac:spMkLst>
            <pc:docMk/>
            <pc:sldMk cId="558596073" sldId="385"/>
            <ac:spMk id="66" creationId="{D776A1F8-6689-48A4-8972-E55A3A6142A4}"/>
          </ac:spMkLst>
        </pc:spChg>
        <pc:grpChg chg="del">
          <ac:chgData name="Flávio Olimpio" userId="2d1d60667f675a7b" providerId="LiveId" clId="{5E9B5B99-5C69-458F-B7E0-AF808FE2337F}" dt="2021-07-16T14:22:39.236" v="654" actId="478"/>
          <ac:grpSpMkLst>
            <pc:docMk/>
            <pc:sldMk cId="558596073" sldId="385"/>
            <ac:grpSpMk id="38" creationId="{53036E3D-5D73-4C9C-AF52-CD6C5188A900}"/>
          </ac:grpSpMkLst>
        </pc:grpChg>
        <pc:grpChg chg="del">
          <ac:chgData name="Flávio Olimpio" userId="2d1d60667f675a7b" providerId="LiveId" clId="{5E9B5B99-5C69-458F-B7E0-AF808FE2337F}" dt="2021-07-16T14:22:39.236" v="654" actId="478"/>
          <ac:grpSpMkLst>
            <pc:docMk/>
            <pc:sldMk cId="558596073" sldId="385"/>
            <ac:grpSpMk id="39" creationId="{0D2D5136-F597-4B81-B9AE-42291A8A3198}"/>
          </ac:grpSpMkLst>
        </pc:grpChg>
        <pc:cxnChg chg="del mod">
          <ac:chgData name="Flávio Olimpio" userId="2d1d60667f675a7b" providerId="LiveId" clId="{5E9B5B99-5C69-458F-B7E0-AF808FE2337F}" dt="2021-07-16T14:20:42.580" v="631" actId="478"/>
          <ac:cxnSpMkLst>
            <pc:docMk/>
            <pc:sldMk cId="558596073" sldId="385"/>
            <ac:cxnSpMk id="10" creationId="{4ED4F670-472F-4A9E-926C-15E531AFFBF1}"/>
          </ac:cxnSpMkLst>
        </pc:cxnChg>
        <pc:cxnChg chg="del mod">
          <ac:chgData name="Flávio Olimpio" userId="2d1d60667f675a7b" providerId="LiveId" clId="{5E9B5B99-5C69-458F-B7E0-AF808FE2337F}" dt="2021-07-16T14:20:42.580" v="631" actId="478"/>
          <ac:cxnSpMkLst>
            <pc:docMk/>
            <pc:sldMk cId="558596073" sldId="385"/>
            <ac:cxnSpMk id="12" creationId="{D611EA34-8FA5-4D94-9518-CCEA3C3722A3}"/>
          </ac:cxnSpMkLst>
        </pc:cxnChg>
        <pc:cxnChg chg="del mod">
          <ac:chgData name="Flávio Olimpio" userId="2d1d60667f675a7b" providerId="LiveId" clId="{5E9B5B99-5C69-458F-B7E0-AF808FE2337F}" dt="2021-07-16T14:20:42.580" v="631" actId="478"/>
          <ac:cxnSpMkLst>
            <pc:docMk/>
            <pc:sldMk cId="558596073" sldId="385"/>
            <ac:cxnSpMk id="18" creationId="{292EDC22-46DD-4DCA-B920-ED9B4B9D05BF}"/>
          </ac:cxnSpMkLst>
        </pc:cxnChg>
      </pc:sldChg>
      <pc:sldChg chg="del">
        <pc:chgData name="Flávio Olimpio" userId="2d1d60667f675a7b" providerId="LiveId" clId="{5E9B5B99-5C69-458F-B7E0-AF808FE2337F}" dt="2021-07-16T13:27:18.366" v="53" actId="47"/>
        <pc:sldMkLst>
          <pc:docMk/>
          <pc:sldMk cId="2219406037" sldId="385"/>
        </pc:sldMkLst>
      </pc:sldChg>
      <pc:sldChg chg="new">
        <pc:chgData name="Flávio Olimpio" userId="2d1d60667f675a7b" providerId="LiveId" clId="{5E9B5B99-5C69-458F-B7E0-AF808FE2337F}" dt="2021-07-16T15:50:23.093" v="1370" actId="680"/>
        <pc:sldMkLst>
          <pc:docMk/>
          <pc:sldMk cId="3433875660" sldId="386"/>
        </pc:sldMkLst>
      </pc:sldChg>
      <pc:sldChg chg="addSp delSp modSp new mod">
        <pc:chgData name="Flávio Olimpio" userId="2d1d60667f675a7b" providerId="LiveId" clId="{5E9B5B99-5C69-458F-B7E0-AF808FE2337F}" dt="2021-07-16T19:07:58.707" v="1554" actId="1076"/>
        <pc:sldMkLst>
          <pc:docMk/>
          <pc:sldMk cId="3026210612" sldId="387"/>
        </pc:sldMkLst>
        <pc:spChg chg="del">
          <ac:chgData name="Flávio Olimpio" userId="2d1d60667f675a7b" providerId="LiveId" clId="{5E9B5B99-5C69-458F-B7E0-AF808FE2337F}" dt="2021-07-16T18:42:35.607" v="1373" actId="478"/>
          <ac:spMkLst>
            <pc:docMk/>
            <pc:sldMk cId="3026210612" sldId="387"/>
            <ac:spMk id="2" creationId="{2623FE79-031C-46B7-AD13-D1EE3518A133}"/>
          </ac:spMkLst>
        </pc:spChg>
        <pc:spChg chg="del">
          <ac:chgData name="Flávio Olimpio" userId="2d1d60667f675a7b" providerId="LiveId" clId="{5E9B5B99-5C69-458F-B7E0-AF808FE2337F}" dt="2021-07-16T18:42:39.375" v="1375" actId="478"/>
          <ac:spMkLst>
            <pc:docMk/>
            <pc:sldMk cId="3026210612" sldId="387"/>
            <ac:spMk id="3" creationId="{D93CCC14-4ADF-4BF3-A450-445FD60D0F01}"/>
          </ac:spMkLst>
        </pc:spChg>
        <pc:spChg chg="del">
          <ac:chgData name="Flávio Olimpio" userId="2d1d60667f675a7b" providerId="LiveId" clId="{5E9B5B99-5C69-458F-B7E0-AF808FE2337F}" dt="2021-07-16T18:42:40.519" v="1376" actId="478"/>
          <ac:spMkLst>
            <pc:docMk/>
            <pc:sldMk cId="3026210612" sldId="387"/>
            <ac:spMk id="4" creationId="{F4DAC39B-7963-439E-8546-E7B161C30FE7}"/>
          </ac:spMkLst>
        </pc:spChg>
        <pc:spChg chg="add mod">
          <ac:chgData name="Flávio Olimpio" userId="2d1d60667f675a7b" providerId="LiveId" clId="{5E9B5B99-5C69-458F-B7E0-AF808FE2337F}" dt="2021-07-16T18:42:37.030" v="1374"/>
          <ac:spMkLst>
            <pc:docMk/>
            <pc:sldMk cId="3026210612" sldId="387"/>
            <ac:spMk id="5" creationId="{FE4B66B5-4ACB-4866-A9DE-4E2237E1B3DB}"/>
          </ac:spMkLst>
        </pc:spChg>
        <pc:spChg chg="add mod">
          <ac:chgData name="Flávio Olimpio" userId="2d1d60667f675a7b" providerId="LiveId" clId="{5E9B5B99-5C69-458F-B7E0-AF808FE2337F}" dt="2021-07-16T18:43:53.966" v="1386" actId="1076"/>
          <ac:spMkLst>
            <pc:docMk/>
            <pc:sldMk cId="3026210612" sldId="387"/>
            <ac:spMk id="6" creationId="{51E7E34C-02D1-4A88-A2B9-2438363768A1}"/>
          </ac:spMkLst>
        </pc:spChg>
        <pc:spChg chg="add mod">
          <ac:chgData name="Flávio Olimpio" userId="2d1d60667f675a7b" providerId="LiveId" clId="{5E9B5B99-5C69-458F-B7E0-AF808FE2337F}" dt="2021-07-16T18:43:51.314" v="1385" actId="1076"/>
          <ac:spMkLst>
            <pc:docMk/>
            <pc:sldMk cId="3026210612" sldId="387"/>
            <ac:spMk id="7" creationId="{AA7333E3-F97F-40F9-B3FF-073950ED1B42}"/>
          </ac:spMkLst>
        </pc:spChg>
        <pc:spChg chg="add mod">
          <ac:chgData name="Flávio Olimpio" userId="2d1d60667f675a7b" providerId="LiveId" clId="{5E9B5B99-5C69-458F-B7E0-AF808FE2337F}" dt="2021-07-16T18:43:36.719" v="1382" actId="14100"/>
          <ac:spMkLst>
            <pc:docMk/>
            <pc:sldMk cId="3026210612" sldId="387"/>
            <ac:spMk id="8" creationId="{0404E071-8169-410F-9B5D-D112C1559E92}"/>
          </ac:spMkLst>
        </pc:spChg>
        <pc:spChg chg="add mod">
          <ac:chgData name="Flávio Olimpio" userId="2d1d60667f675a7b" providerId="LiveId" clId="{5E9B5B99-5C69-458F-B7E0-AF808FE2337F}" dt="2021-07-16T18:43:46.740" v="1384" actId="14100"/>
          <ac:spMkLst>
            <pc:docMk/>
            <pc:sldMk cId="3026210612" sldId="387"/>
            <ac:spMk id="9" creationId="{2E39164B-2424-4D56-A630-C9283EE99449}"/>
          </ac:spMkLst>
        </pc:spChg>
        <pc:spChg chg="add mod">
          <ac:chgData name="Flávio Olimpio" userId="2d1d60667f675a7b" providerId="LiveId" clId="{5E9B5B99-5C69-458F-B7E0-AF808FE2337F}" dt="2021-07-16T18:44:21.334" v="1397" actId="1076"/>
          <ac:spMkLst>
            <pc:docMk/>
            <pc:sldMk cId="3026210612" sldId="387"/>
            <ac:spMk id="10" creationId="{B998A31E-FE98-43AC-8B2F-821A638266E4}"/>
          </ac:spMkLst>
        </pc:spChg>
        <pc:spChg chg="add mod">
          <ac:chgData name="Flávio Olimpio" userId="2d1d60667f675a7b" providerId="LiveId" clId="{5E9B5B99-5C69-458F-B7E0-AF808FE2337F}" dt="2021-07-16T18:45:22.731" v="1403" actId="1076"/>
          <ac:spMkLst>
            <pc:docMk/>
            <pc:sldMk cId="3026210612" sldId="387"/>
            <ac:spMk id="11" creationId="{244EDCBA-D792-4F43-855F-81739239C383}"/>
          </ac:spMkLst>
        </pc:spChg>
        <pc:spChg chg="add mod">
          <ac:chgData name="Flávio Olimpio" userId="2d1d60667f675a7b" providerId="LiveId" clId="{5E9B5B99-5C69-458F-B7E0-AF808FE2337F}" dt="2021-07-16T18:45:22.731" v="1403" actId="1076"/>
          <ac:spMkLst>
            <pc:docMk/>
            <pc:sldMk cId="3026210612" sldId="387"/>
            <ac:spMk id="12" creationId="{23F50676-5849-44D3-BDCC-29670173ED0E}"/>
          </ac:spMkLst>
        </pc:spChg>
        <pc:spChg chg="add del mod">
          <ac:chgData name="Flávio Olimpio" userId="2d1d60667f675a7b" providerId="LiveId" clId="{5E9B5B99-5C69-458F-B7E0-AF808FE2337F}" dt="2021-07-16T19:00:23.966" v="1498" actId="478"/>
          <ac:spMkLst>
            <pc:docMk/>
            <pc:sldMk cId="3026210612" sldId="387"/>
            <ac:spMk id="15" creationId="{C752C245-62F6-4F28-8339-709588C14F8B}"/>
          </ac:spMkLst>
        </pc:spChg>
        <pc:spChg chg="add del mod">
          <ac:chgData name="Flávio Olimpio" userId="2d1d60667f675a7b" providerId="LiveId" clId="{5E9B5B99-5C69-458F-B7E0-AF808FE2337F}" dt="2021-07-16T19:00:25.511" v="1500" actId="478"/>
          <ac:spMkLst>
            <pc:docMk/>
            <pc:sldMk cId="3026210612" sldId="387"/>
            <ac:spMk id="16" creationId="{9D95DEC7-B98C-43EC-8060-5E04E89235FF}"/>
          </ac:spMkLst>
        </pc:spChg>
        <pc:spChg chg="add del">
          <ac:chgData name="Flávio Olimpio" userId="2d1d60667f675a7b" providerId="LiveId" clId="{5E9B5B99-5C69-458F-B7E0-AF808FE2337F}" dt="2021-07-16T18:46:01.732" v="1407" actId="11529"/>
          <ac:spMkLst>
            <pc:docMk/>
            <pc:sldMk cId="3026210612" sldId="387"/>
            <ac:spMk id="18" creationId="{0E20F4FA-481A-4111-8483-EC6FE6339D4A}"/>
          </ac:spMkLst>
        </pc:spChg>
        <pc:spChg chg="add del">
          <ac:chgData name="Flávio Olimpio" userId="2d1d60667f675a7b" providerId="LiveId" clId="{5E9B5B99-5C69-458F-B7E0-AF808FE2337F}" dt="2021-07-16T18:47:06.127" v="1409" actId="478"/>
          <ac:spMkLst>
            <pc:docMk/>
            <pc:sldMk cId="3026210612" sldId="387"/>
            <ac:spMk id="19" creationId="{F39DA416-C4E0-4A37-935E-B73AE6AFB608}"/>
          </ac:spMkLst>
        </pc:spChg>
        <pc:spChg chg="add del">
          <ac:chgData name="Flávio Olimpio" userId="2d1d60667f675a7b" providerId="LiveId" clId="{5E9B5B99-5C69-458F-B7E0-AF808FE2337F}" dt="2021-07-16T18:47:14.535" v="1411" actId="478"/>
          <ac:spMkLst>
            <pc:docMk/>
            <pc:sldMk cId="3026210612" sldId="387"/>
            <ac:spMk id="20" creationId="{38AA3413-00C3-4E64-BD24-D45FCF02B1E1}"/>
          </ac:spMkLst>
        </pc:spChg>
        <pc:spChg chg="add del">
          <ac:chgData name="Flávio Olimpio" userId="2d1d60667f675a7b" providerId="LiveId" clId="{5E9B5B99-5C69-458F-B7E0-AF808FE2337F}" dt="2021-07-16T18:48:09.086" v="1413" actId="478"/>
          <ac:spMkLst>
            <pc:docMk/>
            <pc:sldMk cId="3026210612" sldId="387"/>
            <ac:spMk id="21" creationId="{B7004291-2850-458B-BFBD-D33733143AD5}"/>
          </ac:spMkLst>
        </pc:spChg>
        <pc:spChg chg="add del">
          <ac:chgData name="Flávio Olimpio" userId="2d1d60667f675a7b" providerId="LiveId" clId="{5E9B5B99-5C69-458F-B7E0-AF808FE2337F}" dt="2021-07-16T18:48:36.402" v="1415" actId="478"/>
          <ac:spMkLst>
            <pc:docMk/>
            <pc:sldMk cId="3026210612" sldId="387"/>
            <ac:spMk id="22" creationId="{D019C00E-0604-48C1-BDEE-E3AD387F403F}"/>
          </ac:spMkLst>
        </pc:spChg>
        <pc:spChg chg="add del">
          <ac:chgData name="Flávio Olimpio" userId="2d1d60667f675a7b" providerId="LiveId" clId="{5E9B5B99-5C69-458F-B7E0-AF808FE2337F}" dt="2021-07-16T18:49:09.231" v="1417" actId="478"/>
          <ac:spMkLst>
            <pc:docMk/>
            <pc:sldMk cId="3026210612" sldId="387"/>
            <ac:spMk id="23" creationId="{54A0118E-1A4B-4445-BAFB-E96A88ED7C14}"/>
          </ac:spMkLst>
        </pc:spChg>
        <pc:spChg chg="add del">
          <ac:chgData name="Flávio Olimpio" userId="2d1d60667f675a7b" providerId="LiveId" clId="{5E9B5B99-5C69-458F-B7E0-AF808FE2337F}" dt="2021-07-16T18:49:18.327" v="1419" actId="478"/>
          <ac:spMkLst>
            <pc:docMk/>
            <pc:sldMk cId="3026210612" sldId="387"/>
            <ac:spMk id="24" creationId="{776154DB-C1A4-4D55-B8A2-1666ED42749D}"/>
          </ac:spMkLst>
        </pc:spChg>
        <pc:spChg chg="add del">
          <ac:chgData name="Flávio Olimpio" userId="2d1d60667f675a7b" providerId="LiveId" clId="{5E9B5B99-5C69-458F-B7E0-AF808FE2337F}" dt="2021-07-16T18:49:40.975" v="1421" actId="478"/>
          <ac:spMkLst>
            <pc:docMk/>
            <pc:sldMk cId="3026210612" sldId="387"/>
            <ac:spMk id="25" creationId="{C0D9E119-F235-46A2-A16C-343AA34B799B}"/>
          </ac:spMkLst>
        </pc:spChg>
        <pc:spChg chg="add del">
          <ac:chgData name="Flávio Olimpio" userId="2d1d60667f675a7b" providerId="LiveId" clId="{5E9B5B99-5C69-458F-B7E0-AF808FE2337F}" dt="2021-07-16T18:50:37.447" v="1429" actId="478"/>
          <ac:spMkLst>
            <pc:docMk/>
            <pc:sldMk cId="3026210612" sldId="387"/>
            <ac:spMk id="32" creationId="{13EB61DF-8142-48FB-B766-F07F7A7A2450}"/>
          </ac:spMkLst>
        </pc:spChg>
        <pc:spChg chg="add del">
          <ac:chgData name="Flávio Olimpio" userId="2d1d60667f675a7b" providerId="LiveId" clId="{5E9B5B99-5C69-458F-B7E0-AF808FE2337F}" dt="2021-07-16T18:50:47.535" v="1431" actId="478"/>
          <ac:spMkLst>
            <pc:docMk/>
            <pc:sldMk cId="3026210612" sldId="387"/>
            <ac:spMk id="33" creationId="{487D9E16-028B-4CEA-A372-9E6BB980C6CD}"/>
          </ac:spMkLst>
        </pc:spChg>
        <pc:spChg chg="add del">
          <ac:chgData name="Flávio Olimpio" userId="2d1d60667f675a7b" providerId="LiveId" clId="{5E9B5B99-5C69-458F-B7E0-AF808FE2337F}" dt="2021-07-16T18:51:03.239" v="1433" actId="478"/>
          <ac:spMkLst>
            <pc:docMk/>
            <pc:sldMk cId="3026210612" sldId="387"/>
            <ac:spMk id="34" creationId="{6105E102-AA78-4A0C-B1A0-35105420E67A}"/>
          </ac:spMkLst>
        </pc:spChg>
        <pc:spChg chg="add mod">
          <ac:chgData name="Flávio Olimpio" userId="2d1d60667f675a7b" providerId="LiveId" clId="{5E9B5B99-5C69-458F-B7E0-AF808FE2337F}" dt="2021-07-16T18:52:16.944" v="1442" actId="1076"/>
          <ac:spMkLst>
            <pc:docMk/>
            <pc:sldMk cId="3026210612" sldId="387"/>
            <ac:spMk id="35" creationId="{2A805151-DEF6-4652-AAB3-29983244D991}"/>
          </ac:spMkLst>
        </pc:spChg>
        <pc:spChg chg="add mod">
          <ac:chgData name="Flávio Olimpio" userId="2d1d60667f675a7b" providerId="LiveId" clId="{5E9B5B99-5C69-458F-B7E0-AF808FE2337F}" dt="2021-07-16T18:52:36.645" v="1444" actId="1076"/>
          <ac:spMkLst>
            <pc:docMk/>
            <pc:sldMk cId="3026210612" sldId="387"/>
            <ac:spMk id="36" creationId="{8A62C0CC-D4FD-4491-BC8C-3EAEB8392BDD}"/>
          </ac:spMkLst>
        </pc:spChg>
        <pc:spChg chg="add mod">
          <ac:chgData name="Flávio Olimpio" userId="2d1d60667f675a7b" providerId="LiveId" clId="{5E9B5B99-5C69-458F-B7E0-AF808FE2337F}" dt="2021-07-16T18:57:02.991" v="1480" actId="1076"/>
          <ac:spMkLst>
            <pc:docMk/>
            <pc:sldMk cId="3026210612" sldId="387"/>
            <ac:spMk id="37" creationId="{B613FCDC-3263-41D8-BD3B-7030E0942398}"/>
          </ac:spMkLst>
        </pc:spChg>
        <pc:spChg chg="add del mod">
          <ac:chgData name="Flávio Olimpio" userId="2d1d60667f675a7b" providerId="LiveId" clId="{5E9B5B99-5C69-458F-B7E0-AF808FE2337F}" dt="2021-07-16T18:54:02.175" v="1451" actId="767"/>
          <ac:spMkLst>
            <pc:docMk/>
            <pc:sldMk cId="3026210612" sldId="387"/>
            <ac:spMk id="38" creationId="{EC7C892D-35C2-4AEE-A227-FB764FCC7FFD}"/>
          </ac:spMkLst>
        </pc:spChg>
        <pc:spChg chg="add mod">
          <ac:chgData name="Flávio Olimpio" userId="2d1d60667f675a7b" providerId="LiveId" clId="{5E9B5B99-5C69-458F-B7E0-AF808FE2337F}" dt="2021-07-16T18:58:22.755" v="1488" actId="206"/>
          <ac:spMkLst>
            <pc:docMk/>
            <pc:sldMk cId="3026210612" sldId="387"/>
            <ac:spMk id="39" creationId="{4CE50072-9529-4D7B-A9DA-BD8C47047BBA}"/>
          </ac:spMkLst>
        </pc:spChg>
        <pc:spChg chg="add del mod">
          <ac:chgData name="Flávio Olimpio" userId="2d1d60667f675a7b" providerId="LiveId" clId="{5E9B5B99-5C69-458F-B7E0-AF808FE2337F}" dt="2021-07-16T18:59:00.067" v="1490"/>
          <ac:spMkLst>
            <pc:docMk/>
            <pc:sldMk cId="3026210612" sldId="387"/>
            <ac:spMk id="40" creationId="{FC9A3785-369B-48D4-8379-A15E3D99CDD1}"/>
          </ac:spMkLst>
        </pc:spChg>
        <pc:spChg chg="add mod">
          <ac:chgData name="Flávio Olimpio" userId="2d1d60667f675a7b" providerId="LiveId" clId="{5E9B5B99-5C69-458F-B7E0-AF808FE2337F}" dt="2021-07-16T18:59:27.351" v="1494" actId="1076"/>
          <ac:spMkLst>
            <pc:docMk/>
            <pc:sldMk cId="3026210612" sldId="387"/>
            <ac:spMk id="42" creationId="{2B994CC8-0311-4E15-8B21-39DF71F0C069}"/>
          </ac:spMkLst>
        </pc:spChg>
        <pc:spChg chg="add mod">
          <ac:chgData name="Flávio Olimpio" userId="2d1d60667f675a7b" providerId="LiveId" clId="{5E9B5B99-5C69-458F-B7E0-AF808FE2337F}" dt="2021-07-16T18:59:53.381" v="1497" actId="1076"/>
          <ac:spMkLst>
            <pc:docMk/>
            <pc:sldMk cId="3026210612" sldId="387"/>
            <ac:spMk id="44" creationId="{B21EC283-5AA6-48B7-9FF5-74CBB2FEC666}"/>
          </ac:spMkLst>
        </pc:spChg>
        <pc:spChg chg="add mod">
          <ac:chgData name="Flávio Olimpio" userId="2d1d60667f675a7b" providerId="LiveId" clId="{5E9B5B99-5C69-458F-B7E0-AF808FE2337F}" dt="2021-07-16T19:07:58.707" v="1554" actId="1076"/>
          <ac:spMkLst>
            <pc:docMk/>
            <pc:sldMk cId="3026210612" sldId="387"/>
            <ac:spMk id="45" creationId="{BB3BA5B4-8DBE-4D61-BA50-1899E35843DA}"/>
          </ac:spMkLst>
        </pc:spChg>
        <pc:spChg chg="add mod">
          <ac:chgData name="Flávio Olimpio" userId="2d1d60667f675a7b" providerId="LiveId" clId="{5E9B5B99-5C69-458F-B7E0-AF808FE2337F}" dt="2021-07-16T19:07:58.707" v="1554" actId="1076"/>
          <ac:spMkLst>
            <pc:docMk/>
            <pc:sldMk cId="3026210612" sldId="387"/>
            <ac:spMk id="46" creationId="{C9F13AFF-2D78-4440-9E8C-DB8FB7013B8E}"/>
          </ac:spMkLst>
        </pc:spChg>
        <pc:spChg chg="add mod">
          <ac:chgData name="Flávio Olimpio" userId="2d1d60667f675a7b" providerId="LiveId" clId="{5E9B5B99-5C69-458F-B7E0-AF808FE2337F}" dt="2021-07-16T19:05:31.531" v="1537" actId="164"/>
          <ac:spMkLst>
            <pc:docMk/>
            <pc:sldMk cId="3026210612" sldId="387"/>
            <ac:spMk id="48" creationId="{C239AFAF-020E-4BE8-8939-87AB734AF1BF}"/>
          </ac:spMkLst>
        </pc:spChg>
        <pc:spChg chg="add mod">
          <ac:chgData name="Flávio Olimpio" userId="2d1d60667f675a7b" providerId="LiveId" clId="{5E9B5B99-5C69-458F-B7E0-AF808FE2337F}" dt="2021-07-16T19:05:31.531" v="1537" actId="164"/>
          <ac:spMkLst>
            <pc:docMk/>
            <pc:sldMk cId="3026210612" sldId="387"/>
            <ac:spMk id="49" creationId="{E3794A5D-C711-4D5F-ABA6-CA6FA7F4911E}"/>
          </ac:spMkLst>
        </pc:spChg>
        <pc:spChg chg="add mod">
          <ac:chgData name="Flávio Olimpio" userId="2d1d60667f675a7b" providerId="LiveId" clId="{5E9B5B99-5C69-458F-B7E0-AF808FE2337F}" dt="2021-07-16T19:07:18.073" v="1549" actId="206"/>
          <ac:spMkLst>
            <pc:docMk/>
            <pc:sldMk cId="3026210612" sldId="387"/>
            <ac:spMk id="50" creationId="{19288846-5732-4D2E-92C2-F78502E00A6B}"/>
          </ac:spMkLst>
        </pc:spChg>
        <pc:spChg chg="add del mod">
          <ac:chgData name="Flávio Olimpio" userId="2d1d60667f675a7b" providerId="LiveId" clId="{5E9B5B99-5C69-458F-B7E0-AF808FE2337F}" dt="2021-07-16T19:07:40.742" v="1552" actId="478"/>
          <ac:spMkLst>
            <pc:docMk/>
            <pc:sldMk cId="3026210612" sldId="387"/>
            <ac:spMk id="51" creationId="{B3208195-3BA9-45D8-99F1-5A69E8C05CA0}"/>
          </ac:spMkLst>
        </pc:spChg>
        <pc:spChg chg="add mod">
          <ac:chgData name="Flávio Olimpio" userId="2d1d60667f675a7b" providerId="LiveId" clId="{5E9B5B99-5C69-458F-B7E0-AF808FE2337F}" dt="2021-07-16T19:07:58.707" v="1554" actId="1076"/>
          <ac:spMkLst>
            <pc:docMk/>
            <pc:sldMk cId="3026210612" sldId="387"/>
            <ac:spMk id="52" creationId="{62E6B783-21C6-4E5F-A35F-8BCA61D13A54}"/>
          </ac:spMkLst>
        </pc:spChg>
        <pc:spChg chg="add mod">
          <ac:chgData name="Flávio Olimpio" userId="2d1d60667f675a7b" providerId="LiveId" clId="{5E9B5B99-5C69-458F-B7E0-AF808FE2337F}" dt="2021-07-16T19:07:58.707" v="1554" actId="1076"/>
          <ac:spMkLst>
            <pc:docMk/>
            <pc:sldMk cId="3026210612" sldId="387"/>
            <ac:spMk id="53" creationId="{11208887-5B9B-4380-8F3F-EBDE432DA135}"/>
          </ac:spMkLst>
        </pc:spChg>
        <pc:spChg chg="add mod">
          <ac:chgData name="Flávio Olimpio" userId="2d1d60667f675a7b" providerId="LiveId" clId="{5E9B5B99-5C69-458F-B7E0-AF808FE2337F}" dt="2021-07-16T19:07:58.707" v="1554" actId="1076"/>
          <ac:spMkLst>
            <pc:docMk/>
            <pc:sldMk cId="3026210612" sldId="387"/>
            <ac:spMk id="55" creationId="{3C1D0C01-7D2A-4433-8B38-B8C75F6D2157}"/>
          </ac:spMkLst>
        </pc:spChg>
        <pc:spChg chg="add mod">
          <ac:chgData name="Flávio Olimpio" userId="2d1d60667f675a7b" providerId="LiveId" clId="{5E9B5B99-5C69-458F-B7E0-AF808FE2337F}" dt="2021-07-16T19:07:58.707" v="1554" actId="1076"/>
          <ac:spMkLst>
            <pc:docMk/>
            <pc:sldMk cId="3026210612" sldId="387"/>
            <ac:spMk id="56" creationId="{CC21A016-FD7E-4FD6-80F9-39979CA591DB}"/>
          </ac:spMkLst>
        </pc:spChg>
        <pc:grpChg chg="add mod">
          <ac:chgData name="Flávio Olimpio" userId="2d1d60667f675a7b" providerId="LiveId" clId="{5E9B5B99-5C69-458F-B7E0-AF808FE2337F}" dt="2021-07-16T19:07:58.707" v="1554" actId="1076"/>
          <ac:grpSpMkLst>
            <pc:docMk/>
            <pc:sldMk cId="3026210612" sldId="387"/>
            <ac:grpSpMk id="54" creationId="{B8983C26-9AC5-457C-83A3-71044F74BC6E}"/>
          </ac:grpSpMkLst>
        </pc:grpChg>
        <pc:cxnChg chg="add mod">
          <ac:chgData name="Flávio Olimpio" userId="2d1d60667f675a7b" providerId="LiveId" clId="{5E9B5B99-5C69-458F-B7E0-AF808FE2337F}" dt="2021-07-16T18:45:22.731" v="1403" actId="1076"/>
          <ac:cxnSpMkLst>
            <pc:docMk/>
            <pc:sldMk cId="3026210612" sldId="387"/>
            <ac:cxnSpMk id="13" creationId="{1B03A86E-9D20-4048-BCB0-53FF587C2ED2}"/>
          </ac:cxnSpMkLst>
        </pc:cxnChg>
        <pc:cxnChg chg="add del mod">
          <ac:chgData name="Flávio Olimpio" userId="2d1d60667f675a7b" providerId="LiveId" clId="{5E9B5B99-5C69-458F-B7E0-AF808FE2337F}" dt="2021-07-16T19:00:24.894" v="1499" actId="478"/>
          <ac:cxnSpMkLst>
            <pc:docMk/>
            <pc:sldMk cId="3026210612" sldId="387"/>
            <ac:cxnSpMk id="17" creationId="{B9F51E6E-DCCD-4008-9718-83933D51F53C}"/>
          </ac:cxnSpMkLst>
        </pc:cxnChg>
        <pc:cxnChg chg="add del">
          <ac:chgData name="Flávio Olimpio" userId="2d1d60667f675a7b" providerId="LiveId" clId="{5E9B5B99-5C69-458F-B7E0-AF808FE2337F}" dt="2021-07-16T18:50:06.327" v="1423" actId="478"/>
          <ac:cxnSpMkLst>
            <pc:docMk/>
            <pc:sldMk cId="3026210612" sldId="387"/>
            <ac:cxnSpMk id="27" creationId="{0571F49B-9780-4675-81D8-63A27E5D4C3D}"/>
          </ac:cxnSpMkLst>
        </pc:cxnChg>
        <pc:cxnChg chg="add del">
          <ac:chgData name="Flávio Olimpio" userId="2d1d60667f675a7b" providerId="LiveId" clId="{5E9B5B99-5C69-458F-B7E0-AF808FE2337F}" dt="2021-07-16T18:50:14.167" v="1425" actId="478"/>
          <ac:cxnSpMkLst>
            <pc:docMk/>
            <pc:sldMk cId="3026210612" sldId="387"/>
            <ac:cxnSpMk id="29" creationId="{7FADD324-D82A-4650-9063-B3D924B3CF10}"/>
          </ac:cxnSpMkLst>
        </pc:cxnChg>
        <pc:cxnChg chg="add del">
          <ac:chgData name="Flávio Olimpio" userId="2d1d60667f675a7b" providerId="LiveId" clId="{5E9B5B99-5C69-458F-B7E0-AF808FE2337F}" dt="2021-07-16T18:50:21.454" v="1427" actId="478"/>
          <ac:cxnSpMkLst>
            <pc:docMk/>
            <pc:sldMk cId="3026210612" sldId="387"/>
            <ac:cxnSpMk id="31" creationId="{008234D0-95B2-48C4-BCBF-0B0692FDB71F}"/>
          </ac:cxnSpMkLst>
        </pc:cxnChg>
        <pc:cxnChg chg="add mod">
          <ac:chgData name="Flávio Olimpio" userId="2d1d60667f675a7b" providerId="LiveId" clId="{5E9B5B99-5C69-458F-B7E0-AF808FE2337F}" dt="2021-07-16T19:07:58.707" v="1554" actId="1076"/>
          <ac:cxnSpMkLst>
            <pc:docMk/>
            <pc:sldMk cId="3026210612" sldId="387"/>
            <ac:cxnSpMk id="47" creationId="{018E6D9B-6F97-4D01-A428-EA23107D0BE7}"/>
          </ac:cxnSpMkLst>
        </pc:cxnChg>
      </pc:sldChg>
      <pc:sldChg chg="del">
        <pc:chgData name="Flávio Olimpio" userId="2d1d60667f675a7b" providerId="LiveId" clId="{5E9B5B99-5C69-458F-B7E0-AF808FE2337F}" dt="2021-07-16T13:27:22.201" v="69" actId="47"/>
        <pc:sldMkLst>
          <pc:docMk/>
          <pc:sldMk cId="4014895777" sldId="387"/>
        </pc:sldMkLst>
      </pc:sldChg>
      <pc:sldChg chg="del">
        <pc:chgData name="Flávio Olimpio" userId="2d1d60667f675a7b" providerId="LiveId" clId="{5E9B5B99-5C69-458F-B7E0-AF808FE2337F}" dt="2021-07-16T13:27:18.700" v="55" actId="47"/>
        <pc:sldMkLst>
          <pc:docMk/>
          <pc:sldMk cId="2599339922" sldId="388"/>
        </pc:sldMkLst>
      </pc:sldChg>
      <pc:sldChg chg="del">
        <pc:chgData name="Flávio Olimpio" userId="2d1d60667f675a7b" providerId="LiveId" clId="{5E9B5B99-5C69-458F-B7E0-AF808FE2337F}" dt="2021-07-16T13:27:22.669" v="70" actId="47"/>
        <pc:sldMkLst>
          <pc:docMk/>
          <pc:sldMk cId="3170380107" sldId="390"/>
        </pc:sldMkLst>
      </pc:sldChg>
      <pc:sldChg chg="del">
        <pc:chgData name="Flávio Olimpio" userId="2d1d60667f675a7b" providerId="LiveId" clId="{5E9B5B99-5C69-458F-B7E0-AF808FE2337F}" dt="2021-07-16T13:27:23.547" v="72" actId="47"/>
        <pc:sldMkLst>
          <pc:docMk/>
          <pc:sldMk cId="1893086342" sldId="391"/>
        </pc:sldMkLst>
      </pc:sldChg>
      <pc:sldChg chg="del">
        <pc:chgData name="Flávio Olimpio" userId="2d1d60667f675a7b" providerId="LiveId" clId="{5E9B5B99-5C69-458F-B7E0-AF808FE2337F}" dt="2021-07-16T13:27:23.037" v="71" actId="47"/>
        <pc:sldMkLst>
          <pc:docMk/>
          <pc:sldMk cId="432030825" sldId="392"/>
        </pc:sldMkLst>
      </pc:sldChg>
    </pc:docChg>
  </pc:docChgLst>
  <pc:docChgLst>
    <pc:chgData name="Flávio Olimpio" userId="2d1d60667f675a7b" providerId="LiveId" clId="{9468A96A-FCC9-4403-9F71-63A61652E8C9}"/>
    <pc:docChg chg="custSel addSld modSld">
      <pc:chgData name="Flávio Olimpio" userId="2d1d60667f675a7b" providerId="LiveId" clId="{9468A96A-FCC9-4403-9F71-63A61652E8C9}" dt="2019-09-25T14:02:15.661" v="311" actId="5793"/>
      <pc:docMkLst>
        <pc:docMk/>
      </pc:docMkLst>
      <pc:sldChg chg="modSp add">
        <pc:chgData name="Flávio Olimpio" userId="2d1d60667f675a7b" providerId="LiveId" clId="{9468A96A-FCC9-4403-9F71-63A61652E8C9}" dt="2019-09-25T14:02:15.661" v="311" actId="5793"/>
        <pc:sldMkLst>
          <pc:docMk/>
          <pc:sldMk cId="2368608511" sldId="377"/>
        </pc:sldMkLst>
        <pc:spChg chg="mod">
          <ac:chgData name="Flávio Olimpio" userId="2d1d60667f675a7b" providerId="LiveId" clId="{9468A96A-FCC9-4403-9F71-63A61652E8C9}" dt="2019-09-25T14:02:15.661" v="311" actId="5793"/>
          <ac:spMkLst>
            <pc:docMk/>
            <pc:sldMk cId="2368608511" sldId="377"/>
            <ac:spMk id="2" creationId="{57B1399D-A61D-4995-AFE4-FFA541E0ADF9}"/>
          </ac:spMkLst>
        </pc:spChg>
      </pc:sldChg>
    </pc:docChg>
  </pc:docChgLst>
  <pc:docChgLst>
    <pc:chgData name="Flávio Olimpio" userId="2d1d60667f675a7b" providerId="LiveId" clId="{E9B563F4-48F4-49D7-BCC8-E6C8C128EDDC}"/>
    <pc:docChg chg="undo custSel addSld delSld modSld sldOrd modMainMaster">
      <pc:chgData name="Flávio Olimpio" userId="2d1d60667f675a7b" providerId="LiveId" clId="{E9B563F4-48F4-49D7-BCC8-E6C8C128EDDC}" dt="2021-07-16T12:27:24.016" v="1568" actId="1076"/>
      <pc:docMkLst>
        <pc:docMk/>
      </pc:docMkLst>
      <pc:sldChg chg="modSp del mod">
        <pc:chgData name="Flávio Olimpio" userId="2d1d60667f675a7b" providerId="LiveId" clId="{E9B563F4-48F4-49D7-BCC8-E6C8C128EDDC}" dt="2021-07-15T15:05:20.961" v="355" actId="47"/>
        <pc:sldMkLst>
          <pc:docMk/>
          <pc:sldMk cId="0" sldId="256"/>
        </pc:sldMkLst>
        <pc:spChg chg="mod">
          <ac:chgData name="Flávio Olimpio" userId="2d1d60667f675a7b" providerId="LiveId" clId="{E9B563F4-48F4-49D7-BCC8-E6C8C128EDDC}" dt="2021-07-15T13:24:55.728" v="72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4:59.764" v="73" actId="14100"/>
          <ac:spMkLst>
            <pc:docMk/>
            <pc:sldMk cId="0" sldId="256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1.612" v="356" actId="47"/>
        <pc:sldMkLst>
          <pc:docMk/>
          <pc:sldMk cId="0" sldId="25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2.023" v="357" actId="47"/>
        <pc:sldMkLst>
          <pc:docMk/>
          <pc:sldMk cId="0" sldId="25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5:48.027" v="74" actId="47"/>
        <pc:sldMkLst>
          <pc:docMk/>
          <pc:sldMk cId="0" sldId="25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2.766" v="358" actId="47"/>
        <pc:sldMkLst>
          <pc:docMk/>
          <pc:sldMk cId="0" sldId="26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6.409" v="91" actId="47"/>
        <pc:sldMkLst>
          <pc:docMk/>
          <pc:sldMk cId="0" sldId="26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7.252" v="92" actId="47"/>
        <pc:sldMkLst>
          <pc:docMk/>
          <pc:sldMk cId="0" sldId="26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7.835" v="93" actId="47"/>
        <pc:sldMkLst>
          <pc:docMk/>
          <pc:sldMk cId="0" sldId="26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8.468" v="94" actId="47"/>
        <pc:sldMkLst>
          <pc:docMk/>
          <pc:sldMk cId="0" sldId="26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9.307" v="95" actId="47"/>
        <pc:sldMkLst>
          <pc:docMk/>
          <pc:sldMk cId="0" sldId="26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9.895" v="96" actId="47"/>
        <pc:sldMkLst>
          <pc:docMk/>
          <pc:sldMk cId="0" sldId="26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0.514" v="97" actId="47"/>
        <pc:sldMkLst>
          <pc:docMk/>
          <pc:sldMk cId="0" sldId="27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1.074" v="98" actId="47"/>
        <pc:sldMkLst>
          <pc:docMk/>
          <pc:sldMk cId="0" sldId="27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1.808" v="99" actId="47"/>
        <pc:sldMkLst>
          <pc:docMk/>
          <pc:sldMk cId="0" sldId="27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2.449" v="100" actId="47"/>
        <pc:sldMkLst>
          <pc:docMk/>
          <pc:sldMk cId="0" sldId="27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3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37.712" v="90" actId="47"/>
        <pc:sldMkLst>
          <pc:docMk/>
          <pc:sldMk cId="0" sldId="27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4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32.495" v="89" actId="47"/>
        <pc:sldMkLst>
          <pc:docMk/>
          <pc:sldMk cId="0" sldId="27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6.580" v="88" actId="47"/>
        <pc:sldMkLst>
          <pc:docMk/>
          <pc:sldMk cId="0" sldId="27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4.512" v="87" actId="47"/>
        <pc:sldMkLst>
          <pc:docMk/>
          <pc:sldMk cId="0" sldId="27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3.571" v="86" actId="47"/>
        <pc:sldMkLst>
          <pc:docMk/>
          <pc:sldMk cId="0" sldId="27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8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2.665" v="85" actId="47"/>
        <pc:sldMkLst>
          <pc:docMk/>
          <pc:sldMk cId="0" sldId="27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1.510" v="84" actId="47"/>
        <pc:sldMkLst>
          <pc:docMk/>
          <pc:sldMk cId="0" sldId="28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0.384" v="83" actId="47"/>
        <pc:sldMkLst>
          <pc:docMk/>
          <pc:sldMk cId="0" sldId="28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8.918" v="82" actId="47"/>
        <pc:sldMkLst>
          <pc:docMk/>
          <pc:sldMk cId="0" sldId="28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2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6.751" v="81" actId="47"/>
        <pc:sldMkLst>
          <pc:docMk/>
          <pc:sldMk cId="0" sldId="28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11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4.707" v="80" actId="47"/>
        <pc:sldMkLst>
          <pc:docMk/>
          <pc:sldMk cId="0" sldId="29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2.727" v="79" actId="47"/>
        <pc:sldMkLst>
          <pc:docMk/>
          <pc:sldMk cId="0" sldId="29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09.253" v="78" actId="47"/>
        <pc:sldMkLst>
          <pc:docMk/>
          <pc:sldMk cId="0" sldId="29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6" creationId="{00000000-0000-0000-0000-000000000000}"/>
          </ac:spMkLst>
        </pc:spChg>
      </pc:sldChg>
      <pc:sldChg chg="addSp modSp add del mod">
        <pc:chgData name="Flávio Olimpio" userId="2d1d60667f675a7b" providerId="LiveId" clId="{E9B563F4-48F4-49D7-BCC8-E6C8C128EDDC}" dt="2021-07-15T14:53:51.127" v="352" actId="14100"/>
        <pc:sldMkLst>
          <pc:docMk/>
          <pc:sldMk cId="0" sldId="299"/>
        </pc:sldMkLst>
        <pc:spChg chg="mod">
          <ac:chgData name="Flávio Olimpio" userId="2d1d60667f675a7b" providerId="LiveId" clId="{E9B563F4-48F4-49D7-BCC8-E6C8C128EDDC}" dt="2021-07-15T14:48:51.893" v="334" actId="1076"/>
          <ac:spMkLst>
            <pc:docMk/>
            <pc:sldMk cId="0" sldId="29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7:31.181" v="110" actId="14100"/>
          <ac:spMkLst>
            <pc:docMk/>
            <pc:sldMk cId="0" sldId="299"/>
            <ac:spMk id="3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5T14:49:29.923" v="345" actId="14100"/>
          <ac:spMkLst>
            <pc:docMk/>
            <pc:sldMk cId="0" sldId="299"/>
            <ac:spMk id="6" creationId="{8A3B43A6-AF70-4D33-AF9F-ACF92848C673}"/>
          </ac:spMkLst>
        </pc:spChg>
        <pc:picChg chg="add mod modCrop">
          <ac:chgData name="Flávio Olimpio" userId="2d1d60667f675a7b" providerId="LiveId" clId="{E9B563F4-48F4-49D7-BCC8-E6C8C128EDDC}" dt="2021-07-15T14:53:51.127" v="352" actId="14100"/>
          <ac:picMkLst>
            <pc:docMk/>
            <pc:sldMk cId="0" sldId="299"/>
            <ac:picMk id="5" creationId="{BC9ACC22-F208-4E1D-9B8A-E35C67D2A65C}"/>
          </ac:picMkLst>
        </pc:picChg>
      </pc:sldChg>
      <pc:sldChg chg="modSp del mod">
        <pc:chgData name="Flávio Olimpio" userId="2d1d60667f675a7b" providerId="LiveId" clId="{E9B563F4-48F4-49D7-BCC8-E6C8C128EDDC}" dt="2021-07-15T15:05:28.583" v="359" actId="47"/>
        <pc:sldMkLst>
          <pc:docMk/>
          <pc:sldMk cId="0" sldId="300"/>
        </pc:sldMkLst>
        <pc:spChg chg="mod">
          <ac:chgData name="Flávio Olimpio" userId="2d1d60667f675a7b" providerId="LiveId" clId="{E9B563F4-48F4-49D7-BCC8-E6C8C128EDDC}" dt="2021-07-15T14:45:47.206" v="277" actId="1076"/>
          <ac:spMkLst>
            <pc:docMk/>
            <pc:sldMk cId="0" sldId="30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4:52.705" v="263" actId="5793"/>
          <ac:spMkLst>
            <pc:docMk/>
            <pc:sldMk cId="0" sldId="300"/>
            <ac:spMk id="3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05:29.398" v="360" actId="47"/>
        <pc:sldMkLst>
          <pc:docMk/>
          <pc:sldMk cId="0" sldId="301"/>
        </pc:sldMkLst>
        <pc:spChg chg="mod">
          <ac:chgData name="Flávio Olimpio" userId="2d1d60667f675a7b" providerId="LiveId" clId="{E9B563F4-48F4-49D7-BCC8-E6C8C128EDDC}" dt="2021-07-15T14:45:03.021" v="265" actId="14100"/>
          <ac:spMkLst>
            <pc:docMk/>
            <pc:sldMk cId="0" sldId="30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08.625" v="268" actId="1076"/>
          <ac:spMkLst>
            <pc:docMk/>
            <pc:sldMk cId="0" sldId="30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16.981" v="270" actId="1076"/>
          <ac:spMkLst>
            <pc:docMk/>
            <pc:sldMk cId="0" sldId="30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30.521" v="274" actId="1076"/>
          <ac:spMkLst>
            <pc:docMk/>
            <pc:sldMk cId="0" sldId="301"/>
            <ac:spMk id="5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05:29.997" v="361" actId="47"/>
        <pc:sldMkLst>
          <pc:docMk/>
          <pc:sldMk cId="0" sldId="302"/>
        </pc:sldMkLst>
        <pc:spChg chg="mod">
          <ac:chgData name="Flávio Olimpio" userId="2d1d60667f675a7b" providerId="LiveId" clId="{E9B563F4-48F4-49D7-BCC8-E6C8C128EDDC}" dt="2021-07-15T14:46:09.825" v="279" actId="20577"/>
          <ac:spMkLst>
            <pc:docMk/>
            <pc:sldMk cId="0" sldId="30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2"/>
            <ac:spMk id="3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11:01.160" v="746" actId="47"/>
        <pc:sldMkLst>
          <pc:docMk/>
          <pc:sldMk cId="0" sldId="30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58:54.233" v="354" actId="1076"/>
          <ac:spMkLst>
            <pc:docMk/>
            <pc:sldMk cId="0" sldId="30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07.954" v="749" actId="47"/>
        <pc:sldMkLst>
          <pc:docMk/>
          <pc:sldMk cId="0" sldId="30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10.265" v="750" actId="47"/>
        <pc:sldMkLst>
          <pc:docMk/>
          <pc:sldMk cId="0" sldId="30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6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18.837" v="755" actId="47"/>
        <pc:sldMkLst>
          <pc:docMk/>
          <pc:sldMk cId="0" sldId="30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19.478" v="756" actId="47"/>
        <pc:sldMkLst>
          <pc:docMk/>
          <pc:sldMk cId="0" sldId="30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0.438" v="757" actId="47"/>
        <pc:sldMkLst>
          <pc:docMk/>
          <pc:sldMk cId="0" sldId="30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0.967" v="758" actId="47"/>
        <pc:sldMkLst>
          <pc:docMk/>
          <pc:sldMk cId="0" sldId="30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065" v="759" actId="47"/>
        <pc:sldMkLst>
          <pc:docMk/>
          <pc:sldMk cId="0" sldId="31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505" v="760" actId="47"/>
        <pc:sldMkLst>
          <pc:docMk/>
          <pc:sldMk cId="0" sldId="31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9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932" v="761" actId="47"/>
        <pc:sldMkLst>
          <pc:docMk/>
          <pc:sldMk cId="0" sldId="31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2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3.525" v="762" actId="47"/>
        <pc:sldMkLst>
          <pc:docMk/>
          <pc:sldMk cId="0" sldId="31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38.262" v="113" actId="47"/>
        <pc:sldMkLst>
          <pc:docMk/>
          <pc:sldMk cId="0" sldId="31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40.282" v="114" actId="47"/>
        <pc:sldMkLst>
          <pc:docMk/>
          <pc:sldMk cId="0" sldId="31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41.477" v="115" actId="47"/>
        <pc:sldMkLst>
          <pc:docMk/>
          <pc:sldMk cId="0" sldId="31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6"/>
            <ac:spMk id="3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41.472" v="765" actId="47"/>
        <pc:sldMkLst>
          <pc:docMk/>
          <pc:sldMk cId="0" sldId="31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1.986" v="766" actId="47"/>
        <pc:sldMkLst>
          <pc:docMk/>
          <pc:sldMk cId="0" sldId="31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2.403" v="767" actId="47"/>
        <pc:sldMkLst>
          <pc:docMk/>
          <pc:sldMk cId="0" sldId="31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9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3.040" v="768" actId="47"/>
        <pc:sldMkLst>
          <pc:docMk/>
          <pc:sldMk cId="0" sldId="32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0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3.575" v="769" actId="47"/>
        <pc:sldMkLst>
          <pc:docMk/>
          <pc:sldMk cId="0" sldId="32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4.004" v="770" actId="47"/>
        <pc:sldMkLst>
          <pc:docMk/>
          <pc:sldMk cId="0" sldId="32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4.935" v="771" actId="47"/>
        <pc:sldMkLst>
          <pc:docMk/>
          <pc:sldMk cId="0" sldId="32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5.359" v="772" actId="47"/>
        <pc:sldMkLst>
          <pc:docMk/>
          <pc:sldMk cId="0" sldId="32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5.761" v="773" actId="47"/>
        <pc:sldMkLst>
          <pc:docMk/>
          <pc:sldMk cId="0" sldId="32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6.439" v="774" actId="47"/>
        <pc:sldMkLst>
          <pc:docMk/>
          <pc:sldMk cId="0" sldId="32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6.911" v="775" actId="47"/>
        <pc:sldMkLst>
          <pc:docMk/>
          <pc:sldMk cId="0" sldId="32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7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7.375" v="776" actId="47"/>
        <pc:sldMkLst>
          <pc:docMk/>
          <pc:sldMk cId="0" sldId="32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7.999" v="777" actId="47"/>
        <pc:sldMkLst>
          <pc:docMk/>
          <pc:sldMk cId="0" sldId="32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8.494" v="778" actId="47"/>
        <pc:sldMkLst>
          <pc:docMk/>
          <pc:sldMk cId="0" sldId="33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8.936" v="779" actId="47"/>
        <pc:sldMkLst>
          <pc:docMk/>
          <pc:sldMk cId="0" sldId="33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9.695" v="780" actId="47"/>
        <pc:sldMkLst>
          <pc:docMk/>
          <pc:sldMk cId="0" sldId="33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53.449" v="783" actId="47"/>
        <pc:sldMkLst>
          <pc:docMk/>
          <pc:sldMk cId="0" sldId="33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2.015" v="116" actId="47"/>
        <pc:sldMkLst>
          <pc:docMk/>
          <pc:sldMk cId="0" sldId="33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4.014" v="118" actId="47"/>
        <pc:sldMkLst>
          <pc:docMk/>
          <pc:sldMk cId="0" sldId="33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5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4.679" v="119" actId="47"/>
        <pc:sldMkLst>
          <pc:docMk/>
          <pc:sldMk cId="0" sldId="33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6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4.022" v="784" actId="47"/>
        <pc:sldMkLst>
          <pc:docMk/>
          <pc:sldMk cId="0" sldId="33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5.130" v="785" actId="47"/>
        <pc:sldMkLst>
          <pc:docMk/>
          <pc:sldMk cId="0" sldId="33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7.350" v="786" actId="47"/>
        <pc:sldMkLst>
          <pc:docMk/>
          <pc:sldMk cId="0" sldId="33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9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8.314" v="787" actId="47"/>
        <pc:sldMkLst>
          <pc:docMk/>
          <pc:sldMk cId="0" sldId="34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9.258" v="788" actId="47"/>
        <pc:sldMkLst>
          <pc:docMk/>
          <pc:sldMk cId="0" sldId="34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1"/>
            <ac:spMk id="3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6:29:13.330" v="850" actId="20577"/>
        <pc:sldMkLst>
          <pc:docMk/>
          <pc:sldMk cId="0" sldId="342"/>
        </pc:sldMkLst>
        <pc:spChg chg="mod">
          <ac:chgData name="Flávio Olimpio" userId="2d1d60667f675a7b" providerId="LiveId" clId="{E9B563F4-48F4-49D7-BCC8-E6C8C128EDDC}" dt="2021-07-15T16:29:13.330" v="850" actId="20577"/>
          <ac:spMkLst>
            <pc:docMk/>
            <pc:sldMk cId="0" sldId="34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12:16.964" v="794" actId="122"/>
          <ac:spMkLst>
            <pc:docMk/>
            <pc:sldMk cId="0" sldId="342"/>
            <ac:spMk id="3" creationId="{00000000-0000-0000-0000-000000000000}"/>
          </ac:spMkLst>
        </pc:spChg>
      </pc:sldChg>
      <pc:sldChg chg="addSp delSp modSp mod">
        <pc:chgData name="Flávio Olimpio" userId="2d1d60667f675a7b" providerId="LiveId" clId="{E9B563F4-48F4-49D7-BCC8-E6C8C128EDDC}" dt="2021-07-15T17:20:46.109" v="1405" actId="20577"/>
        <pc:sldMkLst>
          <pc:docMk/>
          <pc:sldMk cId="0" sldId="343"/>
        </pc:sldMkLst>
        <pc:spChg chg="del mod">
          <ac:chgData name="Flávio Olimpio" userId="2d1d60667f675a7b" providerId="LiveId" clId="{E9B563F4-48F4-49D7-BCC8-E6C8C128EDDC}" dt="2021-07-15T16:32:01.519" v="1183" actId="478"/>
          <ac:spMkLst>
            <pc:docMk/>
            <pc:sldMk cId="0" sldId="343"/>
            <ac:spMk id="2" creationId="{00000000-0000-0000-0000-000000000000}"/>
          </ac:spMkLst>
        </pc:spChg>
        <pc:spChg chg="del mod">
          <ac:chgData name="Flávio Olimpio" userId="2d1d60667f675a7b" providerId="LiveId" clId="{E9B563F4-48F4-49D7-BCC8-E6C8C128EDDC}" dt="2021-07-15T17:17:18.539" v="1386" actId="478"/>
          <ac:spMkLst>
            <pc:docMk/>
            <pc:sldMk cId="0" sldId="34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17:23.605" v="1387" actId="1076"/>
          <ac:spMkLst>
            <pc:docMk/>
            <pc:sldMk cId="0" sldId="34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20:46.109" v="1405" actId="20577"/>
          <ac:spMkLst>
            <pc:docMk/>
            <pc:sldMk cId="0" sldId="343"/>
            <ac:spMk id="5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5T16:32:01.519" v="1183" actId="478"/>
          <ac:spMkLst>
            <pc:docMk/>
            <pc:sldMk cId="0" sldId="343"/>
            <ac:spMk id="7" creationId="{873098AA-887D-41AF-A469-EAA3F953FC6D}"/>
          </ac:spMkLst>
        </pc:spChg>
        <pc:spChg chg="add mod">
          <ac:chgData name="Flávio Olimpio" userId="2d1d60667f675a7b" providerId="LiveId" clId="{E9B563F4-48F4-49D7-BCC8-E6C8C128EDDC}" dt="2021-07-15T16:32:01.926" v="1184"/>
          <ac:spMkLst>
            <pc:docMk/>
            <pc:sldMk cId="0" sldId="343"/>
            <ac:spMk id="8" creationId="{36157C9C-82C4-4606-AEBB-36CC99D6D7EB}"/>
          </ac:spMkLst>
        </pc:spChg>
      </pc:sldChg>
      <pc:sldChg chg="modSp mod">
        <pc:chgData name="Flávio Olimpio" userId="2d1d60667f675a7b" providerId="LiveId" clId="{E9B563F4-48F4-49D7-BCC8-E6C8C128EDDC}" dt="2021-07-15T15:13:25.205" v="796" actId="1076"/>
        <pc:sldMkLst>
          <pc:docMk/>
          <pc:sldMk cId="0" sldId="34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13:25.205" v="796" actId="1076"/>
          <ac:spMkLst>
            <pc:docMk/>
            <pc:sldMk cId="0" sldId="34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5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4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7" creationId="{00000000-0000-0000-0000-000000000000}"/>
          </ac:spMkLst>
        </pc:spChg>
      </pc:sldChg>
      <pc:sldChg chg="delSp modSp mod">
        <pc:chgData name="Flávio Olimpio" userId="2d1d60667f675a7b" providerId="LiveId" clId="{E9B563F4-48F4-49D7-BCC8-E6C8C128EDDC}" dt="2021-07-15T17:21:09.043" v="1406" actId="478"/>
        <pc:sldMkLst>
          <pc:docMk/>
          <pc:sldMk cId="0" sldId="34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7" creationId="{00000000-0000-0000-0000-000000000000}"/>
          </ac:spMkLst>
        </pc:spChg>
        <pc:spChg chg="del mod">
          <ac:chgData name="Flávio Olimpio" userId="2d1d60667f675a7b" providerId="LiveId" clId="{E9B563F4-48F4-49D7-BCC8-E6C8C128EDDC}" dt="2021-07-15T17:21:09.043" v="1406" actId="478"/>
          <ac:spMkLst>
            <pc:docMk/>
            <pc:sldMk cId="0" sldId="347"/>
            <ac:spMk id="8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7:22:09.745" v="1407" actId="1076"/>
        <pc:sldMkLst>
          <pc:docMk/>
          <pc:sldMk cId="0" sldId="34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22:09.745" v="1407" actId="1076"/>
          <ac:spMkLst>
            <pc:docMk/>
            <pc:sldMk cId="0" sldId="34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8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8:32.867" v="797" actId="47"/>
        <pc:sldMkLst>
          <pc:docMk/>
          <pc:sldMk cId="0" sldId="35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0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5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8:43.273" v="798" actId="47"/>
        <pc:sldMkLst>
          <pc:docMk/>
          <pc:sldMk cId="0" sldId="35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2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5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0.540" v="1311" actId="47"/>
        <pc:sldMkLst>
          <pc:docMk/>
          <pc:sldMk cId="0" sldId="35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1.714" v="1312" actId="47"/>
        <pc:sldMkLst>
          <pc:docMk/>
          <pc:sldMk cId="0" sldId="35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5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2.234" v="1313" actId="47"/>
        <pc:sldMkLst>
          <pc:docMk/>
          <pc:sldMk cId="0" sldId="35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6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2.634" v="1314" actId="47"/>
        <pc:sldMkLst>
          <pc:docMk/>
          <pc:sldMk cId="0" sldId="35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7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3.170" v="1315" actId="47"/>
        <pc:sldMkLst>
          <pc:docMk/>
          <pc:sldMk cId="0" sldId="35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8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3.707" v="1316" actId="47"/>
        <pc:sldMkLst>
          <pc:docMk/>
          <pc:sldMk cId="0" sldId="35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9"/>
            <ac:spMk id="3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6:51:35.747" v="1322" actId="14100"/>
        <pc:sldMkLst>
          <pc:docMk/>
          <pc:sldMk cId="0" sldId="360"/>
        </pc:sldMkLst>
        <pc:spChg chg="mod">
          <ac:chgData name="Flávio Olimpio" userId="2d1d60667f675a7b" providerId="LiveId" clId="{E9B563F4-48F4-49D7-BCC8-E6C8C128EDDC}" dt="2021-07-15T16:51:35.747" v="1322" actId="14100"/>
          <ac:spMkLst>
            <pc:docMk/>
            <pc:sldMk cId="0" sldId="36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6:51:31.142" v="1320" actId="14100"/>
          <ac:spMkLst>
            <pc:docMk/>
            <pc:sldMk cId="0" sldId="360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6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7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6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2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7.020" v="811" actId="47"/>
        <pc:sldMkLst>
          <pc:docMk/>
          <pc:sldMk cId="0" sldId="36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3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6.543" v="810" actId="47"/>
        <pc:sldMkLst>
          <pc:docMk/>
          <pc:sldMk cId="0" sldId="36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5.782" v="809" actId="47"/>
        <pc:sldMkLst>
          <pc:docMk/>
          <pc:sldMk cId="0" sldId="36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4.540" v="808" actId="47"/>
        <pc:sldMkLst>
          <pc:docMk/>
          <pc:sldMk cId="0" sldId="36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6"/>
            <ac:spMk id="4" creationId="{00000000-0000-0000-0000-000000000000}"/>
          </ac:spMkLst>
        </pc:spChg>
        <pc:graphicFrameChg chg="mod">
          <ac:chgData name="Flávio Olimpio" userId="2d1d60667f675a7b" providerId="LiveId" clId="{E9B563F4-48F4-49D7-BCC8-E6C8C128EDDC}" dt="2021-07-15T13:23:05.884" v="3"/>
          <ac:graphicFrameMkLst>
            <pc:docMk/>
            <pc:sldMk cId="0" sldId="366"/>
            <ac:graphicFrameMk id="3" creationId="{00000000-0000-0000-0000-000000000000}"/>
          </ac:graphicFrameMkLst>
        </pc:graphicFrameChg>
      </pc:sldChg>
      <pc:sldChg chg="modSp del">
        <pc:chgData name="Flávio Olimpio" userId="2d1d60667f675a7b" providerId="LiveId" clId="{E9B563F4-48F4-49D7-BCC8-E6C8C128EDDC}" dt="2021-07-15T15:19:53.776" v="807" actId="47"/>
        <pc:sldMkLst>
          <pc:docMk/>
          <pc:sldMk cId="0" sldId="36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3.285" v="806" actId="47"/>
        <pc:sldMkLst>
          <pc:docMk/>
          <pc:sldMk cId="0" sldId="36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2.698" v="805" actId="47"/>
        <pc:sldMkLst>
          <pc:docMk/>
          <pc:sldMk cId="0" sldId="36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1.921" v="804" actId="47"/>
        <pc:sldMkLst>
          <pc:docMk/>
          <pc:sldMk cId="0" sldId="37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1.482" v="803" actId="47"/>
        <pc:sldMkLst>
          <pc:docMk/>
          <pc:sldMk cId="0" sldId="37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1"/>
            <ac:spMk id="3" creationId="{00000000-0000-0000-0000-000000000000}"/>
          </ac:spMkLst>
        </pc:spChg>
        <pc:graphicFrameChg chg="mod">
          <ac:chgData name="Flávio Olimpio" userId="2d1d60667f675a7b" providerId="LiveId" clId="{E9B563F4-48F4-49D7-BCC8-E6C8C128EDDC}" dt="2021-07-15T13:23:05.884" v="3"/>
          <ac:graphicFrameMkLst>
            <pc:docMk/>
            <pc:sldMk cId="0" sldId="371"/>
            <ac:graphicFrameMk id="4" creationId="{00000000-0000-0000-0000-000000000000}"/>
          </ac:graphicFrameMkLst>
        </pc:graphicFrameChg>
      </pc:sldChg>
      <pc:sldChg chg="modSp del">
        <pc:chgData name="Flávio Olimpio" userId="2d1d60667f675a7b" providerId="LiveId" clId="{E9B563F4-48F4-49D7-BCC8-E6C8C128EDDC}" dt="2021-07-15T15:19:50.752" v="802" actId="47"/>
        <pc:sldMkLst>
          <pc:docMk/>
          <pc:sldMk cId="0" sldId="37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0.197" v="801" actId="47"/>
        <pc:sldMkLst>
          <pc:docMk/>
          <pc:sldMk cId="0" sldId="37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49.545" v="800" actId="47"/>
        <pc:sldMkLst>
          <pc:docMk/>
          <pc:sldMk cId="0" sldId="37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48.731" v="799" actId="47"/>
        <pc:sldMkLst>
          <pc:docMk/>
          <pc:sldMk cId="0" sldId="37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5:59.910" v="75" actId="47"/>
        <pc:sldMkLst>
          <pc:docMk/>
          <pc:sldMk cId="2368608511" sldId="37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2368608511" sldId="377"/>
            <ac:spMk id="2" creationId="{57B1399D-A61D-4995-AFE4-FFA541E0ADF9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679368869" sldId="378"/>
        </pc:sldMkLst>
        <pc:picChg chg="mod">
          <ac:chgData name="Flávio Olimpio" userId="2d1d60667f675a7b" providerId="LiveId" clId="{E9B563F4-48F4-49D7-BCC8-E6C8C128EDDC}" dt="2021-07-15T13:23:05.884" v="3"/>
          <ac:picMkLst>
            <pc:docMk/>
            <pc:sldMk cId="679368869" sldId="378"/>
            <ac:picMk id="4" creationId="{DDE5A345-37D5-432B-A2BA-84E7577424E6}"/>
          </ac:picMkLst>
        </pc:picChg>
      </pc:sldChg>
      <pc:sldChg chg="modSp del">
        <pc:chgData name="Flávio Olimpio" userId="2d1d60667f675a7b" providerId="LiveId" clId="{E9B563F4-48F4-49D7-BCC8-E6C8C128EDDC}" dt="2021-07-15T13:29:03.101" v="117" actId="47"/>
        <pc:sldMkLst>
          <pc:docMk/>
          <pc:sldMk cId="3893476352" sldId="37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6" creationId="{1EFB99C7-E9A5-4A7F-845C-8373D9CFE854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7" creationId="{C2E3332C-4943-4426-82F6-A1841C44DCBD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8" creationId="{C074EB18-B680-4A9F-8BFD-2CC8C3833CFF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9" creationId="{AC1295C0-5E8D-4E6E-AFBF-E78FBE3FFA48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11" creationId="{A122FCB1-DFB3-4589-9F46-DC9AEB237E58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12" creationId="{162420E0-112E-473D-9929-2CCE69B0B3AC}"/>
          </ac:spMkLst>
        </pc:spChg>
        <pc:picChg chg="mod">
          <ac:chgData name="Flávio Olimpio" userId="2d1d60667f675a7b" providerId="LiveId" clId="{E9B563F4-48F4-49D7-BCC8-E6C8C128EDDC}" dt="2021-07-15T13:23:05.884" v="3"/>
          <ac:picMkLst>
            <pc:docMk/>
            <pc:sldMk cId="3893476352" sldId="379"/>
            <ac:picMk id="5" creationId="{BD1C3213-DFE1-487F-97DE-104205B568C5}"/>
          </ac:picMkLst>
        </pc:picChg>
      </pc:sldChg>
      <pc:sldChg chg="new del ord">
        <pc:chgData name="Flávio Olimpio" userId="2d1d60667f675a7b" providerId="LiveId" clId="{E9B563F4-48F4-49D7-BCC8-E6C8C128EDDC}" dt="2021-07-15T13:23:35.464" v="5" actId="47"/>
        <pc:sldMkLst>
          <pc:docMk/>
          <pc:sldMk cId="706336568" sldId="380"/>
        </pc:sldMkLst>
      </pc:sldChg>
      <pc:sldChg chg="modSp add mod">
        <pc:chgData name="Flávio Olimpio" userId="2d1d60667f675a7b" providerId="LiveId" clId="{E9B563F4-48F4-49D7-BCC8-E6C8C128EDDC}" dt="2021-07-15T14:31:09.165" v="124" actId="1076"/>
        <pc:sldMkLst>
          <pc:docMk/>
          <pc:sldMk cId="0" sldId="381"/>
        </pc:sldMkLst>
        <pc:spChg chg="mod">
          <ac:chgData name="Flávio Olimpio" userId="2d1d60667f675a7b" providerId="LiveId" clId="{E9B563F4-48F4-49D7-BCC8-E6C8C128EDDC}" dt="2021-07-15T13:24:32.493" v="68" actId="207"/>
          <ac:spMkLst>
            <pc:docMk/>
            <pc:sldMk cId="0" sldId="381"/>
            <ac:spMk id="3074" creationId="{C302DE46-7A65-4755-9557-4E68A30A4009}"/>
          </ac:spMkLst>
        </pc:spChg>
        <pc:spChg chg="mod">
          <ac:chgData name="Flávio Olimpio" userId="2d1d60667f675a7b" providerId="LiveId" clId="{E9B563F4-48F4-49D7-BCC8-E6C8C128EDDC}" dt="2021-07-15T14:31:09.165" v="124" actId="1076"/>
          <ac:spMkLst>
            <pc:docMk/>
            <pc:sldMk cId="0" sldId="381"/>
            <ac:spMk id="3076" creationId="{A5FF5AE8-B62B-47CF-AB76-C1D90816EF5F}"/>
          </ac:spMkLst>
        </pc:spChg>
      </pc:sldChg>
      <pc:sldChg chg="delSp new del mod">
        <pc:chgData name="Flávio Olimpio" userId="2d1d60667f675a7b" providerId="LiveId" clId="{E9B563F4-48F4-49D7-BCC8-E6C8C128EDDC}" dt="2021-07-15T14:37:30.693" v="247" actId="47"/>
        <pc:sldMkLst>
          <pc:docMk/>
          <pc:sldMk cId="4139949025" sldId="382"/>
        </pc:sldMkLst>
        <pc:spChg chg="del">
          <ac:chgData name="Flávio Olimpio" userId="2d1d60667f675a7b" providerId="LiveId" clId="{E9B563F4-48F4-49D7-BCC8-E6C8C128EDDC}" dt="2021-07-15T14:33:43.905" v="126" actId="478"/>
          <ac:spMkLst>
            <pc:docMk/>
            <pc:sldMk cId="4139949025" sldId="382"/>
            <ac:spMk id="2" creationId="{3BFDC633-41ED-4DF4-B5EA-5454D5D0AF0E}"/>
          </ac:spMkLst>
        </pc:spChg>
        <pc:spChg chg="del">
          <ac:chgData name="Flávio Olimpio" userId="2d1d60667f675a7b" providerId="LiveId" clId="{E9B563F4-48F4-49D7-BCC8-E6C8C128EDDC}" dt="2021-07-15T14:33:43.905" v="126" actId="478"/>
          <ac:spMkLst>
            <pc:docMk/>
            <pc:sldMk cId="4139949025" sldId="382"/>
            <ac:spMk id="3" creationId="{B1CFB23E-283D-4AF7-BCAC-28820C72FE8E}"/>
          </ac:spMkLst>
        </pc:spChg>
      </pc:sldChg>
      <pc:sldChg chg="modSp add mod modAnim">
        <pc:chgData name="Flávio Olimpio" userId="2d1d60667f675a7b" providerId="LiveId" clId="{E9B563F4-48F4-49D7-BCC8-E6C8C128EDDC}" dt="2021-07-15T14:38:32.060" v="251"/>
        <pc:sldMkLst>
          <pc:docMk/>
          <pc:sldMk cId="0" sldId="383"/>
        </pc:sldMkLst>
        <pc:spChg chg="mod">
          <ac:chgData name="Flávio Olimpio" userId="2d1d60667f675a7b" providerId="LiveId" clId="{E9B563F4-48F4-49D7-BCC8-E6C8C128EDDC}" dt="2021-07-15T14:38:04.495" v="248" actId="20577"/>
          <ac:spMkLst>
            <pc:docMk/>
            <pc:sldMk cId="0" sldId="383"/>
            <ac:spMk id="10" creationId="{E8997C56-FE8C-43D4-8BC9-CE80456501FD}"/>
          </ac:spMkLst>
        </pc:spChg>
        <pc:spChg chg="mod">
          <ac:chgData name="Flávio Olimpio" userId="2d1d60667f675a7b" providerId="LiveId" clId="{E9B563F4-48F4-49D7-BCC8-E6C8C128EDDC}" dt="2021-07-15T14:33:49.644" v="129" actId="207"/>
          <ac:spMkLst>
            <pc:docMk/>
            <pc:sldMk cId="0" sldId="383"/>
            <ac:spMk id="3074" creationId="{828E68C5-88CA-41C4-ACBF-C06143A83B48}"/>
          </ac:spMkLst>
        </pc:spChg>
      </pc:sldChg>
      <pc:sldChg chg="delSp modSp add mod">
        <pc:chgData name="Flávio Olimpio" userId="2d1d60667f675a7b" providerId="LiveId" clId="{E9B563F4-48F4-49D7-BCC8-E6C8C128EDDC}" dt="2021-07-15T15:07:35.583" v="571" actId="20577"/>
        <pc:sldMkLst>
          <pc:docMk/>
          <pc:sldMk cId="1796668217" sldId="384"/>
        </pc:sldMkLst>
        <pc:spChg chg="mod">
          <ac:chgData name="Flávio Olimpio" userId="2d1d60667f675a7b" providerId="LiveId" clId="{E9B563F4-48F4-49D7-BCC8-E6C8C128EDDC}" dt="2021-07-15T15:07:35.583" v="571" actId="20577"/>
          <ac:spMkLst>
            <pc:docMk/>
            <pc:sldMk cId="1796668217" sldId="384"/>
            <ac:spMk id="2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5:06:08.062" v="364" actId="478"/>
          <ac:spMkLst>
            <pc:docMk/>
            <pc:sldMk cId="1796668217" sldId="384"/>
            <ac:spMk id="6" creationId="{8A3B43A6-AF70-4D33-AF9F-ACF92848C673}"/>
          </ac:spMkLst>
        </pc:spChg>
        <pc:picChg chg="del">
          <ac:chgData name="Flávio Olimpio" userId="2d1d60667f675a7b" providerId="LiveId" clId="{E9B563F4-48F4-49D7-BCC8-E6C8C128EDDC}" dt="2021-07-15T15:06:05.680" v="363" actId="478"/>
          <ac:picMkLst>
            <pc:docMk/>
            <pc:sldMk cId="1796668217" sldId="384"/>
            <ac:picMk id="5" creationId="{BC9ACC22-F208-4E1D-9B8A-E35C67D2A65C}"/>
          </ac:picMkLst>
        </pc:picChg>
      </pc:sldChg>
      <pc:sldChg chg="modSp add mod">
        <pc:chgData name="Flávio Olimpio" userId="2d1d60667f675a7b" providerId="LiveId" clId="{E9B563F4-48F4-49D7-BCC8-E6C8C128EDDC}" dt="2021-07-15T16:31:44.230" v="1181" actId="20577"/>
        <pc:sldMkLst>
          <pc:docMk/>
          <pc:sldMk cId="2219406037" sldId="385"/>
        </pc:sldMkLst>
        <pc:spChg chg="mod">
          <ac:chgData name="Flávio Olimpio" userId="2d1d60667f675a7b" providerId="LiveId" clId="{E9B563F4-48F4-49D7-BCC8-E6C8C128EDDC}" dt="2021-07-15T16:31:44.230" v="1181" actId="20577"/>
          <ac:spMkLst>
            <pc:docMk/>
            <pc:sldMk cId="2219406037" sldId="385"/>
            <ac:spMk id="2" creationId="{00000000-0000-0000-0000-000000000000}"/>
          </ac:spMkLst>
        </pc:spChg>
      </pc:sldChg>
      <pc:sldChg chg="new del">
        <pc:chgData name="Flávio Olimpio" userId="2d1d60667f675a7b" providerId="LiveId" clId="{E9B563F4-48F4-49D7-BCC8-E6C8C128EDDC}" dt="2021-07-15T15:20:47.711" v="814" actId="47"/>
        <pc:sldMkLst>
          <pc:docMk/>
          <pc:sldMk cId="2180061690" sldId="386"/>
        </pc:sldMkLst>
      </pc:sldChg>
      <pc:sldChg chg="addSp modSp add mod">
        <pc:chgData name="Flávio Olimpio" userId="2d1d60667f675a7b" providerId="LiveId" clId="{E9B563F4-48F4-49D7-BCC8-E6C8C128EDDC}" dt="2021-07-16T12:14:23.923" v="1555" actId="20577"/>
        <pc:sldMkLst>
          <pc:docMk/>
          <pc:sldMk cId="4014895777" sldId="387"/>
        </pc:sldMkLst>
        <pc:spChg chg="mod">
          <ac:chgData name="Flávio Olimpio" userId="2d1d60667f675a7b" providerId="LiveId" clId="{E9B563F4-48F4-49D7-BCC8-E6C8C128EDDC}" dt="2021-07-16T12:14:23.923" v="1555" actId="20577"/>
          <ac:spMkLst>
            <pc:docMk/>
            <pc:sldMk cId="4014895777" sldId="38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20:58.238" v="834" actId="20577"/>
          <ac:spMkLst>
            <pc:docMk/>
            <pc:sldMk cId="4014895777" sldId="387"/>
            <ac:spMk id="3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6T12:14:05.471" v="1551" actId="1076"/>
          <ac:spMkLst>
            <pc:docMk/>
            <pc:sldMk cId="4014895777" sldId="387"/>
            <ac:spMk id="5" creationId="{6D01DFC9-8D25-4C4C-9119-0AE34481B82F}"/>
          </ac:spMkLst>
        </pc:spChg>
        <pc:spChg chg="add mod">
          <ac:chgData name="Flávio Olimpio" userId="2d1d60667f675a7b" providerId="LiveId" clId="{E9B563F4-48F4-49D7-BCC8-E6C8C128EDDC}" dt="2021-07-15T19:10:38.930" v="1513" actId="20577"/>
          <ac:spMkLst>
            <pc:docMk/>
            <pc:sldMk cId="4014895777" sldId="387"/>
            <ac:spMk id="9" creationId="{A051B4C2-BD51-4D3E-B1A8-661020C93BDC}"/>
          </ac:spMkLst>
        </pc:spChg>
        <pc:picChg chg="add mod">
          <ac:chgData name="Flávio Olimpio" userId="2d1d60667f675a7b" providerId="LiveId" clId="{E9B563F4-48F4-49D7-BCC8-E6C8C128EDDC}" dt="2021-07-16T12:14:02.961" v="1550" actId="1076"/>
          <ac:picMkLst>
            <pc:docMk/>
            <pc:sldMk cId="4014895777" sldId="387"/>
            <ac:picMk id="7" creationId="{05F62CCD-5626-4B84-B6DD-1401C7A62621}"/>
          </ac:picMkLst>
        </pc:picChg>
      </pc:sldChg>
      <pc:sldChg chg="addSp delSp modSp add mod ord">
        <pc:chgData name="Flávio Olimpio" userId="2d1d60667f675a7b" providerId="LiveId" clId="{E9B563F4-48F4-49D7-BCC8-E6C8C128EDDC}" dt="2021-07-15T17:20:18.428" v="1404" actId="20577"/>
        <pc:sldMkLst>
          <pc:docMk/>
          <pc:sldMk cId="2599339922" sldId="388"/>
        </pc:sldMkLst>
        <pc:spChg chg="del mod">
          <ac:chgData name="Flávio Olimpio" userId="2d1d60667f675a7b" providerId="LiveId" clId="{E9B563F4-48F4-49D7-BCC8-E6C8C128EDDC}" dt="2021-07-15T17:02:38.412" v="1326" actId="478"/>
          <ac:spMkLst>
            <pc:docMk/>
            <pc:sldMk cId="2599339922" sldId="388"/>
            <ac:spMk id="3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7:02:39.979" v="1327" actId="478"/>
          <ac:spMkLst>
            <pc:docMk/>
            <pc:sldMk cId="2599339922" sldId="388"/>
            <ac:spMk id="4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7:02:36.597" v="1324" actId="478"/>
          <ac:spMkLst>
            <pc:docMk/>
            <pc:sldMk cId="2599339922" sldId="388"/>
            <ac:spMk id="5" creationId="{00000000-0000-0000-0000-000000000000}"/>
          </ac:spMkLst>
        </pc:spChg>
        <pc:spChg chg="add del mod">
          <ac:chgData name="Flávio Olimpio" userId="2d1d60667f675a7b" providerId="LiveId" clId="{E9B563F4-48F4-49D7-BCC8-E6C8C128EDDC}" dt="2021-07-15T17:06:58.196" v="1347" actId="478"/>
          <ac:spMkLst>
            <pc:docMk/>
            <pc:sldMk cId="2599339922" sldId="388"/>
            <ac:spMk id="9" creationId="{C555E8D9-E632-40BA-95CE-0FADF01F2DB1}"/>
          </ac:spMkLst>
        </pc:spChg>
        <pc:spChg chg="add mod">
          <ac:chgData name="Flávio Olimpio" userId="2d1d60667f675a7b" providerId="LiveId" clId="{E9B563F4-48F4-49D7-BCC8-E6C8C128EDDC}" dt="2021-07-15T17:20:18.428" v="1404" actId="20577"/>
          <ac:spMkLst>
            <pc:docMk/>
            <pc:sldMk cId="2599339922" sldId="388"/>
            <ac:spMk id="10" creationId="{9EADFFF8-76FE-402D-91B2-8F35A9DE4887}"/>
          </ac:spMkLst>
        </pc:spChg>
        <pc:picChg chg="add mod">
          <ac:chgData name="Flávio Olimpio" userId="2d1d60667f675a7b" providerId="LiveId" clId="{E9B563F4-48F4-49D7-BCC8-E6C8C128EDDC}" dt="2021-07-15T17:20:08.093" v="1403" actId="1076"/>
          <ac:picMkLst>
            <pc:docMk/>
            <pc:sldMk cId="2599339922" sldId="388"/>
            <ac:picMk id="6" creationId="{3AA2F7F0-DF4D-4CE9-B669-DBE8452629B6}"/>
          </ac:picMkLst>
        </pc:picChg>
        <pc:picChg chg="add del mod">
          <ac:chgData name="Flávio Olimpio" userId="2d1d60667f675a7b" providerId="LiveId" clId="{E9B563F4-48F4-49D7-BCC8-E6C8C128EDDC}" dt="2021-07-15T17:19:51.747" v="1396" actId="478"/>
          <ac:picMkLst>
            <pc:docMk/>
            <pc:sldMk cId="2599339922" sldId="388"/>
            <ac:picMk id="12" creationId="{925899B9-FBD8-42D9-9CB3-7A9095A41771}"/>
          </ac:picMkLst>
        </pc:picChg>
      </pc:sldChg>
      <pc:sldChg chg="new del">
        <pc:chgData name="Flávio Olimpio" userId="2d1d60667f675a7b" providerId="LiveId" clId="{E9B563F4-48F4-49D7-BCC8-E6C8C128EDDC}" dt="2021-07-15T19:11:42.370" v="1516" actId="47"/>
        <pc:sldMkLst>
          <pc:docMk/>
          <pc:sldMk cId="894495185" sldId="389"/>
        </pc:sldMkLst>
      </pc:sldChg>
      <pc:sldChg chg="addSp delSp modSp add mod">
        <pc:chgData name="Flávio Olimpio" userId="2d1d60667f675a7b" providerId="LiveId" clId="{E9B563F4-48F4-49D7-BCC8-E6C8C128EDDC}" dt="2021-07-15T19:22:21.799" v="1532" actId="1076"/>
        <pc:sldMkLst>
          <pc:docMk/>
          <pc:sldMk cId="3170380107" sldId="390"/>
        </pc:sldMkLst>
        <pc:spChg chg="mod">
          <ac:chgData name="Flávio Olimpio" userId="2d1d60667f675a7b" providerId="LiveId" clId="{E9B563F4-48F4-49D7-BCC8-E6C8C128EDDC}" dt="2021-07-15T19:11:51.343" v="1520" actId="1076"/>
          <ac:spMkLst>
            <pc:docMk/>
            <pc:sldMk cId="3170380107" sldId="390"/>
            <ac:spMk id="2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9:11:45.745" v="1518" actId="478"/>
          <ac:spMkLst>
            <pc:docMk/>
            <pc:sldMk cId="3170380107" sldId="390"/>
            <ac:spMk id="5" creationId="{6D01DFC9-8D25-4C4C-9119-0AE34481B82F}"/>
          </ac:spMkLst>
        </pc:spChg>
        <pc:spChg chg="del">
          <ac:chgData name="Flávio Olimpio" userId="2d1d60667f675a7b" providerId="LiveId" clId="{E9B563F4-48F4-49D7-BCC8-E6C8C128EDDC}" dt="2021-07-15T19:11:47.714" v="1519" actId="478"/>
          <ac:spMkLst>
            <pc:docMk/>
            <pc:sldMk cId="3170380107" sldId="390"/>
            <ac:spMk id="9" creationId="{A051B4C2-BD51-4D3E-B1A8-661020C93BDC}"/>
          </ac:spMkLst>
        </pc:spChg>
        <pc:picChg chg="add del mod">
          <ac:chgData name="Flávio Olimpio" userId="2d1d60667f675a7b" providerId="LiveId" clId="{E9B563F4-48F4-49D7-BCC8-E6C8C128EDDC}" dt="2021-07-15T19:22:06.913" v="1526" actId="478"/>
          <ac:picMkLst>
            <pc:docMk/>
            <pc:sldMk cId="3170380107" sldId="390"/>
            <ac:picMk id="6" creationId="{E79B7F75-DA60-4B64-BE23-DA6C854279CB}"/>
          </ac:picMkLst>
        </pc:picChg>
        <pc:picChg chg="del">
          <ac:chgData name="Flávio Olimpio" userId="2d1d60667f675a7b" providerId="LiveId" clId="{E9B563F4-48F4-49D7-BCC8-E6C8C128EDDC}" dt="2021-07-15T19:11:43.961" v="1517" actId="478"/>
          <ac:picMkLst>
            <pc:docMk/>
            <pc:sldMk cId="3170380107" sldId="390"/>
            <ac:picMk id="7" creationId="{05F62CCD-5626-4B84-B6DD-1401C7A62621}"/>
          </ac:picMkLst>
        </pc:picChg>
        <pc:picChg chg="add del mod">
          <ac:chgData name="Flávio Olimpio" userId="2d1d60667f675a7b" providerId="LiveId" clId="{E9B563F4-48F4-49D7-BCC8-E6C8C128EDDC}" dt="2021-07-15T19:22:07.761" v="1527" actId="478"/>
          <ac:picMkLst>
            <pc:docMk/>
            <pc:sldMk cId="3170380107" sldId="390"/>
            <ac:picMk id="10" creationId="{5B8A0AED-6E4C-4951-AE81-828C40485E39}"/>
          </ac:picMkLst>
        </pc:picChg>
        <pc:picChg chg="add mod">
          <ac:chgData name="Flávio Olimpio" userId="2d1d60667f675a7b" providerId="LiveId" clId="{E9B563F4-48F4-49D7-BCC8-E6C8C128EDDC}" dt="2021-07-15T19:22:21.799" v="1532" actId="1076"/>
          <ac:picMkLst>
            <pc:docMk/>
            <pc:sldMk cId="3170380107" sldId="390"/>
            <ac:picMk id="1026" creationId="{FD5D6205-D303-45D1-80D7-291FB5916CF9}"/>
          </ac:picMkLst>
        </pc:picChg>
      </pc:sldChg>
      <pc:sldChg chg="addSp delSp modSp new mod">
        <pc:chgData name="Flávio Olimpio" userId="2d1d60667f675a7b" providerId="LiveId" clId="{E9B563F4-48F4-49D7-BCC8-E6C8C128EDDC}" dt="2021-07-15T20:01:50.800" v="1538" actId="14100"/>
        <pc:sldMkLst>
          <pc:docMk/>
          <pc:sldMk cId="1893086342" sldId="391"/>
        </pc:sldMkLst>
        <pc:spChg chg="del">
          <ac:chgData name="Flávio Olimpio" userId="2d1d60667f675a7b" providerId="LiveId" clId="{E9B563F4-48F4-49D7-BCC8-E6C8C128EDDC}" dt="2021-07-15T20:01:41.641" v="1534" actId="478"/>
          <ac:spMkLst>
            <pc:docMk/>
            <pc:sldMk cId="1893086342" sldId="391"/>
            <ac:spMk id="2" creationId="{3C366930-00EE-4E03-A8FA-F32438B062E2}"/>
          </ac:spMkLst>
        </pc:spChg>
        <pc:spChg chg="del">
          <ac:chgData name="Flávio Olimpio" userId="2d1d60667f675a7b" providerId="LiveId" clId="{E9B563F4-48F4-49D7-BCC8-E6C8C128EDDC}" dt="2021-07-15T20:01:43.912" v="1535" actId="478"/>
          <ac:spMkLst>
            <pc:docMk/>
            <pc:sldMk cId="1893086342" sldId="391"/>
            <ac:spMk id="3" creationId="{89064CEB-A732-4FFF-8C37-7C7FCFA57537}"/>
          </ac:spMkLst>
        </pc:spChg>
        <pc:picChg chg="add mod">
          <ac:chgData name="Flávio Olimpio" userId="2d1d60667f675a7b" providerId="LiveId" clId="{E9B563F4-48F4-49D7-BCC8-E6C8C128EDDC}" dt="2021-07-15T20:01:50.800" v="1538" actId="14100"/>
          <ac:picMkLst>
            <pc:docMk/>
            <pc:sldMk cId="1893086342" sldId="391"/>
            <ac:picMk id="6146" creationId="{18CD7C18-6DE5-4066-9E14-52C401AC518D}"/>
          </ac:picMkLst>
        </pc:picChg>
      </pc:sldChg>
      <pc:sldChg chg="addSp delSp modSp new mod">
        <pc:chgData name="Flávio Olimpio" userId="2d1d60667f675a7b" providerId="LiveId" clId="{E9B563F4-48F4-49D7-BCC8-E6C8C128EDDC}" dt="2021-07-16T12:27:24.016" v="1568" actId="1076"/>
        <pc:sldMkLst>
          <pc:docMk/>
          <pc:sldMk cId="432030825" sldId="392"/>
        </pc:sldMkLst>
        <pc:spChg chg="del">
          <ac:chgData name="Flávio Olimpio" userId="2d1d60667f675a7b" providerId="LiveId" clId="{E9B563F4-48F4-49D7-BCC8-E6C8C128EDDC}" dt="2021-07-15T20:09:44.504" v="1540" actId="478"/>
          <ac:spMkLst>
            <pc:docMk/>
            <pc:sldMk cId="432030825" sldId="392"/>
            <ac:spMk id="2" creationId="{5D1B80D0-8DB5-4C31-8913-57B8B63C6347}"/>
          </ac:spMkLst>
        </pc:spChg>
        <pc:spChg chg="del">
          <ac:chgData name="Flávio Olimpio" userId="2d1d60667f675a7b" providerId="LiveId" clId="{E9B563F4-48F4-49D7-BCC8-E6C8C128EDDC}" dt="2021-07-15T20:09:44.504" v="1540" actId="478"/>
          <ac:spMkLst>
            <pc:docMk/>
            <pc:sldMk cId="432030825" sldId="392"/>
            <ac:spMk id="3" creationId="{6BD3DE78-106B-4CAC-851C-25CFBCC69395}"/>
          </ac:spMkLst>
        </pc:spChg>
        <pc:spChg chg="add mod">
          <ac:chgData name="Flávio Olimpio" userId="2d1d60667f675a7b" providerId="LiveId" clId="{E9B563F4-48F4-49D7-BCC8-E6C8C128EDDC}" dt="2021-07-16T12:16:10.259" v="1566"/>
          <ac:spMkLst>
            <pc:docMk/>
            <pc:sldMk cId="432030825" sldId="392"/>
            <ac:spMk id="5" creationId="{EE0AB58C-724E-4DBC-86CD-722C27AB6993}"/>
          </ac:spMkLst>
        </pc:spChg>
        <pc:picChg chg="add mod">
          <ac:chgData name="Flávio Olimpio" userId="2d1d60667f675a7b" providerId="LiveId" clId="{E9B563F4-48F4-49D7-BCC8-E6C8C128EDDC}" dt="2021-07-16T12:27:24.016" v="1568" actId="1076"/>
          <ac:picMkLst>
            <pc:docMk/>
            <pc:sldMk cId="432030825" sldId="392"/>
            <ac:picMk id="7170" creationId="{6BFA7E7F-DE92-45FC-ACE1-4F7249B1CC36}"/>
          </ac:picMkLst>
        </pc:picChg>
        <pc:picChg chg="add mod">
          <ac:chgData name="Flávio Olimpio" userId="2d1d60667f675a7b" providerId="LiveId" clId="{E9B563F4-48F4-49D7-BCC8-E6C8C128EDDC}" dt="2021-07-16T12:16:00.969" v="1560" actId="1076"/>
          <ac:picMkLst>
            <pc:docMk/>
            <pc:sldMk cId="432030825" sldId="392"/>
            <ac:picMk id="7172" creationId="{F143158D-E266-452A-906F-23D9837E3B83}"/>
          </ac:picMkLst>
        </pc:picChg>
      </pc:sldChg>
      <pc:sldMasterChg chg="modSp modSldLayout">
        <pc:chgData name="Flávio Olimpio" userId="2d1d60667f675a7b" providerId="LiveId" clId="{E9B563F4-48F4-49D7-BCC8-E6C8C128EDDC}" dt="2021-07-15T13:23:05.884" v="3"/>
        <pc:sldMasterMkLst>
          <pc:docMk/>
          <pc:sldMasterMk cId="0" sldId="2147483648"/>
        </pc:sldMasterMkLst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Flávio Olimpio" userId="2d1d60667f675a7b" providerId="LiveId" clId="{E9B563F4-48F4-49D7-BCC8-E6C8C128EDDC}" dt="2021-07-15T13:23:05.884" v="3"/>
          <pc:sldLayoutMkLst>
            <pc:docMk/>
            <pc:sldMasterMk cId="0" sldId="2147483648"/>
            <pc:sldLayoutMk cId="0" sldId="2147483661"/>
          </pc:sldLayoutMkLst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Flávio Olimpio" userId="2d1d60667f675a7b" providerId="LiveId" clId="{E9B563F4-48F4-49D7-BCC8-E6C8C128EDDC}" dt="2021-07-15T13:23:05.884" v="3"/>
          <pc:sldLayoutMkLst>
            <pc:docMk/>
            <pc:sldMasterMk cId="0" sldId="2147483648"/>
            <pc:sldLayoutMk cId="0" sldId="2147483663"/>
          </pc:sldLayoutMkLst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16" creationId="{00000000-0000-0000-0000-000000000000}"/>
            </ac:spMkLst>
          </pc:spChg>
        </pc:sldLayoutChg>
      </pc:sldMasterChg>
    </pc:docChg>
  </pc:docChgLst>
  <pc:docChgLst>
    <pc:chgData name="Flávio Olimpio" userId="2d1d60667f675a7b" providerId="LiveId" clId="{63323717-F4AD-4630-8CE8-9A11C28AFEC1}"/>
    <pc:docChg chg="undo addSld delSld">
      <pc:chgData name="Flávio Olimpio" userId="2d1d60667f675a7b" providerId="LiveId" clId="{63323717-F4AD-4630-8CE8-9A11C28AFEC1}" dt="2019-09-18T01:31:17.357" v="18" actId="2696"/>
      <pc:docMkLst>
        <pc:docMk/>
      </pc:docMkLst>
      <pc:sldChg chg="del">
        <pc:chgData name="Flávio Olimpio" userId="2d1d60667f675a7b" providerId="LiveId" clId="{63323717-F4AD-4630-8CE8-9A11C28AFEC1}" dt="2019-09-18T01:28:25.712" v="0" actId="2696"/>
        <pc:sldMkLst>
          <pc:docMk/>
          <pc:sldMk cId="0" sldId="260"/>
        </pc:sldMkLst>
      </pc:sldChg>
      <pc:sldChg chg="del">
        <pc:chgData name="Flávio Olimpio" userId="2d1d60667f675a7b" providerId="LiveId" clId="{63323717-F4AD-4630-8CE8-9A11C28AFEC1}" dt="2019-09-18T01:28:49.112" v="1" actId="2696"/>
        <pc:sldMkLst>
          <pc:docMk/>
          <pc:sldMk cId="0" sldId="265"/>
        </pc:sldMkLst>
      </pc:sldChg>
      <pc:sldChg chg="del">
        <pc:chgData name="Flávio Olimpio" userId="2d1d60667f675a7b" providerId="LiveId" clId="{63323717-F4AD-4630-8CE8-9A11C28AFEC1}" dt="2019-09-18T01:28:52.042" v="2" actId="2696"/>
        <pc:sldMkLst>
          <pc:docMk/>
          <pc:sldMk cId="0" sldId="266"/>
        </pc:sldMkLst>
      </pc:sldChg>
      <pc:sldChg chg="del">
        <pc:chgData name="Flávio Olimpio" userId="2d1d60667f675a7b" providerId="LiveId" clId="{63323717-F4AD-4630-8CE8-9A11C28AFEC1}" dt="2019-09-18T01:30:01.948" v="3" actId="2696"/>
        <pc:sldMkLst>
          <pc:docMk/>
          <pc:sldMk cId="0" sldId="283"/>
        </pc:sldMkLst>
      </pc:sldChg>
      <pc:sldChg chg="del">
        <pc:chgData name="Flávio Olimpio" userId="2d1d60667f675a7b" providerId="LiveId" clId="{63323717-F4AD-4630-8CE8-9A11C28AFEC1}" dt="2019-09-18T01:30:02.917" v="4" actId="2696"/>
        <pc:sldMkLst>
          <pc:docMk/>
          <pc:sldMk cId="0" sldId="284"/>
        </pc:sldMkLst>
      </pc:sldChg>
      <pc:sldChg chg="add del">
        <pc:chgData name="Flávio Olimpio" userId="2d1d60667f675a7b" providerId="LiveId" clId="{63323717-F4AD-4630-8CE8-9A11C28AFEC1}" dt="2019-09-18T01:30:14.734" v="8" actId="2696"/>
        <pc:sldMkLst>
          <pc:docMk/>
          <pc:sldMk cId="0" sldId="285"/>
        </pc:sldMkLst>
      </pc:sldChg>
      <pc:sldChg chg="add del">
        <pc:chgData name="Flávio Olimpio" userId="2d1d60667f675a7b" providerId="LiveId" clId="{63323717-F4AD-4630-8CE8-9A11C28AFEC1}" dt="2019-09-18T01:30:25.110" v="9" actId="2696"/>
        <pc:sldMkLst>
          <pc:docMk/>
          <pc:sldMk cId="0" sldId="286"/>
        </pc:sldMkLst>
      </pc:sldChg>
      <pc:sldChg chg="del">
        <pc:chgData name="Flávio Olimpio" userId="2d1d60667f675a7b" providerId="LiveId" clId="{63323717-F4AD-4630-8CE8-9A11C28AFEC1}" dt="2019-09-18T01:30:38.079" v="10" actId="2696"/>
        <pc:sldMkLst>
          <pc:docMk/>
          <pc:sldMk cId="0" sldId="287"/>
        </pc:sldMkLst>
      </pc:sldChg>
      <pc:sldChg chg="del">
        <pc:chgData name="Flávio Olimpio" userId="2d1d60667f675a7b" providerId="LiveId" clId="{63323717-F4AD-4630-8CE8-9A11C28AFEC1}" dt="2019-09-18T01:30:42.155" v="11" actId="2696"/>
        <pc:sldMkLst>
          <pc:docMk/>
          <pc:sldMk cId="0" sldId="288"/>
        </pc:sldMkLst>
      </pc:sldChg>
      <pc:sldChg chg="del">
        <pc:chgData name="Flávio Olimpio" userId="2d1d60667f675a7b" providerId="LiveId" clId="{63323717-F4AD-4630-8CE8-9A11C28AFEC1}" dt="2019-09-18T01:30:43.227" v="12" actId="2696"/>
        <pc:sldMkLst>
          <pc:docMk/>
          <pc:sldMk cId="0" sldId="289"/>
        </pc:sldMkLst>
      </pc:sldChg>
      <pc:sldChg chg="del">
        <pc:chgData name="Flávio Olimpio" userId="2d1d60667f675a7b" providerId="LiveId" clId="{63323717-F4AD-4630-8CE8-9A11C28AFEC1}" dt="2019-09-18T01:30:43.973" v="13" actId="2696"/>
        <pc:sldMkLst>
          <pc:docMk/>
          <pc:sldMk cId="0" sldId="290"/>
        </pc:sldMkLst>
      </pc:sldChg>
      <pc:sldChg chg="del">
        <pc:chgData name="Flávio Olimpio" userId="2d1d60667f675a7b" providerId="LiveId" clId="{63323717-F4AD-4630-8CE8-9A11C28AFEC1}" dt="2019-09-18T01:30:44.784" v="14" actId="2696"/>
        <pc:sldMkLst>
          <pc:docMk/>
          <pc:sldMk cId="0" sldId="291"/>
        </pc:sldMkLst>
      </pc:sldChg>
      <pc:sldChg chg="del">
        <pc:chgData name="Flávio Olimpio" userId="2d1d60667f675a7b" providerId="LiveId" clId="{63323717-F4AD-4630-8CE8-9A11C28AFEC1}" dt="2019-09-18T01:30:47.555" v="15" actId="2696"/>
        <pc:sldMkLst>
          <pc:docMk/>
          <pc:sldMk cId="0" sldId="292"/>
        </pc:sldMkLst>
      </pc:sldChg>
      <pc:sldChg chg="del">
        <pc:chgData name="Flávio Olimpio" userId="2d1d60667f675a7b" providerId="LiveId" clId="{63323717-F4AD-4630-8CE8-9A11C28AFEC1}" dt="2019-09-18T01:30:49.369" v="16" actId="2696"/>
        <pc:sldMkLst>
          <pc:docMk/>
          <pc:sldMk cId="0" sldId="293"/>
        </pc:sldMkLst>
      </pc:sldChg>
      <pc:sldChg chg="del">
        <pc:chgData name="Flávio Olimpio" userId="2d1d60667f675a7b" providerId="LiveId" clId="{63323717-F4AD-4630-8CE8-9A11C28AFEC1}" dt="2019-09-18T01:30:51.823" v="17" actId="2696"/>
        <pc:sldMkLst>
          <pc:docMk/>
          <pc:sldMk cId="0" sldId="294"/>
        </pc:sldMkLst>
      </pc:sldChg>
      <pc:sldChg chg="del">
        <pc:chgData name="Flávio Olimpio" userId="2d1d60667f675a7b" providerId="LiveId" clId="{63323717-F4AD-4630-8CE8-9A11C28AFEC1}" dt="2019-09-18T01:31:17.357" v="18" actId="2696"/>
        <pc:sldMkLst>
          <pc:docMk/>
          <pc:sldMk cId="0" sldId="2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81594" y="82372"/>
            <a:ext cx="362881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48335" y="2571751"/>
            <a:ext cx="3824732" cy="2339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BF226-FD11-41D0-B9E1-99E93D94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A6609-E9C9-4C98-815B-21920533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F547-39DD-4D95-B1D7-179D6DAD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291F3-42D3-4729-8D65-84C15FEBD7E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14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69DFF1-A740-4BD6-8B5A-7B056464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703279-AFED-4E43-A5DB-C39F2AE9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874636-530F-4794-A66E-52DEB7CB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5BE57-4646-4678-80B1-3877431EBD76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68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3860" y="82372"/>
            <a:ext cx="1058428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6189" y="2296439"/>
            <a:ext cx="109372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302DE46-7A65-4755-9557-4E68A30A40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007354"/>
            <a:ext cx="12192000" cy="1354217"/>
          </a:xfrm>
        </p:spPr>
        <p:txBody>
          <a:bodyPr anchor="ctr"/>
          <a:lstStyle/>
          <a:p>
            <a:r>
              <a:rPr lang="en-US" altLang="en-US" sz="4400" dirty="0" err="1">
                <a:solidFill>
                  <a:schemeClr val="tx1"/>
                </a:solidFill>
              </a:rPr>
              <a:t>Orbitais</a:t>
            </a:r>
            <a:r>
              <a:rPr lang="en-US" altLang="en-US" sz="4400" dirty="0">
                <a:solidFill>
                  <a:schemeClr val="tx1"/>
                </a:solidFill>
              </a:rPr>
              <a:t> </a:t>
            </a:r>
            <a:r>
              <a:rPr lang="en-US" altLang="en-US" sz="4400" dirty="0" err="1">
                <a:solidFill>
                  <a:schemeClr val="tx1"/>
                </a:solidFill>
              </a:rPr>
              <a:t>Moleculares</a:t>
            </a:r>
            <a:r>
              <a:rPr lang="en-US" altLang="en-US" sz="4400" dirty="0">
                <a:solidFill>
                  <a:schemeClr val="tx1"/>
                </a:solidFill>
              </a:rPr>
              <a:t> de </a:t>
            </a:r>
            <a:r>
              <a:rPr lang="en-US" altLang="en-US" sz="4400" dirty="0" err="1">
                <a:solidFill>
                  <a:schemeClr val="tx1"/>
                </a:solidFill>
              </a:rPr>
              <a:t>Moléculas</a:t>
            </a:r>
            <a:r>
              <a:rPr lang="en-US" altLang="en-US" sz="4400" dirty="0">
                <a:solidFill>
                  <a:schemeClr val="tx1"/>
                </a:solidFill>
              </a:rPr>
              <a:t> </a:t>
            </a:r>
            <a:r>
              <a:rPr lang="en-US" altLang="en-US" sz="4400" dirty="0" err="1">
                <a:solidFill>
                  <a:schemeClr val="tx1"/>
                </a:solidFill>
              </a:rPr>
              <a:t>Diatômicas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pic>
        <p:nvPicPr>
          <p:cNvPr id="3075" name="Picture 5" descr="Portal UFJ - Universidade Federal de Jataí">
            <a:extLst>
              <a:ext uri="{FF2B5EF4-FFF2-40B4-BE49-F238E27FC236}">
                <a16:creationId xmlns:a16="http://schemas.microsoft.com/office/drawing/2014/main" id="{EE3B6C93-BCEF-47E1-8F76-8C4851824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-76200"/>
            <a:ext cx="24765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>
            <a:extLst>
              <a:ext uri="{FF2B5EF4-FFF2-40B4-BE49-F238E27FC236}">
                <a16:creationId xmlns:a16="http://schemas.microsoft.com/office/drawing/2014/main" id="{A5FF5AE8-B62B-47CF-AB76-C1D90816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495800"/>
            <a:ext cx="571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alibri Light" panose="020F0302020204030204" pitchFamily="34" charset="0"/>
              </a:rPr>
              <a:t>Prof° MSc. Flávio Olimpio Sanches Neto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28E68C5-88CA-41C4-ACBF-C06143A83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76200"/>
            <a:ext cx="4114800" cy="609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err="1">
                <a:solidFill>
                  <a:schemeClr val="tx1"/>
                </a:solidFill>
              </a:rPr>
              <a:t>Nas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últimas</a:t>
            </a:r>
            <a:r>
              <a:rPr lang="en-US" altLang="en-US" dirty="0">
                <a:solidFill>
                  <a:schemeClr val="tx1"/>
                </a:solidFill>
              </a:rPr>
              <a:t> aulas…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8997C56-FE8C-43D4-8BC9-CE804565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99836"/>
            <a:ext cx="91440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3200" dirty="0" err="1">
                <a:latin typeface="Calibri Light" panose="020F0302020204030204" pitchFamily="34" charset="0"/>
              </a:rPr>
              <a:t>Introdução</a:t>
            </a:r>
            <a:r>
              <a:rPr lang="en-US" altLang="en-US" sz="3200" dirty="0">
                <a:latin typeface="Calibri Light" panose="020F0302020204030204" pitchFamily="34" charset="0"/>
              </a:rPr>
              <a:t> </a:t>
            </a:r>
            <a:r>
              <a:rPr lang="en-US" altLang="en-US" sz="3200" dirty="0" err="1">
                <a:latin typeface="Calibri Light" panose="020F0302020204030204" pitchFamily="34" charset="0"/>
              </a:rPr>
              <a:t>aos</a:t>
            </a:r>
            <a:r>
              <a:rPr lang="en-US" altLang="en-US" sz="3200" dirty="0">
                <a:latin typeface="Calibri Light" panose="020F0302020204030204" pitchFamily="34" charset="0"/>
              </a:rPr>
              <a:t> </a:t>
            </a:r>
            <a:r>
              <a:rPr lang="en-US" altLang="en-US" sz="3200" dirty="0" err="1">
                <a:latin typeface="Calibri Light" panose="020F0302020204030204" pitchFamily="34" charset="0"/>
              </a:rPr>
              <a:t>tipos</a:t>
            </a:r>
            <a:r>
              <a:rPr lang="en-US" altLang="en-US" sz="3200" dirty="0">
                <a:latin typeface="Calibri Light" panose="020F0302020204030204" pitchFamily="34" charset="0"/>
              </a:rPr>
              <a:t> de </a:t>
            </a:r>
            <a:r>
              <a:rPr lang="en-US" altLang="en-US" sz="3200" dirty="0" err="1">
                <a:latin typeface="Calibri Light" panose="020F0302020204030204" pitchFamily="34" charset="0"/>
              </a:rPr>
              <a:t>ligações</a:t>
            </a:r>
            <a:r>
              <a:rPr lang="en-US" altLang="en-US" sz="3200" dirty="0">
                <a:latin typeface="Calibri Light" panose="020F0302020204030204" pitchFamily="34" charset="0"/>
              </a:rPr>
              <a:t> </a:t>
            </a:r>
            <a:r>
              <a:rPr lang="en-US" altLang="en-US" sz="3200" dirty="0" err="1">
                <a:latin typeface="Calibri Light" panose="020F0302020204030204" pitchFamily="34" charset="0"/>
              </a:rPr>
              <a:t>químicas</a:t>
            </a:r>
            <a:r>
              <a:rPr lang="en-US" altLang="en-US" sz="3200" dirty="0">
                <a:latin typeface="Calibri Light" panose="020F0302020204030204" pitchFamily="34" charset="0"/>
              </a:rPr>
              <a:t>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3200" dirty="0" err="1">
                <a:latin typeface="Calibri Light" panose="020F0302020204030204" pitchFamily="34" charset="0"/>
              </a:rPr>
              <a:t>Ligação</a:t>
            </a:r>
            <a:r>
              <a:rPr lang="en-US" altLang="en-US" sz="3200" dirty="0">
                <a:latin typeface="Calibri Light" panose="020F0302020204030204" pitchFamily="34" charset="0"/>
              </a:rPr>
              <a:t> </a:t>
            </a:r>
            <a:r>
              <a:rPr lang="en-US" altLang="en-US" sz="3200" dirty="0" err="1">
                <a:latin typeface="Calibri Light" panose="020F0302020204030204" pitchFamily="34" charset="0"/>
              </a:rPr>
              <a:t>Iônica</a:t>
            </a:r>
            <a:r>
              <a:rPr lang="en-US" altLang="en-US" sz="3200" dirty="0">
                <a:latin typeface="Calibri Light" panose="020F0302020204030204" pitchFamily="34" charset="0"/>
              </a:rPr>
              <a:t>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3200" dirty="0" err="1">
                <a:latin typeface="Calibri Light" panose="020F0302020204030204" pitchFamily="34" charset="0"/>
              </a:rPr>
              <a:t>Ligação</a:t>
            </a:r>
            <a:r>
              <a:rPr lang="en-US" altLang="en-US" sz="3200" dirty="0">
                <a:latin typeface="Calibri Light" panose="020F0302020204030204" pitchFamily="34" charset="0"/>
              </a:rPr>
              <a:t> </a:t>
            </a:r>
            <a:r>
              <a:rPr lang="en-US" altLang="en-US" sz="3200" dirty="0" err="1">
                <a:latin typeface="Calibri Light" panose="020F0302020204030204" pitchFamily="34" charset="0"/>
              </a:rPr>
              <a:t>Covalente</a:t>
            </a:r>
            <a:r>
              <a:rPr lang="en-US" altLang="en-US" sz="3200" dirty="0">
                <a:latin typeface="Calibri Light" panose="020F0302020204030204" pitchFamily="34" charset="0"/>
              </a:rPr>
              <a:t>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3200" dirty="0" err="1">
                <a:latin typeface="Calibri Light" panose="020F0302020204030204" pitchFamily="34" charset="0"/>
              </a:rPr>
              <a:t>Geometria</a:t>
            </a:r>
            <a:r>
              <a:rPr lang="en-US" altLang="en-US" sz="3200" dirty="0">
                <a:latin typeface="Calibri Light" panose="020F0302020204030204" pitchFamily="34" charset="0"/>
              </a:rPr>
              <a:t> Molecular;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sz="3200" b="1" dirty="0">
              <a:solidFill>
                <a:srgbClr val="FFC000"/>
              </a:solidFill>
              <a:latin typeface="Calibri Light" panose="020F03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sz="3200" b="1" dirty="0">
              <a:solidFill>
                <a:srgbClr val="FFC000"/>
              </a:solidFill>
              <a:latin typeface="Calibri Light" panose="020F03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sz="3200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sz="3200" dirty="0">
              <a:solidFill>
                <a:schemeClr val="tx2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D74EC-9327-4F35-A58B-099F0CD2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A Origem dos Orbitais Atômicos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9ECE0C3-A4E5-4103-8269-DB748572046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828800" y="978923"/>
                <a:ext cx="1407865" cy="677108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9ECE0C3-A4E5-4103-8269-DB7485720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28800" y="978923"/>
                <a:ext cx="1407865" cy="67710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71709651-3960-4F9D-9AAA-0C2CE61C6337}"/>
              </a:ext>
            </a:extLst>
          </p:cNvPr>
          <p:cNvSpPr/>
          <p:nvPr/>
        </p:nvSpPr>
        <p:spPr>
          <a:xfrm>
            <a:off x="1258859" y="3060684"/>
            <a:ext cx="609600" cy="60960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736AD9AC-4FFD-4BDA-9646-13731773D125}"/>
              </a:ext>
            </a:extLst>
          </p:cNvPr>
          <p:cNvSpPr/>
          <p:nvPr/>
        </p:nvSpPr>
        <p:spPr>
          <a:xfrm>
            <a:off x="3278159" y="3060684"/>
            <a:ext cx="609600" cy="609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D4F670-472F-4A9E-926C-15E531AFFBF1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868459" y="3365484"/>
            <a:ext cx="14097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33BEBAEF-5F02-43DF-9521-55CEB59ABE6B}"/>
              </a:ext>
            </a:extLst>
          </p:cNvPr>
          <p:cNvSpPr/>
          <p:nvPr/>
        </p:nvSpPr>
        <p:spPr>
          <a:xfrm>
            <a:off x="2325659" y="2086375"/>
            <a:ext cx="152400" cy="19232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11EA34-8FA5-4D94-9518-CCEA3C3722A3}"/>
              </a:ext>
            </a:extLst>
          </p:cNvPr>
          <p:cNvCxnSpPr>
            <a:cxnSpLocks/>
            <a:stCxn id="7" idx="7"/>
            <a:endCxn id="11" idx="3"/>
          </p:cNvCxnSpPr>
          <p:nvPr/>
        </p:nvCxnSpPr>
        <p:spPr>
          <a:xfrm flipV="1">
            <a:off x="1779185" y="2250535"/>
            <a:ext cx="568792" cy="89942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92EDC22-46DD-4DCA-B920-ED9B4B9D05BF}"/>
              </a:ext>
            </a:extLst>
          </p:cNvPr>
          <p:cNvCxnSpPr>
            <a:cxnSpLocks/>
            <a:stCxn id="8" idx="0"/>
            <a:endCxn id="11" idx="6"/>
          </p:cNvCxnSpPr>
          <p:nvPr/>
        </p:nvCxnSpPr>
        <p:spPr>
          <a:xfrm flipH="1" flipV="1">
            <a:off x="2478059" y="2182538"/>
            <a:ext cx="1104900" cy="87814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D8EC9EF-AD55-46BC-845C-EF90E93804A0}"/>
              </a:ext>
            </a:extLst>
          </p:cNvPr>
          <p:cNvSpPr txBox="1"/>
          <p:nvPr/>
        </p:nvSpPr>
        <p:spPr>
          <a:xfrm>
            <a:off x="2415714" y="3426716"/>
            <a:ext cx="31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EE8E310-8C3A-4162-944E-67F95AE2A7B0}"/>
              </a:ext>
            </a:extLst>
          </p:cNvPr>
          <p:cNvSpPr txBox="1"/>
          <p:nvPr/>
        </p:nvSpPr>
        <p:spPr>
          <a:xfrm>
            <a:off x="1649103" y="2470944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</a:t>
            </a:r>
            <a:r>
              <a:rPr lang="pt-BR" baseline="-25000" dirty="0" err="1"/>
              <a:t>A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3C1ED7E-A9BC-4E30-8493-184204D83CFC}"/>
              </a:ext>
            </a:extLst>
          </p:cNvPr>
          <p:cNvSpPr txBox="1"/>
          <p:nvPr/>
        </p:nvSpPr>
        <p:spPr>
          <a:xfrm>
            <a:off x="3352830" y="2471305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</a:t>
            </a:r>
            <a:r>
              <a:rPr lang="pt-BR" baseline="-25000" dirty="0" err="1"/>
              <a:t>B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612462F-FE96-4648-BA92-50DFE84A0932}"/>
              </a:ext>
            </a:extLst>
          </p:cNvPr>
          <p:cNvSpPr txBox="1"/>
          <p:nvPr/>
        </p:nvSpPr>
        <p:spPr>
          <a:xfrm>
            <a:off x="1361426" y="3706026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3E27C6B-C2F8-4FF1-A838-53739AF00A82}"/>
              </a:ext>
            </a:extLst>
          </p:cNvPr>
          <p:cNvSpPr txBox="1"/>
          <p:nvPr/>
        </p:nvSpPr>
        <p:spPr>
          <a:xfrm>
            <a:off x="3425704" y="3721784"/>
            <a:ext cx="31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92D050"/>
                </a:solidFill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Espaço Reservado para Conteúdo 2">
                <a:extLst>
                  <a:ext uri="{FF2B5EF4-FFF2-40B4-BE49-F238E27FC236}">
                    <a16:creationId xmlns:a16="http://schemas.microsoft.com/office/drawing/2014/main" id="{F3923518-7A33-499C-B7F1-1DB2312A7B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996" y="4306534"/>
                <a:ext cx="4668810" cy="37920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b="0" i="1" kern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kern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pt-BR" sz="24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kern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</m:e>
                        <m:sub>
                          <m:r>
                            <a:rPr lang="pt-BR" sz="2400" b="0" i="1" kern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pt-BR" sz="2400" b="0" i="1" kern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kern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</m:e>
                        <m:sub>
                          <m:r>
                            <a:rPr lang="pt-BR" sz="2400" b="0" i="1" kern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sz="2400" b="0" i="1" kern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kern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pt-BR" sz="2400" b="0" i="1" kern="0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pt-BR" sz="2400" b="0" i="1" kern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kern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pt-BR" sz="2400" b="0" i="1" kern="0" smtClean="0">
                              <a:latin typeface="Cambria Math" panose="02040503050406030204" pitchFamily="18" charset="0"/>
                            </a:rPr>
                            <m:t>𝑁𝑒</m:t>
                          </m:r>
                        </m:sub>
                      </m:sSub>
                      <m:r>
                        <a:rPr lang="pt-BR" sz="2400" b="0" i="1" kern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kern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pt-BR" sz="2400" b="0" i="1" kern="0" smtClean="0">
                              <a:latin typeface="Cambria Math" panose="02040503050406030204" pitchFamily="18" charset="0"/>
                            </a:rPr>
                            <m:t>𝑒𝑒</m:t>
                          </m:r>
                        </m:sub>
                      </m:sSub>
                    </m:oMath>
                  </m:oMathPara>
                </a14:m>
                <a:endParaRPr lang="pt-BR" sz="1800" kern="0" dirty="0"/>
              </a:p>
            </p:txBody>
          </p:sp>
        </mc:Choice>
        <mc:Fallback>
          <p:sp>
            <p:nvSpPr>
              <p:cNvPr id="29" name="Espaço Reservado para Conteúdo 2">
                <a:extLst>
                  <a:ext uri="{FF2B5EF4-FFF2-40B4-BE49-F238E27FC236}">
                    <a16:creationId xmlns:a16="http://schemas.microsoft.com/office/drawing/2014/main" id="{F3923518-7A33-499C-B7F1-1DB2312A7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96" y="4306534"/>
                <a:ext cx="4668810" cy="379206"/>
              </a:xfrm>
              <a:prstGeom prst="rect">
                <a:avLst/>
              </a:prstGeom>
              <a:blipFill>
                <a:blip r:embed="rId3"/>
                <a:stretch>
                  <a:fillRect t="-15873" r="-3525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Espaço Reservado para Conteúdo 2">
                <a:extLst>
                  <a:ext uri="{FF2B5EF4-FFF2-40B4-BE49-F238E27FC236}">
                    <a16:creationId xmlns:a16="http://schemas.microsoft.com/office/drawing/2014/main" id="{CAF1D7C7-1AFF-4810-82FC-5E1BA5F4D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9800" y="5136542"/>
                <a:ext cx="3126337" cy="37920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kern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pt-BR" sz="2400" b="0" i="1" kern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sz="24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kern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</m:e>
                        <m:sub>
                          <m:r>
                            <a:rPr lang="pt-BR" sz="2400" b="0" i="1" kern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sz="2400" b="0" i="1" kern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kern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pt-BR" sz="2400" b="0" i="1" kern="0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pt-BR" sz="2400" b="0" i="1" kern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kern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pt-BR" sz="2400" b="0" i="1" kern="0" smtClean="0">
                              <a:latin typeface="Cambria Math" panose="02040503050406030204" pitchFamily="18" charset="0"/>
                            </a:rPr>
                            <m:t>𝑁𝑒</m:t>
                          </m:r>
                        </m:sub>
                      </m:sSub>
                    </m:oMath>
                  </m:oMathPara>
                </a14:m>
                <a:endParaRPr lang="pt-BR" sz="1800" kern="0" dirty="0"/>
              </a:p>
            </p:txBody>
          </p:sp>
        </mc:Choice>
        <mc:Fallback>
          <p:sp>
            <p:nvSpPr>
              <p:cNvPr id="30" name="Espaço Reservado para Conteúdo 2">
                <a:extLst>
                  <a:ext uri="{FF2B5EF4-FFF2-40B4-BE49-F238E27FC236}">
                    <a16:creationId xmlns:a16="http://schemas.microsoft.com/office/drawing/2014/main" id="{CAF1D7C7-1AFF-4810-82FC-5E1BA5F4D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00" y="5136542"/>
                <a:ext cx="3126337" cy="379206"/>
              </a:xfrm>
              <a:prstGeom prst="rect">
                <a:avLst/>
              </a:prstGeom>
              <a:blipFill>
                <a:blip r:embed="rId4"/>
                <a:stretch>
                  <a:fillRect t="-17742" r="-2144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Espaço Reservado para Conteúdo 2">
                <a:extLst>
                  <a:ext uri="{FF2B5EF4-FFF2-40B4-BE49-F238E27FC236}">
                    <a16:creationId xmlns:a16="http://schemas.microsoft.com/office/drawing/2014/main" id="{8DD43563-4793-4BAE-BBB7-0BEB190033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7478" y="5820452"/>
                <a:ext cx="4825492" cy="67140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400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b="0" i="1" kern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pt-BR" sz="2400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sz="2400" b="0" i="1" kern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pt-BR" i="1"/>
                              <m:t>ℏ</m:t>
                            </m:r>
                          </m:e>
                          <m:sup>
                            <m:r>
                              <a:rPr lang="pt-BR" i="1"/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pt-BR" i="1"/>
                              <m:t>2</m:t>
                            </m:r>
                            <m:r>
                              <a:rPr lang="pt-BR" i="1"/>
                              <m:t>𝑚</m:t>
                            </m:r>
                          </m:e>
                          <m:sub>
                            <m:r>
                              <a:rPr lang="pt-BR" i="1"/>
                              <m:t>𝑒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pt-BR" sz="24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pt-BR" sz="24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b="0" i="1" kern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pt-BR" i="1"/>
                              <m:t>𝑒</m:t>
                            </m:r>
                          </m:e>
                          <m:sup>
                            <m:r>
                              <a:rPr lang="pt-BR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t-BR" i="1"/>
                          <m:t>4</m:t>
                        </m:r>
                        <m:r>
                          <a:rPr lang="pt-BR" i="1"/>
                          <m:t>𝜋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pt-BR" i="1"/>
                              <m:t>𝜀</m:t>
                            </m:r>
                          </m:e>
                          <m:sub>
                            <m:r>
                              <a:rPr lang="pt-BR" i="1"/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sz="1800" kern="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pt-BR" sz="1800" kern="0" dirty="0"/>
              </a:p>
            </p:txBody>
          </p:sp>
        </mc:Choice>
        <mc:Fallback>
          <p:sp>
            <p:nvSpPr>
              <p:cNvPr id="31" name="Espaço Reservado para Conteúdo 2">
                <a:extLst>
                  <a:ext uri="{FF2B5EF4-FFF2-40B4-BE49-F238E27FC236}">
                    <a16:creationId xmlns:a16="http://schemas.microsoft.com/office/drawing/2014/main" id="{8DD43563-4793-4BAE-BBB7-0BEB19003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78" y="5820452"/>
                <a:ext cx="4825492" cy="671402"/>
              </a:xfrm>
              <a:prstGeom prst="rect">
                <a:avLst/>
              </a:prstGeom>
              <a:blipFill>
                <a:blip r:embed="rId5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Espaço Reservado para Conteúdo 2">
                <a:extLst>
                  <a:ext uri="{FF2B5EF4-FFF2-40B4-BE49-F238E27FC236}">
                    <a16:creationId xmlns:a16="http://schemas.microsoft.com/office/drawing/2014/main" id="{8CAC5DDC-13FD-461F-A693-D96A71BA07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0701" y="978923"/>
                <a:ext cx="5562601" cy="50584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320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i="1" ker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pt-BR" sz="3200" i="1" ker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pt-BR" sz="32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/>
                            <m:t>Ѱ</m:t>
                          </m:r>
                        </m:e>
                        <m:sub>
                          <m:r>
                            <a:rPr lang="pt-BR" sz="3200" b="0" i="1" kern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sz="3200" b="0" i="1" kern="0" smtClean="0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pt-BR" sz="32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kern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3200" b="0" i="1" kern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pt-BR" sz="3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Ѱ</m:t>
                          </m:r>
                        </m:e>
                        <m:sub>
                          <m:r>
                            <a:rPr lang="pt-BR" sz="3200" i="1" ker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pt-BR" sz="2400" kern="0" dirty="0"/>
              </a:p>
            </p:txBody>
          </p:sp>
        </mc:Choice>
        <mc:Fallback>
          <p:sp>
            <p:nvSpPr>
              <p:cNvPr id="32" name="Espaço Reservado para Conteúdo 2">
                <a:extLst>
                  <a:ext uri="{FF2B5EF4-FFF2-40B4-BE49-F238E27FC236}">
                    <a16:creationId xmlns:a16="http://schemas.microsoft.com/office/drawing/2014/main" id="{8CAC5DDC-13FD-461F-A693-D96A71BA0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701" y="978923"/>
                <a:ext cx="5562601" cy="505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Espaço Reservado para Conteúdo 2">
                <a:extLst>
                  <a:ext uri="{FF2B5EF4-FFF2-40B4-BE49-F238E27FC236}">
                    <a16:creationId xmlns:a16="http://schemas.microsoft.com/office/drawing/2014/main" id="{8507DAE9-ABF8-4EF5-A4AF-4AB0239922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27506" y="2115193"/>
                <a:ext cx="3222606" cy="32701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pt-BR" sz="2000" b="0" i="1" kern="0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pt-BR" sz="20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20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pt-B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pt-B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type m:val="lin"/>
                            <m:ctrlPr>
                              <a:rPr lang="pt-BR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</m:num>
                          <m:den>
                            <m:r>
                              <a:rPr lang="pt-BR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pt-B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pt-BR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sz="1600" kern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pt-BR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pt-BR" sz="1600" kern="0" dirty="0"/>
              </a:p>
            </p:txBody>
          </p:sp>
        </mc:Choice>
        <mc:Fallback>
          <p:sp>
            <p:nvSpPr>
              <p:cNvPr id="33" name="Espaço Reservado para Conteúdo 2">
                <a:extLst>
                  <a:ext uri="{FF2B5EF4-FFF2-40B4-BE49-F238E27FC236}">
                    <a16:creationId xmlns:a16="http://schemas.microsoft.com/office/drawing/2014/main" id="{8507DAE9-ABF8-4EF5-A4AF-4AB023992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506" y="2115193"/>
                <a:ext cx="3222606" cy="327013"/>
              </a:xfrm>
              <a:prstGeom prst="rect">
                <a:avLst/>
              </a:prstGeom>
              <a:blipFill>
                <a:blip r:embed="rId7"/>
                <a:stretch>
                  <a:fillRect l="-2841" t="-120370" r="-4167" b="-14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Espaço Reservado para Conteúdo 2">
                <a:extLst>
                  <a:ext uri="{FF2B5EF4-FFF2-40B4-BE49-F238E27FC236}">
                    <a16:creationId xmlns:a16="http://schemas.microsoft.com/office/drawing/2014/main" id="{1241F04D-CA43-4BDE-A385-4914D033D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67800" y="2071501"/>
                <a:ext cx="3222606" cy="32701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pt-BR" sz="2000" b="0" i="1" kern="0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pt-BR" sz="20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2000" b="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pt-B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pt-B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type m:val="lin"/>
                            <m:ctrlPr>
                              <a:rPr lang="pt-BR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</m:num>
                          <m:den>
                            <m:r>
                              <a:rPr lang="pt-BR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pt-B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pt-BR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sz="1600" kern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pt-BR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pt-BR" sz="1600" kern="0" dirty="0"/>
              </a:p>
            </p:txBody>
          </p:sp>
        </mc:Choice>
        <mc:Fallback>
          <p:sp>
            <p:nvSpPr>
              <p:cNvPr id="35" name="Espaço Reservado para Conteúdo 2">
                <a:extLst>
                  <a:ext uri="{FF2B5EF4-FFF2-40B4-BE49-F238E27FC236}">
                    <a16:creationId xmlns:a16="http://schemas.microsoft.com/office/drawing/2014/main" id="{1241F04D-CA43-4BDE-A385-4914D033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00" y="2071501"/>
                <a:ext cx="3222606" cy="327013"/>
              </a:xfrm>
              <a:prstGeom prst="rect">
                <a:avLst/>
              </a:prstGeom>
              <a:blipFill>
                <a:blip r:embed="rId8"/>
                <a:stretch>
                  <a:fillRect l="-2841" t="-122642" r="-4924" b="-1490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Agrupar 37">
            <a:extLst>
              <a:ext uri="{FF2B5EF4-FFF2-40B4-BE49-F238E27FC236}">
                <a16:creationId xmlns:a16="http://schemas.microsoft.com/office/drawing/2014/main" id="{53036E3D-5D73-4C9C-AF52-CD6C5188A900}"/>
              </a:ext>
            </a:extLst>
          </p:cNvPr>
          <p:cNvGrpSpPr/>
          <p:nvPr/>
        </p:nvGrpSpPr>
        <p:grpSpPr>
          <a:xfrm>
            <a:off x="6524724" y="2766587"/>
            <a:ext cx="685800" cy="862093"/>
            <a:chOff x="6248400" y="2721114"/>
            <a:chExt cx="685800" cy="862093"/>
          </a:xfrm>
        </p:grpSpPr>
        <p:sp>
          <p:nvSpPr>
            <p:cNvPr id="36" name="Fluxograma: Conector 35">
              <a:extLst>
                <a:ext uri="{FF2B5EF4-FFF2-40B4-BE49-F238E27FC236}">
                  <a16:creationId xmlns:a16="http://schemas.microsoft.com/office/drawing/2014/main" id="{0DD03E24-BBB0-4A1B-89E4-E72F907D7238}"/>
                </a:ext>
              </a:extLst>
            </p:cNvPr>
            <p:cNvSpPr/>
            <p:nvPr/>
          </p:nvSpPr>
          <p:spPr>
            <a:xfrm>
              <a:off x="6248400" y="2833223"/>
              <a:ext cx="685800" cy="74998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2060"/>
                </a:solidFill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3BE5FB13-026E-40F1-B751-D20039C735E0}"/>
                </a:ext>
              </a:extLst>
            </p:cNvPr>
            <p:cNvSpPr txBox="1"/>
            <p:nvPr/>
          </p:nvSpPr>
          <p:spPr>
            <a:xfrm>
              <a:off x="6434045" y="2721114"/>
              <a:ext cx="314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tx2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0D2D5136-F597-4B81-B9AE-42291A8A3198}"/>
              </a:ext>
            </a:extLst>
          </p:cNvPr>
          <p:cNvGrpSpPr/>
          <p:nvPr/>
        </p:nvGrpSpPr>
        <p:grpSpPr>
          <a:xfrm>
            <a:off x="10590241" y="2672562"/>
            <a:ext cx="685800" cy="862093"/>
            <a:chOff x="6248400" y="2721114"/>
            <a:chExt cx="685800" cy="862093"/>
          </a:xfrm>
          <a:solidFill>
            <a:srgbClr val="92D050"/>
          </a:solidFill>
        </p:grpSpPr>
        <p:sp>
          <p:nvSpPr>
            <p:cNvPr id="40" name="Fluxograma: Conector 39">
              <a:extLst>
                <a:ext uri="{FF2B5EF4-FFF2-40B4-BE49-F238E27FC236}">
                  <a16:creationId xmlns:a16="http://schemas.microsoft.com/office/drawing/2014/main" id="{73FF3A90-5E06-40B3-82CE-3E1C3A45656A}"/>
                </a:ext>
              </a:extLst>
            </p:cNvPr>
            <p:cNvSpPr/>
            <p:nvPr/>
          </p:nvSpPr>
          <p:spPr>
            <a:xfrm>
              <a:off x="6248400" y="2833223"/>
              <a:ext cx="685800" cy="749984"/>
            </a:xfrm>
            <a:prstGeom prst="flowChartConnector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2060"/>
                </a:solidFill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653D9BB-E4E4-420F-AE0E-359D09D656EC}"/>
                </a:ext>
              </a:extLst>
            </p:cNvPr>
            <p:cNvSpPr txBox="1"/>
            <p:nvPr/>
          </p:nvSpPr>
          <p:spPr>
            <a:xfrm>
              <a:off x="6434045" y="2721114"/>
              <a:ext cx="31451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rgbClr val="00B050"/>
                  </a:solidFill>
                </a:rPr>
                <a:t>.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Espaço Reservado para Conteúdo 2">
                <a:extLst>
                  <a:ext uri="{FF2B5EF4-FFF2-40B4-BE49-F238E27FC236}">
                    <a16:creationId xmlns:a16="http://schemas.microsoft.com/office/drawing/2014/main" id="{122773A4-9A82-475A-A49C-2B11F563A1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8809" y="4359649"/>
                <a:ext cx="4251587" cy="55399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𝛷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pt-B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pt-B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sz="16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Espaço Reservado para Conteúdo 2">
                <a:extLst>
                  <a:ext uri="{FF2B5EF4-FFF2-40B4-BE49-F238E27FC236}">
                    <a16:creationId xmlns:a16="http://schemas.microsoft.com/office/drawing/2014/main" id="{122773A4-9A82-475A-A49C-2B11F563A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809" y="4359649"/>
                <a:ext cx="425158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77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D74EC-9327-4F35-A58B-099F0CD2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A Origem dos Orbitais Atômicos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Espaço Reservado para Conteúdo 2">
                <a:extLst>
                  <a:ext uri="{FF2B5EF4-FFF2-40B4-BE49-F238E27FC236}">
                    <a16:creationId xmlns:a16="http://schemas.microsoft.com/office/drawing/2014/main" id="{122773A4-9A82-475A-A49C-2B11F563A1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859" y="1407683"/>
                <a:ext cx="4251587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𝛷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sz="12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Espaço Reservado para Conteúdo 2">
                <a:extLst>
                  <a:ext uri="{FF2B5EF4-FFF2-40B4-BE49-F238E27FC236}">
                    <a16:creationId xmlns:a16="http://schemas.microsoft.com/office/drawing/2014/main" id="{122773A4-9A82-475A-A49C-2B11F563A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59" y="1407683"/>
                <a:ext cx="425158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Espaço Reservado para Conteúdo 2">
                <a:extLst>
                  <a:ext uri="{FF2B5EF4-FFF2-40B4-BE49-F238E27FC236}">
                    <a16:creationId xmlns:a16="http://schemas.microsoft.com/office/drawing/2014/main" id="{C3483CC3-3AC0-4859-9DFC-CA7454AA37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859" y="2396434"/>
                <a:ext cx="4251587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1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Espaço Reservado para Conteúdo 2">
                <a:extLst>
                  <a:ext uri="{FF2B5EF4-FFF2-40B4-BE49-F238E27FC236}">
                    <a16:creationId xmlns:a16="http://schemas.microsoft.com/office/drawing/2014/main" id="{C3483CC3-3AC0-4859-9DFC-CA7454AA3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59" y="2396434"/>
                <a:ext cx="4251587" cy="369332"/>
              </a:xfrm>
              <a:prstGeom prst="rect">
                <a:avLst/>
              </a:prstGeom>
              <a:blipFill>
                <a:blip r:embed="rId3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Espaço Reservado para Conteúdo 2">
                <a:extLst>
                  <a:ext uri="{FF2B5EF4-FFF2-40B4-BE49-F238E27FC236}">
                    <a16:creationId xmlns:a16="http://schemas.microsoft.com/office/drawing/2014/main" id="{9CD82E08-025A-4AC7-AC44-6C9395E7A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" y="3207313"/>
                <a:ext cx="5943600" cy="37638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sz="11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Espaço Reservado para Conteúdo 2">
                <a:extLst>
                  <a:ext uri="{FF2B5EF4-FFF2-40B4-BE49-F238E27FC236}">
                    <a16:creationId xmlns:a16="http://schemas.microsoft.com/office/drawing/2014/main" id="{9CD82E08-025A-4AC7-AC44-6C9395E7A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07313"/>
                <a:ext cx="5943600" cy="3763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Espaço Reservado para Conteúdo 2">
                <a:extLst>
                  <a:ext uri="{FF2B5EF4-FFF2-40B4-BE49-F238E27FC236}">
                    <a16:creationId xmlns:a16="http://schemas.microsoft.com/office/drawing/2014/main" id="{A1EBDD4B-67FF-4FE5-BF32-9DB5A1BB33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33400" y="4148357"/>
                <a:ext cx="4251587" cy="91723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𝛷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pt-BR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 ker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𝛷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𝛷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𝛷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t-BR" sz="11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Espaço Reservado para Conteúdo 2">
                <a:extLst>
                  <a:ext uri="{FF2B5EF4-FFF2-40B4-BE49-F238E27FC236}">
                    <a16:creationId xmlns:a16="http://schemas.microsoft.com/office/drawing/2014/main" id="{A1EBDD4B-67FF-4FE5-BF32-9DB5A1BB3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3400" y="4148357"/>
                <a:ext cx="4251587" cy="9172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2">
            <a:extLst>
              <a:ext uri="{FF2B5EF4-FFF2-40B4-BE49-F238E27FC236}">
                <a16:creationId xmlns:a16="http://schemas.microsoft.com/office/drawing/2014/main" id="{B6828C90-1571-4B66-83D9-C215D3B1C5CB}"/>
              </a:ext>
            </a:extLst>
          </p:cNvPr>
          <p:cNvSpPr txBox="1">
            <a:spLocks noChangeArrowheads="1"/>
          </p:cNvSpPr>
          <p:nvPr/>
        </p:nvSpPr>
        <p:spPr>
          <a:xfrm>
            <a:off x="3124200" y="4416566"/>
            <a:ext cx="3200400" cy="38573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>
              <a:defRPr/>
            </a:pPr>
            <a:r>
              <a:rPr lang="en-US" altLang="en-US" sz="2400" b="0" kern="0" dirty="0">
                <a:solidFill>
                  <a:schemeClr val="tx1"/>
                </a:solidFill>
              </a:rPr>
              <a:t>Integral </a:t>
            </a:r>
            <a:r>
              <a:rPr lang="en-US" altLang="en-US" sz="2400" b="0" kern="0" dirty="0" err="1">
                <a:solidFill>
                  <a:schemeClr val="tx1"/>
                </a:solidFill>
              </a:rPr>
              <a:t>Variacional</a:t>
            </a:r>
            <a:endParaRPr lang="en-US" altLang="en-US" sz="2400" b="0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Espaço Reservado para Conteúdo 2">
                <a:extLst>
                  <a:ext uri="{FF2B5EF4-FFF2-40B4-BE49-F238E27FC236}">
                    <a16:creationId xmlns:a16="http://schemas.microsoft.com/office/drawing/2014/main" id="{52B3D42F-8C70-4765-B90A-CC301301C2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00" y="5582095"/>
                <a:ext cx="2233442" cy="78617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𝑑𝑊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𝑑𝑊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1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Espaço Reservado para Conteúdo 2">
                <a:extLst>
                  <a:ext uri="{FF2B5EF4-FFF2-40B4-BE49-F238E27FC236}">
                    <a16:creationId xmlns:a16="http://schemas.microsoft.com/office/drawing/2014/main" id="{52B3D42F-8C70-4765-B90A-CC301301C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582095"/>
                <a:ext cx="2233442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2">
            <a:extLst>
              <a:ext uri="{FF2B5EF4-FFF2-40B4-BE49-F238E27FC236}">
                <a16:creationId xmlns:a16="http://schemas.microsoft.com/office/drawing/2014/main" id="{F4D942BB-FBD1-4AE4-BCF4-1081635695C6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0" y="5767023"/>
            <a:ext cx="3329158" cy="7861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>
              <a:defRPr/>
            </a:pPr>
            <a:r>
              <a:rPr lang="en-US" altLang="en-US" sz="2000" b="0" kern="0" dirty="0">
                <a:solidFill>
                  <a:schemeClr val="tx1"/>
                </a:solidFill>
              </a:rPr>
              <a:t>São </a:t>
            </a:r>
            <a:r>
              <a:rPr lang="en-US" altLang="en-US" sz="2000" b="0" kern="0" dirty="0" err="1">
                <a:solidFill>
                  <a:schemeClr val="tx1"/>
                </a:solidFill>
              </a:rPr>
              <a:t>gerados</a:t>
            </a:r>
            <a:r>
              <a:rPr lang="en-US" altLang="en-US" sz="2000" b="0" kern="0" dirty="0">
                <a:solidFill>
                  <a:schemeClr val="tx1"/>
                </a:solidFill>
              </a:rPr>
              <a:t> </a:t>
            </a:r>
            <a:r>
              <a:rPr lang="en-US" altLang="en-US" sz="2000" b="0" kern="0" dirty="0" err="1">
                <a:solidFill>
                  <a:schemeClr val="tx1"/>
                </a:solidFill>
              </a:rPr>
              <a:t>dois</a:t>
            </a:r>
            <a:r>
              <a:rPr lang="en-US" altLang="en-US" sz="2000" b="0" kern="0" dirty="0">
                <a:solidFill>
                  <a:schemeClr val="tx1"/>
                </a:solidFill>
              </a:rPr>
              <a:t> conjuntos de </a:t>
            </a:r>
            <a:r>
              <a:rPr lang="en-US" altLang="en-US" sz="2000" b="0" kern="0" dirty="0" err="1">
                <a:solidFill>
                  <a:schemeClr val="tx1"/>
                </a:solidFill>
              </a:rPr>
              <a:t>coeficiente</a:t>
            </a:r>
            <a:r>
              <a:rPr lang="en-US" altLang="en-US" sz="2000" b="0" kern="0" dirty="0">
                <a:solidFill>
                  <a:schemeClr val="tx1"/>
                </a:solidFill>
              </a:rPr>
              <a:t> </a:t>
            </a:r>
            <a:r>
              <a:rPr lang="en-US" altLang="en-US" sz="2000" b="0" kern="0" dirty="0" err="1">
                <a:solidFill>
                  <a:schemeClr val="tx1"/>
                </a:solidFill>
              </a:rPr>
              <a:t>c</a:t>
            </a:r>
            <a:r>
              <a:rPr lang="en-US" altLang="en-US" sz="2000" b="0" kern="0" baseline="-25000" dirty="0" err="1">
                <a:solidFill>
                  <a:schemeClr val="tx1"/>
                </a:solidFill>
              </a:rPr>
              <a:t>A</a:t>
            </a:r>
            <a:r>
              <a:rPr lang="en-US" altLang="en-US" sz="2000" b="0" kern="0" baseline="-25000" dirty="0">
                <a:solidFill>
                  <a:schemeClr val="tx1"/>
                </a:solidFill>
              </a:rPr>
              <a:t> </a:t>
            </a:r>
            <a:r>
              <a:rPr lang="en-US" altLang="en-US" sz="2000" b="0" kern="0" dirty="0">
                <a:solidFill>
                  <a:schemeClr val="tx1"/>
                </a:solidFill>
              </a:rPr>
              <a:t>e </a:t>
            </a:r>
            <a:r>
              <a:rPr lang="en-US" altLang="en-US" sz="2000" b="0" kern="0" dirty="0" err="1">
                <a:solidFill>
                  <a:schemeClr val="tx1"/>
                </a:solidFill>
              </a:rPr>
              <a:t>c</a:t>
            </a:r>
            <a:r>
              <a:rPr lang="en-US" altLang="en-US" sz="2000" b="0" kern="0" baseline="-25000" dirty="0" err="1">
                <a:solidFill>
                  <a:schemeClr val="tx1"/>
                </a:solidFill>
              </a:rPr>
              <a:t>B</a:t>
            </a:r>
            <a:r>
              <a:rPr lang="en-US" altLang="en-US" sz="2000" b="0" kern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5B061756-43F8-41AF-AC4C-B571EC7FDAD5}"/>
              </a:ext>
            </a:extLst>
          </p:cNvPr>
          <p:cNvSpPr txBox="1">
            <a:spLocks noChangeArrowheads="1"/>
          </p:cNvSpPr>
          <p:nvPr/>
        </p:nvSpPr>
        <p:spPr>
          <a:xfrm>
            <a:off x="7375511" y="743786"/>
            <a:ext cx="3733800" cy="385738"/>
          </a:xfrm>
          <a:prstGeom prst="rect">
            <a:avLst/>
          </a:prstGeom>
        </p:spPr>
        <p:txBody>
          <a:bodyPr wrap="square" lIns="0" tIns="0" rIns="0" bIns="0" rtlCol="0">
            <a:normAutofit fontScale="85000" lnSpcReduction="10000"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>
              <a:defRPr/>
            </a:pPr>
            <a:r>
              <a:rPr lang="en-US" altLang="en-US" sz="2400" b="0" kern="0" dirty="0" err="1">
                <a:solidFill>
                  <a:schemeClr val="tx1"/>
                </a:solidFill>
              </a:rPr>
              <a:t>Devido</a:t>
            </a:r>
            <a:r>
              <a:rPr lang="en-US" altLang="en-US" sz="2400" b="0" kern="0" dirty="0">
                <a:solidFill>
                  <a:schemeClr val="tx1"/>
                </a:solidFill>
              </a:rPr>
              <a:t> a </a:t>
            </a:r>
            <a:r>
              <a:rPr lang="en-US" altLang="en-US" sz="2400" b="0" kern="0" dirty="0" err="1">
                <a:solidFill>
                  <a:schemeClr val="tx1"/>
                </a:solidFill>
              </a:rPr>
              <a:t>simetria</a:t>
            </a:r>
            <a:r>
              <a:rPr lang="en-US" altLang="en-US" sz="2400" b="0" kern="0" dirty="0">
                <a:solidFill>
                  <a:schemeClr val="tx1"/>
                </a:solidFill>
              </a:rPr>
              <a:t> da </a:t>
            </a:r>
            <a:r>
              <a:rPr lang="en-US" altLang="en-US" sz="2400" b="0" kern="0" dirty="0" err="1">
                <a:solidFill>
                  <a:schemeClr val="tx1"/>
                </a:solidFill>
              </a:rPr>
              <a:t>molécula</a:t>
            </a:r>
            <a:endParaRPr lang="en-US" altLang="en-US" sz="2400" b="0" kern="0" dirty="0">
              <a:solidFill>
                <a:schemeClr val="tx1"/>
              </a:solidFill>
            </a:endParaRP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1BFBBED6-D0A6-4242-A516-FD1365EC9CC4}"/>
              </a:ext>
            </a:extLst>
          </p:cNvPr>
          <p:cNvSpPr txBox="1">
            <a:spLocks noChangeArrowheads="1"/>
          </p:cNvSpPr>
          <p:nvPr/>
        </p:nvSpPr>
        <p:spPr>
          <a:xfrm>
            <a:off x="1257300" y="781781"/>
            <a:ext cx="3733800" cy="385738"/>
          </a:xfrm>
          <a:prstGeom prst="rect">
            <a:avLst/>
          </a:prstGeom>
        </p:spPr>
        <p:txBody>
          <a:bodyPr wrap="square" lIns="0" tIns="0" rIns="0" bIns="0" rtlCol="0">
            <a:normAutofit fontScale="92500"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>
              <a:defRPr/>
            </a:pPr>
            <a:r>
              <a:rPr lang="en-US" altLang="en-US" sz="2400" kern="0" dirty="0" err="1">
                <a:solidFill>
                  <a:srgbClr val="FF0000"/>
                </a:solidFill>
              </a:rPr>
              <a:t>Densidade</a:t>
            </a:r>
            <a:r>
              <a:rPr lang="en-US" altLang="en-US" sz="2400" kern="0" dirty="0">
                <a:solidFill>
                  <a:srgbClr val="FF0000"/>
                </a:solidFill>
              </a:rPr>
              <a:t> de </a:t>
            </a:r>
            <a:r>
              <a:rPr lang="en-US" altLang="en-US" sz="2400" kern="0" dirty="0" err="1">
                <a:solidFill>
                  <a:srgbClr val="FF0000"/>
                </a:solidFill>
              </a:rPr>
              <a:t>Probabilidade</a:t>
            </a:r>
            <a:endParaRPr lang="en-US" altLang="en-US" sz="2400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800D9684-367B-4D69-A74E-74F6B9DEC700}"/>
                  </a:ext>
                </a:extLst>
              </p:cNvPr>
              <p:cNvSpPr txBox="1"/>
              <p:nvPr/>
            </p:nvSpPr>
            <p:spPr>
              <a:xfrm>
                <a:off x="6621593" y="1159563"/>
                <a:ext cx="1295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800D9684-367B-4D69-A74E-74F6B9DE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93" y="1159563"/>
                <a:ext cx="1295400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6593B6EC-04B9-4316-A97F-631BA028FCB3}"/>
                  </a:ext>
                </a:extLst>
              </p:cNvPr>
              <p:cNvSpPr txBox="1"/>
              <p:nvPr/>
            </p:nvSpPr>
            <p:spPr>
              <a:xfrm>
                <a:off x="9947884" y="1180907"/>
                <a:ext cx="15162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6593B6EC-04B9-4316-A97F-631BA028F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884" y="1180907"/>
                <a:ext cx="1516227" cy="461665"/>
              </a:xfrm>
              <a:prstGeom prst="rect">
                <a:avLst/>
              </a:prstGeom>
              <a:blipFill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Espaço Reservado para Conteúdo 2">
                <a:extLst>
                  <a:ext uri="{FF2B5EF4-FFF2-40B4-BE49-F238E27FC236}">
                    <a16:creationId xmlns:a16="http://schemas.microsoft.com/office/drawing/2014/main" id="{2B74681D-7EF7-46EB-8483-C7EA75056B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8399" y="1911575"/>
                <a:ext cx="2041787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0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Espaço Reservado para Conteúdo 2">
                <a:extLst>
                  <a:ext uri="{FF2B5EF4-FFF2-40B4-BE49-F238E27FC236}">
                    <a16:creationId xmlns:a16="http://schemas.microsoft.com/office/drawing/2014/main" id="{2B74681D-7EF7-46EB-8483-C7EA75056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99" y="1911575"/>
                <a:ext cx="2041787" cy="276999"/>
              </a:xfrm>
              <a:prstGeom prst="rect">
                <a:avLst/>
              </a:prstGeom>
              <a:blipFill>
                <a:blip r:embed="rId9"/>
                <a:stretch>
                  <a:fillRect l="-2985" t="-2222" r="-4776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Espaço Reservado para Conteúdo 2">
                <a:extLst>
                  <a:ext uri="{FF2B5EF4-FFF2-40B4-BE49-F238E27FC236}">
                    <a16:creationId xmlns:a16="http://schemas.microsoft.com/office/drawing/2014/main" id="{63AE8061-6E27-4ACE-A8AD-142819E3A6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9828" y="2506455"/>
                <a:ext cx="2041787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0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" name="Espaço Reservado para Conteúdo 2">
                <a:extLst>
                  <a:ext uri="{FF2B5EF4-FFF2-40B4-BE49-F238E27FC236}">
                    <a16:creationId xmlns:a16="http://schemas.microsoft.com/office/drawing/2014/main" id="{63AE8061-6E27-4ACE-A8AD-142819E3A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828" y="2506455"/>
                <a:ext cx="2041787" cy="276999"/>
              </a:xfrm>
              <a:prstGeom prst="rect">
                <a:avLst/>
              </a:prstGeom>
              <a:blipFill>
                <a:blip r:embed="rId10"/>
                <a:stretch>
                  <a:fillRect l="-2687" r="-4478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Espaço Reservado para Conteúdo 2">
                <a:extLst>
                  <a:ext uri="{FF2B5EF4-FFF2-40B4-BE49-F238E27FC236}">
                    <a16:creationId xmlns:a16="http://schemas.microsoft.com/office/drawing/2014/main" id="{9A31B982-3396-46BB-BCDC-137EADA0C0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36936" y="1959942"/>
                <a:ext cx="3155064" cy="2509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</m:t>
                      </m:r>
                      <m:sSubSup>
                        <m:sSubSup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sSubSup>
                        <m:sSubSup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+2∙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9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Espaço Reservado para Conteúdo 2">
                <a:extLst>
                  <a:ext uri="{FF2B5EF4-FFF2-40B4-BE49-F238E27FC236}">
                    <a16:creationId xmlns:a16="http://schemas.microsoft.com/office/drawing/2014/main" id="{9A31B982-3396-46BB-BCDC-137EADA0C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936" y="1959942"/>
                <a:ext cx="3155064" cy="250966"/>
              </a:xfrm>
              <a:prstGeom prst="rect">
                <a:avLst/>
              </a:prstGeom>
              <a:blipFill>
                <a:blip r:embed="rId11"/>
                <a:stretch>
                  <a:fillRect b="-341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Espaço Reservado para Conteúdo 2">
                <a:extLst>
                  <a:ext uri="{FF2B5EF4-FFF2-40B4-BE49-F238E27FC236}">
                    <a16:creationId xmlns:a16="http://schemas.microsoft.com/office/drawing/2014/main" id="{28FA6D48-B952-41BF-BD1A-B3F44CCB72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66429" y="2575859"/>
                <a:ext cx="3041866" cy="2509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</m:t>
                      </m:r>
                      <m:sSubSup>
                        <m:sSubSup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sSubSup>
                        <m:sSubSup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9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Espaço Reservado para Conteúdo 2">
                <a:extLst>
                  <a:ext uri="{FF2B5EF4-FFF2-40B4-BE49-F238E27FC236}">
                    <a16:creationId xmlns:a16="http://schemas.microsoft.com/office/drawing/2014/main" id="{28FA6D48-B952-41BF-BD1A-B3F44CCB7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429" y="2575859"/>
                <a:ext cx="3041866" cy="250966"/>
              </a:xfrm>
              <a:prstGeom prst="rect">
                <a:avLst/>
              </a:prstGeom>
              <a:blipFill>
                <a:blip r:embed="rId12"/>
                <a:stretch>
                  <a:fillRect b="-341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2">
            <a:extLst>
              <a:ext uri="{FF2B5EF4-FFF2-40B4-BE49-F238E27FC236}">
                <a16:creationId xmlns:a16="http://schemas.microsoft.com/office/drawing/2014/main" id="{0D0863EC-BD47-4AC2-992D-CBBFB1254660}"/>
              </a:ext>
            </a:extLst>
          </p:cNvPr>
          <p:cNvSpPr txBox="1">
            <a:spLocks noChangeArrowheads="1"/>
          </p:cNvSpPr>
          <p:nvPr/>
        </p:nvSpPr>
        <p:spPr>
          <a:xfrm>
            <a:off x="7429297" y="2996506"/>
            <a:ext cx="3733800" cy="38573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>
              <a:defRPr/>
            </a:pPr>
            <a:r>
              <a:rPr lang="en-US" altLang="en-US" sz="2400" b="0" kern="0" dirty="0" err="1">
                <a:solidFill>
                  <a:schemeClr val="tx1"/>
                </a:solidFill>
              </a:rPr>
              <a:t>Condição</a:t>
            </a:r>
            <a:r>
              <a:rPr lang="en-US" altLang="en-US" sz="2400" b="0" kern="0" dirty="0">
                <a:solidFill>
                  <a:schemeClr val="tx1"/>
                </a:solidFill>
              </a:rPr>
              <a:t> de </a:t>
            </a:r>
            <a:r>
              <a:rPr lang="en-US" altLang="en-US" sz="2400" b="0" kern="0" dirty="0" err="1">
                <a:solidFill>
                  <a:schemeClr val="tx1"/>
                </a:solidFill>
              </a:rPr>
              <a:t>Normalização</a:t>
            </a:r>
            <a:endParaRPr lang="en-US" altLang="en-US" sz="2400" b="0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7B2A77A2-E388-498A-8440-D2B218EEF486}"/>
                  </a:ext>
                </a:extLst>
              </p:cNvPr>
              <p:cNvSpPr txBox="1"/>
              <p:nvPr/>
            </p:nvSpPr>
            <p:spPr>
              <a:xfrm>
                <a:off x="6934199" y="3371297"/>
                <a:ext cx="1907707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Ѱ</m:t>
                              </m:r>
                            </m:e>
                            <m:sup>
                              <m:r>
                                <a:rPr lang="pt-B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Ѱ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7B2A77A2-E388-498A-8440-D2B218EEF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9" y="3371297"/>
                <a:ext cx="1907707" cy="8188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0B1725BE-AF13-4581-80AE-5CA7F915D445}"/>
                  </a:ext>
                </a:extLst>
              </p:cNvPr>
              <p:cNvSpPr txBox="1"/>
              <p:nvPr/>
            </p:nvSpPr>
            <p:spPr>
              <a:xfrm>
                <a:off x="9842065" y="3367498"/>
                <a:ext cx="1907707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0B1725BE-AF13-4581-80AE-5CA7F915D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065" y="3367498"/>
                <a:ext cx="1907707" cy="8188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Espaço Reservado para Conteúdo 2">
                <a:extLst>
                  <a:ext uri="{FF2B5EF4-FFF2-40B4-BE49-F238E27FC236}">
                    <a16:creationId xmlns:a16="http://schemas.microsoft.com/office/drawing/2014/main" id="{EDE7CBA7-6C64-4C2C-938D-A20072AFD6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6275" y="4130425"/>
                <a:ext cx="4159548" cy="79271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sSubSup>
                                <m:sSubSup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sSubSup>
                                <m:sSubSup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2∙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9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" name="Espaço Reservado para Conteúdo 2">
                <a:extLst>
                  <a:ext uri="{FF2B5EF4-FFF2-40B4-BE49-F238E27FC236}">
                    <a16:creationId xmlns:a16="http://schemas.microsoft.com/office/drawing/2014/main" id="{EDE7CBA7-6C64-4C2C-938D-A20072AFD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275" y="4130425"/>
                <a:ext cx="4159548" cy="79271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C8694E77-0045-46CE-B650-C50104D2BEB2}"/>
                  </a:ext>
                </a:extLst>
              </p:cNvPr>
              <p:cNvSpPr txBox="1"/>
              <p:nvPr/>
            </p:nvSpPr>
            <p:spPr>
              <a:xfrm>
                <a:off x="6842631" y="4976706"/>
                <a:ext cx="1996966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2∙1</m:t>
                          </m:r>
                          <m:sSub>
                            <m:sSubPr>
                              <m:ctrlPr>
                                <a:rPr lang="pt-B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pt-B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C8694E77-0045-46CE-B650-C50104D2B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631" y="4976706"/>
                <a:ext cx="1996966" cy="8188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2">
            <a:extLst>
              <a:ext uri="{FF2B5EF4-FFF2-40B4-BE49-F238E27FC236}">
                <a16:creationId xmlns:a16="http://schemas.microsoft.com/office/drawing/2014/main" id="{CABF0D19-3984-4607-832D-2D23F826511F}"/>
              </a:ext>
            </a:extLst>
          </p:cNvPr>
          <p:cNvSpPr txBox="1">
            <a:spLocks noChangeArrowheads="1"/>
          </p:cNvSpPr>
          <p:nvPr/>
        </p:nvSpPr>
        <p:spPr>
          <a:xfrm>
            <a:off x="9372397" y="5192647"/>
            <a:ext cx="2819603" cy="38573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>
              <a:defRPr/>
            </a:pPr>
            <a:r>
              <a:rPr lang="en-US" altLang="en-US" sz="1800" b="0" kern="0" dirty="0">
                <a:solidFill>
                  <a:schemeClr val="tx1"/>
                </a:solidFill>
              </a:rPr>
              <a:t>Integral de </a:t>
            </a:r>
            <a:r>
              <a:rPr lang="en-US" altLang="en-US" sz="1800" b="0" kern="0" dirty="0" err="1">
                <a:solidFill>
                  <a:schemeClr val="tx1"/>
                </a:solidFill>
              </a:rPr>
              <a:t>Sobreposição</a:t>
            </a:r>
            <a:endParaRPr lang="en-US" altLang="en-US" sz="1800" b="0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464F2DC-A491-40BC-A34B-8C36EEF249F9}"/>
                  </a:ext>
                </a:extLst>
              </p:cNvPr>
              <p:cNvSpPr txBox="1"/>
              <p:nvPr/>
            </p:nvSpPr>
            <p:spPr>
              <a:xfrm>
                <a:off x="6858795" y="5767023"/>
                <a:ext cx="236220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+1+2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464F2DC-A491-40BC-A34B-8C36EEF2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795" y="5767023"/>
                <a:ext cx="2362200" cy="374590"/>
              </a:xfrm>
              <a:prstGeom prst="rect">
                <a:avLst/>
              </a:prstGeom>
              <a:blipFill>
                <a:blip r:embed="rId1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BAF45FDC-F054-4749-AE7F-BF8F8D729459}"/>
                  </a:ext>
                </a:extLst>
              </p:cNvPr>
              <p:cNvSpPr txBox="1"/>
              <p:nvPr/>
            </p:nvSpPr>
            <p:spPr>
              <a:xfrm>
                <a:off x="6842631" y="6365905"/>
                <a:ext cx="236220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+1−2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BAF45FDC-F054-4749-AE7F-BF8F8D729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631" y="6365905"/>
                <a:ext cx="2362200" cy="37459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4D83B6E-AC15-4DF5-9899-15C6E4BA432C}"/>
                  </a:ext>
                </a:extLst>
              </p:cNvPr>
              <p:cNvSpPr txBox="1"/>
              <p:nvPr/>
            </p:nvSpPr>
            <p:spPr>
              <a:xfrm>
                <a:off x="10181258" y="5730192"/>
                <a:ext cx="1800687" cy="398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=(2+2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4D83B6E-AC15-4DF5-9899-15C6E4BA4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1258" y="5730192"/>
                <a:ext cx="1800687" cy="398442"/>
              </a:xfrm>
              <a:prstGeom prst="rect">
                <a:avLst/>
              </a:prstGeom>
              <a:blipFill>
                <a:blip r:embed="rId19"/>
                <a:stretch>
                  <a:fillRect t="-75385" r="-26351" b="-953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63403B61-9763-49B0-A7F1-614C1B3AAADA}"/>
                  </a:ext>
                </a:extLst>
              </p:cNvPr>
              <p:cNvSpPr txBox="1"/>
              <p:nvPr/>
            </p:nvSpPr>
            <p:spPr>
              <a:xfrm>
                <a:off x="10181257" y="6342053"/>
                <a:ext cx="1800687" cy="398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63403B61-9763-49B0-A7F1-614C1B3AA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1257" y="6342053"/>
                <a:ext cx="1800687" cy="398442"/>
              </a:xfrm>
              <a:prstGeom prst="rect">
                <a:avLst/>
              </a:prstGeom>
              <a:blipFill>
                <a:blip r:embed="rId20"/>
                <a:stretch>
                  <a:fillRect t="-74242" r="-30068" b="-924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89BCE407-3CA2-4024-B75D-B213DCB71E85}"/>
              </a:ext>
            </a:extLst>
          </p:cNvPr>
          <p:cNvSpPr/>
          <p:nvPr/>
        </p:nvSpPr>
        <p:spPr>
          <a:xfrm>
            <a:off x="9372397" y="5882782"/>
            <a:ext cx="651687" cy="184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Seta: para a Direita 65">
            <a:extLst>
              <a:ext uri="{FF2B5EF4-FFF2-40B4-BE49-F238E27FC236}">
                <a16:creationId xmlns:a16="http://schemas.microsoft.com/office/drawing/2014/main" id="{D776A1F8-6689-48A4-8972-E55A3A6142A4}"/>
              </a:ext>
            </a:extLst>
          </p:cNvPr>
          <p:cNvSpPr/>
          <p:nvPr/>
        </p:nvSpPr>
        <p:spPr>
          <a:xfrm>
            <a:off x="9377246" y="6492254"/>
            <a:ext cx="651687" cy="184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59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E4B66B5-4ACB-4866-A9DE-4E2237E1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60" y="82372"/>
            <a:ext cx="10584281" cy="492443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A Origem dos Orbitais Atômicos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ço Reservado para Conteúdo 2">
                <a:extLst>
                  <a:ext uri="{FF2B5EF4-FFF2-40B4-BE49-F238E27FC236}">
                    <a16:creationId xmlns:a16="http://schemas.microsoft.com/office/drawing/2014/main" id="{51E7E34C-02D1-4A88-A2B9-2438363768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509" y="1114733"/>
                <a:ext cx="2041787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0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Espaço Reservado para Conteúdo 2">
                <a:extLst>
                  <a:ext uri="{FF2B5EF4-FFF2-40B4-BE49-F238E27FC236}">
                    <a16:creationId xmlns:a16="http://schemas.microsoft.com/office/drawing/2014/main" id="{51E7E34C-02D1-4A88-A2B9-243836376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09" y="1114733"/>
                <a:ext cx="2041787" cy="276999"/>
              </a:xfrm>
              <a:prstGeom prst="rect">
                <a:avLst/>
              </a:prstGeom>
              <a:blipFill>
                <a:blip r:embed="rId2"/>
                <a:stretch>
                  <a:fillRect l="-2985" r="-4776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AA7333E3-F97F-40F9-B3FF-073950ED1B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1651136"/>
                <a:ext cx="2041787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0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AA7333E3-F97F-40F9-B3FF-073950ED1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51136"/>
                <a:ext cx="2041787" cy="276999"/>
              </a:xfrm>
              <a:prstGeom prst="rect">
                <a:avLst/>
              </a:prstGeom>
              <a:blipFill>
                <a:blip r:embed="rId3"/>
                <a:stretch>
                  <a:fillRect l="-2994" r="-4491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ço Reservado para Conteúdo 2">
                <a:extLst>
                  <a:ext uri="{FF2B5EF4-FFF2-40B4-BE49-F238E27FC236}">
                    <a16:creationId xmlns:a16="http://schemas.microsoft.com/office/drawing/2014/main" id="{0404E071-8169-410F-9B5D-D112C1559E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171" y="2178395"/>
                <a:ext cx="3201829" cy="3354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p>
                        <m:sSupPr>
                          <m:ctrlP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=(2+2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pt-B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0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Espaço Reservado para Conteúdo 2">
                <a:extLst>
                  <a:ext uri="{FF2B5EF4-FFF2-40B4-BE49-F238E27FC236}">
                    <a16:creationId xmlns:a16="http://schemas.microsoft.com/office/drawing/2014/main" id="{0404E071-8169-410F-9B5D-D112C1559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71" y="2178395"/>
                <a:ext cx="3201829" cy="335476"/>
              </a:xfrm>
              <a:prstGeom prst="rect">
                <a:avLst/>
              </a:prstGeom>
              <a:blipFill>
                <a:blip r:embed="rId4"/>
                <a:stretch>
                  <a:fillRect t="-130909" r="-951" b="-17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2E39164B-2424-4D56-A630-C9283EE994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2773275"/>
                <a:ext cx="3200400" cy="3354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sSup>
                        <m:sSupPr>
                          <m:ctrlP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=(2+2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pt-B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0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2E39164B-2424-4D56-A630-C9283EE99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773275"/>
                <a:ext cx="3200400" cy="335476"/>
              </a:xfrm>
              <a:prstGeom prst="rect">
                <a:avLst/>
              </a:prstGeom>
              <a:blipFill>
                <a:blip r:embed="rId5"/>
                <a:stretch>
                  <a:fillRect t="-132727" r="-571" b="-17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>
            <a:extLst>
              <a:ext uri="{FF2B5EF4-FFF2-40B4-BE49-F238E27FC236}">
                <a16:creationId xmlns:a16="http://schemas.microsoft.com/office/drawing/2014/main" id="{B998A31E-FE98-43AC-8B2F-821A638266E4}"/>
              </a:ext>
            </a:extLst>
          </p:cNvPr>
          <p:cNvSpPr txBox="1">
            <a:spLocks noChangeArrowheads="1"/>
          </p:cNvSpPr>
          <p:nvPr/>
        </p:nvSpPr>
        <p:spPr>
          <a:xfrm>
            <a:off x="3962400" y="2555275"/>
            <a:ext cx="1600200" cy="38573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>
              <a:defRPr/>
            </a:pPr>
            <a:r>
              <a:rPr lang="en-US" altLang="en-US" sz="2400" b="0" kern="0" dirty="0">
                <a:solidFill>
                  <a:schemeClr val="tx1"/>
                </a:solidFill>
              </a:rPr>
              <a:t>OM-CLOA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244EDCBA-D792-4F43-855F-81739239C383}"/>
              </a:ext>
            </a:extLst>
          </p:cNvPr>
          <p:cNvSpPr/>
          <p:nvPr/>
        </p:nvSpPr>
        <p:spPr>
          <a:xfrm>
            <a:off x="609600" y="4569555"/>
            <a:ext cx="609600" cy="60960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23F50676-5849-44D3-BDCC-29670173ED0E}"/>
              </a:ext>
            </a:extLst>
          </p:cNvPr>
          <p:cNvSpPr/>
          <p:nvPr/>
        </p:nvSpPr>
        <p:spPr>
          <a:xfrm>
            <a:off x="2028811" y="4578791"/>
            <a:ext cx="609600" cy="609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3A86E-9D20-4048-BCB0-53FF587C2ED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219200" y="4874355"/>
            <a:ext cx="80961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2A805151-DEF6-4652-AAB3-29983244D991}"/>
              </a:ext>
            </a:extLst>
          </p:cNvPr>
          <p:cNvSpPr/>
          <p:nvPr/>
        </p:nvSpPr>
        <p:spPr>
          <a:xfrm>
            <a:off x="-30018" y="3592923"/>
            <a:ext cx="1888836" cy="1290668"/>
          </a:xfrm>
          <a:custGeom>
            <a:avLst/>
            <a:gdLst>
              <a:gd name="connsiteX0" fmla="*/ 0 w 1845219"/>
              <a:gd name="connsiteY0" fmla="*/ 1256177 h 1280937"/>
              <a:gd name="connsiteX1" fmla="*/ 674254 w 1845219"/>
              <a:gd name="connsiteY1" fmla="*/ 1099158 h 1280937"/>
              <a:gd name="connsiteX2" fmla="*/ 849745 w 1845219"/>
              <a:gd name="connsiteY2" fmla="*/ 31 h 1280937"/>
              <a:gd name="connsiteX3" fmla="*/ 1339273 w 1845219"/>
              <a:gd name="connsiteY3" fmla="*/ 1136104 h 1280937"/>
              <a:gd name="connsiteX4" fmla="*/ 1810327 w 1845219"/>
              <a:gd name="connsiteY4" fmla="*/ 1265413 h 1280937"/>
              <a:gd name="connsiteX5" fmla="*/ 1810327 w 1845219"/>
              <a:gd name="connsiteY5" fmla="*/ 1256177 h 1280937"/>
              <a:gd name="connsiteX6" fmla="*/ 1801091 w 1845219"/>
              <a:gd name="connsiteY6" fmla="*/ 1246940 h 1280937"/>
              <a:gd name="connsiteX7" fmla="*/ 1791854 w 1845219"/>
              <a:gd name="connsiteY7" fmla="*/ 1237704 h 1280937"/>
              <a:gd name="connsiteX0" fmla="*/ 0 w 1845219"/>
              <a:gd name="connsiteY0" fmla="*/ 1256177 h 1280937"/>
              <a:gd name="connsiteX1" fmla="*/ 674254 w 1845219"/>
              <a:gd name="connsiteY1" fmla="*/ 1099158 h 1280937"/>
              <a:gd name="connsiteX2" fmla="*/ 969818 w 1845219"/>
              <a:gd name="connsiteY2" fmla="*/ 31 h 1280937"/>
              <a:gd name="connsiteX3" fmla="*/ 1339273 w 1845219"/>
              <a:gd name="connsiteY3" fmla="*/ 1136104 h 1280937"/>
              <a:gd name="connsiteX4" fmla="*/ 1810327 w 1845219"/>
              <a:gd name="connsiteY4" fmla="*/ 1265413 h 1280937"/>
              <a:gd name="connsiteX5" fmla="*/ 1810327 w 1845219"/>
              <a:gd name="connsiteY5" fmla="*/ 1256177 h 1280937"/>
              <a:gd name="connsiteX6" fmla="*/ 1801091 w 1845219"/>
              <a:gd name="connsiteY6" fmla="*/ 1246940 h 1280937"/>
              <a:gd name="connsiteX7" fmla="*/ 1791854 w 1845219"/>
              <a:gd name="connsiteY7" fmla="*/ 1237704 h 1280937"/>
              <a:gd name="connsiteX0" fmla="*/ 0 w 1759194"/>
              <a:gd name="connsiteY0" fmla="*/ 1256177 h 1280937"/>
              <a:gd name="connsiteX1" fmla="*/ 588229 w 1759194"/>
              <a:gd name="connsiteY1" fmla="*/ 1099158 h 1280937"/>
              <a:gd name="connsiteX2" fmla="*/ 883793 w 1759194"/>
              <a:gd name="connsiteY2" fmla="*/ 31 h 1280937"/>
              <a:gd name="connsiteX3" fmla="*/ 1253248 w 1759194"/>
              <a:gd name="connsiteY3" fmla="*/ 1136104 h 1280937"/>
              <a:gd name="connsiteX4" fmla="*/ 1724302 w 1759194"/>
              <a:gd name="connsiteY4" fmla="*/ 1265413 h 1280937"/>
              <a:gd name="connsiteX5" fmla="*/ 1724302 w 1759194"/>
              <a:gd name="connsiteY5" fmla="*/ 1256177 h 1280937"/>
              <a:gd name="connsiteX6" fmla="*/ 1715066 w 1759194"/>
              <a:gd name="connsiteY6" fmla="*/ 1246940 h 1280937"/>
              <a:gd name="connsiteX7" fmla="*/ 1705829 w 1759194"/>
              <a:gd name="connsiteY7" fmla="*/ 1237704 h 128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9194" h="1280937">
                <a:moveTo>
                  <a:pt x="0" y="1256177"/>
                </a:moveTo>
                <a:cubicBezTo>
                  <a:pt x="266315" y="1282346"/>
                  <a:pt x="440930" y="1308516"/>
                  <a:pt x="588229" y="1099158"/>
                </a:cubicBezTo>
                <a:cubicBezTo>
                  <a:pt x="735528" y="889800"/>
                  <a:pt x="772957" y="-6127"/>
                  <a:pt x="883793" y="31"/>
                </a:cubicBezTo>
                <a:cubicBezTo>
                  <a:pt x="994630" y="6189"/>
                  <a:pt x="1113163" y="925207"/>
                  <a:pt x="1253248" y="1136104"/>
                </a:cubicBezTo>
                <a:cubicBezTo>
                  <a:pt x="1393333" y="1347001"/>
                  <a:pt x="1724302" y="1265413"/>
                  <a:pt x="1724302" y="1265413"/>
                </a:cubicBezTo>
                <a:cubicBezTo>
                  <a:pt x="1802811" y="1285425"/>
                  <a:pt x="1724302" y="1256177"/>
                  <a:pt x="1724302" y="1256177"/>
                </a:cubicBezTo>
                <a:cubicBezTo>
                  <a:pt x="1722763" y="1253098"/>
                  <a:pt x="1715066" y="1246940"/>
                  <a:pt x="1715066" y="1246940"/>
                </a:cubicBezTo>
                <a:lnTo>
                  <a:pt x="1705829" y="123770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8A62C0CC-D4FD-4491-BC8C-3EAEB8392BDD}"/>
              </a:ext>
            </a:extLst>
          </p:cNvPr>
          <p:cNvSpPr/>
          <p:nvPr/>
        </p:nvSpPr>
        <p:spPr>
          <a:xfrm>
            <a:off x="1389193" y="3599850"/>
            <a:ext cx="1888836" cy="1290668"/>
          </a:xfrm>
          <a:custGeom>
            <a:avLst/>
            <a:gdLst>
              <a:gd name="connsiteX0" fmla="*/ 0 w 1845219"/>
              <a:gd name="connsiteY0" fmla="*/ 1256177 h 1280937"/>
              <a:gd name="connsiteX1" fmla="*/ 674254 w 1845219"/>
              <a:gd name="connsiteY1" fmla="*/ 1099158 h 1280937"/>
              <a:gd name="connsiteX2" fmla="*/ 849745 w 1845219"/>
              <a:gd name="connsiteY2" fmla="*/ 31 h 1280937"/>
              <a:gd name="connsiteX3" fmla="*/ 1339273 w 1845219"/>
              <a:gd name="connsiteY3" fmla="*/ 1136104 h 1280937"/>
              <a:gd name="connsiteX4" fmla="*/ 1810327 w 1845219"/>
              <a:gd name="connsiteY4" fmla="*/ 1265413 h 1280937"/>
              <a:gd name="connsiteX5" fmla="*/ 1810327 w 1845219"/>
              <a:gd name="connsiteY5" fmla="*/ 1256177 h 1280937"/>
              <a:gd name="connsiteX6" fmla="*/ 1801091 w 1845219"/>
              <a:gd name="connsiteY6" fmla="*/ 1246940 h 1280937"/>
              <a:gd name="connsiteX7" fmla="*/ 1791854 w 1845219"/>
              <a:gd name="connsiteY7" fmla="*/ 1237704 h 1280937"/>
              <a:gd name="connsiteX0" fmla="*/ 0 w 1845219"/>
              <a:gd name="connsiteY0" fmla="*/ 1256177 h 1280937"/>
              <a:gd name="connsiteX1" fmla="*/ 674254 w 1845219"/>
              <a:gd name="connsiteY1" fmla="*/ 1099158 h 1280937"/>
              <a:gd name="connsiteX2" fmla="*/ 969818 w 1845219"/>
              <a:gd name="connsiteY2" fmla="*/ 31 h 1280937"/>
              <a:gd name="connsiteX3" fmla="*/ 1339273 w 1845219"/>
              <a:gd name="connsiteY3" fmla="*/ 1136104 h 1280937"/>
              <a:gd name="connsiteX4" fmla="*/ 1810327 w 1845219"/>
              <a:gd name="connsiteY4" fmla="*/ 1265413 h 1280937"/>
              <a:gd name="connsiteX5" fmla="*/ 1810327 w 1845219"/>
              <a:gd name="connsiteY5" fmla="*/ 1256177 h 1280937"/>
              <a:gd name="connsiteX6" fmla="*/ 1801091 w 1845219"/>
              <a:gd name="connsiteY6" fmla="*/ 1246940 h 1280937"/>
              <a:gd name="connsiteX7" fmla="*/ 1791854 w 1845219"/>
              <a:gd name="connsiteY7" fmla="*/ 1237704 h 1280937"/>
              <a:gd name="connsiteX0" fmla="*/ 0 w 1759194"/>
              <a:gd name="connsiteY0" fmla="*/ 1256177 h 1280937"/>
              <a:gd name="connsiteX1" fmla="*/ 588229 w 1759194"/>
              <a:gd name="connsiteY1" fmla="*/ 1099158 h 1280937"/>
              <a:gd name="connsiteX2" fmla="*/ 883793 w 1759194"/>
              <a:gd name="connsiteY2" fmla="*/ 31 h 1280937"/>
              <a:gd name="connsiteX3" fmla="*/ 1253248 w 1759194"/>
              <a:gd name="connsiteY3" fmla="*/ 1136104 h 1280937"/>
              <a:gd name="connsiteX4" fmla="*/ 1724302 w 1759194"/>
              <a:gd name="connsiteY4" fmla="*/ 1265413 h 1280937"/>
              <a:gd name="connsiteX5" fmla="*/ 1724302 w 1759194"/>
              <a:gd name="connsiteY5" fmla="*/ 1256177 h 1280937"/>
              <a:gd name="connsiteX6" fmla="*/ 1715066 w 1759194"/>
              <a:gd name="connsiteY6" fmla="*/ 1246940 h 1280937"/>
              <a:gd name="connsiteX7" fmla="*/ 1705829 w 1759194"/>
              <a:gd name="connsiteY7" fmla="*/ 1237704 h 128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9194" h="1280937">
                <a:moveTo>
                  <a:pt x="0" y="1256177"/>
                </a:moveTo>
                <a:cubicBezTo>
                  <a:pt x="266315" y="1282346"/>
                  <a:pt x="440930" y="1308516"/>
                  <a:pt x="588229" y="1099158"/>
                </a:cubicBezTo>
                <a:cubicBezTo>
                  <a:pt x="735528" y="889800"/>
                  <a:pt x="772957" y="-6127"/>
                  <a:pt x="883793" y="31"/>
                </a:cubicBezTo>
                <a:cubicBezTo>
                  <a:pt x="994630" y="6189"/>
                  <a:pt x="1113163" y="925207"/>
                  <a:pt x="1253248" y="1136104"/>
                </a:cubicBezTo>
                <a:cubicBezTo>
                  <a:pt x="1393333" y="1347001"/>
                  <a:pt x="1724302" y="1265413"/>
                  <a:pt x="1724302" y="1265413"/>
                </a:cubicBezTo>
                <a:cubicBezTo>
                  <a:pt x="1802811" y="1285425"/>
                  <a:pt x="1724302" y="1256177"/>
                  <a:pt x="1724302" y="1256177"/>
                </a:cubicBezTo>
                <a:cubicBezTo>
                  <a:pt x="1722763" y="1253098"/>
                  <a:pt x="1715066" y="1246940"/>
                  <a:pt x="1715066" y="1246940"/>
                </a:cubicBezTo>
                <a:lnTo>
                  <a:pt x="1705829" y="123770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B613FCDC-3263-41D8-BD3B-7030E0942398}"/>
              </a:ext>
            </a:extLst>
          </p:cNvPr>
          <p:cNvSpPr/>
          <p:nvPr/>
        </p:nvSpPr>
        <p:spPr>
          <a:xfrm>
            <a:off x="37826" y="3640072"/>
            <a:ext cx="3241964" cy="1255267"/>
          </a:xfrm>
          <a:custGeom>
            <a:avLst/>
            <a:gdLst>
              <a:gd name="connsiteX0" fmla="*/ 0 w 3241964"/>
              <a:gd name="connsiteY0" fmla="*/ 1230910 h 1271984"/>
              <a:gd name="connsiteX1" fmla="*/ 637309 w 3241964"/>
              <a:gd name="connsiteY1" fmla="*/ 1046183 h 1271984"/>
              <a:gd name="connsiteX2" fmla="*/ 858982 w 3241964"/>
              <a:gd name="connsiteY2" fmla="*/ 11710 h 1271984"/>
              <a:gd name="connsiteX3" fmla="*/ 1191491 w 3241964"/>
              <a:gd name="connsiteY3" fmla="*/ 815274 h 1271984"/>
              <a:gd name="connsiteX4" fmla="*/ 2087418 w 3241964"/>
              <a:gd name="connsiteY4" fmla="*/ 833746 h 1271984"/>
              <a:gd name="connsiteX5" fmla="*/ 2290618 w 3241964"/>
              <a:gd name="connsiteY5" fmla="*/ 2474 h 1271984"/>
              <a:gd name="connsiteX6" fmla="*/ 2678546 w 3241964"/>
              <a:gd name="connsiteY6" fmla="*/ 1138546 h 1271984"/>
              <a:gd name="connsiteX7" fmla="*/ 3223491 w 3241964"/>
              <a:gd name="connsiteY7" fmla="*/ 1249383 h 1271984"/>
              <a:gd name="connsiteX8" fmla="*/ 3223491 w 3241964"/>
              <a:gd name="connsiteY8" fmla="*/ 1249383 h 1271984"/>
              <a:gd name="connsiteX9" fmla="*/ 3223491 w 3241964"/>
              <a:gd name="connsiteY9" fmla="*/ 1249383 h 1271984"/>
              <a:gd name="connsiteX10" fmla="*/ 3241964 w 3241964"/>
              <a:gd name="connsiteY10" fmla="*/ 1249383 h 1271984"/>
              <a:gd name="connsiteX0" fmla="*/ 0 w 3241964"/>
              <a:gd name="connsiteY0" fmla="*/ 1230910 h 1271984"/>
              <a:gd name="connsiteX1" fmla="*/ 637309 w 3241964"/>
              <a:gd name="connsiteY1" fmla="*/ 1046183 h 1271984"/>
              <a:gd name="connsiteX2" fmla="*/ 877455 w 3241964"/>
              <a:gd name="connsiteY2" fmla="*/ 2474 h 1271984"/>
              <a:gd name="connsiteX3" fmla="*/ 1191491 w 3241964"/>
              <a:gd name="connsiteY3" fmla="*/ 815274 h 1271984"/>
              <a:gd name="connsiteX4" fmla="*/ 2087418 w 3241964"/>
              <a:gd name="connsiteY4" fmla="*/ 833746 h 1271984"/>
              <a:gd name="connsiteX5" fmla="*/ 2290618 w 3241964"/>
              <a:gd name="connsiteY5" fmla="*/ 2474 h 1271984"/>
              <a:gd name="connsiteX6" fmla="*/ 2678546 w 3241964"/>
              <a:gd name="connsiteY6" fmla="*/ 1138546 h 1271984"/>
              <a:gd name="connsiteX7" fmla="*/ 3223491 w 3241964"/>
              <a:gd name="connsiteY7" fmla="*/ 1249383 h 1271984"/>
              <a:gd name="connsiteX8" fmla="*/ 3223491 w 3241964"/>
              <a:gd name="connsiteY8" fmla="*/ 1249383 h 1271984"/>
              <a:gd name="connsiteX9" fmla="*/ 3223491 w 3241964"/>
              <a:gd name="connsiteY9" fmla="*/ 1249383 h 1271984"/>
              <a:gd name="connsiteX10" fmla="*/ 3241964 w 3241964"/>
              <a:gd name="connsiteY10" fmla="*/ 1249383 h 1271984"/>
              <a:gd name="connsiteX0" fmla="*/ 0 w 3241964"/>
              <a:gd name="connsiteY0" fmla="*/ 1230939 h 1272013"/>
              <a:gd name="connsiteX1" fmla="*/ 637309 w 3241964"/>
              <a:gd name="connsiteY1" fmla="*/ 1046212 h 1272013"/>
              <a:gd name="connsiteX2" fmla="*/ 877455 w 3241964"/>
              <a:gd name="connsiteY2" fmla="*/ 2503 h 1272013"/>
              <a:gd name="connsiteX3" fmla="*/ 1320800 w 3241964"/>
              <a:gd name="connsiteY3" fmla="*/ 870722 h 1272013"/>
              <a:gd name="connsiteX4" fmla="*/ 2087418 w 3241964"/>
              <a:gd name="connsiteY4" fmla="*/ 833775 h 1272013"/>
              <a:gd name="connsiteX5" fmla="*/ 2290618 w 3241964"/>
              <a:gd name="connsiteY5" fmla="*/ 2503 h 1272013"/>
              <a:gd name="connsiteX6" fmla="*/ 2678546 w 3241964"/>
              <a:gd name="connsiteY6" fmla="*/ 1138575 h 1272013"/>
              <a:gd name="connsiteX7" fmla="*/ 3223491 w 3241964"/>
              <a:gd name="connsiteY7" fmla="*/ 1249412 h 1272013"/>
              <a:gd name="connsiteX8" fmla="*/ 3223491 w 3241964"/>
              <a:gd name="connsiteY8" fmla="*/ 1249412 h 1272013"/>
              <a:gd name="connsiteX9" fmla="*/ 3223491 w 3241964"/>
              <a:gd name="connsiteY9" fmla="*/ 1249412 h 1272013"/>
              <a:gd name="connsiteX10" fmla="*/ 3241964 w 3241964"/>
              <a:gd name="connsiteY10" fmla="*/ 1249412 h 1272013"/>
              <a:gd name="connsiteX0" fmla="*/ 0 w 3241964"/>
              <a:gd name="connsiteY0" fmla="*/ 1230939 h 1272013"/>
              <a:gd name="connsiteX1" fmla="*/ 637309 w 3241964"/>
              <a:gd name="connsiteY1" fmla="*/ 1046212 h 1272013"/>
              <a:gd name="connsiteX2" fmla="*/ 877455 w 3241964"/>
              <a:gd name="connsiteY2" fmla="*/ 2503 h 1272013"/>
              <a:gd name="connsiteX3" fmla="*/ 1320800 w 3241964"/>
              <a:gd name="connsiteY3" fmla="*/ 870722 h 1272013"/>
              <a:gd name="connsiteX4" fmla="*/ 2087418 w 3241964"/>
              <a:gd name="connsiteY4" fmla="*/ 833775 h 1272013"/>
              <a:gd name="connsiteX5" fmla="*/ 2290618 w 3241964"/>
              <a:gd name="connsiteY5" fmla="*/ 2503 h 1272013"/>
              <a:gd name="connsiteX6" fmla="*/ 2678546 w 3241964"/>
              <a:gd name="connsiteY6" fmla="*/ 1138575 h 1272013"/>
              <a:gd name="connsiteX7" fmla="*/ 3223491 w 3241964"/>
              <a:gd name="connsiteY7" fmla="*/ 1249412 h 1272013"/>
              <a:gd name="connsiteX8" fmla="*/ 3223491 w 3241964"/>
              <a:gd name="connsiteY8" fmla="*/ 1249412 h 1272013"/>
              <a:gd name="connsiteX9" fmla="*/ 3223491 w 3241964"/>
              <a:gd name="connsiteY9" fmla="*/ 1249412 h 1272013"/>
              <a:gd name="connsiteX10" fmla="*/ 3241964 w 3241964"/>
              <a:gd name="connsiteY10" fmla="*/ 1249412 h 1272013"/>
              <a:gd name="connsiteX0" fmla="*/ 0 w 3241964"/>
              <a:gd name="connsiteY0" fmla="*/ 1232584 h 1273658"/>
              <a:gd name="connsiteX1" fmla="*/ 637309 w 3241964"/>
              <a:gd name="connsiteY1" fmla="*/ 1047857 h 1273658"/>
              <a:gd name="connsiteX2" fmla="*/ 877455 w 3241964"/>
              <a:gd name="connsiteY2" fmla="*/ 4148 h 1273658"/>
              <a:gd name="connsiteX3" fmla="*/ 1320800 w 3241964"/>
              <a:gd name="connsiteY3" fmla="*/ 872367 h 1273658"/>
              <a:gd name="connsiteX4" fmla="*/ 2105891 w 3241964"/>
              <a:gd name="connsiteY4" fmla="*/ 761529 h 1273658"/>
              <a:gd name="connsiteX5" fmla="*/ 2290618 w 3241964"/>
              <a:gd name="connsiteY5" fmla="*/ 4148 h 1273658"/>
              <a:gd name="connsiteX6" fmla="*/ 2678546 w 3241964"/>
              <a:gd name="connsiteY6" fmla="*/ 1140220 h 1273658"/>
              <a:gd name="connsiteX7" fmla="*/ 3223491 w 3241964"/>
              <a:gd name="connsiteY7" fmla="*/ 1251057 h 1273658"/>
              <a:gd name="connsiteX8" fmla="*/ 3223491 w 3241964"/>
              <a:gd name="connsiteY8" fmla="*/ 1251057 h 1273658"/>
              <a:gd name="connsiteX9" fmla="*/ 3223491 w 3241964"/>
              <a:gd name="connsiteY9" fmla="*/ 1251057 h 1273658"/>
              <a:gd name="connsiteX10" fmla="*/ 3241964 w 3241964"/>
              <a:gd name="connsiteY10" fmla="*/ 1251057 h 1273658"/>
              <a:gd name="connsiteX0" fmla="*/ 0 w 3241964"/>
              <a:gd name="connsiteY0" fmla="*/ 1229247 h 1269766"/>
              <a:gd name="connsiteX1" fmla="*/ 637309 w 3241964"/>
              <a:gd name="connsiteY1" fmla="*/ 1044520 h 1269766"/>
              <a:gd name="connsiteX2" fmla="*/ 877455 w 3241964"/>
              <a:gd name="connsiteY2" fmla="*/ 811 h 1269766"/>
              <a:gd name="connsiteX3" fmla="*/ 1320800 w 3241964"/>
              <a:gd name="connsiteY3" fmla="*/ 869030 h 1269766"/>
              <a:gd name="connsiteX4" fmla="*/ 2105891 w 3241964"/>
              <a:gd name="connsiteY4" fmla="*/ 758192 h 1269766"/>
              <a:gd name="connsiteX5" fmla="*/ 2327563 w 3241964"/>
              <a:gd name="connsiteY5" fmla="*/ 10047 h 1269766"/>
              <a:gd name="connsiteX6" fmla="*/ 2678546 w 3241964"/>
              <a:gd name="connsiteY6" fmla="*/ 1136883 h 1269766"/>
              <a:gd name="connsiteX7" fmla="*/ 3223491 w 3241964"/>
              <a:gd name="connsiteY7" fmla="*/ 1247720 h 1269766"/>
              <a:gd name="connsiteX8" fmla="*/ 3223491 w 3241964"/>
              <a:gd name="connsiteY8" fmla="*/ 1247720 h 1269766"/>
              <a:gd name="connsiteX9" fmla="*/ 3223491 w 3241964"/>
              <a:gd name="connsiteY9" fmla="*/ 1247720 h 1269766"/>
              <a:gd name="connsiteX10" fmla="*/ 3241964 w 3241964"/>
              <a:gd name="connsiteY10" fmla="*/ 1247720 h 1269766"/>
              <a:gd name="connsiteX0" fmla="*/ 0 w 3241964"/>
              <a:gd name="connsiteY0" fmla="*/ 1229247 h 1255381"/>
              <a:gd name="connsiteX1" fmla="*/ 637309 w 3241964"/>
              <a:gd name="connsiteY1" fmla="*/ 1044520 h 1255381"/>
              <a:gd name="connsiteX2" fmla="*/ 877455 w 3241964"/>
              <a:gd name="connsiteY2" fmla="*/ 811 h 1255381"/>
              <a:gd name="connsiteX3" fmla="*/ 1320800 w 3241964"/>
              <a:gd name="connsiteY3" fmla="*/ 869030 h 1255381"/>
              <a:gd name="connsiteX4" fmla="*/ 2105891 w 3241964"/>
              <a:gd name="connsiteY4" fmla="*/ 758192 h 1255381"/>
              <a:gd name="connsiteX5" fmla="*/ 2327563 w 3241964"/>
              <a:gd name="connsiteY5" fmla="*/ 10047 h 1255381"/>
              <a:gd name="connsiteX6" fmla="*/ 2715492 w 3241964"/>
              <a:gd name="connsiteY6" fmla="*/ 1099938 h 1255381"/>
              <a:gd name="connsiteX7" fmla="*/ 3223491 w 3241964"/>
              <a:gd name="connsiteY7" fmla="*/ 1247720 h 1255381"/>
              <a:gd name="connsiteX8" fmla="*/ 3223491 w 3241964"/>
              <a:gd name="connsiteY8" fmla="*/ 1247720 h 1255381"/>
              <a:gd name="connsiteX9" fmla="*/ 3223491 w 3241964"/>
              <a:gd name="connsiteY9" fmla="*/ 1247720 h 1255381"/>
              <a:gd name="connsiteX10" fmla="*/ 3241964 w 3241964"/>
              <a:gd name="connsiteY10" fmla="*/ 1247720 h 1255381"/>
              <a:gd name="connsiteX0" fmla="*/ 0 w 3241964"/>
              <a:gd name="connsiteY0" fmla="*/ 1229247 h 1255381"/>
              <a:gd name="connsiteX1" fmla="*/ 637309 w 3241964"/>
              <a:gd name="connsiteY1" fmla="*/ 1044520 h 1255381"/>
              <a:gd name="connsiteX2" fmla="*/ 877455 w 3241964"/>
              <a:gd name="connsiteY2" fmla="*/ 811 h 1255381"/>
              <a:gd name="connsiteX3" fmla="*/ 1320800 w 3241964"/>
              <a:gd name="connsiteY3" fmla="*/ 869030 h 1255381"/>
              <a:gd name="connsiteX4" fmla="*/ 2105891 w 3241964"/>
              <a:gd name="connsiteY4" fmla="*/ 758192 h 1255381"/>
              <a:gd name="connsiteX5" fmla="*/ 2327563 w 3241964"/>
              <a:gd name="connsiteY5" fmla="*/ 10047 h 1255381"/>
              <a:gd name="connsiteX6" fmla="*/ 2715492 w 3241964"/>
              <a:gd name="connsiteY6" fmla="*/ 1099938 h 1255381"/>
              <a:gd name="connsiteX7" fmla="*/ 3223491 w 3241964"/>
              <a:gd name="connsiteY7" fmla="*/ 1247720 h 1255381"/>
              <a:gd name="connsiteX8" fmla="*/ 3223491 w 3241964"/>
              <a:gd name="connsiteY8" fmla="*/ 1247720 h 1255381"/>
              <a:gd name="connsiteX9" fmla="*/ 3223491 w 3241964"/>
              <a:gd name="connsiteY9" fmla="*/ 1247720 h 1255381"/>
              <a:gd name="connsiteX10" fmla="*/ 3241964 w 3241964"/>
              <a:gd name="connsiteY10" fmla="*/ 1247720 h 1255381"/>
              <a:gd name="connsiteX0" fmla="*/ 0 w 3241964"/>
              <a:gd name="connsiteY0" fmla="*/ 1229247 h 1255381"/>
              <a:gd name="connsiteX1" fmla="*/ 637309 w 3241964"/>
              <a:gd name="connsiteY1" fmla="*/ 1044520 h 1255381"/>
              <a:gd name="connsiteX2" fmla="*/ 877455 w 3241964"/>
              <a:gd name="connsiteY2" fmla="*/ 811 h 1255381"/>
              <a:gd name="connsiteX3" fmla="*/ 1320800 w 3241964"/>
              <a:gd name="connsiteY3" fmla="*/ 869030 h 1255381"/>
              <a:gd name="connsiteX4" fmla="*/ 2105891 w 3241964"/>
              <a:gd name="connsiteY4" fmla="*/ 758192 h 1255381"/>
              <a:gd name="connsiteX5" fmla="*/ 2327563 w 3241964"/>
              <a:gd name="connsiteY5" fmla="*/ 10047 h 1255381"/>
              <a:gd name="connsiteX6" fmla="*/ 2715492 w 3241964"/>
              <a:gd name="connsiteY6" fmla="*/ 1099938 h 1255381"/>
              <a:gd name="connsiteX7" fmla="*/ 3223491 w 3241964"/>
              <a:gd name="connsiteY7" fmla="*/ 1247720 h 1255381"/>
              <a:gd name="connsiteX8" fmla="*/ 3223491 w 3241964"/>
              <a:gd name="connsiteY8" fmla="*/ 1247720 h 1255381"/>
              <a:gd name="connsiteX9" fmla="*/ 3223491 w 3241964"/>
              <a:gd name="connsiteY9" fmla="*/ 1247720 h 1255381"/>
              <a:gd name="connsiteX10" fmla="*/ 3241964 w 3241964"/>
              <a:gd name="connsiteY10" fmla="*/ 1247720 h 1255381"/>
              <a:gd name="connsiteX0" fmla="*/ 0 w 3241964"/>
              <a:gd name="connsiteY0" fmla="*/ 1229247 h 1255381"/>
              <a:gd name="connsiteX1" fmla="*/ 591127 w 3241964"/>
              <a:gd name="connsiteY1" fmla="*/ 1044520 h 1255381"/>
              <a:gd name="connsiteX2" fmla="*/ 877455 w 3241964"/>
              <a:gd name="connsiteY2" fmla="*/ 811 h 1255381"/>
              <a:gd name="connsiteX3" fmla="*/ 1320800 w 3241964"/>
              <a:gd name="connsiteY3" fmla="*/ 869030 h 1255381"/>
              <a:gd name="connsiteX4" fmla="*/ 2105891 w 3241964"/>
              <a:gd name="connsiteY4" fmla="*/ 758192 h 1255381"/>
              <a:gd name="connsiteX5" fmla="*/ 2327563 w 3241964"/>
              <a:gd name="connsiteY5" fmla="*/ 10047 h 1255381"/>
              <a:gd name="connsiteX6" fmla="*/ 2715492 w 3241964"/>
              <a:gd name="connsiteY6" fmla="*/ 1099938 h 1255381"/>
              <a:gd name="connsiteX7" fmla="*/ 3223491 w 3241964"/>
              <a:gd name="connsiteY7" fmla="*/ 1247720 h 1255381"/>
              <a:gd name="connsiteX8" fmla="*/ 3223491 w 3241964"/>
              <a:gd name="connsiteY8" fmla="*/ 1247720 h 1255381"/>
              <a:gd name="connsiteX9" fmla="*/ 3223491 w 3241964"/>
              <a:gd name="connsiteY9" fmla="*/ 1247720 h 1255381"/>
              <a:gd name="connsiteX10" fmla="*/ 3241964 w 3241964"/>
              <a:gd name="connsiteY10" fmla="*/ 1247720 h 1255381"/>
              <a:gd name="connsiteX0" fmla="*/ 0 w 3241964"/>
              <a:gd name="connsiteY0" fmla="*/ 1229114 h 1255248"/>
              <a:gd name="connsiteX1" fmla="*/ 591127 w 3241964"/>
              <a:gd name="connsiteY1" fmla="*/ 1044387 h 1255248"/>
              <a:gd name="connsiteX2" fmla="*/ 877455 w 3241964"/>
              <a:gd name="connsiteY2" fmla="*/ 678 h 1255248"/>
              <a:gd name="connsiteX3" fmla="*/ 1320800 w 3241964"/>
              <a:gd name="connsiteY3" fmla="*/ 868897 h 1255248"/>
              <a:gd name="connsiteX4" fmla="*/ 2105891 w 3241964"/>
              <a:gd name="connsiteY4" fmla="*/ 758059 h 1255248"/>
              <a:gd name="connsiteX5" fmla="*/ 2327563 w 3241964"/>
              <a:gd name="connsiteY5" fmla="*/ 9914 h 1255248"/>
              <a:gd name="connsiteX6" fmla="*/ 2715492 w 3241964"/>
              <a:gd name="connsiteY6" fmla="*/ 1099805 h 1255248"/>
              <a:gd name="connsiteX7" fmla="*/ 3223491 w 3241964"/>
              <a:gd name="connsiteY7" fmla="*/ 1247587 h 1255248"/>
              <a:gd name="connsiteX8" fmla="*/ 3223491 w 3241964"/>
              <a:gd name="connsiteY8" fmla="*/ 1247587 h 1255248"/>
              <a:gd name="connsiteX9" fmla="*/ 3223491 w 3241964"/>
              <a:gd name="connsiteY9" fmla="*/ 1247587 h 1255248"/>
              <a:gd name="connsiteX10" fmla="*/ 3241964 w 3241964"/>
              <a:gd name="connsiteY10" fmla="*/ 1247587 h 1255248"/>
              <a:gd name="connsiteX0" fmla="*/ 0 w 3241964"/>
              <a:gd name="connsiteY0" fmla="*/ 1229133 h 1255267"/>
              <a:gd name="connsiteX1" fmla="*/ 591127 w 3241964"/>
              <a:gd name="connsiteY1" fmla="*/ 1044406 h 1255267"/>
              <a:gd name="connsiteX2" fmla="*/ 877455 w 3241964"/>
              <a:gd name="connsiteY2" fmla="*/ 697 h 1255267"/>
              <a:gd name="connsiteX3" fmla="*/ 1320800 w 3241964"/>
              <a:gd name="connsiteY3" fmla="*/ 868916 h 1255267"/>
              <a:gd name="connsiteX4" fmla="*/ 2105891 w 3241964"/>
              <a:gd name="connsiteY4" fmla="*/ 758078 h 1255267"/>
              <a:gd name="connsiteX5" fmla="*/ 2327563 w 3241964"/>
              <a:gd name="connsiteY5" fmla="*/ 9933 h 1255267"/>
              <a:gd name="connsiteX6" fmla="*/ 2715492 w 3241964"/>
              <a:gd name="connsiteY6" fmla="*/ 1099824 h 1255267"/>
              <a:gd name="connsiteX7" fmla="*/ 3223491 w 3241964"/>
              <a:gd name="connsiteY7" fmla="*/ 1247606 h 1255267"/>
              <a:gd name="connsiteX8" fmla="*/ 3223491 w 3241964"/>
              <a:gd name="connsiteY8" fmla="*/ 1247606 h 1255267"/>
              <a:gd name="connsiteX9" fmla="*/ 3223491 w 3241964"/>
              <a:gd name="connsiteY9" fmla="*/ 1247606 h 1255267"/>
              <a:gd name="connsiteX10" fmla="*/ 3241964 w 3241964"/>
              <a:gd name="connsiteY10" fmla="*/ 1247606 h 125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1964" h="1255267">
                <a:moveTo>
                  <a:pt x="0" y="1229133"/>
                </a:moveTo>
                <a:cubicBezTo>
                  <a:pt x="247072" y="1238369"/>
                  <a:pt x="444885" y="1249145"/>
                  <a:pt x="591127" y="1044406"/>
                </a:cubicBezTo>
                <a:cubicBezTo>
                  <a:pt x="737369" y="839667"/>
                  <a:pt x="755843" y="29945"/>
                  <a:pt x="877455" y="697"/>
                </a:cubicBezTo>
                <a:cubicBezTo>
                  <a:pt x="999067" y="-28551"/>
                  <a:pt x="1060643" y="871996"/>
                  <a:pt x="1320800" y="868916"/>
                </a:cubicBezTo>
                <a:cubicBezTo>
                  <a:pt x="1580957" y="865836"/>
                  <a:pt x="2058170" y="919715"/>
                  <a:pt x="2105891" y="758078"/>
                </a:cubicBezTo>
                <a:cubicBezTo>
                  <a:pt x="2153612" y="596441"/>
                  <a:pt x="2225963" y="-47025"/>
                  <a:pt x="2327563" y="9933"/>
                </a:cubicBezTo>
                <a:cubicBezTo>
                  <a:pt x="2429163" y="66891"/>
                  <a:pt x="2566171" y="893545"/>
                  <a:pt x="2715492" y="1099824"/>
                </a:cubicBezTo>
                <a:cubicBezTo>
                  <a:pt x="2864813" y="1306103"/>
                  <a:pt x="3223491" y="1247606"/>
                  <a:pt x="3223491" y="1247606"/>
                </a:cubicBezTo>
                <a:lnTo>
                  <a:pt x="3223491" y="1247606"/>
                </a:lnTo>
                <a:lnTo>
                  <a:pt x="3223491" y="1247606"/>
                </a:lnTo>
                <a:lnTo>
                  <a:pt x="3241964" y="124760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4CE50072-9529-4D7B-A9DA-BD8C47047BBA}"/>
              </a:ext>
            </a:extLst>
          </p:cNvPr>
          <p:cNvSpPr/>
          <p:nvPr/>
        </p:nvSpPr>
        <p:spPr>
          <a:xfrm>
            <a:off x="34636" y="3615798"/>
            <a:ext cx="3241964" cy="1261002"/>
          </a:xfrm>
          <a:custGeom>
            <a:avLst/>
            <a:gdLst>
              <a:gd name="connsiteX0" fmla="*/ 0 w 3241964"/>
              <a:gd name="connsiteY0" fmla="*/ 1230910 h 1271984"/>
              <a:gd name="connsiteX1" fmla="*/ 637309 w 3241964"/>
              <a:gd name="connsiteY1" fmla="*/ 1046183 h 1271984"/>
              <a:gd name="connsiteX2" fmla="*/ 858982 w 3241964"/>
              <a:gd name="connsiteY2" fmla="*/ 11710 h 1271984"/>
              <a:gd name="connsiteX3" fmla="*/ 1191491 w 3241964"/>
              <a:gd name="connsiteY3" fmla="*/ 815274 h 1271984"/>
              <a:gd name="connsiteX4" fmla="*/ 2087418 w 3241964"/>
              <a:gd name="connsiteY4" fmla="*/ 833746 h 1271984"/>
              <a:gd name="connsiteX5" fmla="*/ 2290618 w 3241964"/>
              <a:gd name="connsiteY5" fmla="*/ 2474 h 1271984"/>
              <a:gd name="connsiteX6" fmla="*/ 2678546 w 3241964"/>
              <a:gd name="connsiteY6" fmla="*/ 1138546 h 1271984"/>
              <a:gd name="connsiteX7" fmla="*/ 3223491 w 3241964"/>
              <a:gd name="connsiteY7" fmla="*/ 1249383 h 1271984"/>
              <a:gd name="connsiteX8" fmla="*/ 3223491 w 3241964"/>
              <a:gd name="connsiteY8" fmla="*/ 1249383 h 1271984"/>
              <a:gd name="connsiteX9" fmla="*/ 3223491 w 3241964"/>
              <a:gd name="connsiteY9" fmla="*/ 1249383 h 1271984"/>
              <a:gd name="connsiteX10" fmla="*/ 3241964 w 3241964"/>
              <a:gd name="connsiteY10" fmla="*/ 1249383 h 1271984"/>
              <a:gd name="connsiteX0" fmla="*/ 0 w 3241964"/>
              <a:gd name="connsiteY0" fmla="*/ 1230910 h 1271984"/>
              <a:gd name="connsiteX1" fmla="*/ 637309 w 3241964"/>
              <a:gd name="connsiteY1" fmla="*/ 1046183 h 1271984"/>
              <a:gd name="connsiteX2" fmla="*/ 877455 w 3241964"/>
              <a:gd name="connsiteY2" fmla="*/ 2474 h 1271984"/>
              <a:gd name="connsiteX3" fmla="*/ 1191491 w 3241964"/>
              <a:gd name="connsiteY3" fmla="*/ 815274 h 1271984"/>
              <a:gd name="connsiteX4" fmla="*/ 2087418 w 3241964"/>
              <a:gd name="connsiteY4" fmla="*/ 833746 h 1271984"/>
              <a:gd name="connsiteX5" fmla="*/ 2290618 w 3241964"/>
              <a:gd name="connsiteY5" fmla="*/ 2474 h 1271984"/>
              <a:gd name="connsiteX6" fmla="*/ 2678546 w 3241964"/>
              <a:gd name="connsiteY6" fmla="*/ 1138546 h 1271984"/>
              <a:gd name="connsiteX7" fmla="*/ 3223491 w 3241964"/>
              <a:gd name="connsiteY7" fmla="*/ 1249383 h 1271984"/>
              <a:gd name="connsiteX8" fmla="*/ 3223491 w 3241964"/>
              <a:gd name="connsiteY8" fmla="*/ 1249383 h 1271984"/>
              <a:gd name="connsiteX9" fmla="*/ 3223491 w 3241964"/>
              <a:gd name="connsiteY9" fmla="*/ 1249383 h 1271984"/>
              <a:gd name="connsiteX10" fmla="*/ 3241964 w 3241964"/>
              <a:gd name="connsiteY10" fmla="*/ 1249383 h 1271984"/>
              <a:gd name="connsiteX0" fmla="*/ 0 w 3241964"/>
              <a:gd name="connsiteY0" fmla="*/ 1230939 h 1272013"/>
              <a:gd name="connsiteX1" fmla="*/ 637309 w 3241964"/>
              <a:gd name="connsiteY1" fmla="*/ 1046212 h 1272013"/>
              <a:gd name="connsiteX2" fmla="*/ 877455 w 3241964"/>
              <a:gd name="connsiteY2" fmla="*/ 2503 h 1272013"/>
              <a:gd name="connsiteX3" fmla="*/ 1320800 w 3241964"/>
              <a:gd name="connsiteY3" fmla="*/ 870722 h 1272013"/>
              <a:gd name="connsiteX4" fmla="*/ 2087418 w 3241964"/>
              <a:gd name="connsiteY4" fmla="*/ 833775 h 1272013"/>
              <a:gd name="connsiteX5" fmla="*/ 2290618 w 3241964"/>
              <a:gd name="connsiteY5" fmla="*/ 2503 h 1272013"/>
              <a:gd name="connsiteX6" fmla="*/ 2678546 w 3241964"/>
              <a:gd name="connsiteY6" fmla="*/ 1138575 h 1272013"/>
              <a:gd name="connsiteX7" fmla="*/ 3223491 w 3241964"/>
              <a:gd name="connsiteY7" fmla="*/ 1249412 h 1272013"/>
              <a:gd name="connsiteX8" fmla="*/ 3223491 w 3241964"/>
              <a:gd name="connsiteY8" fmla="*/ 1249412 h 1272013"/>
              <a:gd name="connsiteX9" fmla="*/ 3223491 w 3241964"/>
              <a:gd name="connsiteY9" fmla="*/ 1249412 h 1272013"/>
              <a:gd name="connsiteX10" fmla="*/ 3241964 w 3241964"/>
              <a:gd name="connsiteY10" fmla="*/ 1249412 h 1272013"/>
              <a:gd name="connsiteX0" fmla="*/ 0 w 3241964"/>
              <a:gd name="connsiteY0" fmla="*/ 1230939 h 1272013"/>
              <a:gd name="connsiteX1" fmla="*/ 637309 w 3241964"/>
              <a:gd name="connsiteY1" fmla="*/ 1046212 h 1272013"/>
              <a:gd name="connsiteX2" fmla="*/ 877455 w 3241964"/>
              <a:gd name="connsiteY2" fmla="*/ 2503 h 1272013"/>
              <a:gd name="connsiteX3" fmla="*/ 1320800 w 3241964"/>
              <a:gd name="connsiteY3" fmla="*/ 870722 h 1272013"/>
              <a:gd name="connsiteX4" fmla="*/ 2087418 w 3241964"/>
              <a:gd name="connsiteY4" fmla="*/ 833775 h 1272013"/>
              <a:gd name="connsiteX5" fmla="*/ 2290618 w 3241964"/>
              <a:gd name="connsiteY5" fmla="*/ 2503 h 1272013"/>
              <a:gd name="connsiteX6" fmla="*/ 2678546 w 3241964"/>
              <a:gd name="connsiteY6" fmla="*/ 1138575 h 1272013"/>
              <a:gd name="connsiteX7" fmla="*/ 3223491 w 3241964"/>
              <a:gd name="connsiteY7" fmla="*/ 1249412 h 1272013"/>
              <a:gd name="connsiteX8" fmla="*/ 3223491 w 3241964"/>
              <a:gd name="connsiteY8" fmla="*/ 1249412 h 1272013"/>
              <a:gd name="connsiteX9" fmla="*/ 3223491 w 3241964"/>
              <a:gd name="connsiteY9" fmla="*/ 1249412 h 1272013"/>
              <a:gd name="connsiteX10" fmla="*/ 3241964 w 3241964"/>
              <a:gd name="connsiteY10" fmla="*/ 1249412 h 1272013"/>
              <a:gd name="connsiteX0" fmla="*/ 0 w 3241964"/>
              <a:gd name="connsiteY0" fmla="*/ 1232584 h 1273658"/>
              <a:gd name="connsiteX1" fmla="*/ 637309 w 3241964"/>
              <a:gd name="connsiteY1" fmla="*/ 1047857 h 1273658"/>
              <a:gd name="connsiteX2" fmla="*/ 877455 w 3241964"/>
              <a:gd name="connsiteY2" fmla="*/ 4148 h 1273658"/>
              <a:gd name="connsiteX3" fmla="*/ 1320800 w 3241964"/>
              <a:gd name="connsiteY3" fmla="*/ 872367 h 1273658"/>
              <a:gd name="connsiteX4" fmla="*/ 2105891 w 3241964"/>
              <a:gd name="connsiteY4" fmla="*/ 761529 h 1273658"/>
              <a:gd name="connsiteX5" fmla="*/ 2290618 w 3241964"/>
              <a:gd name="connsiteY5" fmla="*/ 4148 h 1273658"/>
              <a:gd name="connsiteX6" fmla="*/ 2678546 w 3241964"/>
              <a:gd name="connsiteY6" fmla="*/ 1140220 h 1273658"/>
              <a:gd name="connsiteX7" fmla="*/ 3223491 w 3241964"/>
              <a:gd name="connsiteY7" fmla="*/ 1251057 h 1273658"/>
              <a:gd name="connsiteX8" fmla="*/ 3223491 w 3241964"/>
              <a:gd name="connsiteY8" fmla="*/ 1251057 h 1273658"/>
              <a:gd name="connsiteX9" fmla="*/ 3223491 w 3241964"/>
              <a:gd name="connsiteY9" fmla="*/ 1251057 h 1273658"/>
              <a:gd name="connsiteX10" fmla="*/ 3241964 w 3241964"/>
              <a:gd name="connsiteY10" fmla="*/ 1251057 h 1273658"/>
              <a:gd name="connsiteX0" fmla="*/ 0 w 3241964"/>
              <a:gd name="connsiteY0" fmla="*/ 1229247 h 1269766"/>
              <a:gd name="connsiteX1" fmla="*/ 637309 w 3241964"/>
              <a:gd name="connsiteY1" fmla="*/ 1044520 h 1269766"/>
              <a:gd name="connsiteX2" fmla="*/ 877455 w 3241964"/>
              <a:gd name="connsiteY2" fmla="*/ 811 h 1269766"/>
              <a:gd name="connsiteX3" fmla="*/ 1320800 w 3241964"/>
              <a:gd name="connsiteY3" fmla="*/ 869030 h 1269766"/>
              <a:gd name="connsiteX4" fmla="*/ 2105891 w 3241964"/>
              <a:gd name="connsiteY4" fmla="*/ 758192 h 1269766"/>
              <a:gd name="connsiteX5" fmla="*/ 2327563 w 3241964"/>
              <a:gd name="connsiteY5" fmla="*/ 10047 h 1269766"/>
              <a:gd name="connsiteX6" fmla="*/ 2678546 w 3241964"/>
              <a:gd name="connsiteY6" fmla="*/ 1136883 h 1269766"/>
              <a:gd name="connsiteX7" fmla="*/ 3223491 w 3241964"/>
              <a:gd name="connsiteY7" fmla="*/ 1247720 h 1269766"/>
              <a:gd name="connsiteX8" fmla="*/ 3223491 w 3241964"/>
              <a:gd name="connsiteY8" fmla="*/ 1247720 h 1269766"/>
              <a:gd name="connsiteX9" fmla="*/ 3223491 w 3241964"/>
              <a:gd name="connsiteY9" fmla="*/ 1247720 h 1269766"/>
              <a:gd name="connsiteX10" fmla="*/ 3241964 w 3241964"/>
              <a:gd name="connsiteY10" fmla="*/ 1247720 h 1269766"/>
              <a:gd name="connsiteX0" fmla="*/ 0 w 3241964"/>
              <a:gd name="connsiteY0" fmla="*/ 1229247 h 1255381"/>
              <a:gd name="connsiteX1" fmla="*/ 637309 w 3241964"/>
              <a:gd name="connsiteY1" fmla="*/ 1044520 h 1255381"/>
              <a:gd name="connsiteX2" fmla="*/ 877455 w 3241964"/>
              <a:gd name="connsiteY2" fmla="*/ 811 h 1255381"/>
              <a:gd name="connsiteX3" fmla="*/ 1320800 w 3241964"/>
              <a:gd name="connsiteY3" fmla="*/ 869030 h 1255381"/>
              <a:gd name="connsiteX4" fmla="*/ 2105891 w 3241964"/>
              <a:gd name="connsiteY4" fmla="*/ 758192 h 1255381"/>
              <a:gd name="connsiteX5" fmla="*/ 2327563 w 3241964"/>
              <a:gd name="connsiteY5" fmla="*/ 10047 h 1255381"/>
              <a:gd name="connsiteX6" fmla="*/ 2715492 w 3241964"/>
              <a:gd name="connsiteY6" fmla="*/ 1099938 h 1255381"/>
              <a:gd name="connsiteX7" fmla="*/ 3223491 w 3241964"/>
              <a:gd name="connsiteY7" fmla="*/ 1247720 h 1255381"/>
              <a:gd name="connsiteX8" fmla="*/ 3223491 w 3241964"/>
              <a:gd name="connsiteY8" fmla="*/ 1247720 h 1255381"/>
              <a:gd name="connsiteX9" fmla="*/ 3223491 w 3241964"/>
              <a:gd name="connsiteY9" fmla="*/ 1247720 h 1255381"/>
              <a:gd name="connsiteX10" fmla="*/ 3241964 w 3241964"/>
              <a:gd name="connsiteY10" fmla="*/ 1247720 h 1255381"/>
              <a:gd name="connsiteX0" fmla="*/ 0 w 3241964"/>
              <a:gd name="connsiteY0" fmla="*/ 1229247 h 1255381"/>
              <a:gd name="connsiteX1" fmla="*/ 637309 w 3241964"/>
              <a:gd name="connsiteY1" fmla="*/ 1044520 h 1255381"/>
              <a:gd name="connsiteX2" fmla="*/ 877455 w 3241964"/>
              <a:gd name="connsiteY2" fmla="*/ 811 h 1255381"/>
              <a:gd name="connsiteX3" fmla="*/ 1320800 w 3241964"/>
              <a:gd name="connsiteY3" fmla="*/ 869030 h 1255381"/>
              <a:gd name="connsiteX4" fmla="*/ 2105891 w 3241964"/>
              <a:gd name="connsiteY4" fmla="*/ 758192 h 1255381"/>
              <a:gd name="connsiteX5" fmla="*/ 2327563 w 3241964"/>
              <a:gd name="connsiteY5" fmla="*/ 10047 h 1255381"/>
              <a:gd name="connsiteX6" fmla="*/ 2715492 w 3241964"/>
              <a:gd name="connsiteY6" fmla="*/ 1099938 h 1255381"/>
              <a:gd name="connsiteX7" fmla="*/ 3223491 w 3241964"/>
              <a:gd name="connsiteY7" fmla="*/ 1247720 h 1255381"/>
              <a:gd name="connsiteX8" fmla="*/ 3223491 w 3241964"/>
              <a:gd name="connsiteY8" fmla="*/ 1247720 h 1255381"/>
              <a:gd name="connsiteX9" fmla="*/ 3223491 w 3241964"/>
              <a:gd name="connsiteY9" fmla="*/ 1247720 h 1255381"/>
              <a:gd name="connsiteX10" fmla="*/ 3241964 w 3241964"/>
              <a:gd name="connsiteY10" fmla="*/ 1247720 h 1255381"/>
              <a:gd name="connsiteX0" fmla="*/ 0 w 3241964"/>
              <a:gd name="connsiteY0" fmla="*/ 1229247 h 1255381"/>
              <a:gd name="connsiteX1" fmla="*/ 637309 w 3241964"/>
              <a:gd name="connsiteY1" fmla="*/ 1044520 h 1255381"/>
              <a:gd name="connsiteX2" fmla="*/ 877455 w 3241964"/>
              <a:gd name="connsiteY2" fmla="*/ 811 h 1255381"/>
              <a:gd name="connsiteX3" fmla="*/ 1320800 w 3241964"/>
              <a:gd name="connsiteY3" fmla="*/ 869030 h 1255381"/>
              <a:gd name="connsiteX4" fmla="*/ 2105891 w 3241964"/>
              <a:gd name="connsiteY4" fmla="*/ 758192 h 1255381"/>
              <a:gd name="connsiteX5" fmla="*/ 2327563 w 3241964"/>
              <a:gd name="connsiteY5" fmla="*/ 10047 h 1255381"/>
              <a:gd name="connsiteX6" fmla="*/ 2715492 w 3241964"/>
              <a:gd name="connsiteY6" fmla="*/ 1099938 h 1255381"/>
              <a:gd name="connsiteX7" fmla="*/ 3223491 w 3241964"/>
              <a:gd name="connsiteY7" fmla="*/ 1247720 h 1255381"/>
              <a:gd name="connsiteX8" fmla="*/ 3223491 w 3241964"/>
              <a:gd name="connsiteY8" fmla="*/ 1247720 h 1255381"/>
              <a:gd name="connsiteX9" fmla="*/ 3223491 w 3241964"/>
              <a:gd name="connsiteY9" fmla="*/ 1247720 h 1255381"/>
              <a:gd name="connsiteX10" fmla="*/ 3241964 w 3241964"/>
              <a:gd name="connsiteY10" fmla="*/ 1247720 h 1255381"/>
              <a:gd name="connsiteX0" fmla="*/ 0 w 3241964"/>
              <a:gd name="connsiteY0" fmla="*/ 1229247 h 1255381"/>
              <a:gd name="connsiteX1" fmla="*/ 591127 w 3241964"/>
              <a:gd name="connsiteY1" fmla="*/ 1044520 h 1255381"/>
              <a:gd name="connsiteX2" fmla="*/ 877455 w 3241964"/>
              <a:gd name="connsiteY2" fmla="*/ 811 h 1255381"/>
              <a:gd name="connsiteX3" fmla="*/ 1320800 w 3241964"/>
              <a:gd name="connsiteY3" fmla="*/ 869030 h 1255381"/>
              <a:gd name="connsiteX4" fmla="*/ 2105891 w 3241964"/>
              <a:gd name="connsiteY4" fmla="*/ 758192 h 1255381"/>
              <a:gd name="connsiteX5" fmla="*/ 2327563 w 3241964"/>
              <a:gd name="connsiteY5" fmla="*/ 10047 h 1255381"/>
              <a:gd name="connsiteX6" fmla="*/ 2715492 w 3241964"/>
              <a:gd name="connsiteY6" fmla="*/ 1099938 h 1255381"/>
              <a:gd name="connsiteX7" fmla="*/ 3223491 w 3241964"/>
              <a:gd name="connsiteY7" fmla="*/ 1247720 h 1255381"/>
              <a:gd name="connsiteX8" fmla="*/ 3223491 w 3241964"/>
              <a:gd name="connsiteY8" fmla="*/ 1247720 h 1255381"/>
              <a:gd name="connsiteX9" fmla="*/ 3223491 w 3241964"/>
              <a:gd name="connsiteY9" fmla="*/ 1247720 h 1255381"/>
              <a:gd name="connsiteX10" fmla="*/ 3241964 w 3241964"/>
              <a:gd name="connsiteY10" fmla="*/ 1247720 h 1255381"/>
              <a:gd name="connsiteX0" fmla="*/ 0 w 3241964"/>
              <a:gd name="connsiteY0" fmla="*/ 1229114 h 1255248"/>
              <a:gd name="connsiteX1" fmla="*/ 591127 w 3241964"/>
              <a:gd name="connsiteY1" fmla="*/ 1044387 h 1255248"/>
              <a:gd name="connsiteX2" fmla="*/ 877455 w 3241964"/>
              <a:gd name="connsiteY2" fmla="*/ 678 h 1255248"/>
              <a:gd name="connsiteX3" fmla="*/ 1320800 w 3241964"/>
              <a:gd name="connsiteY3" fmla="*/ 868897 h 1255248"/>
              <a:gd name="connsiteX4" fmla="*/ 2105891 w 3241964"/>
              <a:gd name="connsiteY4" fmla="*/ 758059 h 1255248"/>
              <a:gd name="connsiteX5" fmla="*/ 2327563 w 3241964"/>
              <a:gd name="connsiteY5" fmla="*/ 9914 h 1255248"/>
              <a:gd name="connsiteX6" fmla="*/ 2715492 w 3241964"/>
              <a:gd name="connsiteY6" fmla="*/ 1099805 h 1255248"/>
              <a:gd name="connsiteX7" fmla="*/ 3223491 w 3241964"/>
              <a:gd name="connsiteY7" fmla="*/ 1247587 h 1255248"/>
              <a:gd name="connsiteX8" fmla="*/ 3223491 w 3241964"/>
              <a:gd name="connsiteY8" fmla="*/ 1247587 h 1255248"/>
              <a:gd name="connsiteX9" fmla="*/ 3223491 w 3241964"/>
              <a:gd name="connsiteY9" fmla="*/ 1247587 h 1255248"/>
              <a:gd name="connsiteX10" fmla="*/ 3241964 w 3241964"/>
              <a:gd name="connsiteY10" fmla="*/ 1247587 h 1255248"/>
              <a:gd name="connsiteX0" fmla="*/ 0 w 3241964"/>
              <a:gd name="connsiteY0" fmla="*/ 1229133 h 1255267"/>
              <a:gd name="connsiteX1" fmla="*/ 591127 w 3241964"/>
              <a:gd name="connsiteY1" fmla="*/ 1044406 h 1255267"/>
              <a:gd name="connsiteX2" fmla="*/ 877455 w 3241964"/>
              <a:gd name="connsiteY2" fmla="*/ 697 h 1255267"/>
              <a:gd name="connsiteX3" fmla="*/ 1320800 w 3241964"/>
              <a:gd name="connsiteY3" fmla="*/ 868916 h 1255267"/>
              <a:gd name="connsiteX4" fmla="*/ 2105891 w 3241964"/>
              <a:gd name="connsiteY4" fmla="*/ 758078 h 1255267"/>
              <a:gd name="connsiteX5" fmla="*/ 2327563 w 3241964"/>
              <a:gd name="connsiteY5" fmla="*/ 9933 h 1255267"/>
              <a:gd name="connsiteX6" fmla="*/ 2715492 w 3241964"/>
              <a:gd name="connsiteY6" fmla="*/ 1099824 h 1255267"/>
              <a:gd name="connsiteX7" fmla="*/ 3223491 w 3241964"/>
              <a:gd name="connsiteY7" fmla="*/ 1247606 h 1255267"/>
              <a:gd name="connsiteX8" fmla="*/ 3223491 w 3241964"/>
              <a:gd name="connsiteY8" fmla="*/ 1247606 h 1255267"/>
              <a:gd name="connsiteX9" fmla="*/ 3223491 w 3241964"/>
              <a:gd name="connsiteY9" fmla="*/ 1247606 h 1255267"/>
              <a:gd name="connsiteX10" fmla="*/ 3241964 w 3241964"/>
              <a:gd name="connsiteY10" fmla="*/ 1247606 h 1255267"/>
              <a:gd name="connsiteX0" fmla="*/ 0 w 3241964"/>
              <a:gd name="connsiteY0" fmla="*/ 1234361 h 1260495"/>
              <a:gd name="connsiteX1" fmla="*/ 591127 w 3241964"/>
              <a:gd name="connsiteY1" fmla="*/ 1049634 h 1260495"/>
              <a:gd name="connsiteX2" fmla="*/ 877455 w 3241964"/>
              <a:gd name="connsiteY2" fmla="*/ 5925 h 1260495"/>
              <a:gd name="connsiteX3" fmla="*/ 1339273 w 3241964"/>
              <a:gd name="connsiteY3" fmla="*/ 597053 h 1260495"/>
              <a:gd name="connsiteX4" fmla="*/ 2105891 w 3241964"/>
              <a:gd name="connsiteY4" fmla="*/ 763306 h 1260495"/>
              <a:gd name="connsiteX5" fmla="*/ 2327563 w 3241964"/>
              <a:gd name="connsiteY5" fmla="*/ 15161 h 1260495"/>
              <a:gd name="connsiteX6" fmla="*/ 2715492 w 3241964"/>
              <a:gd name="connsiteY6" fmla="*/ 1105052 h 1260495"/>
              <a:gd name="connsiteX7" fmla="*/ 3223491 w 3241964"/>
              <a:gd name="connsiteY7" fmla="*/ 1252834 h 1260495"/>
              <a:gd name="connsiteX8" fmla="*/ 3223491 w 3241964"/>
              <a:gd name="connsiteY8" fmla="*/ 1252834 h 1260495"/>
              <a:gd name="connsiteX9" fmla="*/ 3223491 w 3241964"/>
              <a:gd name="connsiteY9" fmla="*/ 1252834 h 1260495"/>
              <a:gd name="connsiteX10" fmla="*/ 3241964 w 3241964"/>
              <a:gd name="connsiteY10" fmla="*/ 1252834 h 1260495"/>
              <a:gd name="connsiteX0" fmla="*/ 0 w 3241964"/>
              <a:gd name="connsiteY0" fmla="*/ 1235164 h 1261298"/>
              <a:gd name="connsiteX1" fmla="*/ 591127 w 3241964"/>
              <a:gd name="connsiteY1" fmla="*/ 1050437 h 1261298"/>
              <a:gd name="connsiteX2" fmla="*/ 877455 w 3241964"/>
              <a:gd name="connsiteY2" fmla="*/ 6728 h 1261298"/>
              <a:gd name="connsiteX3" fmla="*/ 1339273 w 3241964"/>
              <a:gd name="connsiteY3" fmla="*/ 597856 h 1261298"/>
              <a:gd name="connsiteX4" fmla="*/ 2068946 w 3241964"/>
              <a:gd name="connsiteY4" fmla="*/ 514727 h 1261298"/>
              <a:gd name="connsiteX5" fmla="*/ 2327563 w 3241964"/>
              <a:gd name="connsiteY5" fmla="*/ 15964 h 1261298"/>
              <a:gd name="connsiteX6" fmla="*/ 2715492 w 3241964"/>
              <a:gd name="connsiteY6" fmla="*/ 1105855 h 1261298"/>
              <a:gd name="connsiteX7" fmla="*/ 3223491 w 3241964"/>
              <a:gd name="connsiteY7" fmla="*/ 1253637 h 1261298"/>
              <a:gd name="connsiteX8" fmla="*/ 3223491 w 3241964"/>
              <a:gd name="connsiteY8" fmla="*/ 1253637 h 1261298"/>
              <a:gd name="connsiteX9" fmla="*/ 3223491 w 3241964"/>
              <a:gd name="connsiteY9" fmla="*/ 1253637 h 1261298"/>
              <a:gd name="connsiteX10" fmla="*/ 3241964 w 3241964"/>
              <a:gd name="connsiteY10" fmla="*/ 1253637 h 1261298"/>
              <a:gd name="connsiteX0" fmla="*/ 0 w 3241964"/>
              <a:gd name="connsiteY0" fmla="*/ 1233500 h 1259634"/>
              <a:gd name="connsiteX1" fmla="*/ 591127 w 3241964"/>
              <a:gd name="connsiteY1" fmla="*/ 1048773 h 1259634"/>
              <a:gd name="connsiteX2" fmla="*/ 877455 w 3241964"/>
              <a:gd name="connsiteY2" fmla="*/ 5064 h 1259634"/>
              <a:gd name="connsiteX3" fmla="*/ 1339273 w 3241964"/>
              <a:gd name="connsiteY3" fmla="*/ 596192 h 1259634"/>
              <a:gd name="connsiteX4" fmla="*/ 2068946 w 3241964"/>
              <a:gd name="connsiteY4" fmla="*/ 513063 h 1259634"/>
              <a:gd name="connsiteX5" fmla="*/ 2327563 w 3241964"/>
              <a:gd name="connsiteY5" fmla="*/ 14300 h 1259634"/>
              <a:gd name="connsiteX6" fmla="*/ 2715492 w 3241964"/>
              <a:gd name="connsiteY6" fmla="*/ 1104191 h 1259634"/>
              <a:gd name="connsiteX7" fmla="*/ 3223491 w 3241964"/>
              <a:gd name="connsiteY7" fmla="*/ 1251973 h 1259634"/>
              <a:gd name="connsiteX8" fmla="*/ 3223491 w 3241964"/>
              <a:gd name="connsiteY8" fmla="*/ 1251973 h 1259634"/>
              <a:gd name="connsiteX9" fmla="*/ 3223491 w 3241964"/>
              <a:gd name="connsiteY9" fmla="*/ 1251973 h 1259634"/>
              <a:gd name="connsiteX10" fmla="*/ 3241964 w 3241964"/>
              <a:gd name="connsiteY10" fmla="*/ 1251973 h 1259634"/>
              <a:gd name="connsiteX0" fmla="*/ 0 w 3241964"/>
              <a:gd name="connsiteY0" fmla="*/ 1234111 h 1260245"/>
              <a:gd name="connsiteX1" fmla="*/ 591127 w 3241964"/>
              <a:gd name="connsiteY1" fmla="*/ 1049384 h 1260245"/>
              <a:gd name="connsiteX2" fmla="*/ 877455 w 3241964"/>
              <a:gd name="connsiteY2" fmla="*/ 5675 h 1260245"/>
              <a:gd name="connsiteX3" fmla="*/ 1339273 w 3241964"/>
              <a:gd name="connsiteY3" fmla="*/ 596803 h 1260245"/>
              <a:gd name="connsiteX4" fmla="*/ 2068946 w 3241964"/>
              <a:gd name="connsiteY4" fmla="*/ 513674 h 1260245"/>
              <a:gd name="connsiteX5" fmla="*/ 2327563 w 3241964"/>
              <a:gd name="connsiteY5" fmla="*/ 14911 h 1260245"/>
              <a:gd name="connsiteX6" fmla="*/ 2715492 w 3241964"/>
              <a:gd name="connsiteY6" fmla="*/ 1104802 h 1260245"/>
              <a:gd name="connsiteX7" fmla="*/ 3223491 w 3241964"/>
              <a:gd name="connsiteY7" fmla="*/ 1252584 h 1260245"/>
              <a:gd name="connsiteX8" fmla="*/ 3223491 w 3241964"/>
              <a:gd name="connsiteY8" fmla="*/ 1252584 h 1260245"/>
              <a:gd name="connsiteX9" fmla="*/ 3223491 w 3241964"/>
              <a:gd name="connsiteY9" fmla="*/ 1252584 h 1260245"/>
              <a:gd name="connsiteX10" fmla="*/ 3241964 w 3241964"/>
              <a:gd name="connsiteY10" fmla="*/ 1252584 h 1260245"/>
              <a:gd name="connsiteX0" fmla="*/ 0 w 3241964"/>
              <a:gd name="connsiteY0" fmla="*/ 1234111 h 1260245"/>
              <a:gd name="connsiteX1" fmla="*/ 591127 w 3241964"/>
              <a:gd name="connsiteY1" fmla="*/ 1049384 h 1260245"/>
              <a:gd name="connsiteX2" fmla="*/ 877455 w 3241964"/>
              <a:gd name="connsiteY2" fmla="*/ 5675 h 1260245"/>
              <a:gd name="connsiteX3" fmla="*/ 1339273 w 3241964"/>
              <a:gd name="connsiteY3" fmla="*/ 596803 h 1260245"/>
              <a:gd name="connsiteX4" fmla="*/ 2068946 w 3241964"/>
              <a:gd name="connsiteY4" fmla="*/ 513674 h 1260245"/>
              <a:gd name="connsiteX5" fmla="*/ 2327563 w 3241964"/>
              <a:gd name="connsiteY5" fmla="*/ 14911 h 1260245"/>
              <a:gd name="connsiteX6" fmla="*/ 2715492 w 3241964"/>
              <a:gd name="connsiteY6" fmla="*/ 1104802 h 1260245"/>
              <a:gd name="connsiteX7" fmla="*/ 3223491 w 3241964"/>
              <a:gd name="connsiteY7" fmla="*/ 1252584 h 1260245"/>
              <a:gd name="connsiteX8" fmla="*/ 3223491 w 3241964"/>
              <a:gd name="connsiteY8" fmla="*/ 1252584 h 1260245"/>
              <a:gd name="connsiteX9" fmla="*/ 3223491 w 3241964"/>
              <a:gd name="connsiteY9" fmla="*/ 1252584 h 1260245"/>
              <a:gd name="connsiteX10" fmla="*/ 3241964 w 3241964"/>
              <a:gd name="connsiteY10" fmla="*/ 1252584 h 1260245"/>
              <a:gd name="connsiteX0" fmla="*/ 0 w 3241964"/>
              <a:gd name="connsiteY0" fmla="*/ 1234111 h 1260245"/>
              <a:gd name="connsiteX1" fmla="*/ 591127 w 3241964"/>
              <a:gd name="connsiteY1" fmla="*/ 1049384 h 1260245"/>
              <a:gd name="connsiteX2" fmla="*/ 877455 w 3241964"/>
              <a:gd name="connsiteY2" fmla="*/ 5675 h 1260245"/>
              <a:gd name="connsiteX3" fmla="*/ 1339273 w 3241964"/>
              <a:gd name="connsiteY3" fmla="*/ 596803 h 1260245"/>
              <a:gd name="connsiteX4" fmla="*/ 2068946 w 3241964"/>
              <a:gd name="connsiteY4" fmla="*/ 513674 h 1260245"/>
              <a:gd name="connsiteX5" fmla="*/ 2327563 w 3241964"/>
              <a:gd name="connsiteY5" fmla="*/ 14911 h 1260245"/>
              <a:gd name="connsiteX6" fmla="*/ 2715492 w 3241964"/>
              <a:gd name="connsiteY6" fmla="*/ 1104802 h 1260245"/>
              <a:gd name="connsiteX7" fmla="*/ 3223491 w 3241964"/>
              <a:gd name="connsiteY7" fmla="*/ 1252584 h 1260245"/>
              <a:gd name="connsiteX8" fmla="*/ 3223491 w 3241964"/>
              <a:gd name="connsiteY8" fmla="*/ 1252584 h 1260245"/>
              <a:gd name="connsiteX9" fmla="*/ 3223491 w 3241964"/>
              <a:gd name="connsiteY9" fmla="*/ 1252584 h 1260245"/>
              <a:gd name="connsiteX10" fmla="*/ 3241964 w 3241964"/>
              <a:gd name="connsiteY10" fmla="*/ 1252584 h 1260245"/>
              <a:gd name="connsiteX0" fmla="*/ 0 w 3241964"/>
              <a:gd name="connsiteY0" fmla="*/ 1234398 h 1260532"/>
              <a:gd name="connsiteX1" fmla="*/ 591127 w 3241964"/>
              <a:gd name="connsiteY1" fmla="*/ 1049671 h 1260532"/>
              <a:gd name="connsiteX2" fmla="*/ 877455 w 3241964"/>
              <a:gd name="connsiteY2" fmla="*/ 5962 h 1260532"/>
              <a:gd name="connsiteX3" fmla="*/ 1339273 w 3241964"/>
              <a:gd name="connsiteY3" fmla="*/ 587854 h 1260532"/>
              <a:gd name="connsiteX4" fmla="*/ 2068946 w 3241964"/>
              <a:gd name="connsiteY4" fmla="*/ 513961 h 1260532"/>
              <a:gd name="connsiteX5" fmla="*/ 2327563 w 3241964"/>
              <a:gd name="connsiteY5" fmla="*/ 15198 h 1260532"/>
              <a:gd name="connsiteX6" fmla="*/ 2715492 w 3241964"/>
              <a:gd name="connsiteY6" fmla="*/ 1105089 h 1260532"/>
              <a:gd name="connsiteX7" fmla="*/ 3223491 w 3241964"/>
              <a:gd name="connsiteY7" fmla="*/ 1252871 h 1260532"/>
              <a:gd name="connsiteX8" fmla="*/ 3223491 w 3241964"/>
              <a:gd name="connsiteY8" fmla="*/ 1252871 h 1260532"/>
              <a:gd name="connsiteX9" fmla="*/ 3223491 w 3241964"/>
              <a:gd name="connsiteY9" fmla="*/ 1252871 h 1260532"/>
              <a:gd name="connsiteX10" fmla="*/ 3241964 w 3241964"/>
              <a:gd name="connsiteY10" fmla="*/ 1252871 h 1260532"/>
              <a:gd name="connsiteX0" fmla="*/ 0 w 3241964"/>
              <a:gd name="connsiteY0" fmla="*/ 1234868 h 1261002"/>
              <a:gd name="connsiteX1" fmla="*/ 591127 w 3241964"/>
              <a:gd name="connsiteY1" fmla="*/ 1050141 h 1261002"/>
              <a:gd name="connsiteX2" fmla="*/ 877455 w 3241964"/>
              <a:gd name="connsiteY2" fmla="*/ 6432 h 1261002"/>
              <a:gd name="connsiteX3" fmla="*/ 1339273 w 3241964"/>
              <a:gd name="connsiteY3" fmla="*/ 588324 h 1261002"/>
              <a:gd name="connsiteX4" fmla="*/ 2068946 w 3241964"/>
              <a:gd name="connsiteY4" fmla="*/ 514431 h 1261002"/>
              <a:gd name="connsiteX5" fmla="*/ 2327563 w 3241964"/>
              <a:gd name="connsiteY5" fmla="*/ 15668 h 1261002"/>
              <a:gd name="connsiteX6" fmla="*/ 2715492 w 3241964"/>
              <a:gd name="connsiteY6" fmla="*/ 1105559 h 1261002"/>
              <a:gd name="connsiteX7" fmla="*/ 3223491 w 3241964"/>
              <a:gd name="connsiteY7" fmla="*/ 1253341 h 1261002"/>
              <a:gd name="connsiteX8" fmla="*/ 3223491 w 3241964"/>
              <a:gd name="connsiteY8" fmla="*/ 1253341 h 1261002"/>
              <a:gd name="connsiteX9" fmla="*/ 3223491 w 3241964"/>
              <a:gd name="connsiteY9" fmla="*/ 1253341 h 1261002"/>
              <a:gd name="connsiteX10" fmla="*/ 3241964 w 3241964"/>
              <a:gd name="connsiteY10" fmla="*/ 1253341 h 1261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1964" h="1261002">
                <a:moveTo>
                  <a:pt x="0" y="1234868"/>
                </a:moveTo>
                <a:cubicBezTo>
                  <a:pt x="247072" y="1244104"/>
                  <a:pt x="444885" y="1254880"/>
                  <a:pt x="591127" y="1050141"/>
                </a:cubicBezTo>
                <a:cubicBezTo>
                  <a:pt x="737369" y="845402"/>
                  <a:pt x="752764" y="83402"/>
                  <a:pt x="877455" y="6432"/>
                </a:cubicBezTo>
                <a:cubicBezTo>
                  <a:pt x="1002146" y="-70538"/>
                  <a:pt x="937491" y="568313"/>
                  <a:pt x="1339273" y="588324"/>
                </a:cubicBezTo>
                <a:cubicBezTo>
                  <a:pt x="1741055" y="608335"/>
                  <a:pt x="1904231" y="609874"/>
                  <a:pt x="2068946" y="514431"/>
                </a:cubicBezTo>
                <a:cubicBezTo>
                  <a:pt x="2233661" y="418988"/>
                  <a:pt x="2219805" y="-82853"/>
                  <a:pt x="2327563" y="15668"/>
                </a:cubicBezTo>
                <a:cubicBezTo>
                  <a:pt x="2435321" y="114189"/>
                  <a:pt x="2566171" y="899280"/>
                  <a:pt x="2715492" y="1105559"/>
                </a:cubicBezTo>
                <a:cubicBezTo>
                  <a:pt x="2864813" y="1311838"/>
                  <a:pt x="3223491" y="1253341"/>
                  <a:pt x="3223491" y="1253341"/>
                </a:cubicBezTo>
                <a:lnTo>
                  <a:pt x="3223491" y="1253341"/>
                </a:lnTo>
                <a:lnTo>
                  <a:pt x="3223491" y="1253341"/>
                </a:lnTo>
                <a:lnTo>
                  <a:pt x="3241964" y="125334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B994CC8-0311-4E15-8B21-39DF71F0C069}"/>
                  </a:ext>
                </a:extLst>
              </p:cNvPr>
              <p:cNvSpPr txBox="1"/>
              <p:nvPr/>
            </p:nvSpPr>
            <p:spPr>
              <a:xfrm>
                <a:off x="1282975" y="4187803"/>
                <a:ext cx="809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B994CC8-0311-4E15-8B21-39DF71F0C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975" y="4187803"/>
                <a:ext cx="8096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B21EC283-5AA6-48B7-9FF5-74CBB2FEC666}"/>
                  </a:ext>
                </a:extLst>
              </p:cNvPr>
              <p:cNvSpPr txBox="1"/>
              <p:nvPr/>
            </p:nvSpPr>
            <p:spPr>
              <a:xfrm>
                <a:off x="1376219" y="3887882"/>
                <a:ext cx="6026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B21EC283-5AA6-48B7-9FF5-74CBB2FEC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19" y="3887882"/>
                <a:ext cx="6026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BB3BA5B4-8DBE-4D61-BA50-1899E35843DA}"/>
              </a:ext>
            </a:extLst>
          </p:cNvPr>
          <p:cNvSpPr/>
          <p:nvPr/>
        </p:nvSpPr>
        <p:spPr>
          <a:xfrm>
            <a:off x="4232564" y="4576346"/>
            <a:ext cx="609600" cy="60960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C9F13AFF-2D78-4440-9E8C-DB8FB7013B8E}"/>
              </a:ext>
            </a:extLst>
          </p:cNvPr>
          <p:cNvSpPr/>
          <p:nvPr/>
        </p:nvSpPr>
        <p:spPr>
          <a:xfrm>
            <a:off x="5651775" y="4585582"/>
            <a:ext cx="609600" cy="609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18E6D9B-6F97-4D01-A428-EA23107D0BE7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4842164" y="4881146"/>
            <a:ext cx="80961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B8983C26-9AC5-457C-83A3-71044F74BC6E}"/>
              </a:ext>
            </a:extLst>
          </p:cNvPr>
          <p:cNvGrpSpPr/>
          <p:nvPr/>
        </p:nvGrpSpPr>
        <p:grpSpPr>
          <a:xfrm>
            <a:off x="3607625" y="3592923"/>
            <a:ext cx="3276600" cy="2524684"/>
            <a:chOff x="3592946" y="3599714"/>
            <a:chExt cx="3276600" cy="2524684"/>
          </a:xfrm>
        </p:grpSpPr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C239AFAF-020E-4BE8-8939-87AB734AF1BF}"/>
                </a:ext>
              </a:extLst>
            </p:cNvPr>
            <p:cNvSpPr/>
            <p:nvPr/>
          </p:nvSpPr>
          <p:spPr>
            <a:xfrm>
              <a:off x="3592946" y="3599714"/>
              <a:ext cx="1888836" cy="1290668"/>
            </a:xfrm>
            <a:custGeom>
              <a:avLst/>
              <a:gdLst>
                <a:gd name="connsiteX0" fmla="*/ 0 w 1845219"/>
                <a:gd name="connsiteY0" fmla="*/ 1256177 h 1280937"/>
                <a:gd name="connsiteX1" fmla="*/ 674254 w 1845219"/>
                <a:gd name="connsiteY1" fmla="*/ 1099158 h 1280937"/>
                <a:gd name="connsiteX2" fmla="*/ 849745 w 1845219"/>
                <a:gd name="connsiteY2" fmla="*/ 31 h 1280937"/>
                <a:gd name="connsiteX3" fmla="*/ 1339273 w 1845219"/>
                <a:gd name="connsiteY3" fmla="*/ 1136104 h 1280937"/>
                <a:gd name="connsiteX4" fmla="*/ 1810327 w 1845219"/>
                <a:gd name="connsiteY4" fmla="*/ 1265413 h 1280937"/>
                <a:gd name="connsiteX5" fmla="*/ 1810327 w 1845219"/>
                <a:gd name="connsiteY5" fmla="*/ 1256177 h 1280937"/>
                <a:gd name="connsiteX6" fmla="*/ 1801091 w 1845219"/>
                <a:gd name="connsiteY6" fmla="*/ 1246940 h 1280937"/>
                <a:gd name="connsiteX7" fmla="*/ 1791854 w 1845219"/>
                <a:gd name="connsiteY7" fmla="*/ 1237704 h 1280937"/>
                <a:gd name="connsiteX0" fmla="*/ 0 w 1845219"/>
                <a:gd name="connsiteY0" fmla="*/ 1256177 h 1280937"/>
                <a:gd name="connsiteX1" fmla="*/ 674254 w 1845219"/>
                <a:gd name="connsiteY1" fmla="*/ 1099158 h 1280937"/>
                <a:gd name="connsiteX2" fmla="*/ 969818 w 1845219"/>
                <a:gd name="connsiteY2" fmla="*/ 31 h 1280937"/>
                <a:gd name="connsiteX3" fmla="*/ 1339273 w 1845219"/>
                <a:gd name="connsiteY3" fmla="*/ 1136104 h 1280937"/>
                <a:gd name="connsiteX4" fmla="*/ 1810327 w 1845219"/>
                <a:gd name="connsiteY4" fmla="*/ 1265413 h 1280937"/>
                <a:gd name="connsiteX5" fmla="*/ 1810327 w 1845219"/>
                <a:gd name="connsiteY5" fmla="*/ 1256177 h 1280937"/>
                <a:gd name="connsiteX6" fmla="*/ 1801091 w 1845219"/>
                <a:gd name="connsiteY6" fmla="*/ 1246940 h 1280937"/>
                <a:gd name="connsiteX7" fmla="*/ 1791854 w 1845219"/>
                <a:gd name="connsiteY7" fmla="*/ 1237704 h 1280937"/>
                <a:gd name="connsiteX0" fmla="*/ 0 w 1759194"/>
                <a:gd name="connsiteY0" fmla="*/ 1256177 h 1280937"/>
                <a:gd name="connsiteX1" fmla="*/ 588229 w 1759194"/>
                <a:gd name="connsiteY1" fmla="*/ 1099158 h 1280937"/>
                <a:gd name="connsiteX2" fmla="*/ 883793 w 1759194"/>
                <a:gd name="connsiteY2" fmla="*/ 31 h 1280937"/>
                <a:gd name="connsiteX3" fmla="*/ 1253248 w 1759194"/>
                <a:gd name="connsiteY3" fmla="*/ 1136104 h 1280937"/>
                <a:gd name="connsiteX4" fmla="*/ 1724302 w 1759194"/>
                <a:gd name="connsiteY4" fmla="*/ 1265413 h 1280937"/>
                <a:gd name="connsiteX5" fmla="*/ 1724302 w 1759194"/>
                <a:gd name="connsiteY5" fmla="*/ 1256177 h 1280937"/>
                <a:gd name="connsiteX6" fmla="*/ 1715066 w 1759194"/>
                <a:gd name="connsiteY6" fmla="*/ 1246940 h 1280937"/>
                <a:gd name="connsiteX7" fmla="*/ 1705829 w 1759194"/>
                <a:gd name="connsiteY7" fmla="*/ 1237704 h 1280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9194" h="1280937">
                  <a:moveTo>
                    <a:pt x="0" y="1256177"/>
                  </a:moveTo>
                  <a:cubicBezTo>
                    <a:pt x="266315" y="1282346"/>
                    <a:pt x="440930" y="1308516"/>
                    <a:pt x="588229" y="1099158"/>
                  </a:cubicBezTo>
                  <a:cubicBezTo>
                    <a:pt x="735528" y="889800"/>
                    <a:pt x="772957" y="-6127"/>
                    <a:pt x="883793" y="31"/>
                  </a:cubicBezTo>
                  <a:cubicBezTo>
                    <a:pt x="994630" y="6189"/>
                    <a:pt x="1113163" y="925207"/>
                    <a:pt x="1253248" y="1136104"/>
                  </a:cubicBezTo>
                  <a:cubicBezTo>
                    <a:pt x="1393333" y="1347001"/>
                    <a:pt x="1724302" y="1265413"/>
                    <a:pt x="1724302" y="1265413"/>
                  </a:cubicBezTo>
                  <a:cubicBezTo>
                    <a:pt x="1802811" y="1285425"/>
                    <a:pt x="1724302" y="1256177"/>
                    <a:pt x="1724302" y="1256177"/>
                  </a:cubicBezTo>
                  <a:cubicBezTo>
                    <a:pt x="1722763" y="1253098"/>
                    <a:pt x="1715066" y="1246940"/>
                    <a:pt x="1715066" y="1246940"/>
                  </a:cubicBezTo>
                  <a:lnTo>
                    <a:pt x="1705829" y="1237704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E3794A5D-C711-4D5F-ABA6-CA6FA7F4911E}"/>
                </a:ext>
              </a:extLst>
            </p:cNvPr>
            <p:cNvSpPr/>
            <p:nvPr/>
          </p:nvSpPr>
          <p:spPr>
            <a:xfrm flipV="1">
              <a:off x="5017656" y="4833730"/>
              <a:ext cx="1851890" cy="1290668"/>
            </a:xfrm>
            <a:custGeom>
              <a:avLst/>
              <a:gdLst>
                <a:gd name="connsiteX0" fmla="*/ 0 w 1845219"/>
                <a:gd name="connsiteY0" fmla="*/ 1256177 h 1280937"/>
                <a:gd name="connsiteX1" fmla="*/ 674254 w 1845219"/>
                <a:gd name="connsiteY1" fmla="*/ 1099158 h 1280937"/>
                <a:gd name="connsiteX2" fmla="*/ 849745 w 1845219"/>
                <a:gd name="connsiteY2" fmla="*/ 31 h 1280937"/>
                <a:gd name="connsiteX3" fmla="*/ 1339273 w 1845219"/>
                <a:gd name="connsiteY3" fmla="*/ 1136104 h 1280937"/>
                <a:gd name="connsiteX4" fmla="*/ 1810327 w 1845219"/>
                <a:gd name="connsiteY4" fmla="*/ 1265413 h 1280937"/>
                <a:gd name="connsiteX5" fmla="*/ 1810327 w 1845219"/>
                <a:gd name="connsiteY5" fmla="*/ 1256177 h 1280937"/>
                <a:gd name="connsiteX6" fmla="*/ 1801091 w 1845219"/>
                <a:gd name="connsiteY6" fmla="*/ 1246940 h 1280937"/>
                <a:gd name="connsiteX7" fmla="*/ 1791854 w 1845219"/>
                <a:gd name="connsiteY7" fmla="*/ 1237704 h 1280937"/>
                <a:gd name="connsiteX0" fmla="*/ 0 w 1845219"/>
                <a:gd name="connsiteY0" fmla="*/ 1256177 h 1280937"/>
                <a:gd name="connsiteX1" fmla="*/ 674254 w 1845219"/>
                <a:gd name="connsiteY1" fmla="*/ 1099158 h 1280937"/>
                <a:gd name="connsiteX2" fmla="*/ 969818 w 1845219"/>
                <a:gd name="connsiteY2" fmla="*/ 31 h 1280937"/>
                <a:gd name="connsiteX3" fmla="*/ 1339273 w 1845219"/>
                <a:gd name="connsiteY3" fmla="*/ 1136104 h 1280937"/>
                <a:gd name="connsiteX4" fmla="*/ 1810327 w 1845219"/>
                <a:gd name="connsiteY4" fmla="*/ 1265413 h 1280937"/>
                <a:gd name="connsiteX5" fmla="*/ 1810327 w 1845219"/>
                <a:gd name="connsiteY5" fmla="*/ 1256177 h 1280937"/>
                <a:gd name="connsiteX6" fmla="*/ 1801091 w 1845219"/>
                <a:gd name="connsiteY6" fmla="*/ 1246940 h 1280937"/>
                <a:gd name="connsiteX7" fmla="*/ 1791854 w 1845219"/>
                <a:gd name="connsiteY7" fmla="*/ 1237704 h 1280937"/>
                <a:gd name="connsiteX0" fmla="*/ 0 w 1759194"/>
                <a:gd name="connsiteY0" fmla="*/ 1256177 h 1280937"/>
                <a:gd name="connsiteX1" fmla="*/ 588229 w 1759194"/>
                <a:gd name="connsiteY1" fmla="*/ 1099158 h 1280937"/>
                <a:gd name="connsiteX2" fmla="*/ 883793 w 1759194"/>
                <a:gd name="connsiteY2" fmla="*/ 31 h 1280937"/>
                <a:gd name="connsiteX3" fmla="*/ 1253248 w 1759194"/>
                <a:gd name="connsiteY3" fmla="*/ 1136104 h 1280937"/>
                <a:gd name="connsiteX4" fmla="*/ 1724302 w 1759194"/>
                <a:gd name="connsiteY4" fmla="*/ 1265413 h 1280937"/>
                <a:gd name="connsiteX5" fmla="*/ 1724302 w 1759194"/>
                <a:gd name="connsiteY5" fmla="*/ 1256177 h 1280937"/>
                <a:gd name="connsiteX6" fmla="*/ 1715066 w 1759194"/>
                <a:gd name="connsiteY6" fmla="*/ 1246940 h 1280937"/>
                <a:gd name="connsiteX7" fmla="*/ 1705829 w 1759194"/>
                <a:gd name="connsiteY7" fmla="*/ 1237704 h 1280937"/>
                <a:gd name="connsiteX0" fmla="*/ 0 w 1759194"/>
                <a:gd name="connsiteY0" fmla="*/ 1256177 h 1280937"/>
                <a:gd name="connsiteX1" fmla="*/ 588229 w 1759194"/>
                <a:gd name="connsiteY1" fmla="*/ 1099158 h 1280937"/>
                <a:gd name="connsiteX2" fmla="*/ 883793 w 1759194"/>
                <a:gd name="connsiteY2" fmla="*/ 31 h 1280937"/>
                <a:gd name="connsiteX3" fmla="*/ 1253248 w 1759194"/>
                <a:gd name="connsiteY3" fmla="*/ 1136104 h 1280937"/>
                <a:gd name="connsiteX4" fmla="*/ 1724302 w 1759194"/>
                <a:gd name="connsiteY4" fmla="*/ 1265413 h 1280937"/>
                <a:gd name="connsiteX5" fmla="*/ 1724302 w 1759194"/>
                <a:gd name="connsiteY5" fmla="*/ 1256177 h 1280937"/>
                <a:gd name="connsiteX6" fmla="*/ 1715066 w 1759194"/>
                <a:gd name="connsiteY6" fmla="*/ 1246940 h 1280937"/>
                <a:gd name="connsiteX7" fmla="*/ 1705829 w 1759194"/>
                <a:gd name="connsiteY7" fmla="*/ 1237704 h 1280937"/>
                <a:gd name="connsiteX0" fmla="*/ 0 w 1759194"/>
                <a:gd name="connsiteY0" fmla="*/ 1256177 h 1280937"/>
                <a:gd name="connsiteX1" fmla="*/ 588229 w 1759194"/>
                <a:gd name="connsiteY1" fmla="*/ 1099158 h 1280937"/>
                <a:gd name="connsiteX2" fmla="*/ 883793 w 1759194"/>
                <a:gd name="connsiteY2" fmla="*/ 31 h 1280937"/>
                <a:gd name="connsiteX3" fmla="*/ 1253248 w 1759194"/>
                <a:gd name="connsiteY3" fmla="*/ 1136104 h 1280937"/>
                <a:gd name="connsiteX4" fmla="*/ 1724302 w 1759194"/>
                <a:gd name="connsiteY4" fmla="*/ 1265413 h 1280937"/>
                <a:gd name="connsiteX5" fmla="*/ 1724302 w 1759194"/>
                <a:gd name="connsiteY5" fmla="*/ 1256177 h 1280937"/>
                <a:gd name="connsiteX6" fmla="*/ 1715066 w 1759194"/>
                <a:gd name="connsiteY6" fmla="*/ 1246940 h 1280937"/>
                <a:gd name="connsiteX7" fmla="*/ 1705829 w 1759194"/>
                <a:gd name="connsiteY7" fmla="*/ 1237704 h 1280937"/>
                <a:gd name="connsiteX0" fmla="*/ 0 w 1759194"/>
                <a:gd name="connsiteY0" fmla="*/ 1256177 h 1280937"/>
                <a:gd name="connsiteX1" fmla="*/ 588229 w 1759194"/>
                <a:gd name="connsiteY1" fmla="*/ 1099158 h 1280937"/>
                <a:gd name="connsiteX2" fmla="*/ 883793 w 1759194"/>
                <a:gd name="connsiteY2" fmla="*/ 31 h 1280937"/>
                <a:gd name="connsiteX3" fmla="*/ 1253248 w 1759194"/>
                <a:gd name="connsiteY3" fmla="*/ 1136104 h 1280937"/>
                <a:gd name="connsiteX4" fmla="*/ 1724302 w 1759194"/>
                <a:gd name="connsiteY4" fmla="*/ 1265413 h 1280937"/>
                <a:gd name="connsiteX5" fmla="*/ 1724302 w 1759194"/>
                <a:gd name="connsiteY5" fmla="*/ 1256177 h 1280937"/>
                <a:gd name="connsiteX6" fmla="*/ 1715066 w 1759194"/>
                <a:gd name="connsiteY6" fmla="*/ 1246940 h 1280937"/>
                <a:gd name="connsiteX7" fmla="*/ 1705829 w 1759194"/>
                <a:gd name="connsiteY7" fmla="*/ 1237704 h 1280937"/>
                <a:gd name="connsiteX0" fmla="*/ 0 w 1724784"/>
                <a:gd name="connsiteY0" fmla="*/ 1265343 h 1280937"/>
                <a:gd name="connsiteX1" fmla="*/ 553819 w 1724784"/>
                <a:gd name="connsiteY1" fmla="*/ 1099158 h 1280937"/>
                <a:gd name="connsiteX2" fmla="*/ 849383 w 1724784"/>
                <a:gd name="connsiteY2" fmla="*/ 31 h 1280937"/>
                <a:gd name="connsiteX3" fmla="*/ 1218838 w 1724784"/>
                <a:gd name="connsiteY3" fmla="*/ 1136104 h 1280937"/>
                <a:gd name="connsiteX4" fmla="*/ 1689892 w 1724784"/>
                <a:gd name="connsiteY4" fmla="*/ 1265413 h 1280937"/>
                <a:gd name="connsiteX5" fmla="*/ 1689892 w 1724784"/>
                <a:gd name="connsiteY5" fmla="*/ 1256177 h 1280937"/>
                <a:gd name="connsiteX6" fmla="*/ 1680656 w 1724784"/>
                <a:gd name="connsiteY6" fmla="*/ 1246940 h 1280937"/>
                <a:gd name="connsiteX7" fmla="*/ 1671419 w 1724784"/>
                <a:gd name="connsiteY7" fmla="*/ 1237704 h 1280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784" h="1280937">
                  <a:moveTo>
                    <a:pt x="0" y="1265343"/>
                  </a:moveTo>
                  <a:cubicBezTo>
                    <a:pt x="283520" y="1227345"/>
                    <a:pt x="412255" y="1310043"/>
                    <a:pt x="553819" y="1099158"/>
                  </a:cubicBezTo>
                  <a:cubicBezTo>
                    <a:pt x="695383" y="888273"/>
                    <a:pt x="738547" y="-6127"/>
                    <a:pt x="849383" y="31"/>
                  </a:cubicBezTo>
                  <a:cubicBezTo>
                    <a:pt x="960220" y="6189"/>
                    <a:pt x="1078753" y="925207"/>
                    <a:pt x="1218838" y="1136104"/>
                  </a:cubicBezTo>
                  <a:cubicBezTo>
                    <a:pt x="1358923" y="1347001"/>
                    <a:pt x="1689892" y="1265413"/>
                    <a:pt x="1689892" y="1265413"/>
                  </a:cubicBezTo>
                  <a:cubicBezTo>
                    <a:pt x="1768401" y="1285425"/>
                    <a:pt x="1689892" y="1256177"/>
                    <a:pt x="1689892" y="1256177"/>
                  </a:cubicBezTo>
                  <a:cubicBezTo>
                    <a:pt x="1688353" y="1253098"/>
                    <a:pt x="1680656" y="1246940"/>
                    <a:pt x="1680656" y="1246940"/>
                  </a:cubicBezTo>
                  <a:lnTo>
                    <a:pt x="1671419" y="1237704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19288846-5732-4D2E-92C2-F78502E00A6B}"/>
              </a:ext>
            </a:extLst>
          </p:cNvPr>
          <p:cNvSpPr/>
          <p:nvPr/>
        </p:nvSpPr>
        <p:spPr>
          <a:xfrm>
            <a:off x="3686738" y="3606507"/>
            <a:ext cx="3241964" cy="1265779"/>
          </a:xfrm>
          <a:custGeom>
            <a:avLst/>
            <a:gdLst>
              <a:gd name="connsiteX0" fmla="*/ 0 w 3241964"/>
              <a:gd name="connsiteY0" fmla="*/ 1230910 h 1271984"/>
              <a:gd name="connsiteX1" fmla="*/ 637309 w 3241964"/>
              <a:gd name="connsiteY1" fmla="*/ 1046183 h 1271984"/>
              <a:gd name="connsiteX2" fmla="*/ 858982 w 3241964"/>
              <a:gd name="connsiteY2" fmla="*/ 11710 h 1271984"/>
              <a:gd name="connsiteX3" fmla="*/ 1191491 w 3241964"/>
              <a:gd name="connsiteY3" fmla="*/ 815274 h 1271984"/>
              <a:gd name="connsiteX4" fmla="*/ 2087418 w 3241964"/>
              <a:gd name="connsiteY4" fmla="*/ 833746 h 1271984"/>
              <a:gd name="connsiteX5" fmla="*/ 2290618 w 3241964"/>
              <a:gd name="connsiteY5" fmla="*/ 2474 h 1271984"/>
              <a:gd name="connsiteX6" fmla="*/ 2678546 w 3241964"/>
              <a:gd name="connsiteY6" fmla="*/ 1138546 h 1271984"/>
              <a:gd name="connsiteX7" fmla="*/ 3223491 w 3241964"/>
              <a:gd name="connsiteY7" fmla="*/ 1249383 h 1271984"/>
              <a:gd name="connsiteX8" fmla="*/ 3223491 w 3241964"/>
              <a:gd name="connsiteY8" fmla="*/ 1249383 h 1271984"/>
              <a:gd name="connsiteX9" fmla="*/ 3223491 w 3241964"/>
              <a:gd name="connsiteY9" fmla="*/ 1249383 h 1271984"/>
              <a:gd name="connsiteX10" fmla="*/ 3241964 w 3241964"/>
              <a:gd name="connsiteY10" fmla="*/ 1249383 h 1271984"/>
              <a:gd name="connsiteX0" fmla="*/ 0 w 3241964"/>
              <a:gd name="connsiteY0" fmla="*/ 1230910 h 1271984"/>
              <a:gd name="connsiteX1" fmla="*/ 637309 w 3241964"/>
              <a:gd name="connsiteY1" fmla="*/ 1046183 h 1271984"/>
              <a:gd name="connsiteX2" fmla="*/ 877455 w 3241964"/>
              <a:gd name="connsiteY2" fmla="*/ 2474 h 1271984"/>
              <a:gd name="connsiteX3" fmla="*/ 1191491 w 3241964"/>
              <a:gd name="connsiteY3" fmla="*/ 815274 h 1271984"/>
              <a:gd name="connsiteX4" fmla="*/ 2087418 w 3241964"/>
              <a:gd name="connsiteY4" fmla="*/ 833746 h 1271984"/>
              <a:gd name="connsiteX5" fmla="*/ 2290618 w 3241964"/>
              <a:gd name="connsiteY5" fmla="*/ 2474 h 1271984"/>
              <a:gd name="connsiteX6" fmla="*/ 2678546 w 3241964"/>
              <a:gd name="connsiteY6" fmla="*/ 1138546 h 1271984"/>
              <a:gd name="connsiteX7" fmla="*/ 3223491 w 3241964"/>
              <a:gd name="connsiteY7" fmla="*/ 1249383 h 1271984"/>
              <a:gd name="connsiteX8" fmla="*/ 3223491 w 3241964"/>
              <a:gd name="connsiteY8" fmla="*/ 1249383 h 1271984"/>
              <a:gd name="connsiteX9" fmla="*/ 3223491 w 3241964"/>
              <a:gd name="connsiteY9" fmla="*/ 1249383 h 1271984"/>
              <a:gd name="connsiteX10" fmla="*/ 3241964 w 3241964"/>
              <a:gd name="connsiteY10" fmla="*/ 1249383 h 1271984"/>
              <a:gd name="connsiteX0" fmla="*/ 0 w 3241964"/>
              <a:gd name="connsiteY0" fmla="*/ 1230939 h 1272013"/>
              <a:gd name="connsiteX1" fmla="*/ 637309 w 3241964"/>
              <a:gd name="connsiteY1" fmla="*/ 1046212 h 1272013"/>
              <a:gd name="connsiteX2" fmla="*/ 877455 w 3241964"/>
              <a:gd name="connsiteY2" fmla="*/ 2503 h 1272013"/>
              <a:gd name="connsiteX3" fmla="*/ 1320800 w 3241964"/>
              <a:gd name="connsiteY3" fmla="*/ 870722 h 1272013"/>
              <a:gd name="connsiteX4" fmla="*/ 2087418 w 3241964"/>
              <a:gd name="connsiteY4" fmla="*/ 833775 h 1272013"/>
              <a:gd name="connsiteX5" fmla="*/ 2290618 w 3241964"/>
              <a:gd name="connsiteY5" fmla="*/ 2503 h 1272013"/>
              <a:gd name="connsiteX6" fmla="*/ 2678546 w 3241964"/>
              <a:gd name="connsiteY6" fmla="*/ 1138575 h 1272013"/>
              <a:gd name="connsiteX7" fmla="*/ 3223491 w 3241964"/>
              <a:gd name="connsiteY7" fmla="*/ 1249412 h 1272013"/>
              <a:gd name="connsiteX8" fmla="*/ 3223491 w 3241964"/>
              <a:gd name="connsiteY8" fmla="*/ 1249412 h 1272013"/>
              <a:gd name="connsiteX9" fmla="*/ 3223491 w 3241964"/>
              <a:gd name="connsiteY9" fmla="*/ 1249412 h 1272013"/>
              <a:gd name="connsiteX10" fmla="*/ 3241964 w 3241964"/>
              <a:gd name="connsiteY10" fmla="*/ 1249412 h 1272013"/>
              <a:gd name="connsiteX0" fmla="*/ 0 w 3241964"/>
              <a:gd name="connsiteY0" fmla="*/ 1230939 h 1272013"/>
              <a:gd name="connsiteX1" fmla="*/ 637309 w 3241964"/>
              <a:gd name="connsiteY1" fmla="*/ 1046212 h 1272013"/>
              <a:gd name="connsiteX2" fmla="*/ 877455 w 3241964"/>
              <a:gd name="connsiteY2" fmla="*/ 2503 h 1272013"/>
              <a:gd name="connsiteX3" fmla="*/ 1320800 w 3241964"/>
              <a:gd name="connsiteY3" fmla="*/ 870722 h 1272013"/>
              <a:gd name="connsiteX4" fmla="*/ 2087418 w 3241964"/>
              <a:gd name="connsiteY4" fmla="*/ 833775 h 1272013"/>
              <a:gd name="connsiteX5" fmla="*/ 2290618 w 3241964"/>
              <a:gd name="connsiteY5" fmla="*/ 2503 h 1272013"/>
              <a:gd name="connsiteX6" fmla="*/ 2678546 w 3241964"/>
              <a:gd name="connsiteY6" fmla="*/ 1138575 h 1272013"/>
              <a:gd name="connsiteX7" fmla="*/ 3223491 w 3241964"/>
              <a:gd name="connsiteY7" fmla="*/ 1249412 h 1272013"/>
              <a:gd name="connsiteX8" fmla="*/ 3223491 w 3241964"/>
              <a:gd name="connsiteY8" fmla="*/ 1249412 h 1272013"/>
              <a:gd name="connsiteX9" fmla="*/ 3223491 w 3241964"/>
              <a:gd name="connsiteY9" fmla="*/ 1249412 h 1272013"/>
              <a:gd name="connsiteX10" fmla="*/ 3241964 w 3241964"/>
              <a:gd name="connsiteY10" fmla="*/ 1249412 h 1272013"/>
              <a:gd name="connsiteX0" fmla="*/ 0 w 3241964"/>
              <a:gd name="connsiteY0" fmla="*/ 1232584 h 1273658"/>
              <a:gd name="connsiteX1" fmla="*/ 637309 w 3241964"/>
              <a:gd name="connsiteY1" fmla="*/ 1047857 h 1273658"/>
              <a:gd name="connsiteX2" fmla="*/ 877455 w 3241964"/>
              <a:gd name="connsiteY2" fmla="*/ 4148 h 1273658"/>
              <a:gd name="connsiteX3" fmla="*/ 1320800 w 3241964"/>
              <a:gd name="connsiteY3" fmla="*/ 872367 h 1273658"/>
              <a:gd name="connsiteX4" fmla="*/ 2105891 w 3241964"/>
              <a:gd name="connsiteY4" fmla="*/ 761529 h 1273658"/>
              <a:gd name="connsiteX5" fmla="*/ 2290618 w 3241964"/>
              <a:gd name="connsiteY5" fmla="*/ 4148 h 1273658"/>
              <a:gd name="connsiteX6" fmla="*/ 2678546 w 3241964"/>
              <a:gd name="connsiteY6" fmla="*/ 1140220 h 1273658"/>
              <a:gd name="connsiteX7" fmla="*/ 3223491 w 3241964"/>
              <a:gd name="connsiteY7" fmla="*/ 1251057 h 1273658"/>
              <a:gd name="connsiteX8" fmla="*/ 3223491 w 3241964"/>
              <a:gd name="connsiteY8" fmla="*/ 1251057 h 1273658"/>
              <a:gd name="connsiteX9" fmla="*/ 3223491 w 3241964"/>
              <a:gd name="connsiteY9" fmla="*/ 1251057 h 1273658"/>
              <a:gd name="connsiteX10" fmla="*/ 3241964 w 3241964"/>
              <a:gd name="connsiteY10" fmla="*/ 1251057 h 1273658"/>
              <a:gd name="connsiteX0" fmla="*/ 0 w 3241964"/>
              <a:gd name="connsiteY0" fmla="*/ 1229247 h 1269766"/>
              <a:gd name="connsiteX1" fmla="*/ 637309 w 3241964"/>
              <a:gd name="connsiteY1" fmla="*/ 1044520 h 1269766"/>
              <a:gd name="connsiteX2" fmla="*/ 877455 w 3241964"/>
              <a:gd name="connsiteY2" fmla="*/ 811 h 1269766"/>
              <a:gd name="connsiteX3" fmla="*/ 1320800 w 3241964"/>
              <a:gd name="connsiteY3" fmla="*/ 869030 h 1269766"/>
              <a:gd name="connsiteX4" fmla="*/ 2105891 w 3241964"/>
              <a:gd name="connsiteY4" fmla="*/ 758192 h 1269766"/>
              <a:gd name="connsiteX5" fmla="*/ 2327563 w 3241964"/>
              <a:gd name="connsiteY5" fmla="*/ 10047 h 1269766"/>
              <a:gd name="connsiteX6" fmla="*/ 2678546 w 3241964"/>
              <a:gd name="connsiteY6" fmla="*/ 1136883 h 1269766"/>
              <a:gd name="connsiteX7" fmla="*/ 3223491 w 3241964"/>
              <a:gd name="connsiteY7" fmla="*/ 1247720 h 1269766"/>
              <a:gd name="connsiteX8" fmla="*/ 3223491 w 3241964"/>
              <a:gd name="connsiteY8" fmla="*/ 1247720 h 1269766"/>
              <a:gd name="connsiteX9" fmla="*/ 3223491 w 3241964"/>
              <a:gd name="connsiteY9" fmla="*/ 1247720 h 1269766"/>
              <a:gd name="connsiteX10" fmla="*/ 3241964 w 3241964"/>
              <a:gd name="connsiteY10" fmla="*/ 1247720 h 1269766"/>
              <a:gd name="connsiteX0" fmla="*/ 0 w 3241964"/>
              <a:gd name="connsiteY0" fmla="*/ 1229247 h 1255381"/>
              <a:gd name="connsiteX1" fmla="*/ 637309 w 3241964"/>
              <a:gd name="connsiteY1" fmla="*/ 1044520 h 1255381"/>
              <a:gd name="connsiteX2" fmla="*/ 877455 w 3241964"/>
              <a:gd name="connsiteY2" fmla="*/ 811 h 1255381"/>
              <a:gd name="connsiteX3" fmla="*/ 1320800 w 3241964"/>
              <a:gd name="connsiteY3" fmla="*/ 869030 h 1255381"/>
              <a:gd name="connsiteX4" fmla="*/ 2105891 w 3241964"/>
              <a:gd name="connsiteY4" fmla="*/ 758192 h 1255381"/>
              <a:gd name="connsiteX5" fmla="*/ 2327563 w 3241964"/>
              <a:gd name="connsiteY5" fmla="*/ 10047 h 1255381"/>
              <a:gd name="connsiteX6" fmla="*/ 2715492 w 3241964"/>
              <a:gd name="connsiteY6" fmla="*/ 1099938 h 1255381"/>
              <a:gd name="connsiteX7" fmla="*/ 3223491 w 3241964"/>
              <a:gd name="connsiteY7" fmla="*/ 1247720 h 1255381"/>
              <a:gd name="connsiteX8" fmla="*/ 3223491 w 3241964"/>
              <a:gd name="connsiteY8" fmla="*/ 1247720 h 1255381"/>
              <a:gd name="connsiteX9" fmla="*/ 3223491 w 3241964"/>
              <a:gd name="connsiteY9" fmla="*/ 1247720 h 1255381"/>
              <a:gd name="connsiteX10" fmla="*/ 3241964 w 3241964"/>
              <a:gd name="connsiteY10" fmla="*/ 1247720 h 1255381"/>
              <a:gd name="connsiteX0" fmla="*/ 0 w 3241964"/>
              <a:gd name="connsiteY0" fmla="*/ 1229247 h 1255381"/>
              <a:gd name="connsiteX1" fmla="*/ 637309 w 3241964"/>
              <a:gd name="connsiteY1" fmla="*/ 1044520 h 1255381"/>
              <a:gd name="connsiteX2" fmla="*/ 877455 w 3241964"/>
              <a:gd name="connsiteY2" fmla="*/ 811 h 1255381"/>
              <a:gd name="connsiteX3" fmla="*/ 1320800 w 3241964"/>
              <a:gd name="connsiteY3" fmla="*/ 869030 h 1255381"/>
              <a:gd name="connsiteX4" fmla="*/ 2105891 w 3241964"/>
              <a:gd name="connsiteY4" fmla="*/ 758192 h 1255381"/>
              <a:gd name="connsiteX5" fmla="*/ 2327563 w 3241964"/>
              <a:gd name="connsiteY5" fmla="*/ 10047 h 1255381"/>
              <a:gd name="connsiteX6" fmla="*/ 2715492 w 3241964"/>
              <a:gd name="connsiteY6" fmla="*/ 1099938 h 1255381"/>
              <a:gd name="connsiteX7" fmla="*/ 3223491 w 3241964"/>
              <a:gd name="connsiteY7" fmla="*/ 1247720 h 1255381"/>
              <a:gd name="connsiteX8" fmla="*/ 3223491 w 3241964"/>
              <a:gd name="connsiteY8" fmla="*/ 1247720 h 1255381"/>
              <a:gd name="connsiteX9" fmla="*/ 3223491 w 3241964"/>
              <a:gd name="connsiteY9" fmla="*/ 1247720 h 1255381"/>
              <a:gd name="connsiteX10" fmla="*/ 3241964 w 3241964"/>
              <a:gd name="connsiteY10" fmla="*/ 1247720 h 1255381"/>
              <a:gd name="connsiteX0" fmla="*/ 0 w 3241964"/>
              <a:gd name="connsiteY0" fmla="*/ 1229247 h 1255381"/>
              <a:gd name="connsiteX1" fmla="*/ 637309 w 3241964"/>
              <a:gd name="connsiteY1" fmla="*/ 1044520 h 1255381"/>
              <a:gd name="connsiteX2" fmla="*/ 877455 w 3241964"/>
              <a:gd name="connsiteY2" fmla="*/ 811 h 1255381"/>
              <a:gd name="connsiteX3" fmla="*/ 1320800 w 3241964"/>
              <a:gd name="connsiteY3" fmla="*/ 869030 h 1255381"/>
              <a:gd name="connsiteX4" fmla="*/ 2105891 w 3241964"/>
              <a:gd name="connsiteY4" fmla="*/ 758192 h 1255381"/>
              <a:gd name="connsiteX5" fmla="*/ 2327563 w 3241964"/>
              <a:gd name="connsiteY5" fmla="*/ 10047 h 1255381"/>
              <a:gd name="connsiteX6" fmla="*/ 2715492 w 3241964"/>
              <a:gd name="connsiteY6" fmla="*/ 1099938 h 1255381"/>
              <a:gd name="connsiteX7" fmla="*/ 3223491 w 3241964"/>
              <a:gd name="connsiteY7" fmla="*/ 1247720 h 1255381"/>
              <a:gd name="connsiteX8" fmla="*/ 3223491 w 3241964"/>
              <a:gd name="connsiteY8" fmla="*/ 1247720 h 1255381"/>
              <a:gd name="connsiteX9" fmla="*/ 3223491 w 3241964"/>
              <a:gd name="connsiteY9" fmla="*/ 1247720 h 1255381"/>
              <a:gd name="connsiteX10" fmla="*/ 3241964 w 3241964"/>
              <a:gd name="connsiteY10" fmla="*/ 1247720 h 1255381"/>
              <a:gd name="connsiteX0" fmla="*/ 0 w 3241964"/>
              <a:gd name="connsiteY0" fmla="*/ 1229247 h 1255381"/>
              <a:gd name="connsiteX1" fmla="*/ 591127 w 3241964"/>
              <a:gd name="connsiteY1" fmla="*/ 1044520 h 1255381"/>
              <a:gd name="connsiteX2" fmla="*/ 877455 w 3241964"/>
              <a:gd name="connsiteY2" fmla="*/ 811 h 1255381"/>
              <a:gd name="connsiteX3" fmla="*/ 1320800 w 3241964"/>
              <a:gd name="connsiteY3" fmla="*/ 869030 h 1255381"/>
              <a:gd name="connsiteX4" fmla="*/ 2105891 w 3241964"/>
              <a:gd name="connsiteY4" fmla="*/ 758192 h 1255381"/>
              <a:gd name="connsiteX5" fmla="*/ 2327563 w 3241964"/>
              <a:gd name="connsiteY5" fmla="*/ 10047 h 1255381"/>
              <a:gd name="connsiteX6" fmla="*/ 2715492 w 3241964"/>
              <a:gd name="connsiteY6" fmla="*/ 1099938 h 1255381"/>
              <a:gd name="connsiteX7" fmla="*/ 3223491 w 3241964"/>
              <a:gd name="connsiteY7" fmla="*/ 1247720 h 1255381"/>
              <a:gd name="connsiteX8" fmla="*/ 3223491 w 3241964"/>
              <a:gd name="connsiteY8" fmla="*/ 1247720 h 1255381"/>
              <a:gd name="connsiteX9" fmla="*/ 3223491 w 3241964"/>
              <a:gd name="connsiteY9" fmla="*/ 1247720 h 1255381"/>
              <a:gd name="connsiteX10" fmla="*/ 3241964 w 3241964"/>
              <a:gd name="connsiteY10" fmla="*/ 1247720 h 1255381"/>
              <a:gd name="connsiteX0" fmla="*/ 0 w 3241964"/>
              <a:gd name="connsiteY0" fmla="*/ 1229114 h 1255248"/>
              <a:gd name="connsiteX1" fmla="*/ 591127 w 3241964"/>
              <a:gd name="connsiteY1" fmla="*/ 1044387 h 1255248"/>
              <a:gd name="connsiteX2" fmla="*/ 877455 w 3241964"/>
              <a:gd name="connsiteY2" fmla="*/ 678 h 1255248"/>
              <a:gd name="connsiteX3" fmla="*/ 1320800 w 3241964"/>
              <a:gd name="connsiteY3" fmla="*/ 868897 h 1255248"/>
              <a:gd name="connsiteX4" fmla="*/ 2105891 w 3241964"/>
              <a:gd name="connsiteY4" fmla="*/ 758059 h 1255248"/>
              <a:gd name="connsiteX5" fmla="*/ 2327563 w 3241964"/>
              <a:gd name="connsiteY5" fmla="*/ 9914 h 1255248"/>
              <a:gd name="connsiteX6" fmla="*/ 2715492 w 3241964"/>
              <a:gd name="connsiteY6" fmla="*/ 1099805 h 1255248"/>
              <a:gd name="connsiteX7" fmla="*/ 3223491 w 3241964"/>
              <a:gd name="connsiteY7" fmla="*/ 1247587 h 1255248"/>
              <a:gd name="connsiteX8" fmla="*/ 3223491 w 3241964"/>
              <a:gd name="connsiteY8" fmla="*/ 1247587 h 1255248"/>
              <a:gd name="connsiteX9" fmla="*/ 3223491 w 3241964"/>
              <a:gd name="connsiteY9" fmla="*/ 1247587 h 1255248"/>
              <a:gd name="connsiteX10" fmla="*/ 3241964 w 3241964"/>
              <a:gd name="connsiteY10" fmla="*/ 1247587 h 1255248"/>
              <a:gd name="connsiteX0" fmla="*/ 0 w 3241964"/>
              <a:gd name="connsiteY0" fmla="*/ 1229133 h 1255267"/>
              <a:gd name="connsiteX1" fmla="*/ 591127 w 3241964"/>
              <a:gd name="connsiteY1" fmla="*/ 1044406 h 1255267"/>
              <a:gd name="connsiteX2" fmla="*/ 877455 w 3241964"/>
              <a:gd name="connsiteY2" fmla="*/ 697 h 1255267"/>
              <a:gd name="connsiteX3" fmla="*/ 1320800 w 3241964"/>
              <a:gd name="connsiteY3" fmla="*/ 868916 h 1255267"/>
              <a:gd name="connsiteX4" fmla="*/ 2105891 w 3241964"/>
              <a:gd name="connsiteY4" fmla="*/ 758078 h 1255267"/>
              <a:gd name="connsiteX5" fmla="*/ 2327563 w 3241964"/>
              <a:gd name="connsiteY5" fmla="*/ 9933 h 1255267"/>
              <a:gd name="connsiteX6" fmla="*/ 2715492 w 3241964"/>
              <a:gd name="connsiteY6" fmla="*/ 1099824 h 1255267"/>
              <a:gd name="connsiteX7" fmla="*/ 3223491 w 3241964"/>
              <a:gd name="connsiteY7" fmla="*/ 1247606 h 1255267"/>
              <a:gd name="connsiteX8" fmla="*/ 3223491 w 3241964"/>
              <a:gd name="connsiteY8" fmla="*/ 1247606 h 1255267"/>
              <a:gd name="connsiteX9" fmla="*/ 3223491 w 3241964"/>
              <a:gd name="connsiteY9" fmla="*/ 1247606 h 1255267"/>
              <a:gd name="connsiteX10" fmla="*/ 3241964 w 3241964"/>
              <a:gd name="connsiteY10" fmla="*/ 1247606 h 1255267"/>
              <a:gd name="connsiteX0" fmla="*/ 0 w 3241964"/>
              <a:gd name="connsiteY0" fmla="*/ 1228834 h 1254968"/>
              <a:gd name="connsiteX1" fmla="*/ 591127 w 3241964"/>
              <a:gd name="connsiteY1" fmla="*/ 1044107 h 1254968"/>
              <a:gd name="connsiteX2" fmla="*/ 877455 w 3241964"/>
              <a:gd name="connsiteY2" fmla="*/ 398 h 1254968"/>
              <a:gd name="connsiteX3" fmla="*/ 1376218 w 3241964"/>
              <a:gd name="connsiteY3" fmla="*/ 1173417 h 1254968"/>
              <a:gd name="connsiteX4" fmla="*/ 2105891 w 3241964"/>
              <a:gd name="connsiteY4" fmla="*/ 757779 h 1254968"/>
              <a:gd name="connsiteX5" fmla="*/ 2327563 w 3241964"/>
              <a:gd name="connsiteY5" fmla="*/ 9634 h 1254968"/>
              <a:gd name="connsiteX6" fmla="*/ 2715492 w 3241964"/>
              <a:gd name="connsiteY6" fmla="*/ 1099525 h 1254968"/>
              <a:gd name="connsiteX7" fmla="*/ 3223491 w 3241964"/>
              <a:gd name="connsiteY7" fmla="*/ 1247307 h 1254968"/>
              <a:gd name="connsiteX8" fmla="*/ 3223491 w 3241964"/>
              <a:gd name="connsiteY8" fmla="*/ 1247307 h 1254968"/>
              <a:gd name="connsiteX9" fmla="*/ 3223491 w 3241964"/>
              <a:gd name="connsiteY9" fmla="*/ 1247307 h 1254968"/>
              <a:gd name="connsiteX10" fmla="*/ 3241964 w 3241964"/>
              <a:gd name="connsiteY10" fmla="*/ 1247307 h 1254968"/>
              <a:gd name="connsiteX0" fmla="*/ 0 w 3241964"/>
              <a:gd name="connsiteY0" fmla="*/ 1228834 h 1254968"/>
              <a:gd name="connsiteX1" fmla="*/ 591127 w 3241964"/>
              <a:gd name="connsiteY1" fmla="*/ 1044107 h 1254968"/>
              <a:gd name="connsiteX2" fmla="*/ 877455 w 3241964"/>
              <a:gd name="connsiteY2" fmla="*/ 398 h 1254968"/>
              <a:gd name="connsiteX3" fmla="*/ 1376218 w 3241964"/>
              <a:gd name="connsiteY3" fmla="*/ 1173417 h 1254968"/>
              <a:gd name="connsiteX4" fmla="*/ 2022764 w 3241964"/>
              <a:gd name="connsiteY4" fmla="*/ 914797 h 1254968"/>
              <a:gd name="connsiteX5" fmla="*/ 2327563 w 3241964"/>
              <a:gd name="connsiteY5" fmla="*/ 9634 h 1254968"/>
              <a:gd name="connsiteX6" fmla="*/ 2715492 w 3241964"/>
              <a:gd name="connsiteY6" fmla="*/ 1099525 h 1254968"/>
              <a:gd name="connsiteX7" fmla="*/ 3223491 w 3241964"/>
              <a:gd name="connsiteY7" fmla="*/ 1247307 h 1254968"/>
              <a:gd name="connsiteX8" fmla="*/ 3223491 w 3241964"/>
              <a:gd name="connsiteY8" fmla="*/ 1247307 h 1254968"/>
              <a:gd name="connsiteX9" fmla="*/ 3223491 w 3241964"/>
              <a:gd name="connsiteY9" fmla="*/ 1247307 h 1254968"/>
              <a:gd name="connsiteX10" fmla="*/ 3241964 w 3241964"/>
              <a:gd name="connsiteY10" fmla="*/ 1247307 h 1254968"/>
              <a:gd name="connsiteX0" fmla="*/ 0 w 3241964"/>
              <a:gd name="connsiteY0" fmla="*/ 1228834 h 1254968"/>
              <a:gd name="connsiteX1" fmla="*/ 591127 w 3241964"/>
              <a:gd name="connsiteY1" fmla="*/ 1044107 h 1254968"/>
              <a:gd name="connsiteX2" fmla="*/ 877455 w 3241964"/>
              <a:gd name="connsiteY2" fmla="*/ 398 h 1254968"/>
              <a:gd name="connsiteX3" fmla="*/ 1376218 w 3241964"/>
              <a:gd name="connsiteY3" fmla="*/ 1173417 h 1254968"/>
              <a:gd name="connsiteX4" fmla="*/ 2022764 w 3241964"/>
              <a:gd name="connsiteY4" fmla="*/ 914797 h 1254968"/>
              <a:gd name="connsiteX5" fmla="*/ 2327563 w 3241964"/>
              <a:gd name="connsiteY5" fmla="*/ 9634 h 1254968"/>
              <a:gd name="connsiteX6" fmla="*/ 2715492 w 3241964"/>
              <a:gd name="connsiteY6" fmla="*/ 1099525 h 1254968"/>
              <a:gd name="connsiteX7" fmla="*/ 3223491 w 3241964"/>
              <a:gd name="connsiteY7" fmla="*/ 1247307 h 1254968"/>
              <a:gd name="connsiteX8" fmla="*/ 3223491 w 3241964"/>
              <a:gd name="connsiteY8" fmla="*/ 1247307 h 1254968"/>
              <a:gd name="connsiteX9" fmla="*/ 3223491 w 3241964"/>
              <a:gd name="connsiteY9" fmla="*/ 1247307 h 1254968"/>
              <a:gd name="connsiteX10" fmla="*/ 3241964 w 3241964"/>
              <a:gd name="connsiteY10" fmla="*/ 1247307 h 1254968"/>
              <a:gd name="connsiteX0" fmla="*/ 0 w 3241964"/>
              <a:gd name="connsiteY0" fmla="*/ 1228834 h 1254968"/>
              <a:gd name="connsiteX1" fmla="*/ 591127 w 3241964"/>
              <a:gd name="connsiteY1" fmla="*/ 1044107 h 1254968"/>
              <a:gd name="connsiteX2" fmla="*/ 877455 w 3241964"/>
              <a:gd name="connsiteY2" fmla="*/ 398 h 1254968"/>
              <a:gd name="connsiteX3" fmla="*/ 1376218 w 3241964"/>
              <a:gd name="connsiteY3" fmla="*/ 1173417 h 1254968"/>
              <a:gd name="connsiteX4" fmla="*/ 2022764 w 3241964"/>
              <a:gd name="connsiteY4" fmla="*/ 914797 h 1254968"/>
              <a:gd name="connsiteX5" fmla="*/ 2327563 w 3241964"/>
              <a:gd name="connsiteY5" fmla="*/ 9634 h 1254968"/>
              <a:gd name="connsiteX6" fmla="*/ 2715492 w 3241964"/>
              <a:gd name="connsiteY6" fmla="*/ 1099525 h 1254968"/>
              <a:gd name="connsiteX7" fmla="*/ 3223491 w 3241964"/>
              <a:gd name="connsiteY7" fmla="*/ 1247307 h 1254968"/>
              <a:gd name="connsiteX8" fmla="*/ 3223491 w 3241964"/>
              <a:gd name="connsiteY8" fmla="*/ 1247307 h 1254968"/>
              <a:gd name="connsiteX9" fmla="*/ 3223491 w 3241964"/>
              <a:gd name="connsiteY9" fmla="*/ 1247307 h 1254968"/>
              <a:gd name="connsiteX10" fmla="*/ 3241964 w 3241964"/>
              <a:gd name="connsiteY10" fmla="*/ 1247307 h 1254968"/>
              <a:gd name="connsiteX0" fmla="*/ 0 w 3241964"/>
              <a:gd name="connsiteY0" fmla="*/ 1228834 h 1254968"/>
              <a:gd name="connsiteX1" fmla="*/ 591127 w 3241964"/>
              <a:gd name="connsiteY1" fmla="*/ 1044107 h 1254968"/>
              <a:gd name="connsiteX2" fmla="*/ 877455 w 3241964"/>
              <a:gd name="connsiteY2" fmla="*/ 398 h 1254968"/>
              <a:gd name="connsiteX3" fmla="*/ 1302327 w 3241964"/>
              <a:gd name="connsiteY3" fmla="*/ 1173417 h 1254968"/>
              <a:gd name="connsiteX4" fmla="*/ 2022764 w 3241964"/>
              <a:gd name="connsiteY4" fmla="*/ 914797 h 1254968"/>
              <a:gd name="connsiteX5" fmla="*/ 2327563 w 3241964"/>
              <a:gd name="connsiteY5" fmla="*/ 9634 h 1254968"/>
              <a:gd name="connsiteX6" fmla="*/ 2715492 w 3241964"/>
              <a:gd name="connsiteY6" fmla="*/ 1099525 h 1254968"/>
              <a:gd name="connsiteX7" fmla="*/ 3223491 w 3241964"/>
              <a:gd name="connsiteY7" fmla="*/ 1247307 h 1254968"/>
              <a:gd name="connsiteX8" fmla="*/ 3223491 w 3241964"/>
              <a:gd name="connsiteY8" fmla="*/ 1247307 h 1254968"/>
              <a:gd name="connsiteX9" fmla="*/ 3223491 w 3241964"/>
              <a:gd name="connsiteY9" fmla="*/ 1247307 h 1254968"/>
              <a:gd name="connsiteX10" fmla="*/ 3241964 w 3241964"/>
              <a:gd name="connsiteY10" fmla="*/ 1247307 h 1254968"/>
              <a:gd name="connsiteX0" fmla="*/ 0 w 3241964"/>
              <a:gd name="connsiteY0" fmla="*/ 1228834 h 1254968"/>
              <a:gd name="connsiteX1" fmla="*/ 591127 w 3241964"/>
              <a:gd name="connsiteY1" fmla="*/ 1044107 h 1254968"/>
              <a:gd name="connsiteX2" fmla="*/ 877455 w 3241964"/>
              <a:gd name="connsiteY2" fmla="*/ 398 h 1254968"/>
              <a:gd name="connsiteX3" fmla="*/ 1302327 w 3241964"/>
              <a:gd name="connsiteY3" fmla="*/ 1173417 h 1254968"/>
              <a:gd name="connsiteX4" fmla="*/ 2022764 w 3241964"/>
              <a:gd name="connsiteY4" fmla="*/ 914797 h 1254968"/>
              <a:gd name="connsiteX5" fmla="*/ 2327563 w 3241964"/>
              <a:gd name="connsiteY5" fmla="*/ 9634 h 1254968"/>
              <a:gd name="connsiteX6" fmla="*/ 2715492 w 3241964"/>
              <a:gd name="connsiteY6" fmla="*/ 1099525 h 1254968"/>
              <a:gd name="connsiteX7" fmla="*/ 3223491 w 3241964"/>
              <a:gd name="connsiteY7" fmla="*/ 1247307 h 1254968"/>
              <a:gd name="connsiteX8" fmla="*/ 3223491 w 3241964"/>
              <a:gd name="connsiteY8" fmla="*/ 1247307 h 1254968"/>
              <a:gd name="connsiteX9" fmla="*/ 3223491 w 3241964"/>
              <a:gd name="connsiteY9" fmla="*/ 1247307 h 1254968"/>
              <a:gd name="connsiteX10" fmla="*/ 3241964 w 3241964"/>
              <a:gd name="connsiteY10" fmla="*/ 1247307 h 1254968"/>
              <a:gd name="connsiteX0" fmla="*/ 0 w 3241964"/>
              <a:gd name="connsiteY0" fmla="*/ 1228834 h 1254968"/>
              <a:gd name="connsiteX1" fmla="*/ 591127 w 3241964"/>
              <a:gd name="connsiteY1" fmla="*/ 1044107 h 1254968"/>
              <a:gd name="connsiteX2" fmla="*/ 877455 w 3241964"/>
              <a:gd name="connsiteY2" fmla="*/ 398 h 1254968"/>
              <a:gd name="connsiteX3" fmla="*/ 1302327 w 3241964"/>
              <a:gd name="connsiteY3" fmla="*/ 1173417 h 1254968"/>
              <a:gd name="connsiteX4" fmla="*/ 2022764 w 3241964"/>
              <a:gd name="connsiteY4" fmla="*/ 914797 h 1254968"/>
              <a:gd name="connsiteX5" fmla="*/ 2327563 w 3241964"/>
              <a:gd name="connsiteY5" fmla="*/ 9634 h 1254968"/>
              <a:gd name="connsiteX6" fmla="*/ 2715492 w 3241964"/>
              <a:gd name="connsiteY6" fmla="*/ 1099525 h 1254968"/>
              <a:gd name="connsiteX7" fmla="*/ 3223491 w 3241964"/>
              <a:gd name="connsiteY7" fmla="*/ 1247307 h 1254968"/>
              <a:gd name="connsiteX8" fmla="*/ 3223491 w 3241964"/>
              <a:gd name="connsiteY8" fmla="*/ 1247307 h 1254968"/>
              <a:gd name="connsiteX9" fmla="*/ 3223491 w 3241964"/>
              <a:gd name="connsiteY9" fmla="*/ 1247307 h 1254968"/>
              <a:gd name="connsiteX10" fmla="*/ 3241964 w 3241964"/>
              <a:gd name="connsiteY10" fmla="*/ 1247307 h 1254968"/>
              <a:gd name="connsiteX0" fmla="*/ 0 w 3241964"/>
              <a:gd name="connsiteY0" fmla="*/ 1228834 h 1254968"/>
              <a:gd name="connsiteX1" fmla="*/ 591127 w 3241964"/>
              <a:gd name="connsiteY1" fmla="*/ 1044107 h 1254968"/>
              <a:gd name="connsiteX2" fmla="*/ 877455 w 3241964"/>
              <a:gd name="connsiteY2" fmla="*/ 398 h 1254968"/>
              <a:gd name="connsiteX3" fmla="*/ 1302327 w 3241964"/>
              <a:gd name="connsiteY3" fmla="*/ 1173417 h 1254968"/>
              <a:gd name="connsiteX4" fmla="*/ 2022764 w 3241964"/>
              <a:gd name="connsiteY4" fmla="*/ 914797 h 1254968"/>
              <a:gd name="connsiteX5" fmla="*/ 2327563 w 3241964"/>
              <a:gd name="connsiteY5" fmla="*/ 9634 h 1254968"/>
              <a:gd name="connsiteX6" fmla="*/ 2715492 w 3241964"/>
              <a:gd name="connsiteY6" fmla="*/ 1099525 h 1254968"/>
              <a:gd name="connsiteX7" fmla="*/ 3223491 w 3241964"/>
              <a:gd name="connsiteY7" fmla="*/ 1247307 h 1254968"/>
              <a:gd name="connsiteX8" fmla="*/ 3223491 w 3241964"/>
              <a:gd name="connsiteY8" fmla="*/ 1247307 h 1254968"/>
              <a:gd name="connsiteX9" fmla="*/ 3223491 w 3241964"/>
              <a:gd name="connsiteY9" fmla="*/ 1247307 h 1254968"/>
              <a:gd name="connsiteX10" fmla="*/ 3241964 w 3241964"/>
              <a:gd name="connsiteY10" fmla="*/ 1247307 h 1254968"/>
              <a:gd name="connsiteX0" fmla="*/ 0 w 3241964"/>
              <a:gd name="connsiteY0" fmla="*/ 1228896 h 1255030"/>
              <a:gd name="connsiteX1" fmla="*/ 572654 w 3241964"/>
              <a:gd name="connsiteY1" fmla="*/ 1034933 h 1255030"/>
              <a:gd name="connsiteX2" fmla="*/ 877455 w 3241964"/>
              <a:gd name="connsiteY2" fmla="*/ 460 h 1255030"/>
              <a:gd name="connsiteX3" fmla="*/ 1302327 w 3241964"/>
              <a:gd name="connsiteY3" fmla="*/ 1173479 h 1255030"/>
              <a:gd name="connsiteX4" fmla="*/ 2022764 w 3241964"/>
              <a:gd name="connsiteY4" fmla="*/ 914859 h 1255030"/>
              <a:gd name="connsiteX5" fmla="*/ 2327563 w 3241964"/>
              <a:gd name="connsiteY5" fmla="*/ 9696 h 1255030"/>
              <a:gd name="connsiteX6" fmla="*/ 2715492 w 3241964"/>
              <a:gd name="connsiteY6" fmla="*/ 1099587 h 1255030"/>
              <a:gd name="connsiteX7" fmla="*/ 3223491 w 3241964"/>
              <a:gd name="connsiteY7" fmla="*/ 1247369 h 1255030"/>
              <a:gd name="connsiteX8" fmla="*/ 3223491 w 3241964"/>
              <a:gd name="connsiteY8" fmla="*/ 1247369 h 1255030"/>
              <a:gd name="connsiteX9" fmla="*/ 3223491 w 3241964"/>
              <a:gd name="connsiteY9" fmla="*/ 1247369 h 1255030"/>
              <a:gd name="connsiteX10" fmla="*/ 3241964 w 3241964"/>
              <a:gd name="connsiteY10" fmla="*/ 1247369 h 1255030"/>
              <a:gd name="connsiteX0" fmla="*/ 0 w 3241964"/>
              <a:gd name="connsiteY0" fmla="*/ 1228896 h 1255030"/>
              <a:gd name="connsiteX1" fmla="*/ 572654 w 3241964"/>
              <a:gd name="connsiteY1" fmla="*/ 1034933 h 1255030"/>
              <a:gd name="connsiteX2" fmla="*/ 877455 w 3241964"/>
              <a:gd name="connsiteY2" fmla="*/ 460 h 1255030"/>
              <a:gd name="connsiteX3" fmla="*/ 1302327 w 3241964"/>
              <a:gd name="connsiteY3" fmla="*/ 1173479 h 1255030"/>
              <a:gd name="connsiteX4" fmla="*/ 2022764 w 3241964"/>
              <a:gd name="connsiteY4" fmla="*/ 914859 h 1255030"/>
              <a:gd name="connsiteX5" fmla="*/ 2299854 w 3241964"/>
              <a:gd name="connsiteY5" fmla="*/ 9696 h 1255030"/>
              <a:gd name="connsiteX6" fmla="*/ 2715492 w 3241964"/>
              <a:gd name="connsiteY6" fmla="*/ 1099587 h 1255030"/>
              <a:gd name="connsiteX7" fmla="*/ 3223491 w 3241964"/>
              <a:gd name="connsiteY7" fmla="*/ 1247369 h 1255030"/>
              <a:gd name="connsiteX8" fmla="*/ 3223491 w 3241964"/>
              <a:gd name="connsiteY8" fmla="*/ 1247369 h 1255030"/>
              <a:gd name="connsiteX9" fmla="*/ 3223491 w 3241964"/>
              <a:gd name="connsiteY9" fmla="*/ 1247369 h 1255030"/>
              <a:gd name="connsiteX10" fmla="*/ 3241964 w 3241964"/>
              <a:gd name="connsiteY10" fmla="*/ 1247369 h 1255030"/>
              <a:gd name="connsiteX0" fmla="*/ 0 w 3241964"/>
              <a:gd name="connsiteY0" fmla="*/ 1228896 h 1255030"/>
              <a:gd name="connsiteX1" fmla="*/ 572654 w 3241964"/>
              <a:gd name="connsiteY1" fmla="*/ 1034933 h 1255030"/>
              <a:gd name="connsiteX2" fmla="*/ 877455 w 3241964"/>
              <a:gd name="connsiteY2" fmla="*/ 460 h 1255030"/>
              <a:gd name="connsiteX3" fmla="*/ 1302327 w 3241964"/>
              <a:gd name="connsiteY3" fmla="*/ 1173479 h 1255030"/>
              <a:gd name="connsiteX4" fmla="*/ 2022764 w 3241964"/>
              <a:gd name="connsiteY4" fmla="*/ 914859 h 1255030"/>
              <a:gd name="connsiteX5" fmla="*/ 2299854 w 3241964"/>
              <a:gd name="connsiteY5" fmla="*/ 9696 h 1255030"/>
              <a:gd name="connsiteX6" fmla="*/ 2715492 w 3241964"/>
              <a:gd name="connsiteY6" fmla="*/ 1099587 h 1255030"/>
              <a:gd name="connsiteX7" fmla="*/ 3223491 w 3241964"/>
              <a:gd name="connsiteY7" fmla="*/ 1247369 h 1255030"/>
              <a:gd name="connsiteX8" fmla="*/ 3223491 w 3241964"/>
              <a:gd name="connsiteY8" fmla="*/ 1247369 h 1255030"/>
              <a:gd name="connsiteX9" fmla="*/ 3223491 w 3241964"/>
              <a:gd name="connsiteY9" fmla="*/ 1247369 h 1255030"/>
              <a:gd name="connsiteX10" fmla="*/ 3241964 w 3241964"/>
              <a:gd name="connsiteY10" fmla="*/ 1247369 h 1255030"/>
              <a:gd name="connsiteX0" fmla="*/ 0 w 3241964"/>
              <a:gd name="connsiteY0" fmla="*/ 1228896 h 1255030"/>
              <a:gd name="connsiteX1" fmla="*/ 572654 w 3241964"/>
              <a:gd name="connsiteY1" fmla="*/ 1034933 h 1255030"/>
              <a:gd name="connsiteX2" fmla="*/ 877455 w 3241964"/>
              <a:gd name="connsiteY2" fmla="*/ 460 h 1255030"/>
              <a:gd name="connsiteX3" fmla="*/ 1302327 w 3241964"/>
              <a:gd name="connsiteY3" fmla="*/ 1173479 h 1255030"/>
              <a:gd name="connsiteX4" fmla="*/ 2022764 w 3241964"/>
              <a:gd name="connsiteY4" fmla="*/ 914859 h 1255030"/>
              <a:gd name="connsiteX5" fmla="*/ 2299854 w 3241964"/>
              <a:gd name="connsiteY5" fmla="*/ 9696 h 1255030"/>
              <a:gd name="connsiteX6" fmla="*/ 2715492 w 3241964"/>
              <a:gd name="connsiteY6" fmla="*/ 1099587 h 1255030"/>
              <a:gd name="connsiteX7" fmla="*/ 3223491 w 3241964"/>
              <a:gd name="connsiteY7" fmla="*/ 1247369 h 1255030"/>
              <a:gd name="connsiteX8" fmla="*/ 3223491 w 3241964"/>
              <a:gd name="connsiteY8" fmla="*/ 1247369 h 1255030"/>
              <a:gd name="connsiteX9" fmla="*/ 3223491 w 3241964"/>
              <a:gd name="connsiteY9" fmla="*/ 1247369 h 1255030"/>
              <a:gd name="connsiteX10" fmla="*/ 3241964 w 3241964"/>
              <a:gd name="connsiteY10" fmla="*/ 1247369 h 1255030"/>
              <a:gd name="connsiteX0" fmla="*/ 0 w 3241964"/>
              <a:gd name="connsiteY0" fmla="*/ 1228896 h 1255030"/>
              <a:gd name="connsiteX1" fmla="*/ 572654 w 3241964"/>
              <a:gd name="connsiteY1" fmla="*/ 1034933 h 1255030"/>
              <a:gd name="connsiteX2" fmla="*/ 877455 w 3241964"/>
              <a:gd name="connsiteY2" fmla="*/ 460 h 1255030"/>
              <a:gd name="connsiteX3" fmla="*/ 1302327 w 3241964"/>
              <a:gd name="connsiteY3" fmla="*/ 1173479 h 1255030"/>
              <a:gd name="connsiteX4" fmla="*/ 2022764 w 3241964"/>
              <a:gd name="connsiteY4" fmla="*/ 914859 h 1255030"/>
              <a:gd name="connsiteX5" fmla="*/ 2299854 w 3241964"/>
              <a:gd name="connsiteY5" fmla="*/ 9696 h 1255030"/>
              <a:gd name="connsiteX6" fmla="*/ 2715492 w 3241964"/>
              <a:gd name="connsiteY6" fmla="*/ 1099587 h 1255030"/>
              <a:gd name="connsiteX7" fmla="*/ 3223491 w 3241964"/>
              <a:gd name="connsiteY7" fmla="*/ 1247369 h 1255030"/>
              <a:gd name="connsiteX8" fmla="*/ 3223491 w 3241964"/>
              <a:gd name="connsiteY8" fmla="*/ 1247369 h 1255030"/>
              <a:gd name="connsiteX9" fmla="*/ 3223491 w 3241964"/>
              <a:gd name="connsiteY9" fmla="*/ 1247369 h 1255030"/>
              <a:gd name="connsiteX10" fmla="*/ 3241964 w 3241964"/>
              <a:gd name="connsiteY10" fmla="*/ 1247369 h 1255030"/>
              <a:gd name="connsiteX0" fmla="*/ 0 w 3241964"/>
              <a:gd name="connsiteY0" fmla="*/ 1228896 h 1265779"/>
              <a:gd name="connsiteX1" fmla="*/ 572654 w 3241964"/>
              <a:gd name="connsiteY1" fmla="*/ 1034933 h 1265779"/>
              <a:gd name="connsiteX2" fmla="*/ 877455 w 3241964"/>
              <a:gd name="connsiteY2" fmla="*/ 460 h 1265779"/>
              <a:gd name="connsiteX3" fmla="*/ 1302327 w 3241964"/>
              <a:gd name="connsiteY3" fmla="*/ 1173479 h 1265779"/>
              <a:gd name="connsiteX4" fmla="*/ 2022764 w 3241964"/>
              <a:gd name="connsiteY4" fmla="*/ 914859 h 1265779"/>
              <a:gd name="connsiteX5" fmla="*/ 2299854 w 3241964"/>
              <a:gd name="connsiteY5" fmla="*/ 9696 h 1265779"/>
              <a:gd name="connsiteX6" fmla="*/ 2715492 w 3241964"/>
              <a:gd name="connsiteY6" fmla="*/ 1099587 h 1265779"/>
              <a:gd name="connsiteX7" fmla="*/ 3223491 w 3241964"/>
              <a:gd name="connsiteY7" fmla="*/ 1247369 h 1265779"/>
              <a:gd name="connsiteX8" fmla="*/ 3223491 w 3241964"/>
              <a:gd name="connsiteY8" fmla="*/ 1247369 h 1265779"/>
              <a:gd name="connsiteX9" fmla="*/ 3223491 w 3241964"/>
              <a:gd name="connsiteY9" fmla="*/ 1247369 h 1265779"/>
              <a:gd name="connsiteX10" fmla="*/ 3241964 w 3241964"/>
              <a:gd name="connsiteY10" fmla="*/ 1247369 h 1265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1964" h="1265779">
                <a:moveTo>
                  <a:pt x="0" y="1228896"/>
                </a:moveTo>
                <a:cubicBezTo>
                  <a:pt x="247072" y="1238132"/>
                  <a:pt x="426412" y="1239672"/>
                  <a:pt x="572654" y="1034933"/>
                </a:cubicBezTo>
                <a:cubicBezTo>
                  <a:pt x="718896" y="830194"/>
                  <a:pt x="755843" y="-22631"/>
                  <a:pt x="877455" y="460"/>
                </a:cubicBezTo>
                <a:cubicBezTo>
                  <a:pt x="999067" y="23551"/>
                  <a:pt x="1111442" y="1021079"/>
                  <a:pt x="1302327" y="1173479"/>
                </a:cubicBezTo>
                <a:cubicBezTo>
                  <a:pt x="1493212" y="1325879"/>
                  <a:pt x="1967347" y="1321259"/>
                  <a:pt x="2022764" y="914859"/>
                </a:cubicBezTo>
                <a:cubicBezTo>
                  <a:pt x="2078181" y="508459"/>
                  <a:pt x="2184399" y="-21092"/>
                  <a:pt x="2299854" y="9696"/>
                </a:cubicBezTo>
                <a:cubicBezTo>
                  <a:pt x="2415309" y="40484"/>
                  <a:pt x="2561553" y="893308"/>
                  <a:pt x="2715492" y="1099587"/>
                </a:cubicBezTo>
                <a:cubicBezTo>
                  <a:pt x="2869431" y="1305866"/>
                  <a:pt x="3223491" y="1247369"/>
                  <a:pt x="3223491" y="1247369"/>
                </a:cubicBezTo>
                <a:lnTo>
                  <a:pt x="3223491" y="1247369"/>
                </a:lnTo>
                <a:lnTo>
                  <a:pt x="3223491" y="1247369"/>
                </a:lnTo>
                <a:lnTo>
                  <a:pt x="3241964" y="124736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62E6B783-21C6-4E5F-A35F-8BCA61D13A54}"/>
                  </a:ext>
                </a:extLst>
              </p:cNvPr>
              <p:cNvSpPr txBox="1"/>
              <p:nvPr/>
            </p:nvSpPr>
            <p:spPr>
              <a:xfrm>
                <a:off x="4934941" y="4400916"/>
                <a:ext cx="809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62E6B783-21C6-4E5F-A35F-8BCA61D13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941" y="4400916"/>
                <a:ext cx="80961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11208887-5B9B-4380-8F3F-EBDE432DA135}"/>
                  </a:ext>
                </a:extLst>
              </p:cNvPr>
              <p:cNvSpPr txBox="1"/>
              <p:nvPr/>
            </p:nvSpPr>
            <p:spPr>
              <a:xfrm>
                <a:off x="5025407" y="4034134"/>
                <a:ext cx="6026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11208887-5B9B-4380-8F3F-EBDE432DA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407" y="4034134"/>
                <a:ext cx="6026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3C1D0C01-7D2A-4433-8B38-B8C75F6D2157}"/>
              </a:ext>
            </a:extLst>
          </p:cNvPr>
          <p:cNvSpPr/>
          <p:nvPr/>
        </p:nvSpPr>
        <p:spPr>
          <a:xfrm>
            <a:off x="3592946" y="3599714"/>
            <a:ext cx="1888836" cy="1290668"/>
          </a:xfrm>
          <a:custGeom>
            <a:avLst/>
            <a:gdLst>
              <a:gd name="connsiteX0" fmla="*/ 0 w 1845219"/>
              <a:gd name="connsiteY0" fmla="*/ 1256177 h 1280937"/>
              <a:gd name="connsiteX1" fmla="*/ 674254 w 1845219"/>
              <a:gd name="connsiteY1" fmla="*/ 1099158 h 1280937"/>
              <a:gd name="connsiteX2" fmla="*/ 849745 w 1845219"/>
              <a:gd name="connsiteY2" fmla="*/ 31 h 1280937"/>
              <a:gd name="connsiteX3" fmla="*/ 1339273 w 1845219"/>
              <a:gd name="connsiteY3" fmla="*/ 1136104 h 1280937"/>
              <a:gd name="connsiteX4" fmla="*/ 1810327 w 1845219"/>
              <a:gd name="connsiteY4" fmla="*/ 1265413 h 1280937"/>
              <a:gd name="connsiteX5" fmla="*/ 1810327 w 1845219"/>
              <a:gd name="connsiteY5" fmla="*/ 1256177 h 1280937"/>
              <a:gd name="connsiteX6" fmla="*/ 1801091 w 1845219"/>
              <a:gd name="connsiteY6" fmla="*/ 1246940 h 1280937"/>
              <a:gd name="connsiteX7" fmla="*/ 1791854 w 1845219"/>
              <a:gd name="connsiteY7" fmla="*/ 1237704 h 1280937"/>
              <a:gd name="connsiteX0" fmla="*/ 0 w 1845219"/>
              <a:gd name="connsiteY0" fmla="*/ 1256177 h 1280937"/>
              <a:gd name="connsiteX1" fmla="*/ 674254 w 1845219"/>
              <a:gd name="connsiteY1" fmla="*/ 1099158 h 1280937"/>
              <a:gd name="connsiteX2" fmla="*/ 969818 w 1845219"/>
              <a:gd name="connsiteY2" fmla="*/ 31 h 1280937"/>
              <a:gd name="connsiteX3" fmla="*/ 1339273 w 1845219"/>
              <a:gd name="connsiteY3" fmla="*/ 1136104 h 1280937"/>
              <a:gd name="connsiteX4" fmla="*/ 1810327 w 1845219"/>
              <a:gd name="connsiteY4" fmla="*/ 1265413 h 1280937"/>
              <a:gd name="connsiteX5" fmla="*/ 1810327 w 1845219"/>
              <a:gd name="connsiteY5" fmla="*/ 1256177 h 1280937"/>
              <a:gd name="connsiteX6" fmla="*/ 1801091 w 1845219"/>
              <a:gd name="connsiteY6" fmla="*/ 1246940 h 1280937"/>
              <a:gd name="connsiteX7" fmla="*/ 1791854 w 1845219"/>
              <a:gd name="connsiteY7" fmla="*/ 1237704 h 1280937"/>
              <a:gd name="connsiteX0" fmla="*/ 0 w 1759194"/>
              <a:gd name="connsiteY0" fmla="*/ 1256177 h 1280937"/>
              <a:gd name="connsiteX1" fmla="*/ 588229 w 1759194"/>
              <a:gd name="connsiteY1" fmla="*/ 1099158 h 1280937"/>
              <a:gd name="connsiteX2" fmla="*/ 883793 w 1759194"/>
              <a:gd name="connsiteY2" fmla="*/ 31 h 1280937"/>
              <a:gd name="connsiteX3" fmla="*/ 1253248 w 1759194"/>
              <a:gd name="connsiteY3" fmla="*/ 1136104 h 1280937"/>
              <a:gd name="connsiteX4" fmla="*/ 1724302 w 1759194"/>
              <a:gd name="connsiteY4" fmla="*/ 1265413 h 1280937"/>
              <a:gd name="connsiteX5" fmla="*/ 1724302 w 1759194"/>
              <a:gd name="connsiteY5" fmla="*/ 1256177 h 1280937"/>
              <a:gd name="connsiteX6" fmla="*/ 1715066 w 1759194"/>
              <a:gd name="connsiteY6" fmla="*/ 1246940 h 1280937"/>
              <a:gd name="connsiteX7" fmla="*/ 1705829 w 1759194"/>
              <a:gd name="connsiteY7" fmla="*/ 1237704 h 128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9194" h="1280937">
                <a:moveTo>
                  <a:pt x="0" y="1256177"/>
                </a:moveTo>
                <a:cubicBezTo>
                  <a:pt x="266315" y="1282346"/>
                  <a:pt x="440930" y="1308516"/>
                  <a:pt x="588229" y="1099158"/>
                </a:cubicBezTo>
                <a:cubicBezTo>
                  <a:pt x="735528" y="889800"/>
                  <a:pt x="772957" y="-6127"/>
                  <a:pt x="883793" y="31"/>
                </a:cubicBezTo>
                <a:cubicBezTo>
                  <a:pt x="994630" y="6189"/>
                  <a:pt x="1113163" y="925207"/>
                  <a:pt x="1253248" y="1136104"/>
                </a:cubicBezTo>
                <a:cubicBezTo>
                  <a:pt x="1393333" y="1347001"/>
                  <a:pt x="1724302" y="1265413"/>
                  <a:pt x="1724302" y="1265413"/>
                </a:cubicBezTo>
                <a:cubicBezTo>
                  <a:pt x="1802811" y="1285425"/>
                  <a:pt x="1724302" y="1256177"/>
                  <a:pt x="1724302" y="1256177"/>
                </a:cubicBezTo>
                <a:cubicBezTo>
                  <a:pt x="1722763" y="1253098"/>
                  <a:pt x="1715066" y="1246940"/>
                  <a:pt x="1715066" y="1246940"/>
                </a:cubicBezTo>
                <a:lnTo>
                  <a:pt x="1705829" y="123770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CC21A016-FD7E-4FD6-80F9-39979CA591DB}"/>
              </a:ext>
            </a:extLst>
          </p:cNvPr>
          <p:cNvSpPr/>
          <p:nvPr/>
        </p:nvSpPr>
        <p:spPr>
          <a:xfrm>
            <a:off x="5012157" y="3581243"/>
            <a:ext cx="1888836" cy="1290668"/>
          </a:xfrm>
          <a:custGeom>
            <a:avLst/>
            <a:gdLst>
              <a:gd name="connsiteX0" fmla="*/ 0 w 1845219"/>
              <a:gd name="connsiteY0" fmla="*/ 1256177 h 1280937"/>
              <a:gd name="connsiteX1" fmla="*/ 674254 w 1845219"/>
              <a:gd name="connsiteY1" fmla="*/ 1099158 h 1280937"/>
              <a:gd name="connsiteX2" fmla="*/ 849745 w 1845219"/>
              <a:gd name="connsiteY2" fmla="*/ 31 h 1280937"/>
              <a:gd name="connsiteX3" fmla="*/ 1339273 w 1845219"/>
              <a:gd name="connsiteY3" fmla="*/ 1136104 h 1280937"/>
              <a:gd name="connsiteX4" fmla="*/ 1810327 w 1845219"/>
              <a:gd name="connsiteY4" fmla="*/ 1265413 h 1280937"/>
              <a:gd name="connsiteX5" fmla="*/ 1810327 w 1845219"/>
              <a:gd name="connsiteY5" fmla="*/ 1256177 h 1280937"/>
              <a:gd name="connsiteX6" fmla="*/ 1801091 w 1845219"/>
              <a:gd name="connsiteY6" fmla="*/ 1246940 h 1280937"/>
              <a:gd name="connsiteX7" fmla="*/ 1791854 w 1845219"/>
              <a:gd name="connsiteY7" fmla="*/ 1237704 h 1280937"/>
              <a:gd name="connsiteX0" fmla="*/ 0 w 1845219"/>
              <a:gd name="connsiteY0" fmla="*/ 1256177 h 1280937"/>
              <a:gd name="connsiteX1" fmla="*/ 674254 w 1845219"/>
              <a:gd name="connsiteY1" fmla="*/ 1099158 h 1280937"/>
              <a:gd name="connsiteX2" fmla="*/ 969818 w 1845219"/>
              <a:gd name="connsiteY2" fmla="*/ 31 h 1280937"/>
              <a:gd name="connsiteX3" fmla="*/ 1339273 w 1845219"/>
              <a:gd name="connsiteY3" fmla="*/ 1136104 h 1280937"/>
              <a:gd name="connsiteX4" fmla="*/ 1810327 w 1845219"/>
              <a:gd name="connsiteY4" fmla="*/ 1265413 h 1280937"/>
              <a:gd name="connsiteX5" fmla="*/ 1810327 w 1845219"/>
              <a:gd name="connsiteY5" fmla="*/ 1256177 h 1280937"/>
              <a:gd name="connsiteX6" fmla="*/ 1801091 w 1845219"/>
              <a:gd name="connsiteY6" fmla="*/ 1246940 h 1280937"/>
              <a:gd name="connsiteX7" fmla="*/ 1791854 w 1845219"/>
              <a:gd name="connsiteY7" fmla="*/ 1237704 h 1280937"/>
              <a:gd name="connsiteX0" fmla="*/ 0 w 1759194"/>
              <a:gd name="connsiteY0" fmla="*/ 1256177 h 1280937"/>
              <a:gd name="connsiteX1" fmla="*/ 588229 w 1759194"/>
              <a:gd name="connsiteY1" fmla="*/ 1099158 h 1280937"/>
              <a:gd name="connsiteX2" fmla="*/ 883793 w 1759194"/>
              <a:gd name="connsiteY2" fmla="*/ 31 h 1280937"/>
              <a:gd name="connsiteX3" fmla="*/ 1253248 w 1759194"/>
              <a:gd name="connsiteY3" fmla="*/ 1136104 h 1280937"/>
              <a:gd name="connsiteX4" fmla="*/ 1724302 w 1759194"/>
              <a:gd name="connsiteY4" fmla="*/ 1265413 h 1280937"/>
              <a:gd name="connsiteX5" fmla="*/ 1724302 w 1759194"/>
              <a:gd name="connsiteY5" fmla="*/ 1256177 h 1280937"/>
              <a:gd name="connsiteX6" fmla="*/ 1715066 w 1759194"/>
              <a:gd name="connsiteY6" fmla="*/ 1246940 h 1280937"/>
              <a:gd name="connsiteX7" fmla="*/ 1705829 w 1759194"/>
              <a:gd name="connsiteY7" fmla="*/ 1237704 h 128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9194" h="1280937">
                <a:moveTo>
                  <a:pt x="0" y="1256177"/>
                </a:moveTo>
                <a:cubicBezTo>
                  <a:pt x="266315" y="1282346"/>
                  <a:pt x="440930" y="1308516"/>
                  <a:pt x="588229" y="1099158"/>
                </a:cubicBezTo>
                <a:cubicBezTo>
                  <a:pt x="735528" y="889800"/>
                  <a:pt x="772957" y="-6127"/>
                  <a:pt x="883793" y="31"/>
                </a:cubicBezTo>
                <a:cubicBezTo>
                  <a:pt x="994630" y="6189"/>
                  <a:pt x="1113163" y="925207"/>
                  <a:pt x="1253248" y="1136104"/>
                </a:cubicBezTo>
                <a:cubicBezTo>
                  <a:pt x="1393333" y="1347001"/>
                  <a:pt x="1724302" y="1265413"/>
                  <a:pt x="1724302" y="1265413"/>
                </a:cubicBezTo>
                <a:cubicBezTo>
                  <a:pt x="1802811" y="1285425"/>
                  <a:pt x="1724302" y="1256177"/>
                  <a:pt x="1724302" y="1256177"/>
                </a:cubicBezTo>
                <a:cubicBezTo>
                  <a:pt x="1722763" y="1253098"/>
                  <a:pt x="1715066" y="1246940"/>
                  <a:pt x="1715066" y="1246940"/>
                </a:cubicBezTo>
                <a:lnTo>
                  <a:pt x="1705829" y="123770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21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50D6-727E-48E7-B971-50FFA834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2B5AA-D812-425A-8601-022B04D45E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E4F925-E87F-409D-94FF-EA513E55CF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87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294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Comic Sans MS</vt:lpstr>
      <vt:lpstr>Office Theme</vt:lpstr>
      <vt:lpstr>Orbitais Moleculares de Moléculas Diatômicas</vt:lpstr>
      <vt:lpstr>Nas últimas aulas…</vt:lpstr>
      <vt:lpstr>A Origem dos Orbitais Atômicos</vt:lpstr>
      <vt:lpstr>A Origem dos Orbitais Atômicos</vt:lpstr>
      <vt:lpstr>A Origem dos Orbitais Atômicos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Flávio Olimpio</cp:lastModifiedBy>
  <cp:revision>1</cp:revision>
  <dcterms:created xsi:type="dcterms:W3CDTF">2019-09-18T01:27:30Z</dcterms:created>
  <dcterms:modified xsi:type="dcterms:W3CDTF">2021-07-16T19:08:29Z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2019-09-18T00:00:00Z</vt:filetime>
  </property>
</Properties>
</file>