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1" r:id="rId2"/>
    <p:sldId id="383" r:id="rId3"/>
    <p:sldId id="392" r:id="rId4"/>
    <p:sldId id="393" r:id="rId5"/>
    <p:sldId id="394" r:id="rId6"/>
    <p:sldId id="400" r:id="rId7"/>
    <p:sldId id="401" r:id="rId8"/>
    <p:sldId id="395" r:id="rId9"/>
    <p:sldId id="396" r:id="rId10"/>
    <p:sldId id="398" r:id="rId11"/>
    <p:sldId id="399" r:id="rId12"/>
    <p:sldId id="402" r:id="rId13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99247-AE5F-4569-AB51-5FF50A61CA2A}" v="1552" dt="2022-01-05T21:37:26.0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9" autoAdjust="0"/>
    <p:restoredTop sz="89635" autoAdjust="0"/>
  </p:normalViewPr>
  <p:slideViewPr>
    <p:cSldViewPr>
      <p:cViewPr varScale="1">
        <p:scale>
          <a:sx n="59" d="100"/>
          <a:sy n="59" d="100"/>
        </p:scale>
        <p:origin x="1140" y="66"/>
      </p:cViewPr>
      <p:guideLst>
        <p:guide orient="horz" pos="211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F33600FE-11DA-4ACC-8264-C1D9B8B2F9E8}"/>
    <pc:docChg chg="custSel addSld delSld modSld">
      <pc:chgData name="Flávio Olimpio" userId="2d1d60667f675a7b" providerId="LiveId" clId="{F33600FE-11DA-4ACC-8264-C1D9B8B2F9E8}" dt="2019-10-23T11:42:07.094" v="294"/>
      <pc:docMkLst>
        <pc:docMk/>
      </pc:docMkLst>
      <pc:sldChg chg="del">
        <pc:chgData name="Flávio Olimpio" userId="2d1d60667f675a7b" providerId="LiveId" clId="{F33600FE-11DA-4ACC-8264-C1D9B8B2F9E8}" dt="2019-10-23T11:34:29.461" v="48" actId="2696"/>
        <pc:sldMkLst>
          <pc:docMk/>
          <pc:sldMk cId="0" sldId="376"/>
        </pc:sldMkLst>
      </pc:sldChg>
      <pc:sldChg chg="addSp delSp modSp add">
        <pc:chgData name="Flávio Olimpio" userId="2d1d60667f675a7b" providerId="LiveId" clId="{F33600FE-11DA-4ACC-8264-C1D9B8B2F9E8}" dt="2019-10-23T11:29:37.541" v="47" actId="1036"/>
        <pc:sldMkLst>
          <pc:docMk/>
          <pc:sldMk cId="679368869" sldId="378"/>
        </pc:sldMkLst>
        <pc:spChg chg="del mod">
          <ac:chgData name="Flávio Olimpio" userId="2d1d60667f675a7b" providerId="LiveId" clId="{F33600FE-11DA-4ACC-8264-C1D9B8B2F9E8}" dt="2019-10-23T11:28:15.666" v="2" actId="478"/>
          <ac:spMkLst>
            <pc:docMk/>
            <pc:sldMk cId="679368869" sldId="378"/>
            <ac:spMk id="2" creationId="{8F960CF9-757D-49B7-A8A1-6CC94473A451}"/>
          </ac:spMkLst>
        </pc:spChg>
        <pc:spChg chg="add del mod">
          <ac:chgData name="Flávio Olimpio" userId="2d1d60667f675a7b" providerId="LiveId" clId="{F33600FE-11DA-4ACC-8264-C1D9B8B2F9E8}" dt="2019-10-23T11:29:11.227" v="19"/>
          <ac:spMkLst>
            <pc:docMk/>
            <pc:sldMk cId="679368869" sldId="378"/>
            <ac:spMk id="5" creationId="{0DBB5DA1-0A70-415E-92E7-16C59AC08F04}"/>
          </ac:spMkLst>
        </pc:spChg>
        <pc:picChg chg="add mod">
          <ac:chgData name="Flávio Olimpio" userId="2d1d60667f675a7b" providerId="LiveId" clId="{F33600FE-11DA-4ACC-8264-C1D9B8B2F9E8}" dt="2019-10-23T11:29:37.541" v="47" actId="1036"/>
          <ac:picMkLst>
            <pc:docMk/>
            <pc:sldMk cId="679368869" sldId="378"/>
            <ac:picMk id="4" creationId="{DDE5A345-37D5-432B-A2BA-84E7577424E6}"/>
          </ac:picMkLst>
        </pc:picChg>
      </pc:sldChg>
      <pc:sldChg chg="addSp delSp modSp add modAnim">
        <pc:chgData name="Flávio Olimpio" userId="2d1d60667f675a7b" providerId="LiveId" clId="{F33600FE-11DA-4ACC-8264-C1D9B8B2F9E8}" dt="2019-10-23T11:42:07.094" v="294"/>
        <pc:sldMkLst>
          <pc:docMk/>
          <pc:sldMk cId="3893476352" sldId="379"/>
        </pc:sldMkLst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2" creationId="{FABDE453-CE4D-470C-B8EC-B3F2A408E893}"/>
          </ac:spMkLst>
        </pc:spChg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3" creationId="{ABD73D31-6929-4E14-8C9B-716DDAD1ECE3}"/>
          </ac:spMkLst>
        </pc:spChg>
        <pc:spChg chg="add mod">
          <ac:chgData name="Flávio Olimpio" userId="2d1d60667f675a7b" providerId="LiveId" clId="{F33600FE-11DA-4ACC-8264-C1D9B8B2F9E8}" dt="2019-10-23T11:39:31.416" v="81" actId="1582"/>
          <ac:spMkLst>
            <pc:docMk/>
            <pc:sldMk cId="3893476352" sldId="379"/>
            <ac:spMk id="6" creationId="{1EFB99C7-E9A5-4A7F-845C-8373D9CFE854}"/>
          </ac:spMkLst>
        </pc:spChg>
        <pc:spChg chg="add mod">
          <ac:chgData name="Flávio Olimpio" userId="2d1d60667f675a7b" providerId="LiveId" clId="{F33600FE-11DA-4ACC-8264-C1D9B8B2F9E8}" dt="2019-10-23T11:39:48.194" v="109" actId="14100"/>
          <ac:spMkLst>
            <pc:docMk/>
            <pc:sldMk cId="3893476352" sldId="379"/>
            <ac:spMk id="7" creationId="{C2E3332C-4943-4426-82F6-A1841C44DCBD}"/>
          </ac:spMkLst>
        </pc:spChg>
        <pc:spChg chg="add mod">
          <ac:chgData name="Flávio Olimpio" userId="2d1d60667f675a7b" providerId="LiveId" clId="{F33600FE-11DA-4ACC-8264-C1D9B8B2F9E8}" dt="2019-10-23T11:40:03.753" v="126" actId="14100"/>
          <ac:spMkLst>
            <pc:docMk/>
            <pc:sldMk cId="3893476352" sldId="379"/>
            <ac:spMk id="8" creationId="{C074EB18-B680-4A9F-8BFD-2CC8C3833CFF}"/>
          </ac:spMkLst>
        </pc:spChg>
        <pc:spChg chg="add mod">
          <ac:chgData name="Flávio Olimpio" userId="2d1d60667f675a7b" providerId="LiveId" clId="{F33600FE-11DA-4ACC-8264-C1D9B8B2F9E8}" dt="2019-10-23T11:40:15.256" v="147" actId="14100"/>
          <ac:spMkLst>
            <pc:docMk/>
            <pc:sldMk cId="3893476352" sldId="379"/>
            <ac:spMk id="9" creationId="{AC1295C0-5E8D-4E6E-AFBF-E78FBE3FFA48}"/>
          </ac:spMkLst>
        </pc:spChg>
        <pc:spChg chg="add del mod">
          <ac:chgData name="Flávio Olimpio" userId="2d1d60667f675a7b" providerId="LiveId" clId="{F33600FE-11DA-4ACC-8264-C1D9B8B2F9E8}" dt="2019-10-23T11:40:23.196" v="181" actId="478"/>
          <ac:spMkLst>
            <pc:docMk/>
            <pc:sldMk cId="3893476352" sldId="379"/>
            <ac:spMk id="10" creationId="{2B7CA753-EB83-4FE0-9736-874F3FDA6B6D}"/>
          </ac:spMkLst>
        </pc:spChg>
        <pc:spChg chg="add mod">
          <ac:chgData name="Flávio Olimpio" userId="2d1d60667f675a7b" providerId="LiveId" clId="{F33600FE-11DA-4ACC-8264-C1D9B8B2F9E8}" dt="2019-10-23T11:40:42.107" v="222" actId="1035"/>
          <ac:spMkLst>
            <pc:docMk/>
            <pc:sldMk cId="3893476352" sldId="379"/>
            <ac:spMk id="11" creationId="{A122FCB1-DFB3-4589-9F46-DC9AEB237E58}"/>
          </ac:spMkLst>
        </pc:spChg>
        <pc:spChg chg="add mod">
          <ac:chgData name="Flávio Olimpio" userId="2d1d60667f675a7b" providerId="LiveId" clId="{F33600FE-11DA-4ACC-8264-C1D9B8B2F9E8}" dt="2019-10-23T11:40:47.845" v="276" actId="1035"/>
          <ac:spMkLst>
            <pc:docMk/>
            <pc:sldMk cId="3893476352" sldId="379"/>
            <ac:spMk id="12" creationId="{162420E0-112E-473D-9929-2CCE69B0B3AC}"/>
          </ac:spMkLst>
        </pc:spChg>
        <pc:picChg chg="add mod">
          <ac:chgData name="Flávio Olimpio" userId="2d1d60667f675a7b" providerId="LiveId" clId="{F33600FE-11DA-4ACC-8264-C1D9B8B2F9E8}" dt="2019-10-23T11:38:19.932" v="78" actId="1038"/>
          <ac:picMkLst>
            <pc:docMk/>
            <pc:sldMk cId="3893476352" sldId="379"/>
            <ac:picMk id="5" creationId="{BD1C3213-DFE1-487F-97DE-104205B568C5}"/>
          </ac:picMkLst>
        </pc:picChg>
      </pc:sldChg>
    </pc:docChg>
  </pc:docChgLst>
  <pc:docChgLst>
    <pc:chgData name="Flávio Olimpio" userId="2d1d60667f675a7b" providerId="LiveId" clId="{E9B563F4-48F4-49D7-BCC8-E6C8C128EDDC}"/>
    <pc:docChg chg="undo custSel addSld delSld modSld sldOrd modMainMaster">
      <pc:chgData name="Flávio Olimpio" userId="2d1d60667f675a7b" providerId="LiveId" clId="{E9B563F4-48F4-49D7-BCC8-E6C8C128EDDC}" dt="2021-07-16T12:27:24.016" v="1568" actId="1076"/>
      <pc:docMkLst>
        <pc:docMk/>
      </pc:docMkLst>
      <pc:sldChg chg="modSp del mod">
        <pc:chgData name="Flávio Olimpio" userId="2d1d60667f675a7b" providerId="LiveId" clId="{E9B563F4-48F4-49D7-BCC8-E6C8C128EDDC}" dt="2021-07-15T15:05:20.961" v="355" actId="47"/>
        <pc:sldMkLst>
          <pc:docMk/>
          <pc:sldMk cId="0" sldId="256"/>
        </pc:sldMkLst>
        <pc:spChg chg="mod">
          <ac:chgData name="Flávio Olimpio" userId="2d1d60667f675a7b" providerId="LiveId" clId="{E9B563F4-48F4-49D7-BCC8-E6C8C128EDDC}" dt="2021-07-15T13:24:55.728" v="72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4:59.764" v="73" actId="14100"/>
          <ac:spMkLst>
            <pc:docMk/>
            <pc:sldMk cId="0" sldId="256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1.612" v="356" actId="47"/>
        <pc:sldMkLst>
          <pc:docMk/>
          <pc:sldMk cId="0" sldId="2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023" v="357" actId="47"/>
        <pc:sldMkLst>
          <pc:docMk/>
          <pc:sldMk cId="0" sldId="2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48.027" v="74" actId="47"/>
        <pc:sldMkLst>
          <pc:docMk/>
          <pc:sldMk cId="0" sldId="2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766" v="358" actId="47"/>
        <pc:sldMkLst>
          <pc:docMk/>
          <pc:sldMk cId="0" sldId="2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6.409" v="91" actId="47"/>
        <pc:sldMkLst>
          <pc:docMk/>
          <pc:sldMk cId="0" sldId="2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252" v="92" actId="47"/>
        <pc:sldMkLst>
          <pc:docMk/>
          <pc:sldMk cId="0" sldId="2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835" v="93" actId="47"/>
        <pc:sldMkLst>
          <pc:docMk/>
          <pc:sldMk cId="0" sldId="2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8.468" v="94" actId="47"/>
        <pc:sldMkLst>
          <pc:docMk/>
          <pc:sldMk cId="0" sldId="2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307" v="95" actId="47"/>
        <pc:sldMkLst>
          <pc:docMk/>
          <pc:sldMk cId="0" sldId="2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895" v="96" actId="47"/>
        <pc:sldMkLst>
          <pc:docMk/>
          <pc:sldMk cId="0" sldId="2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0.514" v="97" actId="47"/>
        <pc:sldMkLst>
          <pc:docMk/>
          <pc:sldMk cId="0" sldId="2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074" v="98" actId="47"/>
        <pc:sldMkLst>
          <pc:docMk/>
          <pc:sldMk cId="0" sldId="2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808" v="99" actId="47"/>
        <pc:sldMkLst>
          <pc:docMk/>
          <pc:sldMk cId="0" sldId="2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2.449" v="100" actId="47"/>
        <pc:sldMkLst>
          <pc:docMk/>
          <pc:sldMk cId="0" sldId="2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7.712" v="90" actId="47"/>
        <pc:sldMkLst>
          <pc:docMk/>
          <pc:sldMk cId="0" sldId="2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2.495" v="89" actId="47"/>
        <pc:sldMkLst>
          <pc:docMk/>
          <pc:sldMk cId="0" sldId="2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6.580" v="88" actId="47"/>
        <pc:sldMkLst>
          <pc:docMk/>
          <pc:sldMk cId="0" sldId="27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4.512" v="87" actId="47"/>
        <pc:sldMkLst>
          <pc:docMk/>
          <pc:sldMk cId="0" sldId="2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3.571" v="86" actId="47"/>
        <pc:sldMkLst>
          <pc:docMk/>
          <pc:sldMk cId="0" sldId="27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2.665" v="85" actId="47"/>
        <pc:sldMkLst>
          <pc:docMk/>
          <pc:sldMk cId="0" sldId="2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1.510" v="84" actId="47"/>
        <pc:sldMkLst>
          <pc:docMk/>
          <pc:sldMk cId="0" sldId="28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0.384" v="83" actId="47"/>
        <pc:sldMkLst>
          <pc:docMk/>
          <pc:sldMk cId="0" sldId="28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8.918" v="82" actId="47"/>
        <pc:sldMkLst>
          <pc:docMk/>
          <pc:sldMk cId="0" sldId="28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6.751" v="81" actId="47"/>
        <pc:sldMkLst>
          <pc:docMk/>
          <pc:sldMk cId="0" sldId="28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1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4.707" v="80" actId="47"/>
        <pc:sldMkLst>
          <pc:docMk/>
          <pc:sldMk cId="0" sldId="29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2.727" v="79" actId="47"/>
        <pc:sldMkLst>
          <pc:docMk/>
          <pc:sldMk cId="0" sldId="29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09.253" v="78" actId="47"/>
        <pc:sldMkLst>
          <pc:docMk/>
          <pc:sldMk cId="0" sldId="29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6" creationId="{00000000-0000-0000-0000-000000000000}"/>
          </ac:spMkLst>
        </pc:spChg>
      </pc:sldChg>
      <pc:sldChg chg="addSp modSp add del mod">
        <pc:chgData name="Flávio Olimpio" userId="2d1d60667f675a7b" providerId="LiveId" clId="{E9B563F4-48F4-49D7-BCC8-E6C8C128EDDC}" dt="2021-07-15T14:53:51.127" v="352" actId="14100"/>
        <pc:sldMkLst>
          <pc:docMk/>
          <pc:sldMk cId="0" sldId="299"/>
        </pc:sldMkLst>
        <pc:spChg chg="mod">
          <ac:chgData name="Flávio Olimpio" userId="2d1d60667f675a7b" providerId="LiveId" clId="{E9B563F4-48F4-49D7-BCC8-E6C8C128EDDC}" dt="2021-07-15T14:48:51.893" v="334" actId="1076"/>
          <ac:spMkLst>
            <pc:docMk/>
            <pc:sldMk cId="0" sldId="29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7:31.181" v="110" actId="14100"/>
          <ac:spMkLst>
            <pc:docMk/>
            <pc:sldMk cId="0" sldId="299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4:49:29.923" v="345" actId="14100"/>
          <ac:spMkLst>
            <pc:docMk/>
            <pc:sldMk cId="0" sldId="299"/>
            <ac:spMk id="6" creationId="{8A3B43A6-AF70-4D33-AF9F-ACF92848C673}"/>
          </ac:spMkLst>
        </pc:spChg>
        <pc:picChg chg="add mod modCrop">
          <ac:chgData name="Flávio Olimpio" userId="2d1d60667f675a7b" providerId="LiveId" clId="{E9B563F4-48F4-49D7-BCC8-E6C8C128EDDC}" dt="2021-07-15T14:53:51.127" v="352" actId="14100"/>
          <ac:picMkLst>
            <pc:docMk/>
            <pc:sldMk cId="0" sldId="299"/>
            <ac:picMk id="5" creationId="{BC9ACC22-F208-4E1D-9B8A-E35C67D2A65C}"/>
          </ac:picMkLst>
        </pc:picChg>
      </pc:sldChg>
      <pc:sldChg chg="modSp del mod">
        <pc:chgData name="Flávio Olimpio" userId="2d1d60667f675a7b" providerId="LiveId" clId="{E9B563F4-48F4-49D7-BCC8-E6C8C128EDDC}" dt="2021-07-15T15:05:28.583" v="359" actId="47"/>
        <pc:sldMkLst>
          <pc:docMk/>
          <pc:sldMk cId="0" sldId="300"/>
        </pc:sldMkLst>
        <pc:spChg chg="mod">
          <ac:chgData name="Flávio Olimpio" userId="2d1d60667f675a7b" providerId="LiveId" clId="{E9B563F4-48F4-49D7-BCC8-E6C8C128EDDC}" dt="2021-07-15T14:45:47.206" v="277" actId="1076"/>
          <ac:spMkLst>
            <pc:docMk/>
            <pc:sldMk cId="0" sldId="30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4:52.705" v="263" actId="5793"/>
          <ac:spMkLst>
            <pc:docMk/>
            <pc:sldMk cId="0" sldId="300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398" v="360" actId="47"/>
        <pc:sldMkLst>
          <pc:docMk/>
          <pc:sldMk cId="0" sldId="301"/>
        </pc:sldMkLst>
        <pc:spChg chg="mod">
          <ac:chgData name="Flávio Olimpio" userId="2d1d60667f675a7b" providerId="LiveId" clId="{E9B563F4-48F4-49D7-BCC8-E6C8C128EDDC}" dt="2021-07-15T14:45:03.021" v="265" actId="14100"/>
          <ac:spMkLst>
            <pc:docMk/>
            <pc:sldMk cId="0" sldId="30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08.625" v="268" actId="1076"/>
          <ac:spMkLst>
            <pc:docMk/>
            <pc:sldMk cId="0" sldId="30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16.981" v="270" actId="1076"/>
          <ac:spMkLst>
            <pc:docMk/>
            <pc:sldMk cId="0" sldId="30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30.521" v="274" actId="1076"/>
          <ac:spMkLst>
            <pc:docMk/>
            <pc:sldMk cId="0" sldId="301"/>
            <ac:spMk id="5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997" v="361" actId="47"/>
        <pc:sldMkLst>
          <pc:docMk/>
          <pc:sldMk cId="0" sldId="302"/>
        </pc:sldMkLst>
        <pc:spChg chg="mod">
          <ac:chgData name="Flávio Olimpio" userId="2d1d60667f675a7b" providerId="LiveId" clId="{E9B563F4-48F4-49D7-BCC8-E6C8C128EDDC}" dt="2021-07-15T14:46:09.825" v="279" actId="20577"/>
          <ac:spMkLst>
            <pc:docMk/>
            <pc:sldMk cId="0" sldId="30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2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11:01.160" v="746" actId="47"/>
        <pc:sldMkLst>
          <pc:docMk/>
          <pc:sldMk cId="0" sldId="30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58:54.233" v="354" actId="1076"/>
          <ac:spMkLst>
            <pc:docMk/>
            <pc:sldMk cId="0" sldId="30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07.954" v="749" actId="47"/>
        <pc:sldMkLst>
          <pc:docMk/>
          <pc:sldMk cId="0" sldId="30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10.265" v="750" actId="47"/>
        <pc:sldMkLst>
          <pc:docMk/>
          <pc:sldMk cId="0" sldId="30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6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8.837" v="755" actId="47"/>
        <pc:sldMkLst>
          <pc:docMk/>
          <pc:sldMk cId="0" sldId="30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9.478" v="756" actId="47"/>
        <pc:sldMkLst>
          <pc:docMk/>
          <pc:sldMk cId="0" sldId="30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438" v="757" actId="47"/>
        <pc:sldMkLst>
          <pc:docMk/>
          <pc:sldMk cId="0" sldId="30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967" v="758" actId="47"/>
        <pc:sldMkLst>
          <pc:docMk/>
          <pc:sldMk cId="0" sldId="30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065" v="759" actId="47"/>
        <pc:sldMkLst>
          <pc:docMk/>
          <pc:sldMk cId="0" sldId="31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505" v="760" actId="47"/>
        <pc:sldMkLst>
          <pc:docMk/>
          <pc:sldMk cId="0" sldId="31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9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932" v="761" actId="47"/>
        <pc:sldMkLst>
          <pc:docMk/>
          <pc:sldMk cId="0" sldId="31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3.525" v="762" actId="47"/>
        <pc:sldMkLst>
          <pc:docMk/>
          <pc:sldMk cId="0" sldId="31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38.262" v="113" actId="47"/>
        <pc:sldMkLst>
          <pc:docMk/>
          <pc:sldMk cId="0" sldId="31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0.282" v="114" actId="47"/>
        <pc:sldMkLst>
          <pc:docMk/>
          <pc:sldMk cId="0" sldId="31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1.477" v="115" actId="47"/>
        <pc:sldMkLst>
          <pc:docMk/>
          <pc:sldMk cId="0" sldId="31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3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41.472" v="765" actId="47"/>
        <pc:sldMkLst>
          <pc:docMk/>
          <pc:sldMk cId="0" sldId="31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1.986" v="766" actId="47"/>
        <pc:sldMkLst>
          <pc:docMk/>
          <pc:sldMk cId="0" sldId="31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2.403" v="767" actId="47"/>
        <pc:sldMkLst>
          <pc:docMk/>
          <pc:sldMk cId="0" sldId="31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040" v="768" actId="47"/>
        <pc:sldMkLst>
          <pc:docMk/>
          <pc:sldMk cId="0" sldId="32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575" v="769" actId="47"/>
        <pc:sldMkLst>
          <pc:docMk/>
          <pc:sldMk cId="0" sldId="32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004" v="770" actId="47"/>
        <pc:sldMkLst>
          <pc:docMk/>
          <pc:sldMk cId="0" sldId="32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935" v="771" actId="47"/>
        <pc:sldMkLst>
          <pc:docMk/>
          <pc:sldMk cId="0" sldId="32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359" v="772" actId="47"/>
        <pc:sldMkLst>
          <pc:docMk/>
          <pc:sldMk cId="0" sldId="32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761" v="773" actId="47"/>
        <pc:sldMkLst>
          <pc:docMk/>
          <pc:sldMk cId="0" sldId="32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439" v="774" actId="47"/>
        <pc:sldMkLst>
          <pc:docMk/>
          <pc:sldMk cId="0" sldId="32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911" v="775" actId="47"/>
        <pc:sldMkLst>
          <pc:docMk/>
          <pc:sldMk cId="0" sldId="32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375" v="776" actId="47"/>
        <pc:sldMkLst>
          <pc:docMk/>
          <pc:sldMk cId="0" sldId="32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999" v="777" actId="47"/>
        <pc:sldMkLst>
          <pc:docMk/>
          <pc:sldMk cId="0" sldId="32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494" v="778" actId="47"/>
        <pc:sldMkLst>
          <pc:docMk/>
          <pc:sldMk cId="0" sldId="33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936" v="779" actId="47"/>
        <pc:sldMkLst>
          <pc:docMk/>
          <pc:sldMk cId="0" sldId="33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9.695" v="780" actId="47"/>
        <pc:sldMkLst>
          <pc:docMk/>
          <pc:sldMk cId="0" sldId="33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53.449" v="783" actId="47"/>
        <pc:sldMkLst>
          <pc:docMk/>
          <pc:sldMk cId="0" sldId="33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2.015" v="116" actId="47"/>
        <pc:sldMkLst>
          <pc:docMk/>
          <pc:sldMk cId="0" sldId="33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014" v="118" actId="47"/>
        <pc:sldMkLst>
          <pc:docMk/>
          <pc:sldMk cId="0" sldId="33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5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679" v="119" actId="47"/>
        <pc:sldMkLst>
          <pc:docMk/>
          <pc:sldMk cId="0" sldId="33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4.022" v="784" actId="47"/>
        <pc:sldMkLst>
          <pc:docMk/>
          <pc:sldMk cId="0" sldId="33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5.130" v="785" actId="47"/>
        <pc:sldMkLst>
          <pc:docMk/>
          <pc:sldMk cId="0" sldId="33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7.350" v="786" actId="47"/>
        <pc:sldMkLst>
          <pc:docMk/>
          <pc:sldMk cId="0" sldId="33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8.314" v="787" actId="47"/>
        <pc:sldMkLst>
          <pc:docMk/>
          <pc:sldMk cId="0" sldId="34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9.258" v="788" actId="47"/>
        <pc:sldMkLst>
          <pc:docMk/>
          <pc:sldMk cId="0" sldId="34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29:13.330" v="850" actId="20577"/>
        <pc:sldMkLst>
          <pc:docMk/>
          <pc:sldMk cId="0" sldId="342"/>
        </pc:sldMkLst>
        <pc:spChg chg="mod">
          <ac:chgData name="Flávio Olimpio" userId="2d1d60667f675a7b" providerId="LiveId" clId="{E9B563F4-48F4-49D7-BCC8-E6C8C128EDDC}" dt="2021-07-15T16:29:13.330" v="850" actId="20577"/>
          <ac:spMkLst>
            <pc:docMk/>
            <pc:sldMk cId="0" sldId="34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2:16.964" v="794" actId="122"/>
          <ac:spMkLst>
            <pc:docMk/>
            <pc:sldMk cId="0" sldId="342"/>
            <ac:spMk id="3" creationId="{00000000-0000-0000-0000-000000000000}"/>
          </ac:spMkLst>
        </pc:spChg>
      </pc:sldChg>
      <pc:sldChg chg="addSp delSp modSp mod">
        <pc:chgData name="Flávio Olimpio" userId="2d1d60667f675a7b" providerId="LiveId" clId="{E9B563F4-48F4-49D7-BCC8-E6C8C128EDDC}" dt="2021-07-15T17:20:46.109" v="1405" actId="20577"/>
        <pc:sldMkLst>
          <pc:docMk/>
          <pc:sldMk cId="0" sldId="343"/>
        </pc:sldMkLst>
        <pc:spChg chg="del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2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17:18.539" v="1386" actId="478"/>
          <ac:spMkLst>
            <pc:docMk/>
            <pc:sldMk cId="0" sldId="34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17:23.605" v="1387" actId="1076"/>
          <ac:spMkLst>
            <pc:docMk/>
            <pc:sldMk cId="0" sldId="34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0:46.109" v="1405" actId="20577"/>
          <ac:spMkLst>
            <pc:docMk/>
            <pc:sldMk cId="0" sldId="343"/>
            <ac:spMk id="5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7" creationId="{873098AA-887D-41AF-A469-EAA3F953FC6D}"/>
          </ac:spMkLst>
        </pc:spChg>
        <pc:spChg chg="add mod">
          <ac:chgData name="Flávio Olimpio" userId="2d1d60667f675a7b" providerId="LiveId" clId="{E9B563F4-48F4-49D7-BCC8-E6C8C128EDDC}" dt="2021-07-15T16:32:01.926" v="1184"/>
          <ac:spMkLst>
            <pc:docMk/>
            <pc:sldMk cId="0" sldId="343"/>
            <ac:spMk id="8" creationId="{36157C9C-82C4-4606-AEBB-36CC99D6D7EB}"/>
          </ac:spMkLst>
        </pc:spChg>
      </pc:sldChg>
      <pc:sldChg chg="modSp mod">
        <pc:chgData name="Flávio Olimpio" userId="2d1d60667f675a7b" providerId="LiveId" clId="{E9B563F4-48F4-49D7-BCC8-E6C8C128EDDC}" dt="2021-07-15T15:13:25.205" v="796" actId="1076"/>
        <pc:sldMkLst>
          <pc:docMk/>
          <pc:sldMk cId="0" sldId="34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3:25.205" v="796" actId="1076"/>
          <ac:spMkLst>
            <pc:docMk/>
            <pc:sldMk cId="0" sldId="34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5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4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7" creationId="{00000000-0000-0000-0000-000000000000}"/>
          </ac:spMkLst>
        </pc:spChg>
      </pc:sldChg>
      <pc:sldChg chg="delSp modSp mod">
        <pc:chgData name="Flávio Olimpio" userId="2d1d60667f675a7b" providerId="LiveId" clId="{E9B563F4-48F4-49D7-BCC8-E6C8C128EDDC}" dt="2021-07-15T17:21:09.043" v="1406" actId="478"/>
        <pc:sldMkLst>
          <pc:docMk/>
          <pc:sldMk cId="0" sldId="34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7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21:09.043" v="1406" actId="478"/>
          <ac:spMkLst>
            <pc:docMk/>
            <pc:sldMk cId="0" sldId="347"/>
            <ac:spMk id="8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7:22:09.745" v="1407" actId="1076"/>
        <pc:sldMkLst>
          <pc:docMk/>
          <pc:sldMk cId="0" sldId="34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2:09.745" v="1407" actId="1076"/>
          <ac:spMkLst>
            <pc:docMk/>
            <pc:sldMk cId="0" sldId="34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8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32.867" v="797" actId="47"/>
        <pc:sldMkLst>
          <pc:docMk/>
          <pc:sldMk cId="0" sldId="35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43.273" v="798" actId="47"/>
        <pc:sldMkLst>
          <pc:docMk/>
          <pc:sldMk cId="0" sldId="35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0.540" v="1311" actId="47"/>
        <pc:sldMkLst>
          <pc:docMk/>
          <pc:sldMk cId="0" sldId="35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1.714" v="1312" actId="47"/>
        <pc:sldMkLst>
          <pc:docMk/>
          <pc:sldMk cId="0" sldId="35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234" v="1313" actId="47"/>
        <pc:sldMkLst>
          <pc:docMk/>
          <pc:sldMk cId="0" sldId="35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634" v="1314" actId="47"/>
        <pc:sldMkLst>
          <pc:docMk/>
          <pc:sldMk cId="0" sldId="3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170" v="1315" actId="47"/>
        <pc:sldMkLst>
          <pc:docMk/>
          <pc:sldMk cId="0" sldId="3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707" v="1316" actId="47"/>
        <pc:sldMkLst>
          <pc:docMk/>
          <pc:sldMk cId="0" sldId="3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51:35.747" v="1322" actId="14100"/>
        <pc:sldMkLst>
          <pc:docMk/>
          <pc:sldMk cId="0" sldId="360"/>
        </pc:sldMkLst>
        <pc:spChg chg="mod">
          <ac:chgData name="Flávio Olimpio" userId="2d1d60667f675a7b" providerId="LiveId" clId="{E9B563F4-48F4-49D7-BCC8-E6C8C128EDDC}" dt="2021-07-15T16:51:35.747" v="1322" actId="14100"/>
          <ac:spMkLst>
            <pc:docMk/>
            <pc:sldMk cId="0" sldId="36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6:51:31.142" v="1320" actId="14100"/>
          <ac:spMkLst>
            <pc:docMk/>
            <pc:sldMk cId="0" sldId="36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7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2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7.020" v="811" actId="47"/>
        <pc:sldMkLst>
          <pc:docMk/>
          <pc:sldMk cId="0" sldId="3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6.543" v="810" actId="47"/>
        <pc:sldMkLst>
          <pc:docMk/>
          <pc:sldMk cId="0" sldId="3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5.782" v="809" actId="47"/>
        <pc:sldMkLst>
          <pc:docMk/>
          <pc:sldMk cId="0" sldId="36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4.540" v="808" actId="47"/>
        <pc:sldMkLst>
          <pc:docMk/>
          <pc:sldMk cId="0" sldId="36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4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66"/>
            <ac:graphicFrameMk id="3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3.776" v="807" actId="47"/>
        <pc:sldMkLst>
          <pc:docMk/>
          <pc:sldMk cId="0" sldId="3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3.285" v="806" actId="47"/>
        <pc:sldMkLst>
          <pc:docMk/>
          <pc:sldMk cId="0" sldId="3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2.698" v="805" actId="47"/>
        <pc:sldMkLst>
          <pc:docMk/>
          <pc:sldMk cId="0" sldId="3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921" v="804" actId="47"/>
        <pc:sldMkLst>
          <pc:docMk/>
          <pc:sldMk cId="0" sldId="3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482" v="803" actId="47"/>
        <pc:sldMkLst>
          <pc:docMk/>
          <pc:sldMk cId="0" sldId="3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3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71"/>
            <ac:graphicFrameMk id="4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0.752" v="802" actId="47"/>
        <pc:sldMkLst>
          <pc:docMk/>
          <pc:sldMk cId="0" sldId="3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0.197" v="801" actId="47"/>
        <pc:sldMkLst>
          <pc:docMk/>
          <pc:sldMk cId="0" sldId="3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9.545" v="800" actId="47"/>
        <pc:sldMkLst>
          <pc:docMk/>
          <pc:sldMk cId="0" sldId="3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8.731" v="799" actId="47"/>
        <pc:sldMkLst>
          <pc:docMk/>
          <pc:sldMk cId="0" sldId="3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59.910" v="75" actId="47"/>
        <pc:sldMkLst>
          <pc:docMk/>
          <pc:sldMk cId="2368608511" sldId="3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2368608511" sldId="377"/>
            <ac:spMk id="2" creationId="{57B1399D-A61D-4995-AFE4-FFA541E0ADF9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679368869" sldId="378"/>
        </pc:sldMkLst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679368869" sldId="378"/>
            <ac:picMk id="4" creationId="{DDE5A345-37D5-432B-A2BA-84E7577424E6}"/>
          </ac:picMkLst>
        </pc:picChg>
      </pc:sldChg>
      <pc:sldChg chg="modSp del">
        <pc:chgData name="Flávio Olimpio" userId="2d1d60667f675a7b" providerId="LiveId" clId="{E9B563F4-48F4-49D7-BCC8-E6C8C128EDDC}" dt="2021-07-15T13:29:03.101" v="117" actId="47"/>
        <pc:sldMkLst>
          <pc:docMk/>
          <pc:sldMk cId="3893476352" sldId="3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6" creationId="{1EFB99C7-E9A5-4A7F-845C-8373D9CFE854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7" creationId="{C2E3332C-4943-4426-82F6-A1841C44DCBD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8" creationId="{C074EB18-B680-4A9F-8BFD-2CC8C3833CFF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9" creationId="{AC1295C0-5E8D-4E6E-AFBF-E78FBE3FFA4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1" creationId="{A122FCB1-DFB3-4589-9F46-DC9AEB237E5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2" creationId="{162420E0-112E-473D-9929-2CCE69B0B3AC}"/>
          </ac:spMkLst>
        </pc:spChg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3893476352" sldId="379"/>
            <ac:picMk id="5" creationId="{BD1C3213-DFE1-487F-97DE-104205B568C5}"/>
          </ac:picMkLst>
        </pc:picChg>
      </pc:sldChg>
      <pc:sldChg chg="new del ord">
        <pc:chgData name="Flávio Olimpio" userId="2d1d60667f675a7b" providerId="LiveId" clId="{E9B563F4-48F4-49D7-BCC8-E6C8C128EDDC}" dt="2021-07-15T13:23:35.464" v="5" actId="47"/>
        <pc:sldMkLst>
          <pc:docMk/>
          <pc:sldMk cId="706336568" sldId="380"/>
        </pc:sldMkLst>
      </pc:sldChg>
      <pc:sldChg chg="modSp add mod">
        <pc:chgData name="Flávio Olimpio" userId="2d1d60667f675a7b" providerId="LiveId" clId="{E9B563F4-48F4-49D7-BCC8-E6C8C128EDDC}" dt="2021-07-15T14:31:09.165" v="124" actId="1076"/>
        <pc:sldMkLst>
          <pc:docMk/>
          <pc:sldMk cId="0" sldId="381"/>
        </pc:sldMkLst>
        <pc:spChg chg="mod">
          <ac:chgData name="Flávio Olimpio" userId="2d1d60667f675a7b" providerId="LiveId" clId="{E9B563F4-48F4-49D7-BCC8-E6C8C128EDDC}" dt="2021-07-15T13:24:32.493" v="68" actId="207"/>
          <ac:spMkLst>
            <pc:docMk/>
            <pc:sldMk cId="0" sldId="381"/>
            <ac:spMk id="3074" creationId="{C302DE46-7A65-4755-9557-4E68A30A4009}"/>
          </ac:spMkLst>
        </pc:spChg>
        <pc:spChg chg="mod">
          <ac:chgData name="Flávio Olimpio" userId="2d1d60667f675a7b" providerId="LiveId" clId="{E9B563F4-48F4-49D7-BCC8-E6C8C128EDDC}" dt="2021-07-15T14:31:09.165" v="124" actId="1076"/>
          <ac:spMkLst>
            <pc:docMk/>
            <pc:sldMk cId="0" sldId="381"/>
            <ac:spMk id="3076" creationId="{A5FF5AE8-B62B-47CF-AB76-C1D90816EF5F}"/>
          </ac:spMkLst>
        </pc:spChg>
      </pc:sldChg>
      <pc:sldChg chg="delSp new del mod">
        <pc:chgData name="Flávio Olimpio" userId="2d1d60667f675a7b" providerId="LiveId" clId="{E9B563F4-48F4-49D7-BCC8-E6C8C128EDDC}" dt="2021-07-15T14:37:30.693" v="247" actId="47"/>
        <pc:sldMkLst>
          <pc:docMk/>
          <pc:sldMk cId="4139949025" sldId="382"/>
        </pc:sldMkLst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2" creationId="{3BFDC633-41ED-4DF4-B5EA-5454D5D0AF0E}"/>
          </ac:spMkLst>
        </pc:spChg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3" creationId="{B1CFB23E-283D-4AF7-BCAC-28820C72FE8E}"/>
          </ac:spMkLst>
        </pc:spChg>
      </pc:sldChg>
      <pc:sldChg chg="modSp add mod modAnim">
        <pc:chgData name="Flávio Olimpio" userId="2d1d60667f675a7b" providerId="LiveId" clId="{E9B563F4-48F4-49D7-BCC8-E6C8C128EDDC}" dt="2021-07-15T14:38:32.060" v="251"/>
        <pc:sldMkLst>
          <pc:docMk/>
          <pc:sldMk cId="0" sldId="383"/>
        </pc:sldMkLst>
        <pc:spChg chg="mod">
          <ac:chgData name="Flávio Olimpio" userId="2d1d60667f675a7b" providerId="LiveId" clId="{E9B563F4-48F4-49D7-BCC8-E6C8C128EDDC}" dt="2021-07-15T14:38:04.495" v="248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E9B563F4-48F4-49D7-BCC8-E6C8C128EDDC}" dt="2021-07-15T14:33:49.644" v="129" actId="207"/>
          <ac:spMkLst>
            <pc:docMk/>
            <pc:sldMk cId="0" sldId="383"/>
            <ac:spMk id="3074" creationId="{828E68C5-88CA-41C4-ACBF-C06143A83B48}"/>
          </ac:spMkLst>
        </pc:spChg>
      </pc:sldChg>
      <pc:sldChg chg="delSp modSp add mod">
        <pc:chgData name="Flávio Olimpio" userId="2d1d60667f675a7b" providerId="LiveId" clId="{E9B563F4-48F4-49D7-BCC8-E6C8C128EDDC}" dt="2021-07-15T15:07:35.583" v="571" actId="20577"/>
        <pc:sldMkLst>
          <pc:docMk/>
          <pc:sldMk cId="1796668217" sldId="384"/>
        </pc:sldMkLst>
        <pc:spChg chg="mod">
          <ac:chgData name="Flávio Olimpio" userId="2d1d60667f675a7b" providerId="LiveId" clId="{E9B563F4-48F4-49D7-BCC8-E6C8C128EDDC}" dt="2021-07-15T15:07:35.583" v="571" actId="20577"/>
          <ac:spMkLst>
            <pc:docMk/>
            <pc:sldMk cId="1796668217" sldId="384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5:06:08.062" v="364" actId="478"/>
          <ac:spMkLst>
            <pc:docMk/>
            <pc:sldMk cId="1796668217" sldId="384"/>
            <ac:spMk id="6" creationId="{8A3B43A6-AF70-4D33-AF9F-ACF92848C673}"/>
          </ac:spMkLst>
        </pc:spChg>
        <pc:picChg chg="del">
          <ac:chgData name="Flávio Olimpio" userId="2d1d60667f675a7b" providerId="LiveId" clId="{E9B563F4-48F4-49D7-BCC8-E6C8C128EDDC}" dt="2021-07-15T15:06:05.680" v="363" actId="478"/>
          <ac:picMkLst>
            <pc:docMk/>
            <pc:sldMk cId="1796668217" sldId="384"/>
            <ac:picMk id="5" creationId="{BC9ACC22-F208-4E1D-9B8A-E35C67D2A65C}"/>
          </ac:picMkLst>
        </pc:picChg>
      </pc:sldChg>
      <pc:sldChg chg="modSp add mod">
        <pc:chgData name="Flávio Olimpio" userId="2d1d60667f675a7b" providerId="LiveId" clId="{E9B563F4-48F4-49D7-BCC8-E6C8C128EDDC}" dt="2021-07-15T16:31:44.230" v="1181" actId="20577"/>
        <pc:sldMkLst>
          <pc:docMk/>
          <pc:sldMk cId="2219406037" sldId="385"/>
        </pc:sldMkLst>
        <pc:spChg chg="mod">
          <ac:chgData name="Flávio Olimpio" userId="2d1d60667f675a7b" providerId="LiveId" clId="{E9B563F4-48F4-49D7-BCC8-E6C8C128EDDC}" dt="2021-07-15T16:31:44.230" v="1181" actId="20577"/>
          <ac:spMkLst>
            <pc:docMk/>
            <pc:sldMk cId="2219406037" sldId="385"/>
            <ac:spMk id="2" creationId="{00000000-0000-0000-0000-000000000000}"/>
          </ac:spMkLst>
        </pc:spChg>
      </pc:sldChg>
      <pc:sldChg chg="new del">
        <pc:chgData name="Flávio Olimpio" userId="2d1d60667f675a7b" providerId="LiveId" clId="{E9B563F4-48F4-49D7-BCC8-E6C8C128EDDC}" dt="2021-07-15T15:20:47.711" v="814" actId="47"/>
        <pc:sldMkLst>
          <pc:docMk/>
          <pc:sldMk cId="2180061690" sldId="386"/>
        </pc:sldMkLst>
      </pc:sldChg>
      <pc:sldChg chg="addSp modSp add mod">
        <pc:chgData name="Flávio Olimpio" userId="2d1d60667f675a7b" providerId="LiveId" clId="{E9B563F4-48F4-49D7-BCC8-E6C8C128EDDC}" dt="2021-07-16T12:14:23.923" v="1555" actId="20577"/>
        <pc:sldMkLst>
          <pc:docMk/>
          <pc:sldMk cId="4014895777" sldId="387"/>
        </pc:sldMkLst>
        <pc:spChg chg="mod">
          <ac:chgData name="Flávio Olimpio" userId="2d1d60667f675a7b" providerId="LiveId" clId="{E9B563F4-48F4-49D7-BCC8-E6C8C128EDDC}" dt="2021-07-16T12:14:23.923" v="1555" actId="20577"/>
          <ac:spMkLst>
            <pc:docMk/>
            <pc:sldMk cId="4014895777" sldId="38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20:58.238" v="834" actId="20577"/>
          <ac:spMkLst>
            <pc:docMk/>
            <pc:sldMk cId="4014895777" sldId="387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6T12:14:05.471" v="1551" actId="1076"/>
          <ac:spMkLst>
            <pc:docMk/>
            <pc:sldMk cId="4014895777" sldId="387"/>
            <ac:spMk id="5" creationId="{6D01DFC9-8D25-4C4C-9119-0AE34481B82F}"/>
          </ac:spMkLst>
        </pc:spChg>
        <pc:spChg chg="add mod">
          <ac:chgData name="Flávio Olimpio" userId="2d1d60667f675a7b" providerId="LiveId" clId="{E9B563F4-48F4-49D7-BCC8-E6C8C128EDDC}" dt="2021-07-15T19:10:38.930" v="1513" actId="20577"/>
          <ac:spMkLst>
            <pc:docMk/>
            <pc:sldMk cId="4014895777" sldId="387"/>
            <ac:spMk id="9" creationId="{A051B4C2-BD51-4D3E-B1A8-661020C93BDC}"/>
          </ac:spMkLst>
        </pc:spChg>
        <pc:picChg chg="add mod">
          <ac:chgData name="Flávio Olimpio" userId="2d1d60667f675a7b" providerId="LiveId" clId="{E9B563F4-48F4-49D7-BCC8-E6C8C128EDDC}" dt="2021-07-16T12:14:02.961" v="1550" actId="1076"/>
          <ac:picMkLst>
            <pc:docMk/>
            <pc:sldMk cId="4014895777" sldId="387"/>
            <ac:picMk id="7" creationId="{05F62CCD-5626-4B84-B6DD-1401C7A62621}"/>
          </ac:picMkLst>
        </pc:picChg>
      </pc:sldChg>
      <pc:sldChg chg="addSp delSp modSp add mod ord">
        <pc:chgData name="Flávio Olimpio" userId="2d1d60667f675a7b" providerId="LiveId" clId="{E9B563F4-48F4-49D7-BCC8-E6C8C128EDDC}" dt="2021-07-15T17:20:18.428" v="1404" actId="20577"/>
        <pc:sldMkLst>
          <pc:docMk/>
          <pc:sldMk cId="2599339922" sldId="388"/>
        </pc:sldMkLst>
        <pc:spChg chg="del mod">
          <ac:chgData name="Flávio Olimpio" userId="2d1d60667f675a7b" providerId="LiveId" clId="{E9B563F4-48F4-49D7-BCC8-E6C8C128EDDC}" dt="2021-07-15T17:02:38.412" v="1326" actId="478"/>
          <ac:spMkLst>
            <pc:docMk/>
            <pc:sldMk cId="2599339922" sldId="388"/>
            <ac:spMk id="3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9.979" v="1327" actId="478"/>
          <ac:spMkLst>
            <pc:docMk/>
            <pc:sldMk cId="2599339922" sldId="388"/>
            <ac:spMk id="4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6.597" v="1324" actId="478"/>
          <ac:spMkLst>
            <pc:docMk/>
            <pc:sldMk cId="2599339922" sldId="388"/>
            <ac:spMk id="5" creationId="{00000000-0000-0000-0000-000000000000}"/>
          </ac:spMkLst>
        </pc:spChg>
        <pc:spChg chg="add del mod">
          <ac:chgData name="Flávio Olimpio" userId="2d1d60667f675a7b" providerId="LiveId" clId="{E9B563F4-48F4-49D7-BCC8-E6C8C128EDDC}" dt="2021-07-15T17:06:58.196" v="1347" actId="478"/>
          <ac:spMkLst>
            <pc:docMk/>
            <pc:sldMk cId="2599339922" sldId="388"/>
            <ac:spMk id="9" creationId="{C555E8D9-E632-40BA-95CE-0FADF01F2DB1}"/>
          </ac:spMkLst>
        </pc:spChg>
        <pc:spChg chg="add mod">
          <ac:chgData name="Flávio Olimpio" userId="2d1d60667f675a7b" providerId="LiveId" clId="{E9B563F4-48F4-49D7-BCC8-E6C8C128EDDC}" dt="2021-07-15T17:20:18.428" v="1404" actId="20577"/>
          <ac:spMkLst>
            <pc:docMk/>
            <pc:sldMk cId="2599339922" sldId="388"/>
            <ac:spMk id="10" creationId="{9EADFFF8-76FE-402D-91B2-8F35A9DE4887}"/>
          </ac:spMkLst>
        </pc:spChg>
        <pc:picChg chg="add mod">
          <ac:chgData name="Flávio Olimpio" userId="2d1d60667f675a7b" providerId="LiveId" clId="{E9B563F4-48F4-49D7-BCC8-E6C8C128EDDC}" dt="2021-07-15T17:20:08.093" v="1403" actId="1076"/>
          <ac:picMkLst>
            <pc:docMk/>
            <pc:sldMk cId="2599339922" sldId="388"/>
            <ac:picMk id="6" creationId="{3AA2F7F0-DF4D-4CE9-B669-DBE8452629B6}"/>
          </ac:picMkLst>
        </pc:picChg>
        <pc:picChg chg="add del mod">
          <ac:chgData name="Flávio Olimpio" userId="2d1d60667f675a7b" providerId="LiveId" clId="{E9B563F4-48F4-49D7-BCC8-E6C8C128EDDC}" dt="2021-07-15T17:19:51.747" v="1396" actId="478"/>
          <ac:picMkLst>
            <pc:docMk/>
            <pc:sldMk cId="2599339922" sldId="388"/>
            <ac:picMk id="12" creationId="{925899B9-FBD8-42D9-9CB3-7A9095A41771}"/>
          </ac:picMkLst>
        </pc:picChg>
      </pc:sldChg>
      <pc:sldChg chg="new del">
        <pc:chgData name="Flávio Olimpio" userId="2d1d60667f675a7b" providerId="LiveId" clId="{E9B563F4-48F4-49D7-BCC8-E6C8C128EDDC}" dt="2021-07-15T19:11:42.370" v="1516" actId="47"/>
        <pc:sldMkLst>
          <pc:docMk/>
          <pc:sldMk cId="894495185" sldId="389"/>
        </pc:sldMkLst>
      </pc:sldChg>
      <pc:sldChg chg="addSp delSp modSp add mod">
        <pc:chgData name="Flávio Olimpio" userId="2d1d60667f675a7b" providerId="LiveId" clId="{E9B563F4-48F4-49D7-BCC8-E6C8C128EDDC}" dt="2021-07-15T19:22:21.799" v="1532" actId="1076"/>
        <pc:sldMkLst>
          <pc:docMk/>
          <pc:sldMk cId="3170380107" sldId="390"/>
        </pc:sldMkLst>
        <pc:spChg chg="mod">
          <ac:chgData name="Flávio Olimpio" userId="2d1d60667f675a7b" providerId="LiveId" clId="{E9B563F4-48F4-49D7-BCC8-E6C8C128EDDC}" dt="2021-07-15T19:11:51.343" v="1520" actId="1076"/>
          <ac:spMkLst>
            <pc:docMk/>
            <pc:sldMk cId="3170380107" sldId="390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9:11:45.745" v="1518" actId="478"/>
          <ac:spMkLst>
            <pc:docMk/>
            <pc:sldMk cId="3170380107" sldId="390"/>
            <ac:spMk id="5" creationId="{6D01DFC9-8D25-4C4C-9119-0AE34481B82F}"/>
          </ac:spMkLst>
        </pc:spChg>
        <pc:spChg chg="del">
          <ac:chgData name="Flávio Olimpio" userId="2d1d60667f675a7b" providerId="LiveId" clId="{E9B563F4-48F4-49D7-BCC8-E6C8C128EDDC}" dt="2021-07-15T19:11:47.714" v="1519" actId="478"/>
          <ac:spMkLst>
            <pc:docMk/>
            <pc:sldMk cId="3170380107" sldId="390"/>
            <ac:spMk id="9" creationId="{A051B4C2-BD51-4D3E-B1A8-661020C93BDC}"/>
          </ac:spMkLst>
        </pc:spChg>
        <pc:picChg chg="add del mod">
          <ac:chgData name="Flávio Olimpio" userId="2d1d60667f675a7b" providerId="LiveId" clId="{E9B563F4-48F4-49D7-BCC8-E6C8C128EDDC}" dt="2021-07-15T19:22:06.913" v="1526" actId="478"/>
          <ac:picMkLst>
            <pc:docMk/>
            <pc:sldMk cId="3170380107" sldId="390"/>
            <ac:picMk id="6" creationId="{E79B7F75-DA60-4B64-BE23-DA6C854279CB}"/>
          </ac:picMkLst>
        </pc:picChg>
        <pc:picChg chg="del">
          <ac:chgData name="Flávio Olimpio" userId="2d1d60667f675a7b" providerId="LiveId" clId="{E9B563F4-48F4-49D7-BCC8-E6C8C128EDDC}" dt="2021-07-15T19:11:43.961" v="1517" actId="478"/>
          <ac:picMkLst>
            <pc:docMk/>
            <pc:sldMk cId="3170380107" sldId="390"/>
            <ac:picMk id="7" creationId="{05F62CCD-5626-4B84-B6DD-1401C7A62621}"/>
          </ac:picMkLst>
        </pc:picChg>
        <pc:picChg chg="add del mod">
          <ac:chgData name="Flávio Olimpio" userId="2d1d60667f675a7b" providerId="LiveId" clId="{E9B563F4-48F4-49D7-BCC8-E6C8C128EDDC}" dt="2021-07-15T19:22:07.761" v="1527" actId="478"/>
          <ac:picMkLst>
            <pc:docMk/>
            <pc:sldMk cId="3170380107" sldId="390"/>
            <ac:picMk id="10" creationId="{5B8A0AED-6E4C-4951-AE81-828C40485E39}"/>
          </ac:picMkLst>
        </pc:picChg>
        <pc:picChg chg="add mod">
          <ac:chgData name="Flávio Olimpio" userId="2d1d60667f675a7b" providerId="LiveId" clId="{E9B563F4-48F4-49D7-BCC8-E6C8C128EDDC}" dt="2021-07-15T19:22:21.799" v="1532" actId="1076"/>
          <ac:picMkLst>
            <pc:docMk/>
            <pc:sldMk cId="3170380107" sldId="390"/>
            <ac:picMk id="1026" creationId="{FD5D6205-D303-45D1-80D7-291FB5916CF9}"/>
          </ac:picMkLst>
        </pc:picChg>
      </pc:sldChg>
      <pc:sldChg chg="addSp delSp modSp new mod">
        <pc:chgData name="Flávio Olimpio" userId="2d1d60667f675a7b" providerId="LiveId" clId="{E9B563F4-48F4-49D7-BCC8-E6C8C128EDDC}" dt="2021-07-15T20:01:50.800" v="1538" actId="14100"/>
        <pc:sldMkLst>
          <pc:docMk/>
          <pc:sldMk cId="1893086342" sldId="391"/>
        </pc:sldMkLst>
        <pc:spChg chg="del">
          <ac:chgData name="Flávio Olimpio" userId="2d1d60667f675a7b" providerId="LiveId" clId="{E9B563F4-48F4-49D7-BCC8-E6C8C128EDDC}" dt="2021-07-15T20:01:41.641" v="1534" actId="478"/>
          <ac:spMkLst>
            <pc:docMk/>
            <pc:sldMk cId="1893086342" sldId="391"/>
            <ac:spMk id="2" creationId="{3C366930-00EE-4E03-A8FA-F32438B062E2}"/>
          </ac:spMkLst>
        </pc:spChg>
        <pc:spChg chg="del">
          <ac:chgData name="Flávio Olimpio" userId="2d1d60667f675a7b" providerId="LiveId" clId="{E9B563F4-48F4-49D7-BCC8-E6C8C128EDDC}" dt="2021-07-15T20:01:43.912" v="1535" actId="478"/>
          <ac:spMkLst>
            <pc:docMk/>
            <pc:sldMk cId="1893086342" sldId="391"/>
            <ac:spMk id="3" creationId="{89064CEB-A732-4FFF-8C37-7C7FCFA57537}"/>
          </ac:spMkLst>
        </pc:spChg>
        <pc:picChg chg="add mod">
          <ac:chgData name="Flávio Olimpio" userId="2d1d60667f675a7b" providerId="LiveId" clId="{E9B563F4-48F4-49D7-BCC8-E6C8C128EDDC}" dt="2021-07-15T20:01:50.800" v="1538" actId="14100"/>
          <ac:picMkLst>
            <pc:docMk/>
            <pc:sldMk cId="1893086342" sldId="391"/>
            <ac:picMk id="6146" creationId="{18CD7C18-6DE5-4066-9E14-52C401AC518D}"/>
          </ac:picMkLst>
        </pc:picChg>
      </pc:sldChg>
      <pc:sldChg chg="addSp delSp modSp new mod">
        <pc:chgData name="Flávio Olimpio" userId="2d1d60667f675a7b" providerId="LiveId" clId="{E9B563F4-48F4-49D7-BCC8-E6C8C128EDDC}" dt="2021-07-16T12:27:24.016" v="1568" actId="1076"/>
        <pc:sldMkLst>
          <pc:docMk/>
          <pc:sldMk cId="432030825" sldId="392"/>
        </pc:sldMkLst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2" creationId="{5D1B80D0-8DB5-4C31-8913-57B8B63C6347}"/>
          </ac:spMkLst>
        </pc:spChg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3" creationId="{6BD3DE78-106B-4CAC-851C-25CFBCC69395}"/>
          </ac:spMkLst>
        </pc:spChg>
        <pc:spChg chg="add mod">
          <ac:chgData name="Flávio Olimpio" userId="2d1d60667f675a7b" providerId="LiveId" clId="{E9B563F4-48F4-49D7-BCC8-E6C8C128EDDC}" dt="2021-07-16T12:16:10.259" v="1566"/>
          <ac:spMkLst>
            <pc:docMk/>
            <pc:sldMk cId="432030825" sldId="392"/>
            <ac:spMk id="5" creationId="{EE0AB58C-724E-4DBC-86CD-722C27AB6993}"/>
          </ac:spMkLst>
        </pc:spChg>
        <pc:picChg chg="add mod">
          <ac:chgData name="Flávio Olimpio" userId="2d1d60667f675a7b" providerId="LiveId" clId="{E9B563F4-48F4-49D7-BCC8-E6C8C128EDDC}" dt="2021-07-16T12:27:24.016" v="1568" actId="1076"/>
          <ac:picMkLst>
            <pc:docMk/>
            <pc:sldMk cId="432030825" sldId="392"/>
            <ac:picMk id="7170" creationId="{6BFA7E7F-DE92-45FC-ACE1-4F7249B1CC36}"/>
          </ac:picMkLst>
        </pc:picChg>
        <pc:picChg chg="add mod">
          <ac:chgData name="Flávio Olimpio" userId="2d1d60667f675a7b" providerId="LiveId" clId="{E9B563F4-48F4-49D7-BCC8-E6C8C128EDDC}" dt="2021-07-16T12:16:00.969" v="1560" actId="1076"/>
          <ac:picMkLst>
            <pc:docMk/>
            <pc:sldMk cId="432030825" sldId="392"/>
            <ac:picMk id="7172" creationId="{F143158D-E266-452A-906F-23D9837E3B83}"/>
          </ac:picMkLst>
        </pc:picChg>
      </pc:sldChg>
      <pc:sldMasterChg chg="modSp modSldLayout">
        <pc:chgData name="Flávio Olimpio" userId="2d1d60667f675a7b" providerId="LiveId" clId="{E9B563F4-48F4-49D7-BCC8-E6C8C128EDDC}" dt="2021-07-15T13:23:05.884" v="3"/>
        <pc:sldMasterMkLst>
          <pc:docMk/>
          <pc:sldMasterMk cId="0" sldId="2147483648"/>
        </pc:sldMasterMkLst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1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3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16" creationId="{00000000-0000-0000-0000-000000000000}"/>
            </ac:spMkLst>
          </pc:spChg>
        </pc:sldLayoutChg>
      </pc:sldMasterChg>
    </pc:docChg>
  </pc:docChgLst>
  <pc:docChgLst>
    <pc:chgData name="Flávio Olimpio" userId="2d1d60667f675a7b" providerId="LiveId" clId="{9468A96A-FCC9-4403-9F71-63A61652E8C9}"/>
    <pc:docChg chg="custSel addSld modSld">
      <pc:chgData name="Flávio Olimpio" userId="2d1d60667f675a7b" providerId="LiveId" clId="{9468A96A-FCC9-4403-9F71-63A61652E8C9}" dt="2019-09-25T14:02:15.661" v="311" actId="5793"/>
      <pc:docMkLst>
        <pc:docMk/>
      </pc:docMkLst>
      <pc:sldChg chg="modSp add">
        <pc:chgData name="Flávio Olimpio" userId="2d1d60667f675a7b" providerId="LiveId" clId="{9468A96A-FCC9-4403-9F71-63A61652E8C9}" dt="2019-09-25T14:02:15.661" v="311" actId="5793"/>
        <pc:sldMkLst>
          <pc:docMk/>
          <pc:sldMk cId="2368608511" sldId="377"/>
        </pc:sldMkLst>
        <pc:spChg chg="mod">
          <ac:chgData name="Flávio Olimpio" userId="2d1d60667f675a7b" providerId="LiveId" clId="{9468A96A-FCC9-4403-9F71-63A61652E8C9}" dt="2019-09-25T14:02:15.661" v="311" actId="5793"/>
          <ac:spMkLst>
            <pc:docMk/>
            <pc:sldMk cId="2368608511" sldId="377"/>
            <ac:spMk id="2" creationId="{57B1399D-A61D-4995-AFE4-FFA541E0ADF9}"/>
          </ac:spMkLst>
        </pc:spChg>
      </pc:sldChg>
    </pc:docChg>
  </pc:docChgLst>
  <pc:docChgLst>
    <pc:chgData name="Flávio Olimpio" userId="2d1d60667f675a7b" providerId="LiveId" clId="{B4899247-AE5F-4569-AB51-5FF50A61CA2A}"/>
    <pc:docChg chg="undo custSel addSld delSld modSld sldOrd">
      <pc:chgData name="Flávio Olimpio" userId="2d1d60667f675a7b" providerId="LiveId" clId="{B4899247-AE5F-4569-AB51-5FF50A61CA2A}" dt="2022-01-16T23:47:39.712" v="4135" actId="47"/>
      <pc:docMkLst>
        <pc:docMk/>
      </pc:docMkLst>
      <pc:sldChg chg="addSp delSp modSp mod">
        <pc:chgData name="Flávio Olimpio" userId="2d1d60667f675a7b" providerId="LiveId" clId="{B4899247-AE5F-4569-AB51-5FF50A61CA2A}" dt="2022-01-03T15:03:57.668" v="52" actId="1076"/>
        <pc:sldMkLst>
          <pc:docMk/>
          <pc:sldMk cId="0" sldId="381"/>
        </pc:sldMkLst>
        <pc:spChg chg="mod">
          <ac:chgData name="Flávio Olimpio" userId="2d1d60667f675a7b" providerId="LiveId" clId="{B4899247-AE5F-4569-AB51-5FF50A61CA2A}" dt="2022-01-03T15:03:43.560" v="51" actId="313"/>
          <ac:spMkLst>
            <pc:docMk/>
            <pc:sldMk cId="0" sldId="381"/>
            <ac:spMk id="3074" creationId="{C302DE46-7A65-4755-9557-4E68A30A4009}"/>
          </ac:spMkLst>
        </pc:spChg>
        <pc:picChg chg="add mod">
          <ac:chgData name="Flávio Olimpio" userId="2d1d60667f675a7b" providerId="LiveId" clId="{B4899247-AE5F-4569-AB51-5FF50A61CA2A}" dt="2022-01-03T15:03:57.668" v="52" actId="1076"/>
          <ac:picMkLst>
            <pc:docMk/>
            <pc:sldMk cId="0" sldId="381"/>
            <ac:picMk id="3" creationId="{9C29AE34-3EC8-4A99-85E4-CC836AFCF6EA}"/>
          </ac:picMkLst>
        </pc:picChg>
        <pc:picChg chg="del">
          <ac:chgData name="Flávio Olimpio" userId="2d1d60667f675a7b" providerId="LiveId" clId="{B4899247-AE5F-4569-AB51-5FF50A61CA2A}" dt="2022-01-03T15:01:53.456" v="0" actId="478"/>
          <ac:picMkLst>
            <pc:docMk/>
            <pc:sldMk cId="0" sldId="381"/>
            <ac:picMk id="3075" creationId="{EE3B6C93-BCEF-47E1-8F76-8C48518243F1}"/>
          </ac:picMkLst>
        </pc:picChg>
      </pc:sldChg>
      <pc:sldChg chg="addSp delSp modSp mod setBg modAnim">
        <pc:chgData name="Flávio Olimpio" userId="2d1d60667f675a7b" providerId="LiveId" clId="{B4899247-AE5F-4569-AB51-5FF50A61CA2A}" dt="2022-01-05T19:25:25.966" v="3921" actId="1038"/>
        <pc:sldMkLst>
          <pc:docMk/>
          <pc:sldMk cId="0" sldId="383"/>
        </pc:sldMkLst>
        <pc:spChg chg="add mod">
          <ac:chgData name="Flávio Olimpio" userId="2d1d60667f675a7b" providerId="LiveId" clId="{B4899247-AE5F-4569-AB51-5FF50A61CA2A}" dt="2022-01-03T16:49:56.693" v="265" actId="1036"/>
          <ac:spMkLst>
            <pc:docMk/>
            <pc:sldMk cId="0" sldId="383"/>
            <ac:spMk id="2" creationId="{506A4AD3-570B-43E5-B357-FB566D4BBBC4}"/>
          </ac:spMkLst>
        </pc:spChg>
        <pc:spChg chg="mod">
          <ac:chgData name="Flávio Olimpio" userId="2d1d60667f675a7b" providerId="LiveId" clId="{B4899247-AE5F-4569-AB51-5FF50A61CA2A}" dt="2022-01-05T19:25:17.660" v="3918" actId="20577"/>
          <ac:spMkLst>
            <pc:docMk/>
            <pc:sldMk cId="0" sldId="383"/>
            <ac:spMk id="10" creationId="{E8997C56-FE8C-43D4-8BC9-CE80456501FD}"/>
          </ac:spMkLst>
        </pc:spChg>
        <pc:spChg chg="add mod">
          <ac:chgData name="Flávio Olimpio" userId="2d1d60667f675a7b" providerId="LiveId" clId="{B4899247-AE5F-4569-AB51-5FF50A61CA2A}" dt="2022-01-05T19:25:25.966" v="3921" actId="1038"/>
          <ac:spMkLst>
            <pc:docMk/>
            <pc:sldMk cId="0" sldId="383"/>
            <ac:spMk id="11" creationId="{D50C92B3-C6BF-45D2-8DEA-E5D1CD11DB4C}"/>
          </ac:spMkLst>
        </pc:spChg>
        <pc:spChg chg="add">
          <ac:chgData name="Flávio Olimpio" userId="2d1d60667f675a7b" providerId="LiveId" clId="{B4899247-AE5F-4569-AB51-5FF50A61CA2A}" dt="2022-01-03T16:49:09.842" v="250" actId="26606"/>
          <ac:spMkLst>
            <pc:docMk/>
            <pc:sldMk cId="0" sldId="383"/>
            <ac:spMk id="135" creationId="{45D37F4E-DDB4-456B-97E0-9937730A039F}"/>
          </ac:spMkLst>
        </pc:spChg>
        <pc:spChg chg="add">
          <ac:chgData name="Flávio Olimpio" userId="2d1d60667f675a7b" providerId="LiveId" clId="{B4899247-AE5F-4569-AB51-5FF50A61CA2A}" dt="2022-01-03T16:49:09.842" v="250" actId="26606"/>
          <ac:spMkLst>
            <pc:docMk/>
            <pc:sldMk cId="0" sldId="383"/>
            <ac:spMk id="137" creationId="{B2DD41CD-8F47-4F56-AD12-4E2FF7696987}"/>
          </ac:spMkLst>
        </pc:spChg>
        <pc:spChg chg="mod">
          <ac:chgData name="Flávio Olimpio" userId="2d1d60667f675a7b" providerId="LiveId" clId="{B4899247-AE5F-4569-AB51-5FF50A61CA2A}" dt="2022-01-03T16:49:09.842" v="250" actId="26606"/>
          <ac:spMkLst>
            <pc:docMk/>
            <pc:sldMk cId="0" sldId="383"/>
            <ac:spMk id="3074" creationId="{828E68C5-88CA-41C4-ACBF-C06143A83B48}"/>
          </ac:spMkLst>
        </pc:spChg>
        <pc:picChg chg="add mod">
          <ac:chgData name="Flávio Olimpio" userId="2d1d60667f675a7b" providerId="LiveId" clId="{B4899247-AE5F-4569-AB51-5FF50A61CA2A}" dt="2022-01-05T19:24:48.680" v="3915" actId="1076"/>
          <ac:picMkLst>
            <pc:docMk/>
            <pc:sldMk cId="0" sldId="383"/>
            <ac:picMk id="5" creationId="{ADD663A9-E712-4FBD-9E1D-47050B8CF600}"/>
          </ac:picMkLst>
        </pc:picChg>
        <pc:picChg chg="add del mod">
          <ac:chgData name="Flávio Olimpio" userId="2d1d60667f675a7b" providerId="LiveId" clId="{B4899247-AE5F-4569-AB51-5FF50A61CA2A}" dt="2022-01-05T19:24:26.114" v="3909" actId="478"/>
          <ac:picMkLst>
            <pc:docMk/>
            <pc:sldMk cId="0" sldId="383"/>
            <ac:picMk id="1026" creationId="{20D3E465-9F30-4A26-96A1-8E585633A187}"/>
          </ac:picMkLst>
        </pc:picChg>
        <pc:picChg chg="del">
          <ac:chgData name="Flávio Olimpio" userId="2d1d60667f675a7b" providerId="LiveId" clId="{B4899247-AE5F-4569-AB51-5FF50A61CA2A}" dt="2022-01-03T16:47:42.954" v="247" actId="478"/>
          <ac:picMkLst>
            <pc:docMk/>
            <pc:sldMk cId="0" sldId="383"/>
            <ac:picMk id="2050" creationId="{BAB7EF6A-E4A5-44D2-BB68-45143AA4225C}"/>
          </ac:picMkLst>
        </pc:picChg>
      </pc:sldChg>
      <pc:sldChg chg="del">
        <pc:chgData name="Flávio Olimpio" userId="2d1d60667f675a7b" providerId="LiveId" clId="{B4899247-AE5F-4569-AB51-5FF50A61CA2A}" dt="2022-01-03T16:52:44.848" v="310" actId="47"/>
        <pc:sldMkLst>
          <pc:docMk/>
          <pc:sldMk cId="1283399205" sldId="384"/>
        </pc:sldMkLst>
      </pc:sldChg>
      <pc:sldChg chg="del">
        <pc:chgData name="Flávio Olimpio" userId="2d1d60667f675a7b" providerId="LiveId" clId="{B4899247-AE5F-4569-AB51-5FF50A61CA2A}" dt="2022-01-03T16:52:43.298" v="309" actId="47"/>
        <pc:sldMkLst>
          <pc:docMk/>
          <pc:sldMk cId="793236897" sldId="385"/>
        </pc:sldMkLst>
      </pc:sldChg>
      <pc:sldChg chg="del">
        <pc:chgData name="Flávio Olimpio" userId="2d1d60667f675a7b" providerId="LiveId" clId="{B4899247-AE5F-4569-AB51-5FF50A61CA2A}" dt="2022-01-03T16:52:42.899" v="308" actId="47"/>
        <pc:sldMkLst>
          <pc:docMk/>
          <pc:sldMk cId="392642832" sldId="386"/>
        </pc:sldMkLst>
      </pc:sldChg>
      <pc:sldChg chg="del">
        <pc:chgData name="Flávio Olimpio" userId="2d1d60667f675a7b" providerId="LiveId" clId="{B4899247-AE5F-4569-AB51-5FF50A61CA2A}" dt="2022-01-03T16:52:41.922" v="307" actId="47"/>
        <pc:sldMkLst>
          <pc:docMk/>
          <pc:sldMk cId="3381106473" sldId="387"/>
        </pc:sldMkLst>
      </pc:sldChg>
      <pc:sldChg chg="del">
        <pc:chgData name="Flávio Olimpio" userId="2d1d60667f675a7b" providerId="LiveId" clId="{B4899247-AE5F-4569-AB51-5FF50A61CA2A}" dt="2022-01-03T16:52:38.031" v="301" actId="47"/>
        <pc:sldMkLst>
          <pc:docMk/>
          <pc:sldMk cId="3350224243" sldId="388"/>
        </pc:sldMkLst>
      </pc:sldChg>
      <pc:sldChg chg="del">
        <pc:chgData name="Flávio Olimpio" userId="2d1d60667f675a7b" providerId="LiveId" clId="{B4899247-AE5F-4569-AB51-5FF50A61CA2A}" dt="2022-01-03T16:52:37.253" v="300" actId="47"/>
        <pc:sldMkLst>
          <pc:docMk/>
          <pc:sldMk cId="4209708393" sldId="389"/>
        </pc:sldMkLst>
      </pc:sldChg>
      <pc:sldChg chg="del">
        <pc:chgData name="Flávio Olimpio" userId="2d1d60667f675a7b" providerId="LiveId" clId="{B4899247-AE5F-4569-AB51-5FF50A61CA2A}" dt="2022-01-03T16:52:39.763" v="304" actId="47"/>
        <pc:sldMkLst>
          <pc:docMk/>
          <pc:sldMk cId="164361111" sldId="390"/>
        </pc:sldMkLst>
      </pc:sldChg>
      <pc:sldChg chg="addSp delSp modSp mod delAnim">
        <pc:chgData name="Flávio Olimpio" userId="2d1d60667f675a7b" providerId="LiveId" clId="{B4899247-AE5F-4569-AB51-5FF50A61CA2A}" dt="2022-01-03T17:12:18.199" v="1070"/>
        <pc:sldMkLst>
          <pc:docMk/>
          <pc:sldMk cId="1740822073" sldId="392"/>
        </pc:sldMkLst>
        <pc:spChg chg="mod">
          <ac:chgData name="Flávio Olimpio" userId="2d1d60667f675a7b" providerId="LiveId" clId="{B4899247-AE5F-4569-AB51-5FF50A61CA2A}" dt="2022-01-03T16:50:47.215" v="285" actId="1076"/>
          <ac:spMkLst>
            <pc:docMk/>
            <pc:sldMk cId="1740822073" sldId="392"/>
            <ac:spMk id="8" creationId="{AE4F8E86-F55E-4AC7-AADE-BD6935C60E01}"/>
          </ac:spMkLst>
        </pc:spChg>
        <pc:spChg chg="del">
          <ac:chgData name="Flávio Olimpio" userId="2d1d60667f675a7b" providerId="LiveId" clId="{B4899247-AE5F-4569-AB51-5FF50A61CA2A}" dt="2022-01-03T16:50:49.125" v="286" actId="478"/>
          <ac:spMkLst>
            <pc:docMk/>
            <pc:sldMk cId="1740822073" sldId="392"/>
            <ac:spMk id="9" creationId="{7BF97953-3FD0-47E1-AE62-E8DD8E8A5DEB}"/>
          </ac:spMkLst>
        </pc:spChg>
        <pc:spChg chg="mod">
          <ac:chgData name="Flávio Olimpio" userId="2d1d60667f675a7b" providerId="LiveId" clId="{B4899247-AE5F-4569-AB51-5FF50A61CA2A}" dt="2022-01-03T16:52:06.650" v="296" actId="14100"/>
          <ac:spMkLst>
            <pc:docMk/>
            <pc:sldMk cId="1740822073" sldId="392"/>
            <ac:spMk id="10" creationId="{07E4AFBF-2F4E-4396-98F8-781C53A2F1B7}"/>
          </ac:spMkLst>
        </pc:spChg>
        <pc:spChg chg="add del mod">
          <ac:chgData name="Flávio Olimpio" userId="2d1d60667f675a7b" providerId="LiveId" clId="{B4899247-AE5F-4569-AB51-5FF50A61CA2A}" dt="2022-01-03T17:12:09.217" v="1069"/>
          <ac:spMkLst>
            <pc:docMk/>
            <pc:sldMk cId="1740822073" sldId="392"/>
            <ac:spMk id="11" creationId="{DEB5050A-9E16-4E2B-964C-ABE841A854DC}"/>
          </ac:spMkLst>
        </pc:spChg>
        <pc:spChg chg="mod">
          <ac:chgData name="Flávio Olimpio" userId="2d1d60667f675a7b" providerId="LiveId" clId="{B4899247-AE5F-4569-AB51-5FF50A61CA2A}" dt="2022-01-03T16:51:49.142" v="295" actId="1076"/>
          <ac:spMkLst>
            <pc:docMk/>
            <pc:sldMk cId="1740822073" sldId="392"/>
            <ac:spMk id="12" creationId="{8B275AC2-3865-4805-85D3-5452B3695B4C}"/>
          </ac:spMkLst>
        </pc:spChg>
        <pc:spChg chg="del">
          <ac:chgData name="Flávio Olimpio" userId="2d1d60667f675a7b" providerId="LiveId" clId="{B4899247-AE5F-4569-AB51-5FF50A61CA2A}" dt="2022-01-03T16:50:50.124" v="287" actId="478"/>
          <ac:spMkLst>
            <pc:docMk/>
            <pc:sldMk cId="1740822073" sldId="392"/>
            <ac:spMk id="13" creationId="{0883CC64-9C60-4D43-A26F-8A420FF85C55}"/>
          </ac:spMkLst>
        </pc:spChg>
        <pc:spChg chg="add mod">
          <ac:chgData name="Flávio Olimpio" userId="2d1d60667f675a7b" providerId="LiveId" clId="{B4899247-AE5F-4569-AB51-5FF50A61CA2A}" dt="2022-01-03T17:12:18.199" v="1070"/>
          <ac:spMkLst>
            <pc:docMk/>
            <pc:sldMk cId="1740822073" sldId="392"/>
            <ac:spMk id="14" creationId="{741A4E16-B598-4438-AFA0-CC5AC23F5B7B}"/>
          </ac:spMkLst>
        </pc:spChg>
        <pc:picChg chg="del">
          <ac:chgData name="Flávio Olimpio" userId="2d1d60667f675a7b" providerId="LiveId" clId="{B4899247-AE5F-4569-AB51-5FF50A61CA2A}" dt="2022-01-03T16:50:31.372" v="266" actId="478"/>
          <ac:picMkLst>
            <pc:docMk/>
            <pc:sldMk cId="1740822073" sldId="392"/>
            <ac:picMk id="3" creationId="{4A080413-2893-40EF-9B5D-23EC96D51E69}"/>
          </ac:picMkLst>
        </pc:picChg>
        <pc:picChg chg="add mod ord">
          <ac:chgData name="Flávio Olimpio" userId="2d1d60667f675a7b" providerId="LiveId" clId="{B4899247-AE5F-4569-AB51-5FF50A61CA2A}" dt="2022-01-03T16:51:41.519" v="293" actId="1076"/>
          <ac:picMkLst>
            <pc:docMk/>
            <pc:sldMk cId="1740822073" sldId="392"/>
            <ac:picMk id="4" creationId="{75CB9956-D3AC-48D2-BC2A-8339AEB4E88B}"/>
          </ac:picMkLst>
        </pc:picChg>
      </pc:sldChg>
      <pc:sldChg chg="addSp delSp modSp new mod modAnim">
        <pc:chgData name="Flávio Olimpio" userId="2d1d60667f675a7b" providerId="LiveId" clId="{B4899247-AE5F-4569-AB51-5FF50A61CA2A}" dt="2022-01-05T21:24:23.859" v="4065"/>
        <pc:sldMkLst>
          <pc:docMk/>
          <pc:sldMk cId="111063351" sldId="393"/>
        </pc:sldMkLst>
        <pc:spChg chg="del">
          <ac:chgData name="Flávio Olimpio" userId="2d1d60667f675a7b" providerId="LiveId" clId="{B4899247-AE5F-4569-AB51-5FF50A61CA2A}" dt="2022-01-03T16:52:51.199" v="312" actId="478"/>
          <ac:spMkLst>
            <pc:docMk/>
            <pc:sldMk cId="111063351" sldId="393"/>
            <ac:spMk id="2" creationId="{C0BC4543-F075-4673-B177-975A8E5E55B0}"/>
          </ac:spMkLst>
        </pc:spChg>
        <pc:spChg chg="del">
          <ac:chgData name="Flávio Olimpio" userId="2d1d60667f675a7b" providerId="LiveId" clId="{B4899247-AE5F-4569-AB51-5FF50A61CA2A}" dt="2022-01-03T16:52:51.199" v="312" actId="478"/>
          <ac:spMkLst>
            <pc:docMk/>
            <pc:sldMk cId="111063351" sldId="393"/>
            <ac:spMk id="3" creationId="{D79F95F0-4B1D-40DD-BE27-372AE034C9A0}"/>
          </ac:spMkLst>
        </pc:spChg>
        <pc:spChg chg="del">
          <ac:chgData name="Flávio Olimpio" userId="2d1d60667f675a7b" providerId="LiveId" clId="{B4899247-AE5F-4569-AB51-5FF50A61CA2A}" dt="2022-01-03T16:52:51.199" v="312" actId="478"/>
          <ac:spMkLst>
            <pc:docMk/>
            <pc:sldMk cId="111063351" sldId="393"/>
            <ac:spMk id="4" creationId="{57DA1E58-43D8-4471-B65E-E452A034029F}"/>
          </ac:spMkLst>
        </pc:spChg>
        <pc:spChg chg="add mod">
          <ac:chgData name="Flávio Olimpio" userId="2d1d60667f675a7b" providerId="LiveId" clId="{B4899247-AE5F-4569-AB51-5FF50A61CA2A}" dt="2022-01-03T16:54:34.604" v="365" actId="1076"/>
          <ac:spMkLst>
            <pc:docMk/>
            <pc:sldMk cId="111063351" sldId="393"/>
            <ac:spMk id="5" creationId="{B4799924-2C73-4545-8F9E-B06DCA6B3B57}"/>
          </ac:spMkLst>
        </pc:spChg>
        <pc:spChg chg="add mod">
          <ac:chgData name="Flávio Olimpio" userId="2d1d60667f675a7b" providerId="LiveId" clId="{B4899247-AE5F-4569-AB51-5FF50A61CA2A}" dt="2022-01-03T16:55:20.715" v="431" actId="1076"/>
          <ac:spMkLst>
            <pc:docMk/>
            <pc:sldMk cId="111063351" sldId="393"/>
            <ac:spMk id="6" creationId="{63563EE8-228A-4FF9-B534-053ABC95CD76}"/>
          </ac:spMkLst>
        </pc:spChg>
        <pc:spChg chg="add mod">
          <ac:chgData name="Flávio Olimpio" userId="2d1d60667f675a7b" providerId="LiveId" clId="{B4899247-AE5F-4569-AB51-5FF50A61CA2A}" dt="2022-01-03T16:56:09.995" v="508" actId="1076"/>
          <ac:spMkLst>
            <pc:docMk/>
            <pc:sldMk cId="111063351" sldId="393"/>
            <ac:spMk id="7" creationId="{8E23A37E-79AA-432B-B512-FCE1203C550C}"/>
          </ac:spMkLst>
        </pc:spChg>
        <pc:spChg chg="add del mod">
          <ac:chgData name="Flávio Olimpio" userId="2d1d60667f675a7b" providerId="LiveId" clId="{B4899247-AE5F-4569-AB51-5FF50A61CA2A}" dt="2022-01-03T16:59:04.154" v="540"/>
          <ac:spMkLst>
            <pc:docMk/>
            <pc:sldMk cId="111063351" sldId="393"/>
            <ac:spMk id="8" creationId="{7D95CDD2-B7AA-47BB-B6CE-CAD91BB9B07E}"/>
          </ac:spMkLst>
        </pc:spChg>
        <pc:spChg chg="add mod">
          <ac:chgData name="Flávio Olimpio" userId="2d1d60667f675a7b" providerId="LiveId" clId="{B4899247-AE5F-4569-AB51-5FF50A61CA2A}" dt="2022-01-03T17:11:59.130" v="1067" actId="1076"/>
          <ac:spMkLst>
            <pc:docMk/>
            <pc:sldMk cId="111063351" sldId="393"/>
            <ac:spMk id="9" creationId="{40D238D9-6703-423F-B306-2CDC73BF0226}"/>
          </ac:spMkLst>
        </pc:spChg>
        <pc:spChg chg="add mod">
          <ac:chgData name="Flávio Olimpio" userId="2d1d60667f675a7b" providerId="LiveId" clId="{B4899247-AE5F-4569-AB51-5FF50A61CA2A}" dt="2022-01-03T17:11:55.745" v="1066" actId="1076"/>
          <ac:spMkLst>
            <pc:docMk/>
            <pc:sldMk cId="111063351" sldId="393"/>
            <ac:spMk id="10" creationId="{031EB059-EFEA-4A31-A532-931383A34BC4}"/>
          </ac:spMkLst>
        </pc:spChg>
        <pc:spChg chg="add mod">
          <ac:chgData name="Flávio Olimpio" userId="2d1d60667f675a7b" providerId="LiveId" clId="{B4899247-AE5F-4569-AB51-5FF50A61CA2A}" dt="2022-01-03T17:11:28.950" v="1056" actId="404"/>
          <ac:spMkLst>
            <pc:docMk/>
            <pc:sldMk cId="111063351" sldId="393"/>
            <ac:spMk id="11" creationId="{FB2CAAD7-111E-43A9-997A-2EACAFA15844}"/>
          </ac:spMkLst>
        </pc:spChg>
        <pc:spChg chg="add mod">
          <ac:chgData name="Flávio Olimpio" userId="2d1d60667f675a7b" providerId="LiveId" clId="{B4899247-AE5F-4569-AB51-5FF50A61CA2A}" dt="2022-01-03T17:11:39.965" v="1060" actId="1076"/>
          <ac:spMkLst>
            <pc:docMk/>
            <pc:sldMk cId="111063351" sldId="393"/>
            <ac:spMk id="12" creationId="{37C37E9E-9015-45A9-B5FE-9B71D9EB23F2}"/>
          </ac:spMkLst>
        </pc:spChg>
        <pc:spChg chg="add mod">
          <ac:chgData name="Flávio Olimpio" userId="2d1d60667f675a7b" providerId="LiveId" clId="{B4899247-AE5F-4569-AB51-5FF50A61CA2A}" dt="2022-01-03T17:11:37.352" v="1059" actId="1076"/>
          <ac:spMkLst>
            <pc:docMk/>
            <pc:sldMk cId="111063351" sldId="393"/>
            <ac:spMk id="13" creationId="{90A2D9F0-6130-4432-A306-4CB0FFD3DC25}"/>
          </ac:spMkLst>
        </pc:spChg>
        <pc:spChg chg="add mod">
          <ac:chgData name="Flávio Olimpio" userId="2d1d60667f675a7b" providerId="LiveId" clId="{B4899247-AE5F-4569-AB51-5FF50A61CA2A}" dt="2022-01-03T17:11:33.309" v="1057" actId="1076"/>
          <ac:spMkLst>
            <pc:docMk/>
            <pc:sldMk cId="111063351" sldId="393"/>
            <ac:spMk id="14" creationId="{45303BF5-1A97-4F3F-8454-50DC3CF1DE79}"/>
          </ac:spMkLst>
        </pc:spChg>
        <pc:spChg chg="add mod">
          <ac:chgData name="Flávio Olimpio" userId="2d1d60667f675a7b" providerId="LiveId" clId="{B4899247-AE5F-4569-AB51-5FF50A61CA2A}" dt="2022-01-03T17:12:39.470" v="1074" actId="1076"/>
          <ac:spMkLst>
            <pc:docMk/>
            <pc:sldMk cId="111063351" sldId="393"/>
            <ac:spMk id="15" creationId="{348F73D5-B16F-42A1-BA85-3FAFCC0CC20D}"/>
          </ac:spMkLst>
        </pc:spChg>
        <pc:spChg chg="add mod">
          <ac:chgData name="Flávio Olimpio" userId="2d1d60667f675a7b" providerId="LiveId" clId="{B4899247-AE5F-4569-AB51-5FF50A61CA2A}" dt="2022-01-03T17:12:20.428" v="1071"/>
          <ac:spMkLst>
            <pc:docMk/>
            <pc:sldMk cId="111063351" sldId="393"/>
            <ac:spMk id="16" creationId="{9B85C341-F1D1-4205-9CDA-65F452E16966}"/>
          </ac:spMkLst>
        </pc:spChg>
      </pc:sldChg>
      <pc:sldChg chg="del">
        <pc:chgData name="Flávio Olimpio" userId="2d1d60667f675a7b" providerId="LiveId" clId="{B4899247-AE5F-4569-AB51-5FF50A61CA2A}" dt="2022-01-03T16:52:40.211" v="305" actId="47"/>
        <pc:sldMkLst>
          <pc:docMk/>
          <pc:sldMk cId="1484991094" sldId="394"/>
        </pc:sldMkLst>
      </pc:sldChg>
      <pc:sldChg chg="addSp delSp modSp new mod modAnim">
        <pc:chgData name="Flávio Olimpio" userId="2d1d60667f675a7b" providerId="LiveId" clId="{B4899247-AE5F-4569-AB51-5FF50A61CA2A}" dt="2022-01-05T21:34:29.773" v="4124"/>
        <pc:sldMkLst>
          <pc:docMk/>
          <pc:sldMk cId="1614203174" sldId="394"/>
        </pc:sldMkLst>
        <pc:spChg chg="del">
          <ac:chgData name="Flávio Olimpio" userId="2d1d60667f675a7b" providerId="LiveId" clId="{B4899247-AE5F-4569-AB51-5FF50A61CA2A}" dt="2022-01-03T16:54:17.146" v="357" actId="478"/>
          <ac:spMkLst>
            <pc:docMk/>
            <pc:sldMk cId="1614203174" sldId="394"/>
            <ac:spMk id="2" creationId="{BEE436FA-0E85-489A-8B40-6D2C74700AF8}"/>
          </ac:spMkLst>
        </pc:spChg>
        <pc:spChg chg="del mod">
          <ac:chgData name="Flávio Olimpio" userId="2d1d60667f675a7b" providerId="LiveId" clId="{B4899247-AE5F-4569-AB51-5FF50A61CA2A}" dt="2022-01-03T17:12:26.664" v="1072" actId="478"/>
          <ac:spMkLst>
            <pc:docMk/>
            <pc:sldMk cId="1614203174" sldId="394"/>
            <ac:spMk id="3" creationId="{9C3C5C35-7C06-4089-9647-0139E9C7E37B}"/>
          </ac:spMkLst>
        </pc:spChg>
        <pc:spChg chg="del">
          <ac:chgData name="Flávio Olimpio" userId="2d1d60667f675a7b" providerId="LiveId" clId="{B4899247-AE5F-4569-AB51-5FF50A61CA2A}" dt="2022-01-03T17:12:26.664" v="1072" actId="478"/>
          <ac:spMkLst>
            <pc:docMk/>
            <pc:sldMk cId="1614203174" sldId="394"/>
            <ac:spMk id="4" creationId="{F872B68C-33EA-47CC-9128-9D2CAC4B203A}"/>
          </ac:spMkLst>
        </pc:spChg>
        <pc:spChg chg="add del mod">
          <ac:chgData name="Flávio Olimpio" userId="2d1d60667f675a7b" providerId="LiveId" clId="{B4899247-AE5F-4569-AB51-5FF50A61CA2A}" dt="2022-01-03T17:12:33.552" v="1073" actId="478"/>
          <ac:spMkLst>
            <pc:docMk/>
            <pc:sldMk cId="1614203174" sldId="394"/>
            <ac:spMk id="6" creationId="{2E5097A9-975A-46A5-97A8-01D98A1BC787}"/>
          </ac:spMkLst>
        </pc:spChg>
        <pc:spChg chg="add del mod">
          <ac:chgData name="Flávio Olimpio" userId="2d1d60667f675a7b" providerId="LiveId" clId="{B4899247-AE5F-4569-AB51-5FF50A61CA2A}" dt="2022-01-03T17:17:55.140" v="1130" actId="478"/>
          <ac:spMkLst>
            <pc:docMk/>
            <pc:sldMk cId="1614203174" sldId="394"/>
            <ac:spMk id="14" creationId="{38C151B5-A35E-4737-9F89-C39D2614B481}"/>
          </ac:spMkLst>
        </pc:spChg>
        <pc:spChg chg="add del mod">
          <ac:chgData name="Flávio Olimpio" userId="2d1d60667f675a7b" providerId="LiveId" clId="{B4899247-AE5F-4569-AB51-5FF50A61CA2A}" dt="2022-01-03T17:17:55.140" v="1130" actId="478"/>
          <ac:spMkLst>
            <pc:docMk/>
            <pc:sldMk cId="1614203174" sldId="394"/>
            <ac:spMk id="15" creationId="{DC48D0C8-689C-4C2C-869A-EA3F8B3CA189}"/>
          </ac:spMkLst>
        </pc:spChg>
        <pc:spChg chg="add del mod">
          <ac:chgData name="Flávio Olimpio" userId="2d1d60667f675a7b" providerId="LiveId" clId="{B4899247-AE5F-4569-AB51-5FF50A61CA2A}" dt="2022-01-03T17:17:55.140" v="1130" actId="478"/>
          <ac:spMkLst>
            <pc:docMk/>
            <pc:sldMk cId="1614203174" sldId="394"/>
            <ac:spMk id="16" creationId="{0E6D6817-2306-4FEA-A748-A9C48AF4E18B}"/>
          </ac:spMkLst>
        </pc:spChg>
        <pc:spChg chg="add mod">
          <ac:chgData name="Flávio Olimpio" userId="2d1d60667f675a7b" providerId="LiveId" clId="{B4899247-AE5F-4569-AB51-5FF50A61CA2A}" dt="2022-01-05T18:33:53.211" v="3562" actId="1076"/>
          <ac:spMkLst>
            <pc:docMk/>
            <pc:sldMk cId="1614203174" sldId="394"/>
            <ac:spMk id="19" creationId="{D1CE36A0-579A-448E-800F-7CD583B82297}"/>
          </ac:spMkLst>
        </pc:spChg>
        <pc:grpChg chg="add mod">
          <ac:chgData name="Flávio Olimpio" userId="2d1d60667f675a7b" providerId="LiveId" clId="{B4899247-AE5F-4569-AB51-5FF50A61CA2A}" dt="2022-01-05T21:34:06.304" v="4120" actId="164"/>
          <ac:grpSpMkLst>
            <pc:docMk/>
            <pc:sldMk cId="1614203174" sldId="394"/>
            <ac:grpSpMk id="20" creationId="{86BC3F89-0848-4C7E-8BE7-A65E2B672ED4}"/>
          </ac:grpSpMkLst>
        </pc:grpChg>
        <pc:grpChg chg="add mod">
          <ac:chgData name="Flávio Olimpio" userId="2d1d60667f675a7b" providerId="LiveId" clId="{B4899247-AE5F-4569-AB51-5FF50A61CA2A}" dt="2022-01-05T21:34:06.304" v="4120" actId="164"/>
          <ac:grpSpMkLst>
            <pc:docMk/>
            <pc:sldMk cId="1614203174" sldId="394"/>
            <ac:grpSpMk id="21" creationId="{8E2CDB5F-BE8C-47B7-9E9D-DF46F500A273}"/>
          </ac:grpSpMkLst>
        </pc:grp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8" creationId="{9FC5A9C4-2B3B-4D3D-AA66-C3CD298CFD48}"/>
          </ac:picMkLst>
        </pc:pic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9" creationId="{05F13B4A-AF02-47C9-9FFA-5E8EE136AA6A}"/>
          </ac:picMkLst>
        </pc:pic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10" creationId="{D2DA82F5-1BEC-4D93-8717-52CE1C034757}"/>
          </ac:picMkLst>
        </pc:pic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11" creationId="{5682C937-4F2B-44DB-ABB4-3021FE354FD5}"/>
          </ac:picMkLst>
        </pc:picChg>
        <pc:picChg chg="add mod modCrop">
          <ac:chgData name="Flávio Olimpio" userId="2d1d60667f675a7b" providerId="LiveId" clId="{B4899247-AE5F-4569-AB51-5FF50A61CA2A}" dt="2022-01-05T21:34:06.304" v="4120" actId="164"/>
          <ac:picMkLst>
            <pc:docMk/>
            <pc:sldMk cId="1614203174" sldId="394"/>
            <ac:picMk id="12" creationId="{862C2777-8679-4502-9989-976AAE524563}"/>
          </ac:picMkLst>
        </pc:picChg>
        <pc:picChg chg="add mod">
          <ac:chgData name="Flávio Olimpio" userId="2d1d60667f675a7b" providerId="LiveId" clId="{B4899247-AE5F-4569-AB51-5FF50A61CA2A}" dt="2022-01-05T21:34:06.304" v="4120" actId="164"/>
          <ac:picMkLst>
            <pc:docMk/>
            <pc:sldMk cId="1614203174" sldId="394"/>
            <ac:picMk id="13" creationId="{32248286-12B4-45F1-BBB2-C6D83B714A69}"/>
          </ac:picMkLst>
        </pc:picChg>
        <pc:picChg chg="add mod modCrop">
          <ac:chgData name="Flávio Olimpio" userId="2d1d60667f675a7b" providerId="LiveId" clId="{B4899247-AE5F-4569-AB51-5FF50A61CA2A}" dt="2022-01-05T18:33:50.231" v="3561" actId="1076"/>
          <ac:picMkLst>
            <pc:docMk/>
            <pc:sldMk cId="1614203174" sldId="394"/>
            <ac:picMk id="18" creationId="{F2853A0E-2D02-49A2-B235-EFCB408B708F}"/>
          </ac:picMkLst>
        </pc:picChg>
      </pc:sldChg>
      <pc:sldChg chg="addSp delSp modSp new mod modAnim">
        <pc:chgData name="Flávio Olimpio" userId="2d1d60667f675a7b" providerId="LiveId" clId="{B4899247-AE5F-4569-AB51-5FF50A61CA2A}" dt="2022-01-05T21:28:36.170" v="4093"/>
        <pc:sldMkLst>
          <pc:docMk/>
          <pc:sldMk cId="1585580692" sldId="395"/>
        </pc:sldMkLst>
        <pc:spChg chg="del">
          <ac:chgData name="Flávio Olimpio" userId="2d1d60667f675a7b" providerId="LiveId" clId="{B4899247-AE5F-4569-AB51-5FF50A61CA2A}" dt="2022-01-03T19:17:32.463" v="1213" actId="478"/>
          <ac:spMkLst>
            <pc:docMk/>
            <pc:sldMk cId="1585580692" sldId="395"/>
            <ac:spMk id="2" creationId="{960361AE-A942-4CD3-BF46-6F903C3FADA1}"/>
          </ac:spMkLst>
        </pc:spChg>
        <pc:spChg chg="del">
          <ac:chgData name="Flávio Olimpio" userId="2d1d60667f675a7b" providerId="LiveId" clId="{B4899247-AE5F-4569-AB51-5FF50A61CA2A}" dt="2022-01-03T19:17:32.463" v="1213" actId="478"/>
          <ac:spMkLst>
            <pc:docMk/>
            <pc:sldMk cId="1585580692" sldId="395"/>
            <ac:spMk id="3" creationId="{A539251B-1E2D-4007-9885-8A0A63E67162}"/>
          </ac:spMkLst>
        </pc:spChg>
        <pc:spChg chg="del">
          <ac:chgData name="Flávio Olimpio" userId="2d1d60667f675a7b" providerId="LiveId" clId="{B4899247-AE5F-4569-AB51-5FF50A61CA2A}" dt="2022-01-03T19:17:32.463" v="1213" actId="478"/>
          <ac:spMkLst>
            <pc:docMk/>
            <pc:sldMk cId="1585580692" sldId="395"/>
            <ac:spMk id="4" creationId="{0AE1E7B4-2A91-4887-A964-52B3B8AC3B3A}"/>
          </ac:spMkLst>
        </pc:spChg>
        <pc:spChg chg="add mod">
          <ac:chgData name="Flávio Olimpio" userId="2d1d60667f675a7b" providerId="LiveId" clId="{B4899247-AE5F-4569-AB51-5FF50A61CA2A}" dt="2022-01-03T19:18:19.668" v="1239" actId="1076"/>
          <ac:spMkLst>
            <pc:docMk/>
            <pc:sldMk cId="1585580692" sldId="395"/>
            <ac:spMk id="7" creationId="{2895D18E-312B-495D-B1F2-6C02A44628FA}"/>
          </ac:spMkLst>
        </pc:spChg>
        <pc:spChg chg="add mod">
          <ac:chgData name="Flávio Olimpio" userId="2d1d60667f675a7b" providerId="LiveId" clId="{B4899247-AE5F-4569-AB51-5FF50A61CA2A}" dt="2022-01-03T19:22:18.386" v="1259" actId="1076"/>
          <ac:spMkLst>
            <pc:docMk/>
            <pc:sldMk cId="1585580692" sldId="395"/>
            <ac:spMk id="10" creationId="{210A8498-F080-4B6C-871F-5001FBAD5264}"/>
          </ac:spMkLst>
        </pc:spChg>
        <pc:spChg chg="add mod">
          <ac:chgData name="Flávio Olimpio" userId="2d1d60667f675a7b" providerId="LiveId" clId="{B4899247-AE5F-4569-AB51-5FF50A61CA2A}" dt="2022-01-03T19:22:26.026" v="1261" actId="1076"/>
          <ac:spMkLst>
            <pc:docMk/>
            <pc:sldMk cId="1585580692" sldId="395"/>
            <ac:spMk id="13" creationId="{FBFFDBD0-F3E0-4F69-A495-CF9075D4D8EB}"/>
          </ac:spMkLst>
        </pc:spChg>
        <pc:spChg chg="add mod">
          <ac:chgData name="Flávio Olimpio" userId="2d1d60667f675a7b" providerId="LiveId" clId="{B4899247-AE5F-4569-AB51-5FF50A61CA2A}" dt="2022-01-03T19:23:40.044" v="1269" actId="1076"/>
          <ac:spMkLst>
            <pc:docMk/>
            <pc:sldMk cId="1585580692" sldId="395"/>
            <ac:spMk id="16" creationId="{28E267FC-B186-4E76-87DE-34BF6ECFC364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17" creationId="{2DD2CFB2-CB87-4853-871C-BD3511ED08A4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18" creationId="{7A5A9051-9F69-465C-8057-B12D07F2824E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19" creationId="{A571E738-A802-48A5-9DF9-F04119685E93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20" creationId="{CEB28311-0AF1-43CF-925A-1C0726136F10}"/>
          </ac:spMkLst>
        </pc:spChg>
        <pc:picChg chg="add mod">
          <ac:chgData name="Flávio Olimpio" userId="2d1d60667f675a7b" providerId="LiveId" clId="{B4899247-AE5F-4569-AB51-5FF50A61CA2A}" dt="2022-01-03T19:17:42.201" v="1216" actId="1076"/>
          <ac:picMkLst>
            <pc:docMk/>
            <pc:sldMk cId="1585580692" sldId="395"/>
            <ac:picMk id="6" creationId="{7A160A4D-FC18-40CC-BC3F-AF2EC93EA962}"/>
          </ac:picMkLst>
        </pc:picChg>
        <pc:picChg chg="add mod">
          <ac:chgData name="Flávio Olimpio" userId="2d1d60667f675a7b" providerId="LiveId" clId="{B4899247-AE5F-4569-AB51-5FF50A61CA2A}" dt="2022-01-03T19:22:15.422" v="1257" actId="1076"/>
          <ac:picMkLst>
            <pc:docMk/>
            <pc:sldMk cId="1585580692" sldId="395"/>
            <ac:picMk id="2050" creationId="{9198D2E5-07EE-4A2B-9189-0928546A370A}"/>
          </ac:picMkLst>
        </pc:picChg>
        <pc:picChg chg="add mod">
          <ac:chgData name="Flávio Olimpio" userId="2d1d60667f675a7b" providerId="LiveId" clId="{B4899247-AE5F-4569-AB51-5FF50A61CA2A}" dt="2022-01-03T19:22:22.506" v="1260" actId="1076"/>
          <ac:picMkLst>
            <pc:docMk/>
            <pc:sldMk cId="1585580692" sldId="395"/>
            <ac:picMk id="2052" creationId="{87950A95-2BEF-4F82-A722-6BE8EC68A196}"/>
          </ac:picMkLst>
        </pc:picChg>
        <pc:picChg chg="add mod">
          <ac:chgData name="Flávio Olimpio" userId="2d1d60667f675a7b" providerId="LiveId" clId="{B4899247-AE5F-4569-AB51-5FF50A61CA2A}" dt="2022-01-03T19:23:30.710" v="1266" actId="14861"/>
          <ac:picMkLst>
            <pc:docMk/>
            <pc:sldMk cId="1585580692" sldId="395"/>
            <ac:picMk id="2054" creationId="{140B76AC-CCD1-417A-B741-2158B506E691}"/>
          </ac:picMkLst>
        </pc:picChg>
        <pc:picChg chg="add del">
          <ac:chgData name="Flávio Olimpio" userId="2d1d60667f675a7b" providerId="LiveId" clId="{B4899247-AE5F-4569-AB51-5FF50A61CA2A}" dt="2022-01-03T19:31:28.521" v="1433" actId="478"/>
          <ac:picMkLst>
            <pc:docMk/>
            <pc:sldMk cId="1585580692" sldId="395"/>
            <ac:picMk id="2056" creationId="{0BEC85D5-CC93-4118-B2DD-3249AA349223}"/>
          </ac:picMkLst>
        </pc:picChg>
        <pc:picChg chg="add mod">
          <ac:chgData name="Flávio Olimpio" userId="2d1d60667f675a7b" providerId="LiveId" clId="{B4899247-AE5F-4569-AB51-5FF50A61CA2A}" dt="2022-01-03T19:34:32.882" v="1459" actId="1076"/>
          <ac:picMkLst>
            <pc:docMk/>
            <pc:sldMk cId="1585580692" sldId="395"/>
            <ac:picMk id="2058" creationId="{DB6346A6-2C35-409C-A427-B7CEAFC97F48}"/>
          </ac:picMkLst>
        </pc:picChg>
        <pc:picChg chg="add mod">
          <ac:chgData name="Flávio Olimpio" userId="2d1d60667f675a7b" providerId="LiveId" clId="{B4899247-AE5F-4569-AB51-5FF50A61CA2A}" dt="2022-01-03T19:34:30.541" v="1458" actId="1076"/>
          <ac:picMkLst>
            <pc:docMk/>
            <pc:sldMk cId="1585580692" sldId="395"/>
            <ac:picMk id="2060" creationId="{35E077F5-2D6B-4FC3-B8C2-83FF18A6B605}"/>
          </ac:picMkLst>
        </pc:picChg>
        <pc:picChg chg="add mod">
          <ac:chgData name="Flávio Olimpio" userId="2d1d60667f675a7b" providerId="LiveId" clId="{B4899247-AE5F-4569-AB51-5FF50A61CA2A}" dt="2022-01-03T19:34:22.425" v="1455" actId="14100"/>
          <ac:picMkLst>
            <pc:docMk/>
            <pc:sldMk cId="1585580692" sldId="395"/>
            <ac:picMk id="2062" creationId="{73A589E2-4E51-41BA-8694-69597E8F575D}"/>
          </ac:picMkLst>
        </pc:picChg>
      </pc:sldChg>
      <pc:sldChg chg="del">
        <pc:chgData name="Flávio Olimpio" userId="2d1d60667f675a7b" providerId="LiveId" clId="{B4899247-AE5F-4569-AB51-5FF50A61CA2A}" dt="2022-01-03T16:52:29.332" v="297" actId="47"/>
        <pc:sldMkLst>
          <pc:docMk/>
          <pc:sldMk cId="3939970979" sldId="395"/>
        </pc:sldMkLst>
      </pc:sldChg>
      <pc:sldChg chg="addSp delSp modSp new mod addAnim delAnim modAnim">
        <pc:chgData name="Flávio Olimpio" userId="2d1d60667f675a7b" providerId="LiveId" clId="{B4899247-AE5F-4569-AB51-5FF50A61CA2A}" dt="2022-01-05T21:37:26.057" v="4134"/>
        <pc:sldMkLst>
          <pc:docMk/>
          <pc:sldMk cId="3163028363" sldId="396"/>
        </pc:sldMkLst>
        <pc:spChg chg="del">
          <ac:chgData name="Flávio Olimpio" userId="2d1d60667f675a7b" providerId="LiveId" clId="{B4899247-AE5F-4569-AB51-5FF50A61CA2A}" dt="2022-01-03T19:34:49.712" v="1461" actId="478"/>
          <ac:spMkLst>
            <pc:docMk/>
            <pc:sldMk cId="3163028363" sldId="396"/>
            <ac:spMk id="2" creationId="{3B7BC064-9315-4646-8404-B02AA2E02341}"/>
          </ac:spMkLst>
        </pc:spChg>
        <pc:spChg chg="del">
          <ac:chgData name="Flávio Olimpio" userId="2d1d60667f675a7b" providerId="LiveId" clId="{B4899247-AE5F-4569-AB51-5FF50A61CA2A}" dt="2022-01-03T19:34:49.712" v="1461" actId="478"/>
          <ac:spMkLst>
            <pc:docMk/>
            <pc:sldMk cId="3163028363" sldId="396"/>
            <ac:spMk id="3" creationId="{6525755B-3563-4426-BCE9-BA3763C0558F}"/>
          </ac:spMkLst>
        </pc:spChg>
        <pc:spChg chg="del">
          <ac:chgData name="Flávio Olimpio" userId="2d1d60667f675a7b" providerId="LiveId" clId="{B4899247-AE5F-4569-AB51-5FF50A61CA2A}" dt="2022-01-03T19:34:49.712" v="1461" actId="478"/>
          <ac:spMkLst>
            <pc:docMk/>
            <pc:sldMk cId="3163028363" sldId="396"/>
            <ac:spMk id="4" creationId="{D1CF472C-3545-430B-A64E-D670BE7A7DCF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5" creationId="{298D2C9E-C5C8-4EDD-9793-FC7DA12CBA88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6" creationId="{3BEE1EEC-C604-4808-A197-6DC6CADFEE8D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7" creationId="{DB866A1B-26BA-4343-9DFA-D876C5C7698A}"/>
          </ac:spMkLst>
        </pc:spChg>
        <pc:spChg chg="add del mod">
          <ac:chgData name="Flávio Olimpio" userId="2d1d60667f675a7b" providerId="LiveId" clId="{B4899247-AE5F-4569-AB51-5FF50A61CA2A}" dt="2022-01-03T19:37:02.973" v="1598" actId="478"/>
          <ac:spMkLst>
            <pc:docMk/>
            <pc:sldMk cId="3163028363" sldId="396"/>
            <ac:spMk id="8" creationId="{84861120-3B0B-45A6-91AC-D4036CBFB875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9" creationId="{C773CAB0-0442-4D86-87F1-94615AFB962C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10" creationId="{DBFE2BF4-0A6C-4C84-BF73-D934AF0903BF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1" creationId="{03D6384B-4A8E-4E37-9FAA-B65098F3760A}"/>
          </ac:spMkLst>
        </pc:spChg>
        <pc:spChg chg="add del mod">
          <ac:chgData name="Flávio Olimpio" userId="2d1d60667f675a7b" providerId="LiveId" clId="{B4899247-AE5F-4569-AB51-5FF50A61CA2A}" dt="2022-01-03T19:39:36.223" v="1704" actId="478"/>
          <ac:spMkLst>
            <pc:docMk/>
            <pc:sldMk cId="3163028363" sldId="396"/>
            <ac:spMk id="12" creationId="{DC956E51-CF9B-455F-8880-399028F2CC70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3" creationId="{6B03D9E1-0FE1-4078-8F42-47AFE7DAEA71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4" creationId="{3968AF64-47B4-42D5-870E-7B604E1A6A7A}"/>
          </ac:spMkLst>
        </pc:spChg>
        <pc:spChg chg="add del mod">
          <ac:chgData name="Flávio Olimpio" userId="2d1d60667f675a7b" providerId="LiveId" clId="{B4899247-AE5F-4569-AB51-5FF50A61CA2A}" dt="2022-01-03T19:41:17.812" v="1730" actId="478"/>
          <ac:spMkLst>
            <pc:docMk/>
            <pc:sldMk cId="3163028363" sldId="396"/>
            <ac:spMk id="15" creationId="{9F8CC5F5-13BD-4F76-B5E5-688C5FAAEC3C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6" creationId="{5E26635C-3790-4C79-892B-A9B86DAC4202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7" creationId="{2E183B50-009E-4EBD-A3D6-97D553954EB0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8" creationId="{244AF101-FA3A-4A35-B8E6-F0B279209295}"/>
          </ac:spMkLst>
        </pc:spChg>
        <pc:spChg chg="add del mod">
          <ac:chgData name="Flávio Olimpio" userId="2d1d60667f675a7b" providerId="LiveId" clId="{B4899247-AE5F-4569-AB51-5FF50A61CA2A}" dt="2022-01-03T19:43:28.866" v="1750" actId="478"/>
          <ac:spMkLst>
            <pc:docMk/>
            <pc:sldMk cId="3163028363" sldId="396"/>
            <ac:spMk id="19" creationId="{9F796994-8563-4352-83B3-A547DC26EE55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20" creationId="{B1541A91-0B21-41B7-AF76-B17B56217CDC}"/>
          </ac:spMkLst>
        </pc:spChg>
        <pc:spChg chg="add del mod">
          <ac:chgData name="Flávio Olimpio" userId="2d1d60667f675a7b" providerId="LiveId" clId="{B4899247-AE5F-4569-AB51-5FF50A61CA2A}" dt="2022-01-03T20:08:44.288" v="1894" actId="478"/>
          <ac:spMkLst>
            <pc:docMk/>
            <pc:sldMk cId="3163028363" sldId="396"/>
            <ac:spMk id="21" creationId="{331BB265-B217-4FF1-BB92-6F6DDCF60CA5}"/>
          </ac:spMkLst>
        </pc:spChg>
        <pc:spChg chg="add del mod">
          <ac:chgData name="Flávio Olimpio" userId="2d1d60667f675a7b" providerId="LiveId" clId="{B4899247-AE5F-4569-AB51-5FF50A61CA2A}" dt="2022-01-03T19:45:20.622" v="1777" actId="478"/>
          <ac:spMkLst>
            <pc:docMk/>
            <pc:sldMk cId="3163028363" sldId="396"/>
            <ac:spMk id="22" creationId="{1C0A9B8C-C520-4F1C-B83B-3258F51862FB}"/>
          </ac:spMkLst>
        </pc:spChg>
        <pc:spChg chg="add del mod">
          <ac:chgData name="Flávio Olimpio" userId="2d1d60667f675a7b" providerId="LiveId" clId="{B4899247-AE5F-4569-AB51-5FF50A61CA2A}" dt="2022-01-03T20:04:24.322" v="1838"/>
          <ac:spMkLst>
            <pc:docMk/>
            <pc:sldMk cId="3163028363" sldId="396"/>
            <ac:spMk id="23" creationId="{5EB2A876-3F6B-4861-B03E-ADE014B1C500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24" creationId="{7180852E-A715-4A08-BFCA-5C3DA029D38C}"/>
          </ac:spMkLst>
        </pc:spChg>
        <pc:spChg chg="add del mod">
          <ac:chgData name="Flávio Olimpio" userId="2d1d60667f675a7b" providerId="LiveId" clId="{B4899247-AE5F-4569-AB51-5FF50A61CA2A}" dt="2022-01-03T20:08:41.246" v="1893"/>
          <ac:spMkLst>
            <pc:docMk/>
            <pc:sldMk cId="3163028363" sldId="396"/>
            <ac:spMk id="25" creationId="{6BEE55AC-2187-4486-A3B7-2408386814FC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6" creationId="{66F2B6E7-D247-4A4E-AE3A-F25AF3081288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7" creationId="{857CC901-22C4-4D39-9158-FB6136C40736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8" creationId="{C8A13FB8-B8C0-4FA5-97E1-4E88E634F819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9" creationId="{05A08981-680C-4D9C-BBDF-BC0814C93E74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30" creationId="{7ED819AD-9E7B-4887-ACB7-43B0D8B94A8C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31" creationId="{7E891CFB-E935-4652-8985-3C856AB1F3D6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2" creationId="{ACF46DC1-A1AD-4A6E-ABCE-BA91789F39DE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3" creationId="{D93FAA7C-26C7-43DA-8A3F-79EDAE67168C}"/>
          </ac:spMkLst>
        </pc:spChg>
        <pc:spChg chg="add del mod or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4" creationId="{BE9A1AA5-1FA3-4676-9B5C-FE17F7C46C1E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5" creationId="{9B600561-7D90-4420-8193-10E95B7619F1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6" creationId="{0C721BC4-596F-4F1F-9658-513E66D35134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7" creationId="{24104C84-A39A-4C11-AAA5-F66325E84BC1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8" creationId="{825AAD41-7289-4B42-82C8-5D82C5E3DFD7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39" creationId="{8D64BAC8-23D9-4979-AEF3-2A36308DED40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0" creationId="{2F26D5BC-01B1-4E54-B5A9-BA174EDC5157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1" creationId="{E2F1AE66-BDF6-44A5-B373-7F9147D12AD6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2" creationId="{3B9A1DCA-ED16-42D4-A158-E6D30E8ABF16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3" creationId="{6768D224-1716-43C5-91A6-ED874D3360A1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4" creationId="{DABBCD4F-268C-4A2F-8E02-3384B6EC1077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5" creationId="{A5EEDEBF-CF96-43EC-BE6F-F4EEAF29227C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6" creationId="{52DB6172-CF38-4637-97CA-5823986F92EC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7" creationId="{258AD278-4FC8-495E-81BA-8EBDF2D01001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8" creationId="{7FC4AC95-9149-4A90-8438-CCE9AB81F362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49" creationId="{285241F0-267D-478D-AA44-E829188D1AE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0" creationId="{C2E99332-1EC5-4ECA-9725-98255C35F229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1" creationId="{C6009276-395A-4FFB-92C2-1C5A8B6352FA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2" creationId="{AAF8A5D1-1E58-4DB8-92D8-B9B8A87A365B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3" creationId="{2DA00BD7-0142-4303-B7BD-C52BD0A96C12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4" creationId="{6320C920-FB38-478B-9043-CF71BBEEFEC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5" creationId="{3791B395-57F0-4628-BCD1-9233DEA3E98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6" creationId="{C48C1452-F4BE-4287-8EE1-0CAFC1F9025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7" creationId="{997AD405-5150-4B00-B959-AE934900069E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8" creationId="{0D313529-BAEB-4808-9A3E-CE5D53053D44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59" creationId="{62BA70DF-3A3B-4563-BB25-F493E7E5B6D0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0" creationId="{283A0880-23DB-4AC8-A649-1AA6DA072581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1" creationId="{FCCF2519-7C66-4AEC-9964-164440F67227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2" creationId="{F3AC1A1E-7DF0-48C2-A9CF-EACC4BDED32D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3" creationId="{79CF77E1-7DE7-4974-A9AB-0187EAAE5379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4" creationId="{3A7F8DDE-E5B7-404B-A22E-68C134639400}"/>
          </ac:spMkLst>
        </pc:spChg>
      </pc:sldChg>
      <pc:sldChg chg="del">
        <pc:chgData name="Flávio Olimpio" userId="2d1d60667f675a7b" providerId="LiveId" clId="{B4899247-AE5F-4569-AB51-5FF50A61CA2A}" dt="2022-01-03T16:52:34.016" v="298" actId="47"/>
        <pc:sldMkLst>
          <pc:docMk/>
          <pc:sldMk cId="3306387620" sldId="396"/>
        </pc:sldMkLst>
      </pc:sldChg>
      <pc:sldChg chg="del">
        <pc:chgData name="Flávio Olimpio" userId="2d1d60667f675a7b" providerId="LiveId" clId="{B4899247-AE5F-4569-AB51-5FF50A61CA2A}" dt="2022-01-03T16:52:40.995" v="306" actId="47"/>
        <pc:sldMkLst>
          <pc:docMk/>
          <pc:sldMk cId="1340831454" sldId="397"/>
        </pc:sldMkLst>
      </pc:sldChg>
      <pc:sldChg chg="addSp delSp modSp new del mod addAnim delAnim modAnim">
        <pc:chgData name="Flávio Olimpio" userId="2d1d60667f675a7b" providerId="LiveId" clId="{B4899247-AE5F-4569-AB51-5FF50A61CA2A}" dt="2022-01-16T23:47:39.712" v="4135" actId="47"/>
        <pc:sldMkLst>
          <pc:docMk/>
          <pc:sldMk cId="1717583913" sldId="397"/>
        </pc:sldMkLst>
        <pc:spChg chg="del">
          <ac:chgData name="Flávio Olimpio" userId="2d1d60667f675a7b" providerId="LiveId" clId="{B4899247-AE5F-4569-AB51-5FF50A61CA2A}" dt="2022-01-04T21:39:23.312" v="1919" actId="478"/>
          <ac:spMkLst>
            <pc:docMk/>
            <pc:sldMk cId="1717583913" sldId="397"/>
            <ac:spMk id="2" creationId="{396699AF-32E8-4F4D-8DF3-E0E3602684A0}"/>
          </ac:spMkLst>
        </pc:spChg>
        <pc:spChg chg="del">
          <ac:chgData name="Flávio Olimpio" userId="2d1d60667f675a7b" providerId="LiveId" clId="{B4899247-AE5F-4569-AB51-5FF50A61CA2A}" dt="2022-01-04T21:39:23.312" v="1919" actId="478"/>
          <ac:spMkLst>
            <pc:docMk/>
            <pc:sldMk cId="1717583913" sldId="397"/>
            <ac:spMk id="3" creationId="{131FD7ED-17BA-4FF4-917A-369BEB9D412F}"/>
          </ac:spMkLst>
        </pc:spChg>
        <pc:spChg chg="del">
          <ac:chgData name="Flávio Olimpio" userId="2d1d60667f675a7b" providerId="LiveId" clId="{B4899247-AE5F-4569-AB51-5FF50A61CA2A}" dt="2022-01-04T21:39:23.312" v="1919" actId="478"/>
          <ac:spMkLst>
            <pc:docMk/>
            <pc:sldMk cId="1717583913" sldId="397"/>
            <ac:spMk id="4" creationId="{9049B171-DEE0-4952-B98C-724667ED27C2}"/>
          </ac:spMkLst>
        </pc:spChg>
        <pc:spChg chg="add del mod ord modVis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5" creationId="{ED7C5BAF-369B-4116-B1E8-6818A1323531}"/>
          </ac:spMkLst>
        </pc:spChg>
        <pc:spChg chg="add del mod modVis">
          <ac:chgData name="Flávio Olimpio" userId="2d1d60667f675a7b" providerId="LiveId" clId="{B4899247-AE5F-4569-AB51-5FF50A61CA2A}" dt="2022-01-04T22:25:44.237" v="2198" actId="478"/>
          <ac:spMkLst>
            <pc:docMk/>
            <pc:sldMk cId="1717583913" sldId="397"/>
            <ac:spMk id="6" creationId="{734735AD-4040-44B3-86FE-FE95D6923ECD}"/>
          </ac:spMkLst>
        </pc:spChg>
        <pc:spChg chg="add del mod modVis">
          <ac:chgData name="Flávio Olimpio" userId="2d1d60667f675a7b" providerId="LiveId" clId="{B4899247-AE5F-4569-AB51-5FF50A61CA2A}" dt="2022-01-04T22:25:45.559" v="2199" actId="478"/>
          <ac:spMkLst>
            <pc:docMk/>
            <pc:sldMk cId="1717583913" sldId="397"/>
            <ac:spMk id="7" creationId="{1BF57914-384A-4FB6-850D-4AA8DE603A7A}"/>
          </ac:spMkLst>
        </pc:spChg>
        <pc:spChg chg="add del mod modVis">
          <ac:chgData name="Flávio Olimpio" userId="2d1d60667f675a7b" providerId="LiveId" clId="{B4899247-AE5F-4569-AB51-5FF50A61CA2A}" dt="2022-01-04T22:20:23.320" v="2154" actId="478"/>
          <ac:spMkLst>
            <pc:docMk/>
            <pc:sldMk cId="1717583913" sldId="397"/>
            <ac:spMk id="8" creationId="{B92A2392-80D4-47D0-8FAC-81BF77012E00}"/>
          </ac:spMkLst>
        </pc:spChg>
        <pc:spChg chg="add del mod modVis">
          <ac:chgData name="Flávio Olimpio" userId="2d1d60667f675a7b" providerId="LiveId" clId="{B4899247-AE5F-4569-AB51-5FF50A61CA2A}" dt="2022-01-04T22:20:21.428" v="2153" actId="478"/>
          <ac:spMkLst>
            <pc:docMk/>
            <pc:sldMk cId="1717583913" sldId="397"/>
            <ac:spMk id="9" creationId="{22B96C35-BF39-4E8E-8844-762DF7FD9A54}"/>
          </ac:spMkLst>
        </pc:spChg>
        <pc:spChg chg="add del mod modVis">
          <ac:chgData name="Flávio Olimpio" userId="2d1d60667f675a7b" providerId="LiveId" clId="{B4899247-AE5F-4569-AB51-5FF50A61CA2A}" dt="2022-01-04T22:20:28.113" v="2156" actId="478"/>
          <ac:spMkLst>
            <pc:docMk/>
            <pc:sldMk cId="1717583913" sldId="397"/>
            <ac:spMk id="10" creationId="{DFBF2D0B-F390-45F1-9653-0EF2AF827543}"/>
          </ac:spMkLst>
        </pc:spChg>
        <pc:spChg chg="add del mod modVis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1" creationId="{666D3F68-20DC-4F45-8C99-2CAADCA339C2}"/>
          </ac:spMkLst>
        </pc:spChg>
        <pc:spChg chg="add del mod">
          <ac:chgData name="Flávio Olimpio" userId="2d1d60667f675a7b" providerId="LiveId" clId="{B4899247-AE5F-4569-AB51-5FF50A61CA2A}" dt="2022-01-04T22:29:35.272" v="2212"/>
          <ac:spMkLst>
            <pc:docMk/>
            <pc:sldMk cId="1717583913" sldId="397"/>
            <ac:spMk id="12" creationId="{C55D501E-FFA1-4E0E-BE19-00C3C145E2CF}"/>
          </ac:spMkLst>
        </pc:spChg>
        <pc:spChg chg="add del mod modVis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3" creationId="{5D53A110-B06E-4119-B0F6-AAE7E2C60681}"/>
          </ac:spMkLst>
        </pc:spChg>
        <pc:spChg chg="add del mo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4" creationId="{D80D8A96-6BD0-49C0-A158-9DB6CF9C1B2E}"/>
          </ac:spMkLst>
        </pc:spChg>
        <pc:spChg chg="add del mod or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5" creationId="{7373A10A-6FA2-4A17-9EC4-D6BA1040DEB6}"/>
          </ac:spMkLst>
        </pc:spChg>
        <pc:spChg chg="add del mod">
          <ac:chgData name="Flávio Olimpio" userId="2d1d60667f675a7b" providerId="LiveId" clId="{B4899247-AE5F-4569-AB51-5FF50A61CA2A}" dt="2022-01-04T22:41:09.730" v="2286"/>
          <ac:spMkLst>
            <pc:docMk/>
            <pc:sldMk cId="1717583913" sldId="397"/>
            <ac:spMk id="16" creationId="{E68DDAD2-200D-4D09-B93A-A66CCF6D20B3}"/>
          </ac:spMkLst>
        </pc:spChg>
        <pc:spChg chg="add del">
          <ac:chgData name="Flávio Olimpio" userId="2d1d60667f675a7b" providerId="LiveId" clId="{B4899247-AE5F-4569-AB51-5FF50A61CA2A}" dt="2022-01-04T22:41:35.521" v="2299" actId="478"/>
          <ac:spMkLst>
            <pc:docMk/>
            <pc:sldMk cId="1717583913" sldId="397"/>
            <ac:spMk id="17" creationId="{B54E91CB-E041-412D-AA6D-AD6D1E530B4B}"/>
          </ac:spMkLst>
        </pc:spChg>
        <pc:spChg chg="add del mo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8" creationId="{6688FDC2-A898-4506-83A6-0A5E716169E0}"/>
          </ac:spMkLst>
        </pc:spChg>
        <pc:spChg chg="add del mod or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9" creationId="{E094623E-8C31-4286-892B-55BF645F9D86}"/>
          </ac:spMkLst>
        </pc:spChg>
        <pc:spChg chg="add mod modVis">
          <ac:chgData name="Flávio Olimpio" userId="2d1d60667f675a7b" providerId="LiveId" clId="{B4899247-AE5F-4569-AB51-5FF50A61CA2A}" dt="2022-01-05T14:52:46.858" v="2815" actId="14429"/>
          <ac:spMkLst>
            <pc:docMk/>
            <pc:sldMk cId="1717583913" sldId="397"/>
            <ac:spMk id="20" creationId="{AEF76612-61B6-49E6-92A1-30C2D997A6FC}"/>
          </ac:spMkLst>
        </pc:spChg>
        <pc:spChg chg="add mod modVis">
          <ac:chgData name="Flávio Olimpio" userId="2d1d60667f675a7b" providerId="LiveId" clId="{B4899247-AE5F-4569-AB51-5FF50A61CA2A}" dt="2022-01-05T14:52:47.521" v="2816" actId="14429"/>
          <ac:spMkLst>
            <pc:docMk/>
            <pc:sldMk cId="1717583913" sldId="397"/>
            <ac:spMk id="21" creationId="{8E567D48-0783-4096-B35D-76D0C335D0CB}"/>
          </ac:spMkLst>
        </pc:spChg>
        <pc:spChg chg="add mod modVis">
          <ac:chgData name="Flávio Olimpio" userId="2d1d60667f675a7b" providerId="LiveId" clId="{B4899247-AE5F-4569-AB51-5FF50A61CA2A}" dt="2022-01-05T14:52:47.955" v="2817" actId="14429"/>
          <ac:spMkLst>
            <pc:docMk/>
            <pc:sldMk cId="1717583913" sldId="397"/>
            <ac:spMk id="22" creationId="{B0E0A989-CFD5-4AE0-B174-2F01C151E6BF}"/>
          </ac:spMkLst>
        </pc:spChg>
        <pc:spChg chg="add mod ord modVis">
          <ac:chgData name="Flávio Olimpio" userId="2d1d60667f675a7b" providerId="LiveId" clId="{B4899247-AE5F-4569-AB51-5FF50A61CA2A}" dt="2022-01-05T14:55:03.380" v="2828" actId="167"/>
          <ac:spMkLst>
            <pc:docMk/>
            <pc:sldMk cId="1717583913" sldId="397"/>
            <ac:spMk id="23" creationId="{5AFD0CD3-90A9-4636-B170-C3C310232DFD}"/>
          </ac:spMkLst>
        </pc:spChg>
        <pc:spChg chg="add mod ord modVis">
          <ac:chgData name="Flávio Olimpio" userId="2d1d60667f675a7b" providerId="LiveId" clId="{B4899247-AE5F-4569-AB51-5FF50A61CA2A}" dt="2022-01-05T14:52:46.197" v="2814" actId="14429"/>
          <ac:spMkLst>
            <pc:docMk/>
            <pc:sldMk cId="1717583913" sldId="397"/>
            <ac:spMk id="24" creationId="{8576A208-2EC8-401D-BF82-85D99BDD0F27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5" creationId="{1976FAF4-D1D7-472C-B696-55BC1ACC1D04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6" creationId="{2D5216DE-49C6-4AB7-9C79-F0C68865920C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7" creationId="{726E4788-E4D7-48DC-A464-A999756C77A7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8" creationId="{7DACFBE5-1C4E-4E0E-B2C5-6B9A63BA12F2}"/>
          </ac:spMkLst>
        </pc:spChg>
        <pc:spChg chg="add mod ord modVis">
          <ac:chgData name="Flávio Olimpio" userId="2d1d60667f675a7b" providerId="LiveId" clId="{B4899247-AE5F-4569-AB51-5FF50A61CA2A}" dt="2022-01-05T14:55:38.511" v="2831" actId="208"/>
          <ac:spMkLst>
            <pc:docMk/>
            <pc:sldMk cId="1717583913" sldId="397"/>
            <ac:spMk id="29" creationId="{6E013A24-B444-4F07-A8A6-370E1F6F3DDE}"/>
          </ac:spMkLst>
        </pc:spChg>
      </pc:sldChg>
      <pc:sldChg chg="del">
        <pc:chgData name="Flávio Olimpio" userId="2d1d60667f675a7b" providerId="LiveId" clId="{B4899247-AE5F-4569-AB51-5FF50A61CA2A}" dt="2022-01-03T16:52:36.412" v="299" actId="47"/>
        <pc:sldMkLst>
          <pc:docMk/>
          <pc:sldMk cId="2286643581" sldId="398"/>
        </pc:sldMkLst>
      </pc:sldChg>
      <pc:sldChg chg="addSp delSp modSp new mod delAnim modAnim">
        <pc:chgData name="Flávio Olimpio" userId="2d1d60667f675a7b" providerId="LiveId" clId="{B4899247-AE5F-4569-AB51-5FF50A61CA2A}" dt="2022-01-05T17:04:34.117" v="3343" actId="1076"/>
        <pc:sldMkLst>
          <pc:docMk/>
          <pc:sldMk cId="2518581473" sldId="398"/>
        </pc:sldMkLst>
        <pc:spChg chg="del">
          <ac:chgData name="Flávio Olimpio" userId="2d1d60667f675a7b" providerId="LiveId" clId="{B4899247-AE5F-4569-AB51-5FF50A61CA2A}" dt="2022-01-05T16:17:30.920" v="2836" actId="478"/>
          <ac:spMkLst>
            <pc:docMk/>
            <pc:sldMk cId="2518581473" sldId="398"/>
            <ac:spMk id="2" creationId="{BDC1E50D-3E30-463C-9608-3CB2AC4A4115}"/>
          </ac:spMkLst>
        </pc:spChg>
        <pc:spChg chg="del">
          <ac:chgData name="Flávio Olimpio" userId="2d1d60667f675a7b" providerId="LiveId" clId="{B4899247-AE5F-4569-AB51-5FF50A61CA2A}" dt="2022-01-05T16:17:30.920" v="2836" actId="478"/>
          <ac:spMkLst>
            <pc:docMk/>
            <pc:sldMk cId="2518581473" sldId="398"/>
            <ac:spMk id="3" creationId="{8D84252D-7CBD-4E6C-B50D-6B77F00F5825}"/>
          </ac:spMkLst>
        </pc:spChg>
        <pc:spChg chg="del">
          <ac:chgData name="Flávio Olimpio" userId="2d1d60667f675a7b" providerId="LiveId" clId="{B4899247-AE5F-4569-AB51-5FF50A61CA2A}" dt="2022-01-05T16:17:30.920" v="2836" actId="478"/>
          <ac:spMkLst>
            <pc:docMk/>
            <pc:sldMk cId="2518581473" sldId="398"/>
            <ac:spMk id="4" creationId="{5B1A12D6-3B07-4CAA-82B1-44180EBEC149}"/>
          </ac:spMkLst>
        </pc:spChg>
        <pc:spChg chg="add mod">
          <ac:chgData name="Flávio Olimpio" userId="2d1d60667f675a7b" providerId="LiveId" clId="{B4899247-AE5F-4569-AB51-5FF50A61CA2A}" dt="2022-01-05T16:57:24.447" v="3232" actId="207"/>
          <ac:spMkLst>
            <pc:docMk/>
            <pc:sldMk cId="2518581473" sldId="398"/>
            <ac:spMk id="5" creationId="{EB9262FD-F484-4FD8-96EB-2A9669BAC4D4}"/>
          </ac:spMkLst>
        </pc:spChg>
        <pc:spChg chg="add mod ord">
          <ac:chgData name="Flávio Olimpio" userId="2d1d60667f675a7b" providerId="LiveId" clId="{B4899247-AE5F-4569-AB51-5FF50A61CA2A}" dt="2022-01-05T17:02:17.109" v="3329" actId="12788"/>
          <ac:spMkLst>
            <pc:docMk/>
            <pc:sldMk cId="2518581473" sldId="398"/>
            <ac:spMk id="6" creationId="{3B481D29-D1C1-46B4-8AAF-AFCDD2A1E239}"/>
          </ac:spMkLst>
        </pc:spChg>
        <pc:spChg chg="add mod">
          <ac:chgData name="Flávio Olimpio" userId="2d1d60667f675a7b" providerId="LiveId" clId="{B4899247-AE5F-4569-AB51-5FF50A61CA2A}" dt="2022-01-05T17:02:17.109" v="3329" actId="12788"/>
          <ac:spMkLst>
            <pc:docMk/>
            <pc:sldMk cId="2518581473" sldId="398"/>
            <ac:spMk id="7" creationId="{DD0C0513-98F2-4453-A197-4F37C2910C27}"/>
          </ac:spMkLst>
        </pc:spChg>
        <pc:spChg chg="add mod ord">
          <ac:chgData name="Flávio Olimpio" userId="2d1d60667f675a7b" providerId="LiveId" clId="{B4899247-AE5F-4569-AB51-5FF50A61CA2A}" dt="2022-01-05T17:02:17.109" v="3329" actId="12788"/>
          <ac:spMkLst>
            <pc:docMk/>
            <pc:sldMk cId="2518581473" sldId="398"/>
            <ac:spMk id="8" creationId="{14559486-C8D8-4544-81A5-6805CBCEC6BD}"/>
          </ac:spMkLst>
        </pc:spChg>
        <pc:spChg chg="add mod">
          <ac:chgData name="Flávio Olimpio" userId="2d1d60667f675a7b" providerId="LiveId" clId="{B4899247-AE5F-4569-AB51-5FF50A61CA2A}" dt="2022-01-05T16:45:20.074" v="3119" actId="1076"/>
          <ac:spMkLst>
            <pc:docMk/>
            <pc:sldMk cId="2518581473" sldId="398"/>
            <ac:spMk id="9" creationId="{D95BE779-55E1-46A5-A80D-F9554EA5C979}"/>
          </ac:spMkLst>
        </pc:spChg>
        <pc:spChg chg="add mod">
          <ac:chgData name="Flávio Olimpio" userId="2d1d60667f675a7b" providerId="LiveId" clId="{B4899247-AE5F-4569-AB51-5FF50A61CA2A}" dt="2022-01-05T16:55:20.140" v="3202" actId="1076"/>
          <ac:spMkLst>
            <pc:docMk/>
            <pc:sldMk cId="2518581473" sldId="398"/>
            <ac:spMk id="10" creationId="{64EBC7FF-ADAA-472C-956F-D357FD78D32C}"/>
          </ac:spMkLst>
        </pc:spChg>
        <pc:spChg chg="add del mod">
          <ac:chgData name="Flávio Olimpio" userId="2d1d60667f675a7b" providerId="LiveId" clId="{B4899247-AE5F-4569-AB51-5FF50A61CA2A}" dt="2022-01-05T17:04:13.891" v="3338" actId="478"/>
          <ac:spMkLst>
            <pc:docMk/>
            <pc:sldMk cId="2518581473" sldId="398"/>
            <ac:spMk id="11" creationId="{817EC105-5DE6-460A-996D-C8FAD708ECD0}"/>
          </ac:spMkLst>
        </pc:spChg>
        <pc:spChg chg="add mod">
          <ac:chgData name="Flávio Olimpio" userId="2d1d60667f675a7b" providerId="LiveId" clId="{B4899247-AE5F-4569-AB51-5FF50A61CA2A}" dt="2022-01-05T17:04:31.344" v="3342" actId="1076"/>
          <ac:spMkLst>
            <pc:docMk/>
            <pc:sldMk cId="2518581473" sldId="398"/>
            <ac:spMk id="12" creationId="{CC306E55-C0D0-418C-AB69-D7DD5EEFE2C1}"/>
          </ac:spMkLst>
        </pc:spChg>
        <pc:spChg chg="add mod">
          <ac:chgData name="Flávio Olimpio" userId="2d1d60667f675a7b" providerId="LiveId" clId="{B4899247-AE5F-4569-AB51-5FF50A61CA2A}" dt="2022-01-05T17:04:34.117" v="3343" actId="1076"/>
          <ac:spMkLst>
            <pc:docMk/>
            <pc:sldMk cId="2518581473" sldId="398"/>
            <ac:spMk id="15" creationId="{10615EB5-A52C-4F72-8695-42427B9DB64D}"/>
          </ac:spMkLst>
        </pc:spChg>
        <pc:picChg chg="add mod modVis">
          <ac:chgData name="Flávio Olimpio" userId="2d1d60667f675a7b" providerId="LiveId" clId="{B4899247-AE5F-4569-AB51-5FF50A61CA2A}" dt="2022-01-05T17:03:25.756" v="3336" actId="14429"/>
          <ac:picMkLst>
            <pc:docMk/>
            <pc:sldMk cId="2518581473" sldId="398"/>
            <ac:picMk id="6146" creationId="{9776F284-96C9-4E9C-BE62-338AFEE4AE96}"/>
          </ac:picMkLst>
        </pc:picChg>
      </pc:sldChg>
      <pc:sldChg chg="addSp delSp modSp new mod addAnim delAnim modAnim">
        <pc:chgData name="Flávio Olimpio" userId="2d1d60667f675a7b" providerId="LiveId" clId="{B4899247-AE5F-4569-AB51-5FF50A61CA2A}" dt="2022-01-05T21:32:54.379" v="4119"/>
        <pc:sldMkLst>
          <pc:docMk/>
          <pc:sldMk cId="272411496" sldId="399"/>
        </pc:sldMkLst>
        <pc:spChg chg="del">
          <ac:chgData name="Flávio Olimpio" userId="2d1d60667f675a7b" providerId="LiveId" clId="{B4899247-AE5F-4569-AB51-5FF50A61CA2A}" dt="2022-01-05T17:09:11.522" v="3345" actId="478"/>
          <ac:spMkLst>
            <pc:docMk/>
            <pc:sldMk cId="272411496" sldId="399"/>
            <ac:spMk id="2" creationId="{ADDEBD14-CADF-4889-B6B5-C48810560C55}"/>
          </ac:spMkLst>
        </pc:spChg>
        <pc:spChg chg="del">
          <ac:chgData name="Flávio Olimpio" userId="2d1d60667f675a7b" providerId="LiveId" clId="{B4899247-AE5F-4569-AB51-5FF50A61CA2A}" dt="2022-01-05T17:09:11.522" v="3345" actId="478"/>
          <ac:spMkLst>
            <pc:docMk/>
            <pc:sldMk cId="272411496" sldId="399"/>
            <ac:spMk id="3" creationId="{7D8F473B-34D4-477C-8212-94F73D997FF6}"/>
          </ac:spMkLst>
        </pc:spChg>
        <pc:spChg chg="del">
          <ac:chgData name="Flávio Olimpio" userId="2d1d60667f675a7b" providerId="LiveId" clId="{B4899247-AE5F-4569-AB51-5FF50A61CA2A}" dt="2022-01-05T17:09:11.522" v="3345" actId="478"/>
          <ac:spMkLst>
            <pc:docMk/>
            <pc:sldMk cId="272411496" sldId="399"/>
            <ac:spMk id="4" creationId="{0A798F0F-A33B-4517-B004-67EDB81204CE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18" creationId="{1AA3B573-1910-4B20-B55E-9B1F494FC7D2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19" creationId="{1A5E2DE6-4CF9-4BAD-800B-AC0A7630441A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20" creationId="{A0CF7968-D795-4FBB-9BC8-2235C6674A76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21" creationId="{0C0DD692-6C20-4874-A5EF-0CD6B21E35E1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4" creationId="{02CB18F9-0597-4ACE-AD9C-BAF01299ADAD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5" creationId="{7665DF28-F1D8-4518-AFF1-B0F8C3B7A100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6" creationId="{CD75DFB0-649C-43A3-BBA1-F9A3AF0FA420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7" creationId="{4100C6E5-0A77-4877-8A33-0EE4712A7411}"/>
          </ac:spMkLst>
        </pc:spChg>
        <pc:spChg chg="add mod">
          <ac:chgData name="Flávio Olimpio" userId="2d1d60667f675a7b" providerId="LiveId" clId="{B4899247-AE5F-4569-AB51-5FF50A61CA2A}" dt="2022-01-05T17:19:18.494" v="3447" actId="1076"/>
          <ac:spMkLst>
            <pc:docMk/>
            <pc:sldMk cId="272411496" sldId="399"/>
            <ac:spMk id="28" creationId="{E6F4EC23-2657-40A1-AF6B-8EC23E65E5D4}"/>
          </ac:spMkLst>
        </pc:spChg>
        <pc:spChg chg="add mod">
          <ac:chgData name="Flávio Olimpio" userId="2d1d60667f675a7b" providerId="LiveId" clId="{B4899247-AE5F-4569-AB51-5FF50A61CA2A}" dt="2022-01-05T17:19:23.265" v="3449" actId="1076"/>
          <ac:spMkLst>
            <pc:docMk/>
            <pc:sldMk cId="272411496" sldId="399"/>
            <ac:spMk id="29" creationId="{CE5D1F47-816A-4050-A60F-979CF43FED6E}"/>
          </ac:spMkLst>
        </pc:spChg>
        <pc:spChg chg="add mod">
          <ac:chgData name="Flávio Olimpio" userId="2d1d60667f675a7b" providerId="LiveId" clId="{B4899247-AE5F-4569-AB51-5FF50A61CA2A}" dt="2022-01-05T17:19:29.178" v="3451" actId="1076"/>
          <ac:spMkLst>
            <pc:docMk/>
            <pc:sldMk cId="272411496" sldId="399"/>
            <ac:spMk id="30" creationId="{D3505BC4-7AA7-4718-B28E-2DCC72269316}"/>
          </ac:spMkLst>
        </pc:spChg>
        <pc:spChg chg="add mod">
          <ac:chgData name="Flávio Olimpio" userId="2d1d60667f675a7b" providerId="LiveId" clId="{B4899247-AE5F-4569-AB51-5FF50A61CA2A}" dt="2022-01-05T17:19:33.459" v="3453" actId="1076"/>
          <ac:spMkLst>
            <pc:docMk/>
            <pc:sldMk cId="272411496" sldId="399"/>
            <ac:spMk id="31" creationId="{71E8200D-1D90-4CBF-A26B-8CFA3D17B50F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2" creationId="{B4A07E35-FF7E-49D7-AE3B-5B48859CDB82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3" creationId="{6E8E0C59-593A-4457-BA03-71EDB4344EEC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4" creationId="{92EF0A21-8751-4C4F-8772-8EE887DA10F0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5" creationId="{B496BF5C-8120-4693-A5D0-A612C699522D}"/>
          </ac:spMkLst>
        </pc:spChg>
        <pc:spChg chg="add mod">
          <ac:chgData name="Flávio Olimpio" userId="2d1d60667f675a7b" providerId="LiveId" clId="{B4899247-AE5F-4569-AB51-5FF50A61CA2A}" dt="2022-01-05T17:26:14.309" v="3485" actId="1076"/>
          <ac:spMkLst>
            <pc:docMk/>
            <pc:sldMk cId="272411496" sldId="399"/>
            <ac:spMk id="37" creationId="{89D5A572-6CEE-4EFF-A7B1-A1D9AE98CF7A}"/>
          </ac:spMkLst>
        </pc:spChg>
        <pc:spChg chg="add mod">
          <ac:chgData name="Flávio Olimpio" userId="2d1d60667f675a7b" providerId="LiveId" clId="{B4899247-AE5F-4569-AB51-5FF50A61CA2A}" dt="2022-01-05T17:26:25.168" v="3489" actId="1076"/>
          <ac:spMkLst>
            <pc:docMk/>
            <pc:sldMk cId="272411496" sldId="399"/>
            <ac:spMk id="38" creationId="{393D3A46-7E58-4A75-95B6-4A58D65C937B}"/>
          </ac:spMkLst>
        </pc:spChg>
        <pc:spChg chg="add mod">
          <ac:chgData name="Flávio Olimpio" userId="2d1d60667f675a7b" providerId="LiveId" clId="{B4899247-AE5F-4569-AB51-5FF50A61CA2A}" dt="2022-01-05T17:26:29.602" v="3491" actId="1076"/>
          <ac:spMkLst>
            <pc:docMk/>
            <pc:sldMk cId="272411496" sldId="399"/>
            <ac:spMk id="39" creationId="{54FED323-AE67-49C7-94EA-347EC12146B3}"/>
          </ac:spMkLst>
        </pc:spChg>
        <pc:spChg chg="add mod">
          <ac:chgData name="Flávio Olimpio" userId="2d1d60667f675a7b" providerId="LiveId" clId="{B4899247-AE5F-4569-AB51-5FF50A61CA2A}" dt="2022-01-05T17:26:33.714" v="3493" actId="1076"/>
          <ac:spMkLst>
            <pc:docMk/>
            <pc:sldMk cId="272411496" sldId="399"/>
            <ac:spMk id="40" creationId="{CC6360FD-1AE7-4D1B-9DDA-F720E1354156}"/>
          </ac:spMkLst>
        </pc:spChg>
        <pc:spChg chg="add mod">
          <ac:chgData name="Flávio Olimpio" userId="2d1d60667f675a7b" providerId="LiveId" clId="{B4899247-AE5F-4569-AB51-5FF50A61CA2A}" dt="2022-01-05T17:26:37.650" v="3495" actId="1076"/>
          <ac:spMkLst>
            <pc:docMk/>
            <pc:sldMk cId="272411496" sldId="399"/>
            <ac:spMk id="41" creationId="{85D0A770-C5FB-4EBC-8763-E6E69BABB869}"/>
          </ac:spMkLst>
        </pc:spChg>
        <pc:spChg chg="add mod">
          <ac:chgData name="Flávio Olimpio" userId="2d1d60667f675a7b" providerId="LiveId" clId="{B4899247-AE5F-4569-AB51-5FF50A61CA2A}" dt="2022-01-05T17:26:43.883" v="3497" actId="1076"/>
          <ac:spMkLst>
            <pc:docMk/>
            <pc:sldMk cId="272411496" sldId="399"/>
            <ac:spMk id="42" creationId="{C08E3514-A5A7-4E46-82C3-3FFC8A14FB3C}"/>
          </ac:spMkLst>
        </pc:spChg>
        <pc:spChg chg="add del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3" creationId="{C85BB36E-D09A-4CDE-B686-1995CB67BDFA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4" creationId="{E425844E-A073-476E-BC15-4E5A96737D01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5" creationId="{355A8DC4-3540-4C93-A2E0-B06E13C799F4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6" creationId="{BCA6AED2-F3F6-4230-A3C8-F8F7C88C1997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7" creationId="{66442EE8-8DC6-4A25-B383-984FBD0AAB18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8" creationId="{C8D76BB0-D57D-471B-AA87-A13943D8D20F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49" creationId="{423AAD69-5C72-4C65-914D-EC1B89A75DE0}"/>
          </ac:spMkLst>
        </pc:spChg>
        <pc:spChg chg="add mod">
          <ac:chgData name="Flávio Olimpio" userId="2d1d60667f675a7b" providerId="LiveId" clId="{B4899247-AE5F-4569-AB51-5FF50A61CA2A}" dt="2022-01-05T17:32:06.932" v="3552" actId="207"/>
          <ac:spMkLst>
            <pc:docMk/>
            <pc:sldMk cId="272411496" sldId="399"/>
            <ac:spMk id="50" creationId="{83444FEC-B7D7-46A3-B566-64452E166F73}"/>
          </ac:spMkLst>
        </pc:spChg>
        <pc:grpChg chg="add mod">
          <ac:chgData name="Flávio Olimpio" userId="2d1d60667f675a7b" providerId="LiveId" clId="{B4899247-AE5F-4569-AB51-5FF50A61CA2A}" dt="2022-01-05T17:31:46.886" v="3550" actId="1076"/>
          <ac:grpSpMkLst>
            <pc:docMk/>
            <pc:sldMk cId="272411496" sldId="399"/>
            <ac:grpSpMk id="22" creationId="{BEF5A66D-F251-4AAA-975B-A612EF884648}"/>
          </ac:grpSpMkLst>
        </pc:grpChg>
        <pc:grpChg chg="add mod">
          <ac:chgData name="Flávio Olimpio" userId="2d1d60667f675a7b" providerId="LiveId" clId="{B4899247-AE5F-4569-AB51-5FF50A61CA2A}" dt="2022-01-05T17:18:26.259" v="3436" actId="1076"/>
          <ac:grpSpMkLst>
            <pc:docMk/>
            <pc:sldMk cId="272411496" sldId="399"/>
            <ac:grpSpMk id="23" creationId="{57193E5A-49C5-4FAC-8831-8596F2181D5C}"/>
          </ac:grpSpMkLst>
        </pc:grpChg>
        <pc:picChg chg="add mod">
          <ac:chgData name="Flávio Olimpio" userId="2d1d60667f675a7b" providerId="LiveId" clId="{B4899247-AE5F-4569-AB51-5FF50A61CA2A}" dt="2022-01-05T17:19:55.893" v="3462" actId="1038"/>
          <ac:picMkLst>
            <pc:docMk/>
            <pc:sldMk cId="272411496" sldId="399"/>
            <ac:picMk id="5" creationId="{8EAE2A14-7DC3-4B72-8D9E-4C5B4873680B}"/>
          </ac:picMkLst>
        </pc:picChg>
        <pc:picChg chg="add mod">
          <ac:chgData name="Flávio Olimpio" userId="2d1d60667f675a7b" providerId="LiveId" clId="{B4899247-AE5F-4569-AB51-5FF50A61CA2A}" dt="2022-01-05T17:31:46.886" v="3550" actId="1076"/>
          <ac:picMkLst>
            <pc:docMk/>
            <pc:sldMk cId="272411496" sldId="399"/>
            <ac:picMk id="6" creationId="{16D3EB15-1A76-47D9-977D-2CC49576B7C0}"/>
          </ac:picMkLst>
        </pc:picChg>
        <pc:picChg chg="add del mod">
          <ac:chgData name="Flávio Olimpio" userId="2d1d60667f675a7b" providerId="LiveId" clId="{B4899247-AE5F-4569-AB51-5FF50A61CA2A}" dt="2022-01-05T17:14:42.594" v="3374" actId="478"/>
          <ac:picMkLst>
            <pc:docMk/>
            <pc:sldMk cId="272411496" sldId="399"/>
            <ac:picMk id="7" creationId="{B65FCB11-7C0C-4774-9924-75EBB014F0F7}"/>
          </ac:picMkLst>
        </pc:picChg>
        <pc:picChg chg="add mod">
          <ac:chgData name="Flávio Olimpio" userId="2d1d60667f675a7b" providerId="LiveId" clId="{B4899247-AE5F-4569-AB51-5FF50A61CA2A}" dt="2022-01-05T17:18:26.259" v="3436" actId="1076"/>
          <ac:picMkLst>
            <pc:docMk/>
            <pc:sldMk cId="272411496" sldId="399"/>
            <ac:picMk id="8" creationId="{7A20EE8A-91C8-437D-9E00-E82CD1EC7997}"/>
          </ac:picMkLst>
        </pc:picChg>
        <pc:picChg chg="add mod">
          <ac:chgData name="Flávio Olimpio" userId="2d1d60667f675a7b" providerId="LiveId" clId="{B4899247-AE5F-4569-AB51-5FF50A61CA2A}" dt="2022-01-05T17:26:01.798" v="3482" actId="1076"/>
          <ac:picMkLst>
            <pc:docMk/>
            <pc:sldMk cId="272411496" sldId="399"/>
            <ac:picMk id="9218" creationId="{054596B9-E85F-4C88-92B4-03CDC1C42D41}"/>
          </ac:picMkLst>
        </pc:picChg>
        <pc:cxnChg chg="add mod">
          <ac:chgData name="Flávio Olimpio" userId="2d1d60667f675a7b" providerId="LiveId" clId="{B4899247-AE5F-4569-AB51-5FF50A61CA2A}" dt="2022-01-05T17:31:46.886" v="3550" actId="1076"/>
          <ac:cxnSpMkLst>
            <pc:docMk/>
            <pc:sldMk cId="272411496" sldId="399"/>
            <ac:cxnSpMk id="10" creationId="{E2497D3A-DA69-424B-8A62-72319CB54A92}"/>
          </ac:cxnSpMkLst>
        </pc:cxnChg>
        <pc:cxnChg chg="add mod">
          <ac:chgData name="Flávio Olimpio" userId="2d1d60667f675a7b" providerId="LiveId" clId="{B4899247-AE5F-4569-AB51-5FF50A61CA2A}" dt="2022-01-05T17:29:47.566" v="3525" actId="14100"/>
          <ac:cxnSpMkLst>
            <pc:docMk/>
            <pc:sldMk cId="272411496" sldId="399"/>
            <ac:cxnSpMk id="12" creationId="{4B793702-A41D-4C91-94A9-C5EE709DCC36}"/>
          </ac:cxnSpMkLst>
        </pc:cxnChg>
      </pc:sldChg>
      <pc:sldChg chg="addSp delSp modSp new mod ord modAnim">
        <pc:chgData name="Flávio Olimpio" userId="2d1d60667f675a7b" providerId="LiveId" clId="{B4899247-AE5F-4569-AB51-5FF50A61CA2A}" dt="2022-01-05T21:30:53.036" v="4110"/>
        <pc:sldMkLst>
          <pc:docMk/>
          <pc:sldMk cId="520468933" sldId="400"/>
        </pc:sldMkLst>
        <pc:spChg chg="del">
          <ac:chgData name="Flávio Olimpio" userId="2d1d60667f675a7b" providerId="LiveId" clId="{B4899247-AE5F-4569-AB51-5FF50A61CA2A}" dt="2022-01-05T18:45:15.164" v="3569" actId="478"/>
          <ac:spMkLst>
            <pc:docMk/>
            <pc:sldMk cId="520468933" sldId="400"/>
            <ac:spMk id="2" creationId="{81B8E846-469A-47CF-8D4A-830228E16EFD}"/>
          </ac:spMkLst>
        </pc:spChg>
        <pc:spChg chg="del">
          <ac:chgData name="Flávio Olimpio" userId="2d1d60667f675a7b" providerId="LiveId" clId="{B4899247-AE5F-4569-AB51-5FF50A61CA2A}" dt="2022-01-05T18:45:15.164" v="3569" actId="478"/>
          <ac:spMkLst>
            <pc:docMk/>
            <pc:sldMk cId="520468933" sldId="400"/>
            <ac:spMk id="3" creationId="{46D65C05-DFBF-4B8A-B495-29944FD90EAA}"/>
          </ac:spMkLst>
        </pc:spChg>
        <pc:spChg chg="del">
          <ac:chgData name="Flávio Olimpio" userId="2d1d60667f675a7b" providerId="LiveId" clId="{B4899247-AE5F-4569-AB51-5FF50A61CA2A}" dt="2022-01-05T18:45:15.164" v="3569" actId="478"/>
          <ac:spMkLst>
            <pc:docMk/>
            <pc:sldMk cId="520468933" sldId="400"/>
            <ac:spMk id="4" creationId="{B3F1A828-1B94-46D4-8435-32A179412033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2" creationId="{3F270926-0D09-4C45-8373-43A47CABC143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4" creationId="{A057E57D-5291-4021-8CFE-ABF664B41A55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6" creationId="{7C3011CB-E38B-45EA-93ED-EC431B5AB7C2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8" creationId="{9E923A1E-5E4E-4B28-951E-2B43B70FE5B9}"/>
          </ac:spMkLst>
        </pc:spChg>
        <pc:spChg chg="add mod">
          <ac:chgData name="Flávio Olimpio" userId="2d1d60667f675a7b" providerId="LiveId" clId="{B4899247-AE5F-4569-AB51-5FF50A61CA2A}" dt="2022-01-05T18:57:43.642" v="3642" actId="164"/>
          <ac:spMkLst>
            <pc:docMk/>
            <pc:sldMk cId="520468933" sldId="400"/>
            <ac:spMk id="21" creationId="{30006EE5-31CB-44AB-AB41-F08C5633D41E}"/>
          </ac:spMkLst>
        </pc:spChg>
        <pc:spChg chg="add mod">
          <ac:chgData name="Flávio Olimpio" userId="2d1d60667f675a7b" providerId="LiveId" clId="{B4899247-AE5F-4569-AB51-5FF50A61CA2A}" dt="2022-01-05T18:57:43.642" v="3642" actId="164"/>
          <ac:spMkLst>
            <pc:docMk/>
            <pc:sldMk cId="520468933" sldId="400"/>
            <ac:spMk id="22" creationId="{0FFC1992-B809-4300-9590-AD8ADFCEE0E8}"/>
          </ac:spMkLst>
        </pc:spChg>
        <pc:spChg chg="add mod">
          <ac:chgData name="Flávio Olimpio" userId="2d1d60667f675a7b" providerId="LiveId" clId="{B4899247-AE5F-4569-AB51-5FF50A61CA2A}" dt="2022-01-05T19:04:07.088" v="3814" actId="164"/>
          <ac:spMkLst>
            <pc:docMk/>
            <pc:sldMk cId="520468933" sldId="400"/>
            <ac:spMk id="24" creationId="{1F0A09EA-21F8-4974-8C7C-A0D4E1795857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26" creationId="{7BC9E2DD-ED9C-48D3-8803-94BDCCE66C32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27" creationId="{C1F01D55-250D-4A24-A349-E3A9DBBC1066}"/>
          </ac:spMkLst>
        </pc:spChg>
        <pc:spChg chg="add mod">
          <ac:chgData name="Flávio Olimpio" userId="2d1d60667f675a7b" providerId="LiveId" clId="{B4899247-AE5F-4569-AB51-5FF50A61CA2A}" dt="2022-01-05T19:04:38.019" v="3821" actId="571"/>
          <ac:spMkLst>
            <pc:docMk/>
            <pc:sldMk cId="520468933" sldId="400"/>
            <ac:spMk id="29" creationId="{E5FC1A42-994D-480C-8503-674B077ED749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33" creationId="{E3D9EEB0-72B2-4F7B-B30F-01539876E32E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35" creationId="{2F5B599A-2E93-4EBC-93D5-1CE7B58E9F8B}"/>
          </ac:spMkLst>
        </pc:spChg>
        <pc:grpChg chg="add mod">
          <ac:chgData name="Flávio Olimpio" userId="2d1d60667f675a7b" providerId="LiveId" clId="{B4899247-AE5F-4569-AB51-5FF50A61CA2A}" dt="2022-01-05T19:04:07.088" v="3814" actId="164"/>
          <ac:grpSpMkLst>
            <pc:docMk/>
            <pc:sldMk cId="520468933" sldId="400"/>
            <ac:grpSpMk id="23" creationId="{983D9D3B-3D93-43EA-8CA7-5247BB164E91}"/>
          </ac:grpSpMkLst>
        </pc:grpChg>
        <pc:grpChg chg="add del mod">
          <ac:chgData name="Flávio Olimpio" userId="2d1d60667f675a7b" providerId="LiveId" clId="{B4899247-AE5F-4569-AB51-5FF50A61CA2A}" dt="2022-01-05T19:07:54.599" v="3846" actId="21"/>
          <ac:grpSpMkLst>
            <pc:docMk/>
            <pc:sldMk cId="520468933" sldId="400"/>
            <ac:grpSpMk id="28" creationId="{870E1893-AD14-49A5-A23E-EEDB989B1607}"/>
          </ac:grpSpMkLst>
        </pc:grpChg>
        <pc:picChg chg="add mod">
          <ac:chgData name="Flávio Olimpio" userId="2d1d60667f675a7b" providerId="LiveId" clId="{B4899247-AE5F-4569-AB51-5FF50A61CA2A}" dt="2022-01-05T21:30:23.082" v="4102" actId="1076"/>
          <ac:picMkLst>
            <pc:docMk/>
            <pc:sldMk cId="520468933" sldId="400"/>
            <ac:picMk id="6" creationId="{B694F73D-26C2-4F77-9CC4-6782FD04B72E}"/>
          </ac:picMkLst>
        </pc:picChg>
        <pc:picChg chg="add mod modCrop">
          <ac:chgData name="Flávio Olimpio" userId="2d1d60667f675a7b" providerId="LiveId" clId="{B4899247-AE5F-4569-AB51-5FF50A61CA2A}" dt="2022-01-05T21:30:28.141" v="4104" actId="1076"/>
          <ac:picMkLst>
            <pc:docMk/>
            <pc:sldMk cId="520468933" sldId="400"/>
            <ac:picMk id="8" creationId="{80FABBF1-CE4A-4A87-BBC2-D7AE875FA194}"/>
          </ac:picMkLst>
        </pc:picChg>
        <pc:picChg chg="add mod">
          <ac:chgData name="Flávio Olimpio" userId="2d1d60667f675a7b" providerId="LiveId" clId="{B4899247-AE5F-4569-AB51-5FF50A61CA2A}" dt="2022-01-05T21:30:36.950" v="4106" actId="1076"/>
          <ac:picMkLst>
            <pc:docMk/>
            <pc:sldMk cId="520468933" sldId="400"/>
            <ac:picMk id="10" creationId="{613A428D-907C-4625-835A-95AF5CBAAE20}"/>
          </ac:picMkLst>
        </pc:picChg>
        <pc:picChg chg="add del mod">
          <ac:chgData name="Flávio Olimpio" userId="2d1d60667f675a7b" providerId="LiveId" clId="{B4899247-AE5F-4569-AB51-5FF50A61CA2A}" dt="2022-01-05T18:56:59.796" v="3630" actId="478"/>
          <ac:picMkLst>
            <pc:docMk/>
            <pc:sldMk cId="520468933" sldId="400"/>
            <ac:picMk id="20" creationId="{5046071F-770F-40A6-9358-FD7220564BCF}"/>
          </ac:picMkLst>
        </pc:picChg>
        <pc:picChg chg="add del mod">
          <ac:chgData name="Flávio Olimpio" userId="2d1d60667f675a7b" providerId="LiveId" clId="{B4899247-AE5F-4569-AB51-5FF50A61CA2A}" dt="2022-01-05T19:07:54.599" v="3846" actId="21"/>
          <ac:picMkLst>
            <pc:docMk/>
            <pc:sldMk cId="520468933" sldId="400"/>
            <ac:picMk id="31" creationId="{DFF6A019-8F0A-4893-9B12-A928C69A3E3B}"/>
          </ac:picMkLst>
        </pc:picChg>
        <pc:picChg chg="add del mod">
          <ac:chgData name="Flávio Olimpio" userId="2d1d60667f675a7b" providerId="LiveId" clId="{B4899247-AE5F-4569-AB51-5FF50A61CA2A}" dt="2022-01-05T21:30:15.313" v="4099" actId="478"/>
          <ac:picMkLst>
            <pc:docMk/>
            <pc:sldMk cId="520468933" sldId="400"/>
            <ac:picMk id="36" creationId="{9B34FD31-9A32-4249-9D11-CCB0D621FFDB}"/>
          </ac:picMkLst>
        </pc:picChg>
      </pc:sldChg>
      <pc:sldChg chg="del">
        <pc:chgData name="Flávio Olimpio" userId="2d1d60667f675a7b" providerId="LiveId" clId="{B4899247-AE5F-4569-AB51-5FF50A61CA2A}" dt="2022-01-03T16:52:39.025" v="303" actId="47"/>
        <pc:sldMkLst>
          <pc:docMk/>
          <pc:sldMk cId="1943114417" sldId="400"/>
        </pc:sldMkLst>
      </pc:sldChg>
      <pc:sldChg chg="addSp delSp modSp new mod ord modAnim">
        <pc:chgData name="Flávio Olimpio" userId="2d1d60667f675a7b" providerId="LiveId" clId="{B4899247-AE5F-4569-AB51-5FF50A61CA2A}" dt="2022-01-05T21:25:54.624" v="4077"/>
        <pc:sldMkLst>
          <pc:docMk/>
          <pc:sldMk cId="1660764192" sldId="401"/>
        </pc:sldMkLst>
        <pc:spChg chg="del">
          <ac:chgData name="Flávio Olimpio" userId="2d1d60667f675a7b" providerId="LiveId" clId="{B4899247-AE5F-4569-AB51-5FF50A61CA2A}" dt="2022-01-05T19:08:00.325" v="3848" actId="478"/>
          <ac:spMkLst>
            <pc:docMk/>
            <pc:sldMk cId="1660764192" sldId="401"/>
            <ac:spMk id="2" creationId="{ABAAC311-D8C7-493C-B8F8-F1E2AC3DE74D}"/>
          </ac:spMkLst>
        </pc:spChg>
        <pc:spChg chg="del">
          <ac:chgData name="Flávio Olimpio" userId="2d1d60667f675a7b" providerId="LiveId" clId="{B4899247-AE5F-4569-AB51-5FF50A61CA2A}" dt="2022-01-05T19:08:00.325" v="3848" actId="478"/>
          <ac:spMkLst>
            <pc:docMk/>
            <pc:sldMk cId="1660764192" sldId="401"/>
            <ac:spMk id="3" creationId="{070204CC-00E1-4BD7-A0AE-42968A329431}"/>
          </ac:spMkLst>
        </pc:spChg>
        <pc:spChg chg="del">
          <ac:chgData name="Flávio Olimpio" userId="2d1d60667f675a7b" providerId="LiveId" clId="{B4899247-AE5F-4569-AB51-5FF50A61CA2A}" dt="2022-01-05T19:08:00.325" v="3848" actId="478"/>
          <ac:spMkLst>
            <pc:docMk/>
            <pc:sldMk cId="1660764192" sldId="401"/>
            <ac:spMk id="4" creationId="{4E2C94F4-CDEB-4AA1-8A37-6FCEEE08D3D6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5" creationId="{DB79C7FE-9259-4D53-97E4-FB248334E5F8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6" creationId="{6F7550DF-06E8-4B4A-838B-27B89E482739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7" creationId="{28B227CD-5B00-41CD-A4F9-DDD800D8C911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8" creationId="{DD58F73F-42D4-4C87-817F-B50A58D68775}"/>
          </ac:spMkLst>
        </pc:spChg>
        <pc:spChg chg="mod">
          <ac:chgData name="Flávio Olimpio" userId="2d1d60667f675a7b" providerId="LiveId" clId="{B4899247-AE5F-4569-AB51-5FF50A61CA2A}" dt="2022-01-05T19:08:01.474" v="3849"/>
          <ac:spMkLst>
            <pc:docMk/>
            <pc:sldMk cId="1660764192" sldId="401"/>
            <ac:spMk id="11" creationId="{4EDBD495-2635-47DE-916C-87F22BC54C5D}"/>
          </ac:spMkLst>
        </pc:spChg>
        <pc:spChg chg="mod">
          <ac:chgData name="Flávio Olimpio" userId="2d1d60667f675a7b" providerId="LiveId" clId="{B4899247-AE5F-4569-AB51-5FF50A61CA2A}" dt="2022-01-05T19:08:01.474" v="3849"/>
          <ac:spMkLst>
            <pc:docMk/>
            <pc:sldMk cId="1660764192" sldId="401"/>
            <ac:spMk id="12" creationId="{C2872038-8128-4EFA-8EAD-91546162527D}"/>
          </ac:spMkLst>
        </pc:spChg>
        <pc:spChg chg="mod">
          <ac:chgData name="Flávio Olimpio" userId="2d1d60667f675a7b" providerId="LiveId" clId="{B4899247-AE5F-4569-AB51-5FF50A61CA2A}" dt="2022-01-05T19:08:01.474" v="3849"/>
          <ac:spMkLst>
            <pc:docMk/>
            <pc:sldMk cId="1660764192" sldId="401"/>
            <ac:spMk id="13" creationId="{0F6EC47D-6A38-4C5F-8030-317B7F55D8E1}"/>
          </ac:spMkLst>
        </pc:spChg>
        <pc:spChg chg="add mod">
          <ac:chgData name="Flávio Olimpio" userId="2d1d60667f675a7b" providerId="LiveId" clId="{B4899247-AE5F-4569-AB51-5FF50A61CA2A}" dt="2022-01-05T19:09:40.253" v="3858" actId="1076"/>
          <ac:spMkLst>
            <pc:docMk/>
            <pc:sldMk cId="1660764192" sldId="401"/>
            <ac:spMk id="14" creationId="{0E1610A6-1942-4D60-87EA-13FC6C677359}"/>
          </ac:spMkLst>
        </pc:spChg>
        <pc:spChg chg="add mod">
          <ac:chgData name="Flávio Olimpio" userId="2d1d60667f675a7b" providerId="LiveId" clId="{B4899247-AE5F-4569-AB51-5FF50A61CA2A}" dt="2022-01-05T19:10:13.597" v="3867" actId="1076"/>
          <ac:spMkLst>
            <pc:docMk/>
            <pc:sldMk cId="1660764192" sldId="401"/>
            <ac:spMk id="15" creationId="{A9F76D47-8623-4B3A-B453-0E5A24ACA184}"/>
          </ac:spMkLst>
        </pc:spChg>
        <pc:spChg chg="add mod">
          <ac:chgData name="Flávio Olimpio" userId="2d1d60667f675a7b" providerId="LiveId" clId="{B4899247-AE5F-4569-AB51-5FF50A61CA2A}" dt="2022-01-05T19:09:29.881" v="3855" actId="1076"/>
          <ac:spMkLst>
            <pc:docMk/>
            <pc:sldMk cId="1660764192" sldId="401"/>
            <ac:spMk id="17" creationId="{6F4B5230-17D6-4545-BB94-59D27D6BAB59}"/>
          </ac:spMkLst>
        </pc:spChg>
        <pc:spChg chg="add mod">
          <ac:chgData name="Flávio Olimpio" userId="2d1d60667f675a7b" providerId="LiveId" clId="{B4899247-AE5F-4569-AB51-5FF50A61CA2A}" dt="2022-01-05T19:09:26.958" v="3854" actId="1076"/>
          <ac:spMkLst>
            <pc:docMk/>
            <pc:sldMk cId="1660764192" sldId="401"/>
            <ac:spMk id="18" creationId="{26F0BED5-459F-40F0-A689-BCB7D35D8907}"/>
          </ac:spMkLst>
        </pc:spChg>
        <pc:grpChg chg="add mod">
          <ac:chgData name="Flávio Olimpio" userId="2d1d60667f675a7b" providerId="LiveId" clId="{B4899247-AE5F-4569-AB51-5FF50A61CA2A}" dt="2022-01-05T19:11:23.146" v="3876" actId="1076"/>
          <ac:grpSpMkLst>
            <pc:docMk/>
            <pc:sldMk cId="1660764192" sldId="401"/>
            <ac:grpSpMk id="9" creationId="{4719545A-EDD3-4291-9267-4DC2A9861AD1}"/>
          </ac:grpSpMkLst>
        </pc:grpChg>
        <pc:grpChg chg="mod">
          <ac:chgData name="Flávio Olimpio" userId="2d1d60667f675a7b" providerId="LiveId" clId="{B4899247-AE5F-4569-AB51-5FF50A61CA2A}" dt="2022-01-05T19:08:01.474" v="3849"/>
          <ac:grpSpMkLst>
            <pc:docMk/>
            <pc:sldMk cId="1660764192" sldId="401"/>
            <ac:grpSpMk id="10" creationId="{9F28B868-515A-4313-AF31-5A58464C96EB}"/>
          </ac:grpSpMkLst>
        </pc:grpChg>
        <pc:grpChg chg="add mod">
          <ac:chgData name="Flávio Olimpio" userId="2d1d60667f675a7b" providerId="LiveId" clId="{B4899247-AE5F-4569-AB51-5FF50A61CA2A}" dt="2022-01-05T19:11:44.519" v="3880" actId="1076"/>
          <ac:grpSpMkLst>
            <pc:docMk/>
            <pc:sldMk cId="1660764192" sldId="401"/>
            <ac:grpSpMk id="24" creationId="{E856F8AB-BAF4-4666-9186-47B7153CA1BF}"/>
          </ac:grpSpMkLst>
        </pc:grpChg>
        <pc:picChg chg="add mod">
          <ac:chgData name="Flávio Olimpio" userId="2d1d60667f675a7b" providerId="LiveId" clId="{B4899247-AE5F-4569-AB51-5FF50A61CA2A}" dt="2022-01-05T19:10:10.264" v="3866" actId="1076"/>
          <ac:picMkLst>
            <pc:docMk/>
            <pc:sldMk cId="1660764192" sldId="401"/>
            <ac:picMk id="16" creationId="{655BD1A9-75AD-4522-857C-3B073CF61668}"/>
          </ac:picMkLst>
        </pc:picChg>
        <pc:picChg chg="add mod modCrop">
          <ac:chgData name="Flávio Olimpio" userId="2d1d60667f675a7b" providerId="LiveId" clId="{B4899247-AE5F-4569-AB51-5FF50A61CA2A}" dt="2022-01-05T19:11:25.698" v="3877" actId="1076"/>
          <ac:picMkLst>
            <pc:docMk/>
            <pc:sldMk cId="1660764192" sldId="401"/>
            <ac:picMk id="19" creationId="{3E218C7E-0CDE-4331-9BBB-2B84ACBB7A6B}"/>
          </ac:picMkLst>
        </pc:picChg>
        <pc:picChg chg="add mod">
          <ac:chgData name="Flávio Olimpio" userId="2d1d60667f675a7b" providerId="LiveId" clId="{B4899247-AE5F-4569-AB51-5FF50A61CA2A}" dt="2022-01-05T19:11:04.001" v="3873" actId="164"/>
          <ac:picMkLst>
            <pc:docMk/>
            <pc:sldMk cId="1660764192" sldId="401"/>
            <ac:picMk id="21" creationId="{E170D5EF-54C0-4EBB-B024-832049E11D45}"/>
          </ac:picMkLst>
        </pc:picChg>
        <pc:picChg chg="add mod">
          <ac:chgData name="Flávio Olimpio" userId="2d1d60667f675a7b" providerId="LiveId" clId="{B4899247-AE5F-4569-AB51-5FF50A61CA2A}" dt="2022-01-05T19:11:04.001" v="3873" actId="164"/>
          <ac:picMkLst>
            <pc:docMk/>
            <pc:sldMk cId="1660764192" sldId="401"/>
            <ac:picMk id="23" creationId="{2397B741-A37D-4EE5-BD6B-065BAB39E14B}"/>
          </ac:picMkLst>
        </pc:picChg>
        <pc:picChg chg="add mod">
          <ac:chgData name="Flávio Olimpio" userId="2d1d60667f675a7b" providerId="LiveId" clId="{B4899247-AE5F-4569-AB51-5FF50A61CA2A}" dt="2022-01-05T19:11:39.709" v="3879" actId="1076"/>
          <ac:picMkLst>
            <pc:docMk/>
            <pc:sldMk cId="1660764192" sldId="401"/>
            <ac:picMk id="25" creationId="{0654261C-8C0F-4040-BA9F-9FAA1C8A9497}"/>
          </ac:picMkLst>
        </pc:picChg>
      </pc:sldChg>
      <pc:sldChg chg="del">
        <pc:chgData name="Flávio Olimpio" userId="2d1d60667f675a7b" providerId="LiveId" clId="{B4899247-AE5F-4569-AB51-5FF50A61CA2A}" dt="2022-01-03T16:52:38.487" v="302" actId="47"/>
        <pc:sldMkLst>
          <pc:docMk/>
          <pc:sldMk cId="2123489632" sldId="401"/>
        </pc:sldMkLst>
      </pc:sldChg>
      <pc:sldChg chg="addSp delSp modSp new mod">
        <pc:chgData name="Flávio Olimpio" userId="2d1d60667f675a7b" providerId="LiveId" clId="{B4899247-AE5F-4569-AB51-5FF50A61CA2A}" dt="2022-01-05T19:43:29.639" v="4054" actId="1076"/>
        <pc:sldMkLst>
          <pc:docMk/>
          <pc:sldMk cId="1290949962" sldId="402"/>
        </pc:sldMkLst>
        <pc:spChg chg="del">
          <ac:chgData name="Flávio Olimpio" userId="2d1d60667f675a7b" providerId="LiveId" clId="{B4899247-AE5F-4569-AB51-5FF50A61CA2A}" dt="2022-01-05T19:30:45.735" v="3927" actId="478"/>
          <ac:spMkLst>
            <pc:docMk/>
            <pc:sldMk cId="1290949962" sldId="402"/>
            <ac:spMk id="2" creationId="{2AF2E140-EC8C-4E09-B61C-CF70258F3498}"/>
          </ac:spMkLst>
        </pc:spChg>
        <pc:spChg chg="del">
          <ac:chgData name="Flávio Olimpio" userId="2d1d60667f675a7b" providerId="LiveId" clId="{B4899247-AE5F-4569-AB51-5FF50A61CA2A}" dt="2022-01-05T19:30:45.735" v="3927" actId="478"/>
          <ac:spMkLst>
            <pc:docMk/>
            <pc:sldMk cId="1290949962" sldId="402"/>
            <ac:spMk id="3" creationId="{F311477D-0710-4ABA-B2B3-505D84FB11DD}"/>
          </ac:spMkLst>
        </pc:spChg>
        <pc:spChg chg="del">
          <ac:chgData name="Flávio Olimpio" userId="2d1d60667f675a7b" providerId="LiveId" clId="{B4899247-AE5F-4569-AB51-5FF50A61CA2A}" dt="2022-01-05T19:30:45.735" v="3927" actId="478"/>
          <ac:spMkLst>
            <pc:docMk/>
            <pc:sldMk cId="1290949962" sldId="402"/>
            <ac:spMk id="4" creationId="{992950A2-02EE-4EFE-BDB2-5C5EB1951D3A}"/>
          </ac:spMkLst>
        </pc:spChg>
        <pc:spChg chg="add mod">
          <ac:chgData name="Flávio Olimpio" userId="2d1d60667f675a7b" providerId="LiveId" clId="{B4899247-AE5F-4569-AB51-5FF50A61CA2A}" dt="2022-01-05T19:43:27.431" v="4053" actId="1076"/>
          <ac:spMkLst>
            <pc:docMk/>
            <pc:sldMk cId="1290949962" sldId="402"/>
            <ac:spMk id="5" creationId="{29178E99-960A-47BC-859E-64BAEFB81050}"/>
          </ac:spMkLst>
        </pc:spChg>
        <pc:spChg chg="add mod">
          <ac:chgData name="Flávio Olimpio" userId="2d1d60667f675a7b" providerId="LiveId" clId="{B4899247-AE5F-4569-AB51-5FF50A61CA2A}" dt="2022-01-05T19:43:29.639" v="4054" actId="1076"/>
          <ac:spMkLst>
            <pc:docMk/>
            <pc:sldMk cId="1290949962" sldId="402"/>
            <ac:spMk id="6" creationId="{633F16A2-1EEF-4619-8DDD-A311C8D02875}"/>
          </ac:spMkLst>
        </pc:spChg>
      </pc:sldChg>
    </pc:docChg>
  </pc:docChgLst>
  <pc:docChgLst>
    <pc:chgData name="Flávio Olimpio" userId="2d1d60667f675a7b" providerId="LiveId" clId="{5E9B5B99-5C69-458F-B7E0-AF808FE2337F}"/>
    <pc:docChg chg="undo redo custSel addSld delSld modSld">
      <pc:chgData name="Flávio Olimpio" userId="2d1d60667f675a7b" providerId="LiveId" clId="{5E9B5B99-5C69-458F-B7E0-AF808FE2337F}" dt="2021-07-17T19:43:47.889" v="2142" actId="14100"/>
      <pc:docMkLst>
        <pc:docMk/>
      </pc:docMkLst>
      <pc:sldChg chg="del">
        <pc:chgData name="Flávio Olimpio" userId="2d1d60667f675a7b" providerId="LiveId" clId="{5E9B5B99-5C69-458F-B7E0-AF808FE2337F}" dt="2021-07-16T13:27:17.454" v="51" actId="47"/>
        <pc:sldMkLst>
          <pc:docMk/>
          <pc:sldMk cId="0" sldId="299"/>
        </pc:sldMkLst>
      </pc:sldChg>
      <pc:sldChg chg="del">
        <pc:chgData name="Flávio Olimpio" userId="2d1d60667f675a7b" providerId="LiveId" clId="{5E9B5B99-5C69-458F-B7E0-AF808FE2337F}" dt="2021-07-16T13:27:18.536" v="54" actId="47"/>
        <pc:sldMkLst>
          <pc:docMk/>
          <pc:sldMk cId="0" sldId="342"/>
        </pc:sldMkLst>
      </pc:sldChg>
      <pc:sldChg chg="del">
        <pc:chgData name="Flávio Olimpio" userId="2d1d60667f675a7b" providerId="LiveId" clId="{5E9B5B99-5C69-458F-B7E0-AF808FE2337F}" dt="2021-07-16T13:27:18.854" v="56" actId="47"/>
        <pc:sldMkLst>
          <pc:docMk/>
          <pc:sldMk cId="0" sldId="343"/>
        </pc:sldMkLst>
      </pc:sldChg>
      <pc:sldChg chg="del">
        <pc:chgData name="Flávio Olimpio" userId="2d1d60667f675a7b" providerId="LiveId" clId="{5E9B5B99-5C69-458F-B7E0-AF808FE2337F}" dt="2021-07-16T13:27:19.043" v="57" actId="47"/>
        <pc:sldMkLst>
          <pc:docMk/>
          <pc:sldMk cId="0" sldId="344"/>
        </pc:sldMkLst>
      </pc:sldChg>
      <pc:sldChg chg="del">
        <pc:chgData name="Flávio Olimpio" userId="2d1d60667f675a7b" providerId="LiveId" clId="{5E9B5B99-5C69-458F-B7E0-AF808FE2337F}" dt="2021-07-16T13:27:19.220" v="58" actId="47"/>
        <pc:sldMkLst>
          <pc:docMk/>
          <pc:sldMk cId="0" sldId="345"/>
        </pc:sldMkLst>
      </pc:sldChg>
      <pc:sldChg chg="del">
        <pc:chgData name="Flávio Olimpio" userId="2d1d60667f675a7b" providerId="LiveId" clId="{5E9B5B99-5C69-458F-B7E0-AF808FE2337F}" dt="2021-07-16T13:27:19.570" v="60" actId="47"/>
        <pc:sldMkLst>
          <pc:docMk/>
          <pc:sldMk cId="0" sldId="346"/>
        </pc:sldMkLst>
      </pc:sldChg>
      <pc:sldChg chg="del">
        <pc:chgData name="Flávio Olimpio" userId="2d1d60667f675a7b" providerId="LiveId" clId="{5E9B5B99-5C69-458F-B7E0-AF808FE2337F}" dt="2021-07-16T13:27:19.736" v="61" actId="47"/>
        <pc:sldMkLst>
          <pc:docMk/>
          <pc:sldMk cId="0" sldId="347"/>
        </pc:sldMkLst>
      </pc:sldChg>
      <pc:sldChg chg="del">
        <pc:chgData name="Flávio Olimpio" userId="2d1d60667f675a7b" providerId="LiveId" clId="{5E9B5B99-5C69-458F-B7E0-AF808FE2337F}" dt="2021-07-16T13:27:19.880" v="62" actId="47"/>
        <pc:sldMkLst>
          <pc:docMk/>
          <pc:sldMk cId="0" sldId="348"/>
        </pc:sldMkLst>
      </pc:sldChg>
      <pc:sldChg chg="del">
        <pc:chgData name="Flávio Olimpio" userId="2d1d60667f675a7b" providerId="LiveId" clId="{5E9B5B99-5C69-458F-B7E0-AF808FE2337F}" dt="2021-07-16T13:27:20.025" v="63" actId="47"/>
        <pc:sldMkLst>
          <pc:docMk/>
          <pc:sldMk cId="0" sldId="349"/>
        </pc:sldMkLst>
      </pc:sldChg>
      <pc:sldChg chg="del">
        <pc:chgData name="Flávio Olimpio" userId="2d1d60667f675a7b" providerId="LiveId" clId="{5E9B5B99-5C69-458F-B7E0-AF808FE2337F}" dt="2021-07-16T13:27:20.169" v="64" actId="47"/>
        <pc:sldMkLst>
          <pc:docMk/>
          <pc:sldMk cId="0" sldId="351"/>
        </pc:sldMkLst>
      </pc:sldChg>
      <pc:sldChg chg="del">
        <pc:chgData name="Flávio Olimpio" userId="2d1d60667f675a7b" providerId="LiveId" clId="{5E9B5B99-5C69-458F-B7E0-AF808FE2337F}" dt="2021-07-16T13:27:20.291" v="65" actId="47"/>
        <pc:sldMkLst>
          <pc:docMk/>
          <pc:sldMk cId="0" sldId="353"/>
        </pc:sldMkLst>
      </pc:sldChg>
      <pc:sldChg chg="del">
        <pc:chgData name="Flávio Olimpio" userId="2d1d60667f675a7b" providerId="LiveId" clId="{5E9B5B99-5C69-458F-B7E0-AF808FE2337F}" dt="2021-07-16T13:27:20.439" v="66" actId="47"/>
        <pc:sldMkLst>
          <pc:docMk/>
          <pc:sldMk cId="0" sldId="360"/>
        </pc:sldMkLst>
      </pc:sldChg>
      <pc:sldChg chg="del">
        <pc:chgData name="Flávio Olimpio" userId="2d1d60667f675a7b" providerId="LiveId" clId="{5E9B5B99-5C69-458F-B7E0-AF808FE2337F}" dt="2021-07-16T13:27:21.298" v="67" actId="47"/>
        <pc:sldMkLst>
          <pc:docMk/>
          <pc:sldMk cId="0" sldId="361"/>
        </pc:sldMkLst>
      </pc:sldChg>
      <pc:sldChg chg="del">
        <pc:chgData name="Flávio Olimpio" userId="2d1d60667f675a7b" providerId="LiveId" clId="{5E9B5B99-5C69-458F-B7E0-AF808FE2337F}" dt="2021-07-16T13:27:21.806" v="68" actId="47"/>
        <pc:sldMkLst>
          <pc:docMk/>
          <pc:sldMk cId="0" sldId="362"/>
        </pc:sldMkLst>
      </pc:sldChg>
      <pc:sldChg chg="del">
        <pc:chgData name="Flávio Olimpio" userId="2d1d60667f675a7b" providerId="LiveId" clId="{5E9B5B99-5C69-458F-B7E0-AF808FE2337F}" dt="2021-07-16T13:27:19.410" v="59" actId="47"/>
        <pc:sldMkLst>
          <pc:docMk/>
          <pc:sldMk cId="679368869" sldId="378"/>
        </pc:sldMkLst>
      </pc:sldChg>
      <pc:sldChg chg="modSp mod">
        <pc:chgData name="Flávio Olimpio" userId="2d1d60667f675a7b" providerId="LiveId" clId="{5E9B5B99-5C69-458F-B7E0-AF808FE2337F}" dt="2021-07-16T13:27:04.255" v="50" actId="14100"/>
        <pc:sldMkLst>
          <pc:docMk/>
          <pc:sldMk cId="0" sldId="381"/>
        </pc:sldMkLst>
        <pc:spChg chg="mod">
          <ac:chgData name="Flávio Olimpio" userId="2d1d60667f675a7b" providerId="LiveId" clId="{5E9B5B99-5C69-458F-B7E0-AF808FE2337F}" dt="2021-07-16T13:27:04.255" v="50" actId="14100"/>
          <ac:spMkLst>
            <pc:docMk/>
            <pc:sldMk cId="0" sldId="381"/>
            <ac:spMk id="3074" creationId="{C302DE46-7A65-4755-9557-4E68A30A4009}"/>
          </ac:spMkLst>
        </pc:spChg>
      </pc:sldChg>
      <pc:sldChg chg="modSp mod">
        <pc:chgData name="Flávio Olimpio" userId="2d1d60667f675a7b" providerId="LiveId" clId="{5E9B5B99-5C69-458F-B7E0-AF808FE2337F}" dt="2021-07-16T14:33:37.803" v="759" actId="14100"/>
        <pc:sldMkLst>
          <pc:docMk/>
          <pc:sldMk cId="0" sldId="383"/>
        </pc:sldMkLst>
        <pc:spChg chg="mod">
          <ac:chgData name="Flávio Olimpio" userId="2d1d60667f675a7b" providerId="LiveId" clId="{5E9B5B99-5C69-458F-B7E0-AF808FE2337F}" dt="2021-07-16T14:33:37.803" v="759" actId="14100"/>
          <ac:spMkLst>
            <pc:docMk/>
            <pc:sldMk cId="0" sldId="383"/>
            <ac:spMk id="3074" creationId="{828E68C5-88CA-41C4-ACBF-C06143A83B48}"/>
          </ac:spMkLst>
        </pc:spChg>
      </pc:sldChg>
      <pc:sldChg chg="del">
        <pc:chgData name="Flávio Olimpio" userId="2d1d60667f675a7b" providerId="LiveId" clId="{5E9B5B99-5C69-458F-B7E0-AF808FE2337F}" dt="2021-07-16T13:27:18.157" v="52" actId="47"/>
        <pc:sldMkLst>
          <pc:docMk/>
          <pc:sldMk cId="1796668217" sldId="384"/>
        </pc:sldMkLst>
      </pc:sldChg>
      <pc:sldChg chg="addSp delSp modSp new mod">
        <pc:chgData name="Flávio Olimpio" userId="2d1d60667f675a7b" providerId="LiveId" clId="{5E9B5B99-5C69-458F-B7E0-AF808FE2337F}" dt="2021-07-16T17:22:45.563" v="1371" actId="1076"/>
        <pc:sldMkLst>
          <pc:docMk/>
          <pc:sldMk cId="1813773313" sldId="384"/>
        </pc:sldMkLst>
        <pc:spChg chg="mod">
          <ac:chgData name="Flávio Olimpio" userId="2d1d60667f675a7b" providerId="LiveId" clId="{5E9B5B99-5C69-458F-B7E0-AF808FE2337F}" dt="2021-07-16T13:28:36.236" v="113" actId="207"/>
          <ac:spMkLst>
            <pc:docMk/>
            <pc:sldMk cId="1813773313" sldId="384"/>
            <ac:spMk id="2" creationId="{763D74EC-9327-4F35-A58B-099F0CD2DA83}"/>
          </ac:spMkLst>
        </pc:spChg>
        <pc:spChg chg="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3" creationId="{09ECE0C3-A4E5-4103-8269-DB7485720462}"/>
          </ac:spMkLst>
        </pc:spChg>
        <pc:spChg chg="del mod">
          <ac:chgData name="Flávio Olimpio" userId="2d1d60667f675a7b" providerId="LiveId" clId="{5E9B5B99-5C69-458F-B7E0-AF808FE2337F}" dt="2021-07-16T13:59:44.285" v="417" actId="478"/>
          <ac:spMkLst>
            <pc:docMk/>
            <pc:sldMk cId="1813773313" sldId="384"/>
            <ac:spMk id="4" creationId="{0682A28D-8DFD-46B3-872F-5AECC6518F18}"/>
          </ac:spMkLst>
        </pc:spChg>
        <pc:spChg chg="add del mod">
          <ac:chgData name="Flávio Olimpio" userId="2d1d60667f675a7b" providerId="LiveId" clId="{5E9B5B99-5C69-458F-B7E0-AF808FE2337F}" dt="2021-07-16T13:30:10.987" v="133" actId="767"/>
          <ac:spMkLst>
            <pc:docMk/>
            <pc:sldMk cId="1813773313" sldId="384"/>
            <ac:spMk id="5" creationId="{3A1C4FAC-F7AD-431E-A079-7F02B6DF8502}"/>
          </ac:spMkLst>
        </pc:spChg>
        <pc:spChg chg="add del mod">
          <ac:chgData name="Flávio Olimpio" userId="2d1d60667f675a7b" providerId="LiveId" clId="{5E9B5B99-5C69-458F-B7E0-AF808FE2337F}" dt="2021-07-16T13:31:46.968" v="144"/>
          <ac:spMkLst>
            <pc:docMk/>
            <pc:sldMk cId="1813773313" sldId="384"/>
            <ac:spMk id="6" creationId="{8E4FCDA2-437F-4393-AC5F-F70B0D5FB05D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7" creationId="{71709651-3960-4F9D-9AAA-0C2CE61C6337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8" creationId="{736AD9AC-4FFD-4BDA-9646-13731773D125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1" creationId="{6D8EC9EF-AD55-46BC-845C-EF90E93804A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2" creationId="{2EE8E310-8C3A-4162-944E-67F95AE2A7B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3" creationId="{73C1ED7E-A9BC-4E30-8493-184204D83CFC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4" creationId="{8612462F-FE96-4648-BA92-50DFE84A0932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5" creationId="{A3E27C6B-C2F8-4FF1-A838-53739AF00A82}"/>
          </ac:spMkLst>
        </pc:spChg>
        <pc:spChg chg="add mod">
          <ac:chgData name="Flávio Olimpio" userId="2d1d60667f675a7b" providerId="LiveId" clId="{5E9B5B99-5C69-458F-B7E0-AF808FE2337F}" dt="2021-07-16T14:08:34.717" v="519" actId="1076"/>
          <ac:spMkLst>
            <pc:docMk/>
            <pc:sldMk cId="1813773313" sldId="384"/>
            <ac:spMk id="29" creationId="{F3923518-7A33-499C-B7F1-1DB2312A7B7D}"/>
          </ac:spMkLst>
        </pc:spChg>
        <pc:spChg chg="add mod">
          <ac:chgData name="Flávio Olimpio" userId="2d1d60667f675a7b" providerId="LiveId" clId="{5E9B5B99-5C69-458F-B7E0-AF808FE2337F}" dt="2021-07-16T14:08:31.273" v="518" actId="1076"/>
          <ac:spMkLst>
            <pc:docMk/>
            <pc:sldMk cId="1813773313" sldId="384"/>
            <ac:spMk id="30" creationId="{CAF1D7C7-1AFF-4810-82FC-5E1BA5F4D904}"/>
          </ac:spMkLst>
        </pc:spChg>
        <pc:spChg chg="add mod">
          <ac:chgData name="Flávio Olimpio" userId="2d1d60667f675a7b" providerId="LiveId" clId="{5E9B5B99-5C69-458F-B7E0-AF808FE2337F}" dt="2021-07-16T14:08:28.613" v="517" actId="1076"/>
          <ac:spMkLst>
            <pc:docMk/>
            <pc:sldMk cId="1813773313" sldId="384"/>
            <ac:spMk id="31" creationId="{8DD43563-4793-4BAE-BBB7-0BEB190033B2}"/>
          </ac:spMkLst>
        </pc:spChg>
        <pc:spChg chg="add mod">
          <ac:chgData name="Flávio Olimpio" userId="2d1d60667f675a7b" providerId="LiveId" clId="{5E9B5B99-5C69-458F-B7E0-AF808FE2337F}" dt="2021-07-16T14:02:40.057" v="437" actId="1076"/>
          <ac:spMkLst>
            <pc:docMk/>
            <pc:sldMk cId="1813773313" sldId="384"/>
            <ac:spMk id="32" creationId="{8CAC5DDC-13FD-461F-A693-D96A71BA073F}"/>
          </ac:spMkLst>
        </pc:spChg>
        <pc:spChg chg="add mod">
          <ac:chgData name="Flávio Olimpio" userId="2d1d60667f675a7b" providerId="LiveId" clId="{5E9B5B99-5C69-458F-B7E0-AF808FE2337F}" dt="2021-07-16T17:22:45.563" v="1371" actId="1076"/>
          <ac:spMkLst>
            <pc:docMk/>
            <pc:sldMk cId="1813773313" sldId="384"/>
            <ac:spMk id="33" creationId="{8507DAE9-ABF8-4EF5-A4AF-4AB023992268}"/>
          </ac:spMkLst>
        </pc:spChg>
        <pc:spChg chg="add del mod">
          <ac:chgData name="Flávio Olimpio" userId="2d1d60667f675a7b" providerId="LiveId" clId="{5E9B5B99-5C69-458F-B7E0-AF808FE2337F}" dt="2021-07-16T14:08:37.875" v="520" actId="478"/>
          <ac:spMkLst>
            <pc:docMk/>
            <pc:sldMk cId="1813773313" sldId="384"/>
            <ac:spMk id="34" creationId="{0D99486B-B8D5-4A10-9811-F66C6ECB3BA1}"/>
          </ac:spMkLst>
        </pc:spChg>
        <pc:spChg chg="add mod">
          <ac:chgData name="Flávio Olimpio" userId="2d1d60667f675a7b" providerId="LiveId" clId="{5E9B5B99-5C69-458F-B7E0-AF808FE2337F}" dt="2021-07-16T14:15:11.544" v="574" actId="20577"/>
          <ac:spMkLst>
            <pc:docMk/>
            <pc:sldMk cId="1813773313" sldId="384"/>
            <ac:spMk id="35" creationId="{1241F04D-CA43-4BDE-A385-4914D033DE8A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6" creationId="{0DD03E24-BBB0-4A1B-89E4-E72F907D7238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7" creationId="{3BE5FB13-026E-40F1-B751-D20039C735E0}"/>
          </ac:spMkLst>
        </pc:spChg>
        <pc:spChg chg="mod">
          <ac:chgData name="Flávio Olimpio" userId="2d1d60667f675a7b" providerId="LiveId" clId="{5E9B5B99-5C69-458F-B7E0-AF808FE2337F}" dt="2021-07-16T14:14:03.557" v="567" actId="208"/>
          <ac:spMkLst>
            <pc:docMk/>
            <pc:sldMk cId="1813773313" sldId="384"/>
            <ac:spMk id="40" creationId="{73FF3A90-5E06-40B3-82CE-3E1C3A45656A}"/>
          </ac:spMkLst>
        </pc:spChg>
        <pc:spChg chg="mod">
          <ac:chgData name="Flávio Olimpio" userId="2d1d60667f675a7b" providerId="LiveId" clId="{5E9B5B99-5C69-458F-B7E0-AF808FE2337F}" dt="2021-07-16T14:14:24.851" v="569" actId="207"/>
          <ac:spMkLst>
            <pc:docMk/>
            <pc:sldMk cId="1813773313" sldId="384"/>
            <ac:spMk id="41" creationId="{8653D9BB-E4E4-420F-AE0E-359D09D656EC}"/>
          </ac:spMkLst>
        </pc:spChg>
        <pc:spChg chg="add mod">
          <ac:chgData name="Flávio Olimpio" userId="2d1d60667f675a7b" providerId="LiveId" clId="{5E9B5B99-5C69-458F-B7E0-AF808FE2337F}" dt="2021-07-16T14:20:10.627" v="627" actId="1076"/>
          <ac:spMkLst>
            <pc:docMk/>
            <pc:sldMk cId="1813773313" sldId="384"/>
            <ac:spMk id="42" creationId="{122773A4-9A82-475A-A49C-2B11F563A1C1}"/>
          </ac:spMkLst>
        </pc:spChg>
        <pc:spChg chg="add del mod">
          <ac:chgData name="Flávio Olimpio" userId="2d1d60667f675a7b" providerId="LiveId" clId="{5E9B5B99-5C69-458F-B7E0-AF808FE2337F}" dt="2021-07-16T14:20:31.351" v="629"/>
          <ac:spMkLst>
            <pc:docMk/>
            <pc:sldMk cId="1813773313" sldId="384"/>
            <ac:spMk id="43" creationId="{542D8AE8-D2A5-4ED2-B1CD-F6CF7E2A8636}"/>
          </ac:spMkLst>
        </pc:spChg>
        <pc:grpChg chg="add mod">
          <ac:chgData name="Flávio Olimpio" userId="2d1d60667f675a7b" providerId="LiveId" clId="{5E9B5B99-5C69-458F-B7E0-AF808FE2337F}" dt="2021-07-16T14:13:28.379" v="562" actId="1076"/>
          <ac:grpSpMkLst>
            <pc:docMk/>
            <pc:sldMk cId="1813773313" sldId="384"/>
            <ac:grpSpMk id="38" creationId="{53036E3D-5D73-4C9C-AF52-CD6C5188A900}"/>
          </ac:grpSpMkLst>
        </pc:grpChg>
        <pc:grpChg chg="add mod">
          <ac:chgData name="Flávio Olimpio" userId="2d1d60667f675a7b" providerId="LiveId" clId="{5E9B5B99-5C69-458F-B7E0-AF808FE2337F}" dt="2021-07-16T14:13:39.812" v="563" actId="207"/>
          <ac:grpSpMkLst>
            <pc:docMk/>
            <pc:sldMk cId="1813773313" sldId="384"/>
            <ac:grpSpMk id="39" creationId="{0D2D5136-F597-4B81-B9AE-42291A8A3198}"/>
          </ac:grpSpMkLst>
        </pc:grp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0" creationId="{4ED4F670-472F-4A9E-926C-15E531AFFBF1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2" creationId="{D611EA34-8FA5-4D94-9518-CCEA3C3722A3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8" creationId="{292EDC22-46DD-4DCA-B920-ED9B4B9D05BF}"/>
          </ac:cxnSpMkLst>
        </pc:cxnChg>
      </pc:sldChg>
      <pc:sldChg chg="addSp delSp modSp add mod">
        <pc:chgData name="Flávio Olimpio" userId="2d1d60667f675a7b" providerId="LiveId" clId="{5E9B5B99-5C69-458F-B7E0-AF808FE2337F}" dt="2021-07-16T15:49:24.768" v="1369" actId="1076"/>
        <pc:sldMkLst>
          <pc:docMk/>
          <pc:sldMk cId="558596073" sldId="385"/>
        </pc:sldMkLst>
        <pc:spChg chg="del">
          <ac:chgData name="Flávio Olimpio" userId="2d1d60667f675a7b" providerId="LiveId" clId="{5E9B5B99-5C69-458F-B7E0-AF808FE2337F}" dt="2021-07-16T14:20:44.907" v="632" actId="478"/>
          <ac:spMkLst>
            <pc:docMk/>
            <pc:sldMk cId="558596073" sldId="385"/>
            <ac:spMk id="3" creationId="{09ECE0C3-A4E5-4103-8269-DB7485720462}"/>
          </ac:spMkLst>
        </pc:spChg>
        <pc:spChg chg="add del mod">
          <ac:chgData name="Flávio Olimpio" userId="2d1d60667f675a7b" providerId="LiveId" clId="{5E9B5B99-5C69-458F-B7E0-AF808FE2337F}" dt="2021-07-16T14:20:46.651" v="633" actId="478"/>
          <ac:spMkLst>
            <pc:docMk/>
            <pc:sldMk cId="558596073" sldId="385"/>
            <ac:spMk id="5" creationId="{B5CC1353-E200-4168-9392-5A753BF8B83F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7" creationId="{71709651-3960-4F9D-9AAA-0C2CE61C6337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8" creationId="{736AD9AC-4FFD-4BDA-9646-13731773D12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5:49:18.992" v="1367" actId="1076"/>
          <ac:spMkLst>
            <pc:docMk/>
            <pc:sldMk cId="558596073" sldId="385"/>
            <ac:spMk id="16" creationId="{89BCE407-3CA2-4024-B75D-B213DCB71E8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1" creationId="{6D8EC9EF-AD55-46BC-845C-EF90E93804A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2" creationId="{2EE8E310-8C3A-4162-944E-67F95AE2A7B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3" creationId="{73C1ED7E-A9BC-4E30-8493-184204D83CFC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4" creationId="{8612462F-FE96-4648-BA92-50DFE84A093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5" creationId="{A3E27C6B-C2F8-4FF1-A838-53739AF00A8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9" creationId="{F3923518-7A33-499C-B7F1-1DB2312A7B7D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0" creationId="{CAF1D7C7-1AFF-4810-82FC-5E1BA5F4D904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1" creationId="{8DD43563-4793-4BAE-BBB7-0BEB190033B2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2" creationId="{8CAC5DDC-13FD-461F-A693-D96A71BA073F}"/>
          </ac:spMkLst>
        </pc:spChg>
        <pc:spChg chg="del">
          <ac:chgData name="Flávio Olimpio" userId="2d1d60667f675a7b" providerId="LiveId" clId="{5E9B5B99-5C69-458F-B7E0-AF808FE2337F}" dt="2021-07-16T14:22:40.747" v="655" actId="478"/>
          <ac:spMkLst>
            <pc:docMk/>
            <pc:sldMk cId="558596073" sldId="385"/>
            <ac:spMk id="33" creationId="{8507DAE9-ABF8-4EF5-A4AF-4AB023992268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34" creationId="{C3483CC3-3AC0-4859-9DFC-CA7454AA3715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5" creationId="{1241F04D-CA43-4BDE-A385-4914D033DE8A}"/>
          </ac:spMkLst>
        </pc:spChg>
        <pc:spChg chg="mod">
          <ac:chgData name="Flávio Olimpio" userId="2d1d60667f675a7b" providerId="LiveId" clId="{5E9B5B99-5C69-458F-B7E0-AF808FE2337F}" dt="2021-07-16T15:40:22.082" v="1209" actId="1076"/>
          <ac:spMkLst>
            <pc:docMk/>
            <pc:sldMk cId="558596073" sldId="385"/>
            <ac:spMk id="42" creationId="{122773A4-9A82-475A-A49C-2B11F563A1C1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3" creationId="{9CD82E08-025A-4AC7-AC44-6C9395E7AC99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4" creationId="{A1EBDD4B-67FF-4FE5-BF32-9DB5A1BB33B6}"/>
          </ac:spMkLst>
        </pc:spChg>
        <pc:spChg chg="add mod">
          <ac:chgData name="Flávio Olimpio" userId="2d1d60667f675a7b" providerId="LiveId" clId="{5E9B5B99-5C69-458F-B7E0-AF808FE2337F}" dt="2021-07-16T14:45:48.272" v="1072" actId="1076"/>
          <ac:spMkLst>
            <pc:docMk/>
            <pc:sldMk cId="558596073" sldId="385"/>
            <ac:spMk id="45" creationId="{B6828C90-1571-4B66-83D9-C215D3B1C5CB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6" creationId="{52B3D42F-8C70-4765-B90A-CC301301C240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7" creationId="{F4D942BB-FBD1-4AE4-BCF4-1081635695C6}"/>
          </ac:spMkLst>
        </pc:spChg>
        <pc:spChg chg="add mod">
          <ac:chgData name="Flávio Olimpio" userId="2d1d60667f675a7b" providerId="LiveId" clId="{5E9B5B99-5C69-458F-B7E0-AF808FE2337F}" dt="2021-07-16T15:40:38.408" v="1213" actId="1076"/>
          <ac:spMkLst>
            <pc:docMk/>
            <pc:sldMk cId="558596073" sldId="385"/>
            <ac:spMk id="48" creationId="{5B061756-43F8-41AF-AC4C-B571EC7FDAD5}"/>
          </ac:spMkLst>
        </pc:spChg>
        <pc:spChg chg="add mod">
          <ac:chgData name="Flávio Olimpio" userId="2d1d60667f675a7b" providerId="LiveId" clId="{5E9B5B99-5C69-458F-B7E0-AF808FE2337F}" dt="2021-07-16T14:40:54.486" v="999" actId="207"/>
          <ac:spMkLst>
            <pc:docMk/>
            <pc:sldMk cId="558596073" sldId="385"/>
            <ac:spMk id="49" creationId="{1BFBBED6-D0A6-4242-A516-FD1365EC9CC4}"/>
          </ac:spMkLst>
        </pc:spChg>
        <pc:spChg chg="add mod">
          <ac:chgData name="Flávio Olimpio" userId="2d1d60667f675a7b" providerId="LiveId" clId="{5E9B5B99-5C69-458F-B7E0-AF808FE2337F}" dt="2021-07-16T15:44:50.099" v="1294" actId="1076"/>
          <ac:spMkLst>
            <pc:docMk/>
            <pc:sldMk cId="558596073" sldId="385"/>
            <ac:spMk id="50" creationId="{800D9684-367B-4D69-A74E-74F6B9DEC700}"/>
          </ac:spMkLst>
        </pc:spChg>
        <pc:spChg chg="add mod">
          <ac:chgData name="Flávio Olimpio" userId="2d1d60667f675a7b" providerId="LiveId" clId="{5E9B5B99-5C69-458F-B7E0-AF808FE2337F}" dt="2021-07-16T15:44:53.329" v="1295" actId="1076"/>
          <ac:spMkLst>
            <pc:docMk/>
            <pc:sldMk cId="558596073" sldId="385"/>
            <ac:spMk id="51" creationId="{6593B6EC-04B9-4316-A97F-631BA028FCB3}"/>
          </ac:spMkLst>
        </pc:spChg>
        <pc:spChg chg="add mod">
          <ac:chgData name="Flávio Olimpio" userId="2d1d60667f675a7b" providerId="LiveId" clId="{5E9B5B99-5C69-458F-B7E0-AF808FE2337F}" dt="2021-07-16T15:44:55.627" v="1296" actId="1076"/>
          <ac:spMkLst>
            <pc:docMk/>
            <pc:sldMk cId="558596073" sldId="385"/>
            <ac:spMk id="52" creationId="{2B74681D-7EF7-46EB-8483-C7EA75056BE4}"/>
          </ac:spMkLst>
        </pc:spChg>
        <pc:spChg chg="add mod">
          <ac:chgData name="Flávio Olimpio" userId="2d1d60667f675a7b" providerId="LiveId" clId="{5E9B5B99-5C69-458F-B7E0-AF808FE2337F}" dt="2021-07-16T15:45:00.859" v="1298" actId="1076"/>
          <ac:spMkLst>
            <pc:docMk/>
            <pc:sldMk cId="558596073" sldId="385"/>
            <ac:spMk id="53" creationId="{63AE8061-6E27-4ACE-A8AD-142819E3A640}"/>
          </ac:spMkLst>
        </pc:spChg>
        <pc:spChg chg="add mod">
          <ac:chgData name="Flávio Olimpio" userId="2d1d60667f675a7b" providerId="LiveId" clId="{5E9B5B99-5C69-458F-B7E0-AF808FE2337F}" dt="2021-07-16T15:44:57.863" v="1297" actId="1076"/>
          <ac:spMkLst>
            <pc:docMk/>
            <pc:sldMk cId="558596073" sldId="385"/>
            <ac:spMk id="54" creationId="{9A31B982-3396-46BB-BCDC-137EADA0C051}"/>
          </ac:spMkLst>
        </pc:spChg>
        <pc:spChg chg="add mod">
          <ac:chgData name="Flávio Olimpio" userId="2d1d60667f675a7b" providerId="LiveId" clId="{5E9B5B99-5C69-458F-B7E0-AF808FE2337F}" dt="2021-07-16T15:45:03.631" v="1299" actId="1076"/>
          <ac:spMkLst>
            <pc:docMk/>
            <pc:sldMk cId="558596073" sldId="385"/>
            <ac:spMk id="55" creationId="{28FA6D48-B952-41BF-BD1A-B3F44CCB7226}"/>
          </ac:spMkLst>
        </pc:spChg>
        <pc:spChg chg="add mod">
          <ac:chgData name="Flávio Olimpio" userId="2d1d60667f675a7b" providerId="LiveId" clId="{5E9B5B99-5C69-458F-B7E0-AF808FE2337F}" dt="2021-07-16T15:45:06.225" v="1300" actId="1076"/>
          <ac:spMkLst>
            <pc:docMk/>
            <pc:sldMk cId="558596073" sldId="385"/>
            <ac:spMk id="56" creationId="{0D0863EC-BD47-4AC2-992D-CBBFB1254660}"/>
          </ac:spMkLst>
        </pc:spChg>
        <pc:spChg chg="add mod">
          <ac:chgData name="Flávio Olimpio" userId="2d1d60667f675a7b" providerId="LiveId" clId="{5E9B5B99-5C69-458F-B7E0-AF808FE2337F}" dt="2021-07-16T15:45:09.221" v="1301" actId="1076"/>
          <ac:spMkLst>
            <pc:docMk/>
            <pc:sldMk cId="558596073" sldId="385"/>
            <ac:spMk id="57" creationId="{7B2A77A2-E388-498A-8440-D2B218EEF486}"/>
          </ac:spMkLst>
        </pc:spChg>
        <pc:spChg chg="add mod">
          <ac:chgData name="Flávio Olimpio" userId="2d1d60667f675a7b" providerId="LiveId" clId="{5E9B5B99-5C69-458F-B7E0-AF808FE2337F}" dt="2021-07-16T15:45:29.017" v="1304" actId="1076"/>
          <ac:spMkLst>
            <pc:docMk/>
            <pc:sldMk cId="558596073" sldId="385"/>
            <ac:spMk id="58" creationId="{0B1725BE-AF13-4581-80AE-5CA7F915D445}"/>
          </ac:spMkLst>
        </pc:spChg>
        <pc:spChg chg="add mod">
          <ac:chgData name="Flávio Olimpio" userId="2d1d60667f675a7b" providerId="LiveId" clId="{5E9B5B99-5C69-458F-B7E0-AF808FE2337F}" dt="2021-07-16T15:48:53.340" v="1361" actId="1076"/>
          <ac:spMkLst>
            <pc:docMk/>
            <pc:sldMk cId="558596073" sldId="385"/>
            <ac:spMk id="59" creationId="{EDE7CBA7-6C64-4C2C-938D-A20072AFD664}"/>
          </ac:spMkLst>
        </pc:spChg>
        <pc:spChg chg="add mod">
          <ac:chgData name="Flávio Olimpio" userId="2d1d60667f675a7b" providerId="LiveId" clId="{5E9B5B99-5C69-458F-B7E0-AF808FE2337F}" dt="2021-07-16T15:45:35.474" v="1305" actId="1076"/>
          <ac:spMkLst>
            <pc:docMk/>
            <pc:sldMk cId="558596073" sldId="385"/>
            <ac:spMk id="60" creationId="{C8694E77-0045-46CE-B650-C50104D2BEB2}"/>
          </ac:spMkLst>
        </pc:spChg>
        <pc:spChg chg="add mod">
          <ac:chgData name="Flávio Olimpio" userId="2d1d60667f675a7b" providerId="LiveId" clId="{5E9B5B99-5C69-458F-B7E0-AF808FE2337F}" dt="2021-07-16T15:45:37.651" v="1306" actId="1076"/>
          <ac:spMkLst>
            <pc:docMk/>
            <pc:sldMk cId="558596073" sldId="385"/>
            <ac:spMk id="61" creationId="{CABF0D19-3984-4607-832D-2D23F826511F}"/>
          </ac:spMkLst>
        </pc:spChg>
        <pc:spChg chg="add mod">
          <ac:chgData name="Flávio Olimpio" userId="2d1d60667f675a7b" providerId="LiveId" clId="{5E9B5B99-5C69-458F-B7E0-AF808FE2337F}" dt="2021-07-16T15:48:57.923" v="1362" actId="1076"/>
          <ac:spMkLst>
            <pc:docMk/>
            <pc:sldMk cId="558596073" sldId="385"/>
            <ac:spMk id="62" creationId="{A464F2DC-A491-40BC-A34B-8C36EEF249F9}"/>
          </ac:spMkLst>
        </pc:spChg>
        <pc:spChg chg="add mod">
          <ac:chgData name="Flávio Olimpio" userId="2d1d60667f675a7b" providerId="LiveId" clId="{5E9B5B99-5C69-458F-B7E0-AF808FE2337F}" dt="2021-07-16T15:49:04.661" v="1364" actId="1076"/>
          <ac:spMkLst>
            <pc:docMk/>
            <pc:sldMk cId="558596073" sldId="385"/>
            <ac:spMk id="63" creationId="{BAF45FDC-F054-4749-AE7F-BF8F8D729459}"/>
          </ac:spMkLst>
        </pc:spChg>
        <pc:spChg chg="add mod">
          <ac:chgData name="Flávio Olimpio" userId="2d1d60667f675a7b" providerId="LiveId" clId="{5E9B5B99-5C69-458F-B7E0-AF808FE2337F}" dt="2021-07-16T15:49:01.255" v="1363" actId="1076"/>
          <ac:spMkLst>
            <pc:docMk/>
            <pc:sldMk cId="558596073" sldId="385"/>
            <ac:spMk id="64" creationId="{F4D83B6E-AC15-4DF5-9899-15C6E4BA432C}"/>
          </ac:spMkLst>
        </pc:spChg>
        <pc:spChg chg="add mod">
          <ac:chgData name="Flávio Olimpio" userId="2d1d60667f675a7b" providerId="LiveId" clId="{5E9B5B99-5C69-458F-B7E0-AF808FE2337F}" dt="2021-07-16T15:49:08.139" v="1365" actId="1076"/>
          <ac:spMkLst>
            <pc:docMk/>
            <pc:sldMk cId="558596073" sldId="385"/>
            <ac:spMk id="65" creationId="{63403B61-9763-49B0-A7F1-614C1B3AAADA}"/>
          </ac:spMkLst>
        </pc:spChg>
        <pc:spChg chg="add mod">
          <ac:chgData name="Flávio Olimpio" userId="2d1d60667f675a7b" providerId="LiveId" clId="{5E9B5B99-5C69-458F-B7E0-AF808FE2337F}" dt="2021-07-16T15:49:24.768" v="1369" actId="1076"/>
          <ac:spMkLst>
            <pc:docMk/>
            <pc:sldMk cId="558596073" sldId="385"/>
            <ac:spMk id="66" creationId="{D776A1F8-6689-48A4-8972-E55A3A6142A4}"/>
          </ac:spMkLst>
        </pc:s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8" creationId="{53036E3D-5D73-4C9C-AF52-CD6C5188A900}"/>
          </ac:grpSpMkLst>
        </pc:gr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9" creationId="{0D2D5136-F597-4B81-B9AE-42291A8A3198}"/>
          </ac:grpSpMkLst>
        </pc:grp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0" creationId="{4ED4F670-472F-4A9E-926C-15E531AFFBF1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2" creationId="{D611EA34-8FA5-4D94-9518-CCEA3C3722A3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8" creationId="{292EDC22-46DD-4DCA-B920-ED9B4B9D05BF}"/>
          </ac:cxnSpMkLst>
        </pc:cxnChg>
      </pc:sldChg>
      <pc:sldChg chg="del">
        <pc:chgData name="Flávio Olimpio" userId="2d1d60667f675a7b" providerId="LiveId" clId="{5E9B5B99-5C69-458F-B7E0-AF808FE2337F}" dt="2021-07-16T13:27:18.366" v="53" actId="47"/>
        <pc:sldMkLst>
          <pc:docMk/>
          <pc:sldMk cId="2219406037" sldId="385"/>
        </pc:sldMkLst>
      </pc:sldChg>
      <pc:sldChg chg="addSp delSp modSp new mod">
        <pc:chgData name="Flávio Olimpio" userId="2d1d60667f675a7b" providerId="LiveId" clId="{5E9B5B99-5C69-458F-B7E0-AF808FE2337F}" dt="2021-07-17T19:43:47.889" v="2142" actId="14100"/>
        <pc:sldMkLst>
          <pc:docMk/>
          <pc:sldMk cId="3433875660" sldId="386"/>
        </pc:sldMkLst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2" creationId="{910D50D6-727E-48E7-B971-50FFA834A7A7}"/>
          </ac:spMkLst>
        </pc:spChg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3" creationId="{C2C2B5AA-D812-425A-8601-022B04D45E4C}"/>
          </ac:spMkLst>
        </pc:spChg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4" creationId="{9FE4F925-E87F-409D-94FF-EA513E55CFAD}"/>
          </ac:spMkLst>
        </pc:spChg>
        <pc:spChg chg="add del mod">
          <ac:chgData name="Flávio Olimpio" userId="2d1d60667f675a7b" providerId="LiveId" clId="{5E9B5B99-5C69-458F-B7E0-AF808FE2337F}" dt="2021-07-17T18:35:39.303" v="1782"/>
          <ac:spMkLst>
            <pc:docMk/>
            <pc:sldMk cId="3433875660" sldId="386"/>
            <ac:spMk id="21" creationId="{90043D64-BB5E-4ECE-81B7-E772F660B44B}"/>
          </ac:spMkLst>
        </pc:spChg>
        <pc:spChg chg="mod">
          <ac:chgData name="Flávio Olimpio" userId="2d1d60667f675a7b" providerId="LiveId" clId="{5E9B5B99-5C69-458F-B7E0-AF808FE2337F}" dt="2021-07-17T18:35:50.766" v="1783"/>
          <ac:spMkLst>
            <pc:docMk/>
            <pc:sldMk cId="3433875660" sldId="386"/>
            <ac:spMk id="23" creationId="{6A1DB1EB-1BAB-47AC-848B-F3D3878E5C52}"/>
          </ac:spMkLst>
        </pc:spChg>
        <pc:spChg chg="mod">
          <ac:chgData name="Flávio Olimpio" userId="2d1d60667f675a7b" providerId="LiveId" clId="{5E9B5B99-5C69-458F-B7E0-AF808FE2337F}" dt="2021-07-17T18:35:50.766" v="1783"/>
          <ac:spMkLst>
            <pc:docMk/>
            <pc:sldMk cId="3433875660" sldId="386"/>
            <ac:spMk id="24" creationId="{713DE01C-7EAB-4141-8532-3C7AA558F741}"/>
          </ac:spMkLst>
        </pc:spChg>
        <pc:spChg chg="mod">
          <ac:chgData name="Flávio Olimpio" userId="2d1d60667f675a7b" providerId="LiveId" clId="{5E9B5B99-5C69-458F-B7E0-AF808FE2337F}" dt="2021-07-17T18:36:03.324" v="1785"/>
          <ac:spMkLst>
            <pc:docMk/>
            <pc:sldMk cId="3433875660" sldId="386"/>
            <ac:spMk id="26" creationId="{9A6E131A-E190-42EA-8817-7671C2815BB9}"/>
          </ac:spMkLst>
        </pc:spChg>
        <pc:spChg chg="mod">
          <ac:chgData name="Flávio Olimpio" userId="2d1d60667f675a7b" providerId="LiveId" clId="{5E9B5B99-5C69-458F-B7E0-AF808FE2337F}" dt="2021-07-17T18:36:03.324" v="1785"/>
          <ac:spMkLst>
            <pc:docMk/>
            <pc:sldMk cId="3433875660" sldId="386"/>
            <ac:spMk id="27" creationId="{11DB4E27-F97B-48D5-92A9-913B1059EEF6}"/>
          </ac:spMkLst>
        </pc:spChg>
        <pc:spChg chg="add mod">
          <ac:chgData name="Flávio Olimpio" userId="2d1d60667f675a7b" providerId="LiveId" clId="{5E9B5B99-5C69-458F-B7E0-AF808FE2337F}" dt="2021-07-17T18:36:36.954" v="1791" actId="1076"/>
          <ac:spMkLst>
            <pc:docMk/>
            <pc:sldMk cId="3433875660" sldId="386"/>
            <ac:spMk id="29" creationId="{7A273694-E178-48D5-80AC-3C1B875ABC87}"/>
          </ac:spMkLst>
        </pc:spChg>
        <pc:spChg chg="add mod">
          <ac:chgData name="Flávio Olimpio" userId="2d1d60667f675a7b" providerId="LiveId" clId="{5E9B5B99-5C69-458F-B7E0-AF808FE2337F}" dt="2021-07-17T18:36:47.185" v="1794" actId="20577"/>
          <ac:spMkLst>
            <pc:docMk/>
            <pc:sldMk cId="3433875660" sldId="386"/>
            <ac:spMk id="30" creationId="{78D1ADBD-15FE-40DE-A782-167F87F55132}"/>
          </ac:spMkLst>
        </pc:spChg>
        <pc:spChg chg="add mod">
          <ac:chgData name="Flávio Olimpio" userId="2d1d60667f675a7b" providerId="LiveId" clId="{5E9B5B99-5C69-458F-B7E0-AF808FE2337F}" dt="2021-07-17T18:37:45.015" v="1804" actId="404"/>
          <ac:spMkLst>
            <pc:docMk/>
            <pc:sldMk cId="3433875660" sldId="386"/>
            <ac:spMk id="35" creationId="{E7C350B3-67FA-4950-B1B7-208247B581AD}"/>
          </ac:spMkLst>
        </pc:spChg>
        <pc:spChg chg="add del mod">
          <ac:chgData name="Flávio Olimpio" userId="2d1d60667f675a7b" providerId="LiveId" clId="{5E9B5B99-5C69-458F-B7E0-AF808FE2337F}" dt="2021-07-17T18:38:27.703" v="1811" actId="478"/>
          <ac:spMkLst>
            <pc:docMk/>
            <pc:sldMk cId="3433875660" sldId="386"/>
            <ac:spMk id="36" creationId="{A022934B-9E88-49A1-92DC-75559D087F11}"/>
          </ac:spMkLst>
        </pc:spChg>
        <pc:spChg chg="add mod">
          <ac:chgData name="Flávio Olimpio" userId="2d1d60667f675a7b" providerId="LiveId" clId="{5E9B5B99-5C69-458F-B7E0-AF808FE2337F}" dt="2021-07-17T18:38:43.163" v="1814" actId="1076"/>
          <ac:spMkLst>
            <pc:docMk/>
            <pc:sldMk cId="3433875660" sldId="386"/>
            <ac:spMk id="37" creationId="{0CDE27EE-46DE-4A6D-BFA3-5820230539D8}"/>
          </ac:spMkLst>
        </pc:spChg>
        <pc:spChg chg="add del mod">
          <ac:chgData name="Flávio Olimpio" userId="2d1d60667f675a7b" providerId="LiveId" clId="{5E9B5B99-5C69-458F-B7E0-AF808FE2337F}" dt="2021-07-17T18:53:35.854" v="1821" actId="478"/>
          <ac:spMkLst>
            <pc:docMk/>
            <pc:sldMk cId="3433875660" sldId="386"/>
            <ac:spMk id="38" creationId="{BFCD1DFE-D3A8-48EB-9E07-D344230DA96B}"/>
          </ac:spMkLst>
        </pc:spChg>
        <pc:spChg chg="add mod">
          <ac:chgData name="Flávio Olimpio" userId="2d1d60667f675a7b" providerId="LiveId" clId="{5E9B5B99-5C69-458F-B7E0-AF808FE2337F}" dt="2021-07-17T18:58:33.593" v="1826" actId="14100"/>
          <ac:spMkLst>
            <pc:docMk/>
            <pc:sldMk cId="3433875660" sldId="386"/>
            <ac:spMk id="39" creationId="{5C1A6136-02CA-451F-A9D8-96FB2353E8C2}"/>
          </ac:spMkLst>
        </pc:spChg>
        <pc:spChg chg="add mod">
          <ac:chgData name="Flávio Olimpio" userId="2d1d60667f675a7b" providerId="LiveId" clId="{5E9B5B99-5C69-458F-B7E0-AF808FE2337F}" dt="2021-07-17T18:58:46.023" v="1828" actId="1076"/>
          <ac:spMkLst>
            <pc:docMk/>
            <pc:sldMk cId="3433875660" sldId="386"/>
            <ac:spMk id="40" creationId="{3D746D52-CDCA-4DBF-8265-723DB3925A80}"/>
          </ac:spMkLst>
        </pc:spChg>
        <pc:spChg chg="add mod">
          <ac:chgData name="Flávio Olimpio" userId="2d1d60667f675a7b" providerId="LiveId" clId="{5E9B5B99-5C69-458F-B7E0-AF808FE2337F}" dt="2021-07-17T18:58:51.677" v="1830" actId="1076"/>
          <ac:spMkLst>
            <pc:docMk/>
            <pc:sldMk cId="3433875660" sldId="386"/>
            <ac:spMk id="41" creationId="{4F2AE4D2-C03A-47D0-B570-8455E3CF0FED}"/>
          </ac:spMkLst>
        </pc:spChg>
        <pc:spChg chg="add del mod">
          <ac:chgData name="Flávio Olimpio" userId="2d1d60667f675a7b" providerId="LiveId" clId="{5E9B5B99-5C69-458F-B7E0-AF808FE2337F}" dt="2021-07-17T19:08:54.256" v="1846" actId="478"/>
          <ac:spMkLst>
            <pc:docMk/>
            <pc:sldMk cId="3433875660" sldId="386"/>
            <ac:spMk id="42" creationId="{33D10551-86C1-4EB9-854D-6732C0087E05}"/>
          </ac:spMkLst>
        </pc:spChg>
        <pc:spChg chg="add mod">
          <ac:chgData name="Flávio Olimpio" userId="2d1d60667f675a7b" providerId="LiveId" clId="{5E9B5B99-5C69-458F-B7E0-AF808FE2337F}" dt="2021-07-17T19:10:01.779" v="1855" actId="207"/>
          <ac:spMkLst>
            <pc:docMk/>
            <pc:sldMk cId="3433875660" sldId="386"/>
            <ac:spMk id="43" creationId="{1E64C0B7-A385-48A2-B9EA-4E810D6EB637}"/>
          </ac:spMkLst>
        </pc:spChg>
        <pc:spChg chg="add mod">
          <ac:chgData name="Flávio Olimpio" userId="2d1d60667f675a7b" providerId="LiveId" clId="{5E9B5B99-5C69-458F-B7E0-AF808FE2337F}" dt="2021-07-17T19:09:02.356" v="1849" actId="164"/>
          <ac:spMkLst>
            <pc:docMk/>
            <pc:sldMk cId="3433875660" sldId="386"/>
            <ac:spMk id="44" creationId="{387A5962-A2E9-4CA0-8EFD-11D1944A9DB9}"/>
          </ac:spMkLst>
        </pc:spChg>
        <pc:spChg chg="add mod">
          <ac:chgData name="Flávio Olimpio" userId="2d1d60667f675a7b" providerId="LiveId" clId="{5E9B5B99-5C69-458F-B7E0-AF808FE2337F}" dt="2021-07-17T19:10:58.299" v="1875" actId="1076"/>
          <ac:spMkLst>
            <pc:docMk/>
            <pc:sldMk cId="3433875660" sldId="386"/>
            <ac:spMk id="46" creationId="{4EB25731-4FF5-4DDF-A4A5-2B3DC3174C2F}"/>
          </ac:spMkLst>
        </pc:spChg>
        <pc:spChg chg="add mod">
          <ac:chgData name="Flávio Olimpio" userId="2d1d60667f675a7b" providerId="LiveId" clId="{5E9B5B99-5C69-458F-B7E0-AF808FE2337F}" dt="2021-07-17T19:11:20.637" v="1879" actId="1076"/>
          <ac:spMkLst>
            <pc:docMk/>
            <pc:sldMk cId="3433875660" sldId="386"/>
            <ac:spMk id="47" creationId="{10CF6582-A67F-412C-98D3-4D182ED71D20}"/>
          </ac:spMkLst>
        </pc:spChg>
        <pc:spChg chg="add mod">
          <ac:chgData name="Flávio Olimpio" userId="2d1d60667f675a7b" providerId="LiveId" clId="{5E9B5B99-5C69-458F-B7E0-AF808FE2337F}" dt="2021-07-17T19:12:16.775" v="1891" actId="1076"/>
          <ac:spMkLst>
            <pc:docMk/>
            <pc:sldMk cId="3433875660" sldId="386"/>
            <ac:spMk id="48" creationId="{D3AE1700-9E3E-4FE3-8440-DA6C46D96CFD}"/>
          </ac:spMkLst>
        </pc:spChg>
        <pc:spChg chg="add mod">
          <ac:chgData name="Flávio Olimpio" userId="2d1d60667f675a7b" providerId="LiveId" clId="{5E9B5B99-5C69-458F-B7E0-AF808FE2337F}" dt="2021-07-17T19:12:51.261" v="1906" actId="20577"/>
          <ac:spMkLst>
            <pc:docMk/>
            <pc:sldMk cId="3433875660" sldId="386"/>
            <ac:spMk id="49" creationId="{BF0B1E1B-03CD-44A1-9C12-B1390C3A19E2}"/>
          </ac:spMkLst>
        </pc:spChg>
        <pc:spChg chg="add mod">
          <ac:chgData name="Flávio Olimpio" userId="2d1d60667f675a7b" providerId="LiveId" clId="{5E9B5B99-5C69-458F-B7E0-AF808FE2337F}" dt="2021-07-17T19:37:46.252" v="1956" actId="1076"/>
          <ac:spMkLst>
            <pc:docMk/>
            <pc:sldMk cId="3433875660" sldId="386"/>
            <ac:spMk id="50" creationId="{9E4648B9-69FB-4011-8B45-58E24B4E1332}"/>
          </ac:spMkLst>
        </pc:spChg>
        <pc:spChg chg="add mod">
          <ac:chgData name="Flávio Olimpio" userId="2d1d60667f675a7b" providerId="LiveId" clId="{5E9B5B99-5C69-458F-B7E0-AF808FE2337F}" dt="2021-07-17T19:37:37.895" v="1953" actId="14100"/>
          <ac:spMkLst>
            <pc:docMk/>
            <pc:sldMk cId="3433875660" sldId="386"/>
            <ac:spMk id="51" creationId="{60FC6584-24DC-4C34-8EEC-2024D2961D65}"/>
          </ac:spMkLst>
        </pc:spChg>
        <pc:spChg chg="add mod">
          <ac:chgData name="Flávio Olimpio" userId="2d1d60667f675a7b" providerId="LiveId" clId="{5E9B5B99-5C69-458F-B7E0-AF808FE2337F}" dt="2021-07-17T19:43:32.421" v="2138" actId="1076"/>
          <ac:spMkLst>
            <pc:docMk/>
            <pc:sldMk cId="3433875660" sldId="386"/>
            <ac:spMk id="52" creationId="{B085E7FD-5047-4C65-BB19-866130DE2F60}"/>
          </ac:spMkLst>
        </pc:spChg>
        <pc:spChg chg="add mod">
          <ac:chgData name="Flávio Olimpio" userId="2d1d60667f675a7b" providerId="LiveId" clId="{5E9B5B99-5C69-458F-B7E0-AF808FE2337F}" dt="2021-07-17T19:38:50.243" v="2000" actId="1076"/>
          <ac:spMkLst>
            <pc:docMk/>
            <pc:sldMk cId="3433875660" sldId="386"/>
            <ac:spMk id="53" creationId="{744BCED6-043F-4114-ABED-ABE5EE303A57}"/>
          </ac:spMkLst>
        </pc:spChg>
        <pc:spChg chg="add mod">
          <ac:chgData name="Flávio Olimpio" userId="2d1d60667f675a7b" providerId="LiveId" clId="{5E9B5B99-5C69-458F-B7E0-AF808FE2337F}" dt="2021-07-17T19:42:38.458" v="2110" actId="1076"/>
          <ac:spMkLst>
            <pc:docMk/>
            <pc:sldMk cId="3433875660" sldId="386"/>
            <ac:spMk id="54" creationId="{FD0EA0E0-66AC-4943-B0E2-D0C67E4FD348}"/>
          </ac:spMkLst>
        </pc:spChg>
        <pc:spChg chg="add mod">
          <ac:chgData name="Flávio Olimpio" userId="2d1d60667f675a7b" providerId="LiveId" clId="{5E9B5B99-5C69-458F-B7E0-AF808FE2337F}" dt="2021-07-17T19:42:38.458" v="2110" actId="1076"/>
          <ac:spMkLst>
            <pc:docMk/>
            <pc:sldMk cId="3433875660" sldId="386"/>
            <ac:spMk id="55" creationId="{27FB7FF7-AE2D-4A1C-9734-68FE67AFC102}"/>
          </ac:spMkLst>
        </pc:spChg>
        <pc:spChg chg="add mod">
          <ac:chgData name="Flávio Olimpio" userId="2d1d60667f675a7b" providerId="LiveId" clId="{5E9B5B99-5C69-458F-B7E0-AF808FE2337F}" dt="2021-07-17T19:43:29.087" v="2137" actId="1076"/>
          <ac:spMkLst>
            <pc:docMk/>
            <pc:sldMk cId="3433875660" sldId="386"/>
            <ac:spMk id="56" creationId="{0C2116F6-B571-4D90-89EA-E30B2FA34117}"/>
          </ac:spMkLst>
        </pc:spChg>
        <pc:spChg chg="add mod">
          <ac:chgData name="Flávio Olimpio" userId="2d1d60667f675a7b" providerId="LiveId" clId="{5E9B5B99-5C69-458F-B7E0-AF808FE2337F}" dt="2021-07-17T19:43:25.520" v="2136" actId="122"/>
          <ac:spMkLst>
            <pc:docMk/>
            <pc:sldMk cId="3433875660" sldId="386"/>
            <ac:spMk id="57" creationId="{612EFEF2-D9DF-4614-BBEE-886289A331E1}"/>
          </ac:spMkLst>
        </pc:spChg>
        <pc:spChg chg="add mod">
          <ac:chgData name="Flávio Olimpio" userId="2d1d60667f675a7b" providerId="LiveId" clId="{5E9B5B99-5C69-458F-B7E0-AF808FE2337F}" dt="2021-07-17T19:42:49.551" v="2112" actId="1076"/>
          <ac:spMkLst>
            <pc:docMk/>
            <pc:sldMk cId="3433875660" sldId="386"/>
            <ac:spMk id="58" creationId="{48C2FD39-06F6-47F2-84F0-09DF4C9FD433}"/>
          </ac:spMkLst>
        </pc:spChg>
        <pc:spChg chg="add mod">
          <ac:chgData name="Flávio Olimpio" userId="2d1d60667f675a7b" providerId="LiveId" clId="{5E9B5B99-5C69-458F-B7E0-AF808FE2337F}" dt="2021-07-17T19:42:46.912" v="2111" actId="1076"/>
          <ac:spMkLst>
            <pc:docMk/>
            <pc:sldMk cId="3433875660" sldId="386"/>
            <ac:spMk id="59" creationId="{7F732434-C7BC-449B-B835-0CAC7614242E}"/>
          </ac:spMkLst>
        </pc:spChg>
        <pc:spChg chg="add mod">
          <ac:chgData name="Flávio Olimpio" userId="2d1d60667f675a7b" providerId="LiveId" clId="{5E9B5B99-5C69-458F-B7E0-AF808FE2337F}" dt="2021-07-17T19:43:42.585" v="2140" actId="1076"/>
          <ac:spMkLst>
            <pc:docMk/>
            <pc:sldMk cId="3433875660" sldId="386"/>
            <ac:spMk id="60" creationId="{40F1CECD-522A-4768-84B7-4CC5AC989856}"/>
          </ac:spMkLst>
        </pc:spChg>
        <pc:spChg chg="add mod">
          <ac:chgData name="Flávio Olimpio" userId="2d1d60667f675a7b" providerId="LiveId" clId="{5E9B5B99-5C69-458F-B7E0-AF808FE2337F}" dt="2021-07-17T19:43:47.889" v="2142" actId="14100"/>
          <ac:spMkLst>
            <pc:docMk/>
            <pc:sldMk cId="3433875660" sldId="386"/>
            <ac:spMk id="61" creationId="{50BDCB28-B7A7-4942-A440-5DD9ACCC8D5D}"/>
          </ac:spMkLst>
        </pc:spChg>
        <pc:grpChg chg="add mod">
          <ac:chgData name="Flávio Olimpio" userId="2d1d60667f675a7b" providerId="LiveId" clId="{5E9B5B99-5C69-458F-B7E0-AF808FE2337F}" dt="2021-07-17T18:36:01.550" v="1784" actId="1076"/>
          <ac:grpSpMkLst>
            <pc:docMk/>
            <pc:sldMk cId="3433875660" sldId="386"/>
            <ac:grpSpMk id="22" creationId="{33B601A3-3055-4FC4-9CD2-A52CA4DE8978}"/>
          </ac:grpSpMkLst>
        </pc:grpChg>
        <pc:grpChg chg="add mod">
          <ac:chgData name="Flávio Olimpio" userId="2d1d60667f675a7b" providerId="LiveId" clId="{5E9B5B99-5C69-458F-B7E0-AF808FE2337F}" dt="2021-07-17T18:36:06.789" v="1786" actId="1076"/>
          <ac:grpSpMkLst>
            <pc:docMk/>
            <pc:sldMk cId="3433875660" sldId="386"/>
            <ac:grpSpMk id="25" creationId="{1F386484-181D-40C6-B14E-1FD3F48B5AA5}"/>
          </ac:grpSpMkLst>
        </pc:grpChg>
        <pc:grpChg chg="add mod">
          <ac:chgData name="Flávio Olimpio" userId="2d1d60667f675a7b" providerId="LiveId" clId="{5E9B5B99-5C69-458F-B7E0-AF808FE2337F}" dt="2021-07-17T19:09:07.937" v="1850" actId="1076"/>
          <ac:grpSpMkLst>
            <pc:docMk/>
            <pc:sldMk cId="3433875660" sldId="386"/>
            <ac:grpSpMk id="45" creationId="{6ABD452D-8028-45D7-8AE2-7ED2D4EAE080}"/>
          </ac:grpSpMkLst>
        </pc:grpChg>
        <pc:cxnChg chg="add mod">
          <ac:chgData name="Flávio Olimpio" userId="2d1d60667f675a7b" providerId="LiveId" clId="{5E9B5B99-5C69-458F-B7E0-AF808FE2337F}" dt="2021-07-17T18:33:39.474" v="1760" actId="1076"/>
          <ac:cxnSpMkLst>
            <pc:docMk/>
            <pc:sldMk cId="3433875660" sldId="386"/>
            <ac:cxnSpMk id="6" creationId="{3191F408-7B6F-451F-BD8A-3044D35600C5}"/>
          </ac:cxnSpMkLst>
        </pc:cxnChg>
        <pc:cxnChg chg="add mod">
          <ac:chgData name="Flávio Olimpio" userId="2d1d60667f675a7b" providerId="LiveId" clId="{5E9B5B99-5C69-458F-B7E0-AF808FE2337F}" dt="2021-07-17T18:33:44.096" v="1761" actId="1076"/>
          <ac:cxnSpMkLst>
            <pc:docMk/>
            <pc:sldMk cId="3433875660" sldId="386"/>
            <ac:cxnSpMk id="9" creationId="{247D552A-1974-4C25-80CE-421FF93B4FAB}"/>
          </ac:cxnSpMkLst>
        </pc:cxnChg>
        <pc:cxnChg chg="add mod">
          <ac:chgData name="Flávio Olimpio" userId="2d1d60667f675a7b" providerId="LiveId" clId="{5E9B5B99-5C69-458F-B7E0-AF808FE2337F}" dt="2021-07-17T18:33:34.621" v="1759" actId="1076"/>
          <ac:cxnSpMkLst>
            <pc:docMk/>
            <pc:sldMk cId="3433875660" sldId="386"/>
            <ac:cxnSpMk id="10" creationId="{8069DE62-F4BE-4C1D-83BE-BAFFB0DF6C87}"/>
          </ac:cxnSpMkLst>
        </pc:cxnChg>
        <pc:cxnChg chg="add mod">
          <ac:chgData name="Flávio Olimpio" userId="2d1d60667f675a7b" providerId="LiveId" clId="{5E9B5B99-5C69-458F-B7E0-AF808FE2337F}" dt="2021-07-17T18:35:11.800" v="1779" actId="208"/>
          <ac:cxnSpMkLst>
            <pc:docMk/>
            <pc:sldMk cId="3433875660" sldId="386"/>
            <ac:cxnSpMk id="11" creationId="{31D477D1-8899-466F-91D7-5C8BD3843C67}"/>
          </ac:cxnSpMkLst>
        </pc:cxnChg>
        <pc:cxnChg chg="add mod">
          <ac:chgData name="Flávio Olimpio" userId="2d1d60667f675a7b" providerId="LiveId" clId="{5E9B5B99-5C69-458F-B7E0-AF808FE2337F}" dt="2021-07-17T18:35:24.337" v="1780" actId="208"/>
          <ac:cxnSpMkLst>
            <pc:docMk/>
            <pc:sldMk cId="3433875660" sldId="386"/>
            <ac:cxnSpMk id="12" creationId="{407900CD-1A18-4E58-95D7-0DF541EA26D9}"/>
          </ac:cxnSpMkLst>
        </pc:cxnChg>
        <pc:cxnChg chg="add mod">
          <ac:chgData name="Flávio Olimpio" userId="2d1d60667f675a7b" providerId="LiveId" clId="{5E9B5B99-5C69-458F-B7E0-AF808FE2337F}" dt="2021-07-17T18:34:36.344" v="1769" actId="208"/>
          <ac:cxnSpMkLst>
            <pc:docMk/>
            <pc:sldMk cId="3433875660" sldId="386"/>
            <ac:cxnSpMk id="14" creationId="{A6C52B1D-BF2D-404F-AFD1-24C985DADA8E}"/>
          </ac:cxnSpMkLst>
        </pc:cxnChg>
        <pc:cxnChg chg="add mod">
          <ac:chgData name="Flávio Olimpio" userId="2d1d60667f675a7b" providerId="LiveId" clId="{5E9B5B99-5C69-458F-B7E0-AF808FE2337F}" dt="2021-07-17T18:34:44.778" v="1772" actId="14100"/>
          <ac:cxnSpMkLst>
            <pc:docMk/>
            <pc:sldMk cId="3433875660" sldId="386"/>
            <ac:cxnSpMk id="15" creationId="{6542B951-0CF5-4AA1-83B8-F72246EFB451}"/>
          </ac:cxnSpMkLst>
        </pc:cxnChg>
        <pc:cxnChg chg="add mod">
          <ac:chgData name="Flávio Olimpio" userId="2d1d60667f675a7b" providerId="LiveId" clId="{5E9B5B99-5C69-458F-B7E0-AF808FE2337F}" dt="2021-07-17T18:34:56.099" v="1775" actId="14100"/>
          <ac:cxnSpMkLst>
            <pc:docMk/>
            <pc:sldMk cId="3433875660" sldId="386"/>
            <ac:cxnSpMk id="17" creationId="{5667B0F0-0BD1-4CCE-B70A-EAC8896FCD1B}"/>
          </ac:cxnSpMkLst>
        </pc:cxnChg>
        <pc:cxnChg chg="add mod">
          <ac:chgData name="Flávio Olimpio" userId="2d1d60667f675a7b" providerId="LiveId" clId="{5E9B5B99-5C69-458F-B7E0-AF808FE2337F}" dt="2021-07-17T18:35:04.300" v="1778" actId="14100"/>
          <ac:cxnSpMkLst>
            <pc:docMk/>
            <pc:sldMk cId="3433875660" sldId="386"/>
            <ac:cxnSpMk id="19" creationId="{F2763E5D-08A2-4511-936B-4230A48EE1FE}"/>
          </ac:cxnSpMkLst>
        </pc:cxnChg>
        <pc:cxnChg chg="add mod">
          <ac:chgData name="Flávio Olimpio" userId="2d1d60667f675a7b" providerId="LiveId" clId="{5E9B5B99-5C69-458F-B7E0-AF808FE2337F}" dt="2021-07-17T18:37:15.669" v="1799" actId="1582"/>
          <ac:cxnSpMkLst>
            <pc:docMk/>
            <pc:sldMk cId="3433875660" sldId="386"/>
            <ac:cxnSpMk id="32" creationId="{796DDBB5-1AA6-4B7A-85F9-80C62752FD0A}"/>
          </ac:cxnSpMkLst>
        </pc:cxnChg>
        <pc:cxnChg chg="add mod">
          <ac:chgData name="Flávio Olimpio" userId="2d1d60667f675a7b" providerId="LiveId" clId="{5E9B5B99-5C69-458F-B7E0-AF808FE2337F}" dt="2021-07-17T18:37:25.612" v="1801" actId="1076"/>
          <ac:cxnSpMkLst>
            <pc:docMk/>
            <pc:sldMk cId="3433875660" sldId="386"/>
            <ac:cxnSpMk id="34" creationId="{7B1F75AE-6D84-487C-9C6B-5FB58C06C447}"/>
          </ac:cxnSpMkLst>
        </pc:cxnChg>
      </pc:sldChg>
      <pc:sldChg chg="addSp delSp modSp new mod">
        <pc:chgData name="Flávio Olimpio" userId="2d1d60667f675a7b" providerId="LiveId" clId="{5E9B5B99-5C69-458F-B7E0-AF808FE2337F}" dt="2021-07-17T18:31:32.825" v="1746" actId="1035"/>
        <pc:sldMkLst>
          <pc:docMk/>
          <pc:sldMk cId="3026210612" sldId="387"/>
        </pc:sldMkLst>
        <pc:spChg chg="del">
          <ac:chgData name="Flávio Olimpio" userId="2d1d60667f675a7b" providerId="LiveId" clId="{5E9B5B99-5C69-458F-B7E0-AF808FE2337F}" dt="2021-07-16T18:42:35.607" v="1373" actId="478"/>
          <ac:spMkLst>
            <pc:docMk/>
            <pc:sldMk cId="3026210612" sldId="387"/>
            <ac:spMk id="2" creationId="{2623FE79-031C-46B7-AD13-D1EE3518A133}"/>
          </ac:spMkLst>
        </pc:spChg>
        <pc:spChg chg="del">
          <ac:chgData name="Flávio Olimpio" userId="2d1d60667f675a7b" providerId="LiveId" clId="{5E9B5B99-5C69-458F-B7E0-AF808FE2337F}" dt="2021-07-16T18:42:39.375" v="1375" actId="478"/>
          <ac:spMkLst>
            <pc:docMk/>
            <pc:sldMk cId="3026210612" sldId="387"/>
            <ac:spMk id="3" creationId="{D93CCC14-4ADF-4BF3-A450-445FD60D0F01}"/>
          </ac:spMkLst>
        </pc:spChg>
        <pc:spChg chg="del">
          <ac:chgData name="Flávio Olimpio" userId="2d1d60667f675a7b" providerId="LiveId" clId="{5E9B5B99-5C69-458F-B7E0-AF808FE2337F}" dt="2021-07-16T18:42:40.519" v="1376" actId="478"/>
          <ac:spMkLst>
            <pc:docMk/>
            <pc:sldMk cId="3026210612" sldId="387"/>
            <ac:spMk id="4" creationId="{F4DAC39B-7963-439E-8546-E7B161C30FE7}"/>
          </ac:spMkLst>
        </pc:spChg>
        <pc:spChg chg="add mod">
          <ac:chgData name="Flávio Olimpio" userId="2d1d60667f675a7b" providerId="LiveId" clId="{5E9B5B99-5C69-458F-B7E0-AF808FE2337F}" dt="2021-07-16T18:42:37.030" v="1374"/>
          <ac:spMkLst>
            <pc:docMk/>
            <pc:sldMk cId="3026210612" sldId="387"/>
            <ac:spMk id="5" creationId="{FE4B66B5-4ACB-4866-A9DE-4E2237E1B3DB}"/>
          </ac:spMkLst>
        </pc:spChg>
        <pc:spChg chg="add mod">
          <ac:chgData name="Flávio Olimpio" userId="2d1d60667f675a7b" providerId="LiveId" clId="{5E9B5B99-5C69-458F-B7E0-AF808FE2337F}" dt="2021-07-16T18:43:53.966" v="1386" actId="1076"/>
          <ac:spMkLst>
            <pc:docMk/>
            <pc:sldMk cId="3026210612" sldId="387"/>
            <ac:spMk id="6" creationId="{51E7E34C-02D1-4A88-A2B9-2438363768A1}"/>
          </ac:spMkLst>
        </pc:spChg>
        <pc:spChg chg="add mod">
          <ac:chgData name="Flávio Olimpio" userId="2d1d60667f675a7b" providerId="LiveId" clId="{5E9B5B99-5C69-458F-B7E0-AF808FE2337F}" dt="2021-07-16T18:43:51.314" v="1385" actId="1076"/>
          <ac:spMkLst>
            <pc:docMk/>
            <pc:sldMk cId="3026210612" sldId="387"/>
            <ac:spMk id="7" creationId="{AA7333E3-F97F-40F9-B3FF-073950ED1B42}"/>
          </ac:spMkLst>
        </pc:spChg>
        <pc:spChg chg="add mod">
          <ac:chgData name="Flávio Olimpio" userId="2d1d60667f675a7b" providerId="LiveId" clId="{5E9B5B99-5C69-458F-B7E0-AF808FE2337F}" dt="2021-07-16T18:43:36.719" v="1382" actId="14100"/>
          <ac:spMkLst>
            <pc:docMk/>
            <pc:sldMk cId="3026210612" sldId="387"/>
            <ac:spMk id="8" creationId="{0404E071-8169-410F-9B5D-D112C1559E92}"/>
          </ac:spMkLst>
        </pc:spChg>
        <pc:spChg chg="add mod">
          <ac:chgData name="Flávio Olimpio" userId="2d1d60667f675a7b" providerId="LiveId" clId="{5E9B5B99-5C69-458F-B7E0-AF808FE2337F}" dt="2021-07-16T18:43:46.740" v="1384" actId="14100"/>
          <ac:spMkLst>
            <pc:docMk/>
            <pc:sldMk cId="3026210612" sldId="387"/>
            <ac:spMk id="9" creationId="{2E39164B-2424-4D56-A630-C9283EE99449}"/>
          </ac:spMkLst>
        </pc:spChg>
        <pc:spChg chg="add mod">
          <ac:chgData name="Flávio Olimpio" userId="2d1d60667f675a7b" providerId="LiveId" clId="{5E9B5B99-5C69-458F-B7E0-AF808FE2337F}" dt="2021-07-16T18:44:21.334" v="1397" actId="1076"/>
          <ac:spMkLst>
            <pc:docMk/>
            <pc:sldMk cId="3026210612" sldId="387"/>
            <ac:spMk id="10" creationId="{B998A31E-FE98-43AC-8B2F-821A638266E4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11" creationId="{244EDCBA-D792-4F43-855F-81739239C383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12" creationId="{23F50676-5849-44D3-BDCC-29670173ED0E}"/>
          </ac:spMkLst>
        </pc:spChg>
        <pc:spChg chg="add del mod">
          <ac:chgData name="Flávio Olimpio" userId="2d1d60667f675a7b" providerId="LiveId" clId="{5E9B5B99-5C69-458F-B7E0-AF808FE2337F}" dt="2021-07-16T19:00:23.966" v="1498" actId="478"/>
          <ac:spMkLst>
            <pc:docMk/>
            <pc:sldMk cId="3026210612" sldId="387"/>
            <ac:spMk id="15" creationId="{C752C245-62F6-4F28-8339-709588C14F8B}"/>
          </ac:spMkLst>
        </pc:spChg>
        <pc:spChg chg="add del mod">
          <ac:chgData name="Flávio Olimpio" userId="2d1d60667f675a7b" providerId="LiveId" clId="{5E9B5B99-5C69-458F-B7E0-AF808FE2337F}" dt="2021-07-16T19:00:25.511" v="1500" actId="478"/>
          <ac:spMkLst>
            <pc:docMk/>
            <pc:sldMk cId="3026210612" sldId="387"/>
            <ac:spMk id="16" creationId="{9D95DEC7-B98C-43EC-8060-5E04E89235FF}"/>
          </ac:spMkLst>
        </pc:spChg>
        <pc:spChg chg="add del">
          <ac:chgData name="Flávio Olimpio" userId="2d1d60667f675a7b" providerId="LiveId" clId="{5E9B5B99-5C69-458F-B7E0-AF808FE2337F}" dt="2021-07-16T18:46:01.732" v="1407" actId="11529"/>
          <ac:spMkLst>
            <pc:docMk/>
            <pc:sldMk cId="3026210612" sldId="387"/>
            <ac:spMk id="18" creationId="{0E20F4FA-481A-4111-8483-EC6FE6339D4A}"/>
          </ac:spMkLst>
        </pc:spChg>
        <pc:spChg chg="add del">
          <ac:chgData name="Flávio Olimpio" userId="2d1d60667f675a7b" providerId="LiveId" clId="{5E9B5B99-5C69-458F-B7E0-AF808FE2337F}" dt="2021-07-16T18:47:06.127" v="1409" actId="478"/>
          <ac:spMkLst>
            <pc:docMk/>
            <pc:sldMk cId="3026210612" sldId="387"/>
            <ac:spMk id="19" creationId="{F39DA416-C4E0-4A37-935E-B73AE6AFB608}"/>
          </ac:spMkLst>
        </pc:spChg>
        <pc:spChg chg="add del">
          <ac:chgData name="Flávio Olimpio" userId="2d1d60667f675a7b" providerId="LiveId" clId="{5E9B5B99-5C69-458F-B7E0-AF808FE2337F}" dt="2021-07-16T18:47:14.535" v="1411" actId="478"/>
          <ac:spMkLst>
            <pc:docMk/>
            <pc:sldMk cId="3026210612" sldId="387"/>
            <ac:spMk id="20" creationId="{38AA3413-00C3-4E64-BD24-D45FCF02B1E1}"/>
          </ac:spMkLst>
        </pc:spChg>
        <pc:spChg chg="add del">
          <ac:chgData name="Flávio Olimpio" userId="2d1d60667f675a7b" providerId="LiveId" clId="{5E9B5B99-5C69-458F-B7E0-AF808FE2337F}" dt="2021-07-16T18:48:09.086" v="1413" actId="478"/>
          <ac:spMkLst>
            <pc:docMk/>
            <pc:sldMk cId="3026210612" sldId="387"/>
            <ac:spMk id="21" creationId="{B7004291-2850-458B-BFBD-D33733143AD5}"/>
          </ac:spMkLst>
        </pc:spChg>
        <pc:spChg chg="add del">
          <ac:chgData name="Flávio Olimpio" userId="2d1d60667f675a7b" providerId="LiveId" clId="{5E9B5B99-5C69-458F-B7E0-AF808FE2337F}" dt="2021-07-16T18:48:36.402" v="1415" actId="478"/>
          <ac:spMkLst>
            <pc:docMk/>
            <pc:sldMk cId="3026210612" sldId="387"/>
            <ac:spMk id="22" creationId="{D019C00E-0604-48C1-BDEE-E3AD387F403F}"/>
          </ac:spMkLst>
        </pc:spChg>
        <pc:spChg chg="add del">
          <ac:chgData name="Flávio Olimpio" userId="2d1d60667f675a7b" providerId="LiveId" clId="{5E9B5B99-5C69-458F-B7E0-AF808FE2337F}" dt="2021-07-16T18:49:09.231" v="1417" actId="478"/>
          <ac:spMkLst>
            <pc:docMk/>
            <pc:sldMk cId="3026210612" sldId="387"/>
            <ac:spMk id="23" creationId="{54A0118E-1A4B-4445-BAFB-E96A88ED7C14}"/>
          </ac:spMkLst>
        </pc:spChg>
        <pc:spChg chg="add del">
          <ac:chgData name="Flávio Olimpio" userId="2d1d60667f675a7b" providerId="LiveId" clId="{5E9B5B99-5C69-458F-B7E0-AF808FE2337F}" dt="2021-07-16T18:49:18.327" v="1419" actId="478"/>
          <ac:spMkLst>
            <pc:docMk/>
            <pc:sldMk cId="3026210612" sldId="387"/>
            <ac:spMk id="24" creationId="{776154DB-C1A4-4D55-B8A2-1666ED42749D}"/>
          </ac:spMkLst>
        </pc:spChg>
        <pc:spChg chg="add del">
          <ac:chgData name="Flávio Olimpio" userId="2d1d60667f675a7b" providerId="LiveId" clId="{5E9B5B99-5C69-458F-B7E0-AF808FE2337F}" dt="2021-07-16T18:49:40.975" v="1421" actId="478"/>
          <ac:spMkLst>
            <pc:docMk/>
            <pc:sldMk cId="3026210612" sldId="387"/>
            <ac:spMk id="25" creationId="{C0D9E119-F235-46A2-A16C-343AA34B799B}"/>
          </ac:spMkLst>
        </pc:spChg>
        <pc:spChg chg="add mod">
          <ac:chgData name="Flávio Olimpio" userId="2d1d60667f675a7b" providerId="LiveId" clId="{5E9B5B99-5C69-458F-B7E0-AF808FE2337F}" dt="2021-07-17T18:28:34.262" v="1687" actId="1076"/>
          <ac:spMkLst>
            <pc:docMk/>
            <pc:sldMk cId="3026210612" sldId="387"/>
            <ac:spMk id="28" creationId="{6DB1A570-D274-4E7F-8091-77BED6A6F8DD}"/>
          </ac:spMkLst>
        </pc:spChg>
        <pc:spChg chg="add mod">
          <ac:chgData name="Flávio Olimpio" userId="2d1d60667f675a7b" providerId="LiveId" clId="{5E9B5B99-5C69-458F-B7E0-AF808FE2337F}" dt="2021-07-17T18:28:38.412" v="1688" actId="1076"/>
          <ac:spMkLst>
            <pc:docMk/>
            <pc:sldMk cId="3026210612" sldId="387"/>
            <ac:spMk id="29" creationId="{76014BB5-AC5C-433B-9A3A-2C1289084B5C}"/>
          </ac:spMkLst>
        </pc:spChg>
        <pc:spChg chg="add mod">
          <ac:chgData name="Flávio Olimpio" userId="2d1d60667f675a7b" providerId="LiveId" clId="{5E9B5B99-5C69-458F-B7E0-AF808FE2337F}" dt="2021-07-17T18:28:40.728" v="1689" actId="1076"/>
          <ac:spMkLst>
            <pc:docMk/>
            <pc:sldMk cId="3026210612" sldId="387"/>
            <ac:spMk id="30" creationId="{D2F00AB5-4791-488C-9088-48A89A48E73E}"/>
          </ac:spMkLst>
        </pc:spChg>
        <pc:spChg chg="add mod">
          <ac:chgData name="Flávio Olimpio" userId="2d1d60667f675a7b" providerId="LiveId" clId="{5E9B5B99-5C69-458F-B7E0-AF808FE2337F}" dt="2021-07-17T18:28:44.260" v="1690" actId="1076"/>
          <ac:spMkLst>
            <pc:docMk/>
            <pc:sldMk cId="3026210612" sldId="387"/>
            <ac:spMk id="31" creationId="{A56D2A39-0374-40B1-806D-D4D76025D1A8}"/>
          </ac:spMkLst>
        </pc:spChg>
        <pc:spChg chg="add del">
          <ac:chgData name="Flávio Olimpio" userId="2d1d60667f675a7b" providerId="LiveId" clId="{5E9B5B99-5C69-458F-B7E0-AF808FE2337F}" dt="2021-07-16T18:50:37.447" v="1429" actId="478"/>
          <ac:spMkLst>
            <pc:docMk/>
            <pc:sldMk cId="3026210612" sldId="387"/>
            <ac:spMk id="32" creationId="{13EB61DF-8142-48FB-B766-F07F7A7A2450}"/>
          </ac:spMkLst>
        </pc:spChg>
        <pc:spChg chg="add mod">
          <ac:chgData name="Flávio Olimpio" userId="2d1d60667f675a7b" providerId="LiveId" clId="{5E9B5B99-5C69-458F-B7E0-AF808FE2337F}" dt="2021-07-17T18:28:51.070" v="1691" actId="1076"/>
          <ac:spMkLst>
            <pc:docMk/>
            <pc:sldMk cId="3026210612" sldId="387"/>
            <ac:spMk id="32" creationId="{876DCA75-3967-4859-99AE-428DDFAB3F8C}"/>
          </ac:spMkLst>
        </pc:spChg>
        <pc:spChg chg="add del">
          <ac:chgData name="Flávio Olimpio" userId="2d1d60667f675a7b" providerId="LiveId" clId="{5E9B5B99-5C69-458F-B7E0-AF808FE2337F}" dt="2021-07-16T18:50:47.535" v="1431" actId="478"/>
          <ac:spMkLst>
            <pc:docMk/>
            <pc:sldMk cId="3026210612" sldId="387"/>
            <ac:spMk id="33" creationId="{487D9E16-028B-4CEA-A372-9E6BB980C6CD}"/>
          </ac:spMkLst>
        </pc:spChg>
        <pc:spChg chg="add mod">
          <ac:chgData name="Flávio Olimpio" userId="2d1d60667f675a7b" providerId="LiveId" clId="{5E9B5B99-5C69-458F-B7E0-AF808FE2337F}" dt="2021-07-17T18:28:54.506" v="1692" actId="1076"/>
          <ac:spMkLst>
            <pc:docMk/>
            <pc:sldMk cId="3026210612" sldId="387"/>
            <ac:spMk id="33" creationId="{CD9096B3-FE97-4E52-875E-6DA988B277F1}"/>
          </ac:spMkLst>
        </pc:spChg>
        <pc:spChg chg="add del">
          <ac:chgData name="Flávio Olimpio" userId="2d1d60667f675a7b" providerId="LiveId" clId="{5E9B5B99-5C69-458F-B7E0-AF808FE2337F}" dt="2021-07-16T18:51:03.239" v="1433" actId="478"/>
          <ac:spMkLst>
            <pc:docMk/>
            <pc:sldMk cId="3026210612" sldId="387"/>
            <ac:spMk id="34" creationId="{6105E102-AA78-4A0C-B1A0-35105420E67A}"/>
          </ac:spMkLst>
        </pc:spChg>
        <pc:spChg chg="add mod">
          <ac:chgData name="Flávio Olimpio" userId="2d1d60667f675a7b" providerId="LiveId" clId="{5E9B5B99-5C69-458F-B7E0-AF808FE2337F}" dt="2021-07-17T18:29:00.074" v="1693" actId="1076"/>
          <ac:spMkLst>
            <pc:docMk/>
            <pc:sldMk cId="3026210612" sldId="387"/>
            <ac:spMk id="34" creationId="{87C29932-9FFC-4096-8537-D10E804CC197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5" creationId="{2A805151-DEF6-4652-AAB3-29983244D991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6" creationId="{8A62C0CC-D4FD-4491-BC8C-3EAEB8392BDD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7" creationId="{B613FCDC-3263-41D8-BD3B-7030E0942398}"/>
          </ac:spMkLst>
        </pc:spChg>
        <pc:spChg chg="add mod">
          <ac:chgData name="Flávio Olimpio" userId="2d1d60667f675a7b" providerId="LiveId" clId="{5E9B5B99-5C69-458F-B7E0-AF808FE2337F}" dt="2021-07-17T18:30:16.392" v="1719" actId="20577"/>
          <ac:spMkLst>
            <pc:docMk/>
            <pc:sldMk cId="3026210612" sldId="387"/>
            <ac:spMk id="38" creationId="{C3050382-CFB9-4A83-A2BE-A4C1B5585226}"/>
          </ac:spMkLst>
        </pc:spChg>
        <pc:spChg chg="add del mod">
          <ac:chgData name="Flávio Olimpio" userId="2d1d60667f675a7b" providerId="LiveId" clId="{5E9B5B99-5C69-458F-B7E0-AF808FE2337F}" dt="2021-07-16T18:54:02.175" v="1451" actId="767"/>
          <ac:spMkLst>
            <pc:docMk/>
            <pc:sldMk cId="3026210612" sldId="387"/>
            <ac:spMk id="38" creationId="{EC7C892D-35C2-4AEE-A227-FB764FCC7FFD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9" creationId="{4CE50072-9529-4D7B-A9DA-BD8C47047BBA}"/>
          </ac:spMkLst>
        </pc:spChg>
        <pc:spChg chg="add mod">
          <ac:chgData name="Flávio Olimpio" userId="2d1d60667f675a7b" providerId="LiveId" clId="{5E9B5B99-5C69-458F-B7E0-AF808FE2337F}" dt="2021-07-17T18:31:06.269" v="1732"/>
          <ac:spMkLst>
            <pc:docMk/>
            <pc:sldMk cId="3026210612" sldId="387"/>
            <ac:spMk id="40" creationId="{C112CE3C-AD0B-4739-A297-073A92B0A047}"/>
          </ac:spMkLst>
        </pc:spChg>
        <pc:spChg chg="add del mod">
          <ac:chgData name="Flávio Olimpio" userId="2d1d60667f675a7b" providerId="LiveId" clId="{5E9B5B99-5C69-458F-B7E0-AF808FE2337F}" dt="2021-07-16T18:59:00.067" v="1490"/>
          <ac:spMkLst>
            <pc:docMk/>
            <pc:sldMk cId="3026210612" sldId="387"/>
            <ac:spMk id="40" creationId="{FC9A3785-369B-48D4-8379-A15E3D99CDD1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2" creationId="{2B994CC8-0311-4E15-8B21-39DF71F0C069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4" creationId="{B21EC283-5AA6-48B7-9FF5-74CBB2FEC666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5" creationId="{BB3BA5B4-8DBE-4D61-BA50-1899E35843DA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6" creationId="{C9F13AFF-2D78-4440-9E8C-DB8FB7013B8E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8" creationId="{C239AFAF-020E-4BE8-8939-87AB734AF1BF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9" creationId="{E3794A5D-C711-4D5F-ABA6-CA6FA7F4911E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0" creationId="{19288846-5732-4D2E-92C2-F78502E00A6B}"/>
          </ac:spMkLst>
        </pc:spChg>
        <pc:spChg chg="add del mod">
          <ac:chgData name="Flávio Olimpio" userId="2d1d60667f675a7b" providerId="LiveId" clId="{5E9B5B99-5C69-458F-B7E0-AF808FE2337F}" dt="2021-07-16T19:07:40.742" v="1552" actId="478"/>
          <ac:spMkLst>
            <pc:docMk/>
            <pc:sldMk cId="3026210612" sldId="387"/>
            <ac:spMk id="51" creationId="{B3208195-3BA9-45D8-99F1-5A69E8C05CA0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2" creationId="{62E6B783-21C6-4E5F-A35F-8BCA61D13A54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3" creationId="{11208887-5B9B-4380-8F3F-EBDE432DA135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5" creationId="{3C1D0C01-7D2A-4433-8B38-B8C75F6D2157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6" creationId="{CC21A016-FD7E-4FD6-80F9-39979CA591DB}"/>
          </ac:spMkLst>
        </pc:spChg>
        <pc:grpChg chg="add mod">
          <ac:chgData name="Flávio Olimpio" userId="2d1d60667f675a7b" providerId="LiveId" clId="{5E9B5B99-5C69-458F-B7E0-AF808FE2337F}" dt="2021-07-17T18:31:32.825" v="1746" actId="1035"/>
          <ac:grpSpMkLst>
            <pc:docMk/>
            <pc:sldMk cId="3026210612" sldId="387"/>
            <ac:grpSpMk id="54" creationId="{B8983C26-9AC5-457C-83A3-71044F74BC6E}"/>
          </ac:grpSpMkLst>
        </pc:grpChg>
        <pc:cxnChg chg="add mod">
          <ac:chgData name="Flávio Olimpio" userId="2d1d60667f675a7b" providerId="LiveId" clId="{5E9B5B99-5C69-458F-B7E0-AF808FE2337F}" dt="2021-07-17T18:31:32.825" v="1746" actId="1035"/>
          <ac:cxnSpMkLst>
            <pc:docMk/>
            <pc:sldMk cId="3026210612" sldId="387"/>
            <ac:cxnSpMk id="13" creationId="{1B03A86E-9D20-4048-BCB0-53FF587C2ED2}"/>
          </ac:cxnSpMkLst>
        </pc:cxnChg>
        <pc:cxnChg chg="add del mod">
          <ac:chgData name="Flávio Olimpio" userId="2d1d60667f675a7b" providerId="LiveId" clId="{5E9B5B99-5C69-458F-B7E0-AF808FE2337F}" dt="2021-07-16T19:00:24.894" v="1499" actId="478"/>
          <ac:cxnSpMkLst>
            <pc:docMk/>
            <pc:sldMk cId="3026210612" sldId="387"/>
            <ac:cxnSpMk id="17" creationId="{B9F51E6E-DCCD-4008-9718-83933D51F53C}"/>
          </ac:cxnSpMkLst>
        </pc:cxnChg>
        <pc:cxnChg chg="add del">
          <ac:chgData name="Flávio Olimpio" userId="2d1d60667f675a7b" providerId="LiveId" clId="{5E9B5B99-5C69-458F-B7E0-AF808FE2337F}" dt="2021-07-16T18:50:06.327" v="1423" actId="478"/>
          <ac:cxnSpMkLst>
            <pc:docMk/>
            <pc:sldMk cId="3026210612" sldId="387"/>
            <ac:cxnSpMk id="27" creationId="{0571F49B-9780-4675-81D8-63A27E5D4C3D}"/>
          </ac:cxnSpMkLst>
        </pc:cxnChg>
        <pc:cxnChg chg="add del">
          <ac:chgData name="Flávio Olimpio" userId="2d1d60667f675a7b" providerId="LiveId" clId="{5E9B5B99-5C69-458F-B7E0-AF808FE2337F}" dt="2021-07-16T18:50:14.167" v="1425" actId="478"/>
          <ac:cxnSpMkLst>
            <pc:docMk/>
            <pc:sldMk cId="3026210612" sldId="387"/>
            <ac:cxnSpMk id="29" creationId="{7FADD324-D82A-4650-9063-B3D924B3CF10}"/>
          </ac:cxnSpMkLst>
        </pc:cxnChg>
        <pc:cxnChg chg="add del">
          <ac:chgData name="Flávio Olimpio" userId="2d1d60667f675a7b" providerId="LiveId" clId="{5E9B5B99-5C69-458F-B7E0-AF808FE2337F}" dt="2021-07-16T18:50:21.454" v="1427" actId="478"/>
          <ac:cxnSpMkLst>
            <pc:docMk/>
            <pc:sldMk cId="3026210612" sldId="387"/>
            <ac:cxnSpMk id="31" creationId="{008234D0-95B2-48C4-BCBF-0B0692FDB71F}"/>
          </ac:cxnSpMkLst>
        </pc:cxnChg>
        <pc:cxnChg chg="add mod">
          <ac:chgData name="Flávio Olimpio" userId="2d1d60667f675a7b" providerId="LiveId" clId="{5E9B5B99-5C69-458F-B7E0-AF808FE2337F}" dt="2021-07-17T18:31:32.825" v="1746" actId="1035"/>
          <ac:cxnSpMkLst>
            <pc:docMk/>
            <pc:sldMk cId="3026210612" sldId="387"/>
            <ac:cxnSpMk id="47" creationId="{018E6D9B-6F97-4D01-A428-EA23107D0BE7}"/>
          </ac:cxnSpMkLst>
        </pc:cxnChg>
      </pc:sldChg>
      <pc:sldChg chg="del">
        <pc:chgData name="Flávio Olimpio" userId="2d1d60667f675a7b" providerId="LiveId" clId="{5E9B5B99-5C69-458F-B7E0-AF808FE2337F}" dt="2021-07-16T13:27:22.201" v="69" actId="47"/>
        <pc:sldMkLst>
          <pc:docMk/>
          <pc:sldMk cId="4014895777" sldId="387"/>
        </pc:sldMkLst>
      </pc:sldChg>
      <pc:sldChg chg="del">
        <pc:chgData name="Flávio Olimpio" userId="2d1d60667f675a7b" providerId="LiveId" clId="{5E9B5B99-5C69-458F-B7E0-AF808FE2337F}" dt="2021-07-16T13:27:18.700" v="55" actId="47"/>
        <pc:sldMkLst>
          <pc:docMk/>
          <pc:sldMk cId="2599339922" sldId="388"/>
        </pc:sldMkLst>
      </pc:sldChg>
      <pc:sldChg chg="del">
        <pc:chgData name="Flávio Olimpio" userId="2d1d60667f675a7b" providerId="LiveId" clId="{5E9B5B99-5C69-458F-B7E0-AF808FE2337F}" dt="2021-07-16T13:27:22.669" v="70" actId="47"/>
        <pc:sldMkLst>
          <pc:docMk/>
          <pc:sldMk cId="3170380107" sldId="390"/>
        </pc:sldMkLst>
      </pc:sldChg>
      <pc:sldChg chg="del">
        <pc:chgData name="Flávio Olimpio" userId="2d1d60667f675a7b" providerId="LiveId" clId="{5E9B5B99-5C69-458F-B7E0-AF808FE2337F}" dt="2021-07-16T13:27:23.547" v="72" actId="47"/>
        <pc:sldMkLst>
          <pc:docMk/>
          <pc:sldMk cId="1893086342" sldId="391"/>
        </pc:sldMkLst>
      </pc:sldChg>
      <pc:sldChg chg="del">
        <pc:chgData name="Flávio Olimpio" userId="2d1d60667f675a7b" providerId="LiveId" clId="{5E9B5B99-5C69-458F-B7E0-AF808FE2337F}" dt="2021-07-16T13:27:23.037" v="71" actId="47"/>
        <pc:sldMkLst>
          <pc:docMk/>
          <pc:sldMk cId="432030825" sldId="392"/>
        </pc:sldMkLst>
      </pc:sldChg>
    </pc:docChg>
  </pc:docChgLst>
  <pc:docChgLst>
    <pc:chgData name="Flávio Olimpio" userId="2d1d60667f675a7b" providerId="LiveId" clId="{63323717-F4AD-4630-8CE8-9A11C28AFEC1}"/>
    <pc:docChg chg="undo addSld delSld">
      <pc:chgData name="Flávio Olimpio" userId="2d1d60667f675a7b" providerId="LiveId" clId="{63323717-F4AD-4630-8CE8-9A11C28AFEC1}" dt="2019-09-18T01:31:17.357" v="18" actId="2696"/>
      <pc:docMkLst>
        <pc:docMk/>
      </pc:docMkLst>
      <pc:sldChg chg="del">
        <pc:chgData name="Flávio Olimpio" userId="2d1d60667f675a7b" providerId="LiveId" clId="{63323717-F4AD-4630-8CE8-9A11C28AFEC1}" dt="2019-09-18T01:28:25.712" v="0" actId="2696"/>
        <pc:sldMkLst>
          <pc:docMk/>
          <pc:sldMk cId="0" sldId="260"/>
        </pc:sldMkLst>
      </pc:sldChg>
      <pc:sldChg chg="del">
        <pc:chgData name="Flávio Olimpio" userId="2d1d60667f675a7b" providerId="LiveId" clId="{63323717-F4AD-4630-8CE8-9A11C28AFEC1}" dt="2019-09-18T01:28:49.112" v="1" actId="2696"/>
        <pc:sldMkLst>
          <pc:docMk/>
          <pc:sldMk cId="0" sldId="265"/>
        </pc:sldMkLst>
      </pc:sldChg>
      <pc:sldChg chg="del">
        <pc:chgData name="Flávio Olimpio" userId="2d1d60667f675a7b" providerId="LiveId" clId="{63323717-F4AD-4630-8CE8-9A11C28AFEC1}" dt="2019-09-18T01:28:52.042" v="2" actId="2696"/>
        <pc:sldMkLst>
          <pc:docMk/>
          <pc:sldMk cId="0" sldId="266"/>
        </pc:sldMkLst>
      </pc:sldChg>
      <pc:sldChg chg="del">
        <pc:chgData name="Flávio Olimpio" userId="2d1d60667f675a7b" providerId="LiveId" clId="{63323717-F4AD-4630-8CE8-9A11C28AFEC1}" dt="2019-09-18T01:30:01.948" v="3" actId="2696"/>
        <pc:sldMkLst>
          <pc:docMk/>
          <pc:sldMk cId="0" sldId="283"/>
        </pc:sldMkLst>
      </pc:sldChg>
      <pc:sldChg chg="del">
        <pc:chgData name="Flávio Olimpio" userId="2d1d60667f675a7b" providerId="LiveId" clId="{63323717-F4AD-4630-8CE8-9A11C28AFEC1}" dt="2019-09-18T01:30:02.917" v="4" actId="2696"/>
        <pc:sldMkLst>
          <pc:docMk/>
          <pc:sldMk cId="0" sldId="284"/>
        </pc:sldMkLst>
      </pc:sldChg>
      <pc:sldChg chg="add del">
        <pc:chgData name="Flávio Olimpio" userId="2d1d60667f675a7b" providerId="LiveId" clId="{63323717-F4AD-4630-8CE8-9A11C28AFEC1}" dt="2019-09-18T01:30:14.734" v="8" actId="2696"/>
        <pc:sldMkLst>
          <pc:docMk/>
          <pc:sldMk cId="0" sldId="285"/>
        </pc:sldMkLst>
      </pc:sldChg>
      <pc:sldChg chg="add del">
        <pc:chgData name="Flávio Olimpio" userId="2d1d60667f675a7b" providerId="LiveId" clId="{63323717-F4AD-4630-8CE8-9A11C28AFEC1}" dt="2019-09-18T01:30:25.110" v="9" actId="2696"/>
        <pc:sldMkLst>
          <pc:docMk/>
          <pc:sldMk cId="0" sldId="286"/>
        </pc:sldMkLst>
      </pc:sldChg>
      <pc:sldChg chg="del">
        <pc:chgData name="Flávio Olimpio" userId="2d1d60667f675a7b" providerId="LiveId" clId="{63323717-F4AD-4630-8CE8-9A11C28AFEC1}" dt="2019-09-18T01:30:38.079" v="10" actId="2696"/>
        <pc:sldMkLst>
          <pc:docMk/>
          <pc:sldMk cId="0" sldId="287"/>
        </pc:sldMkLst>
      </pc:sldChg>
      <pc:sldChg chg="del">
        <pc:chgData name="Flávio Olimpio" userId="2d1d60667f675a7b" providerId="LiveId" clId="{63323717-F4AD-4630-8CE8-9A11C28AFEC1}" dt="2019-09-18T01:30:42.155" v="11" actId="2696"/>
        <pc:sldMkLst>
          <pc:docMk/>
          <pc:sldMk cId="0" sldId="288"/>
        </pc:sldMkLst>
      </pc:sldChg>
      <pc:sldChg chg="del">
        <pc:chgData name="Flávio Olimpio" userId="2d1d60667f675a7b" providerId="LiveId" clId="{63323717-F4AD-4630-8CE8-9A11C28AFEC1}" dt="2019-09-18T01:30:43.227" v="12" actId="2696"/>
        <pc:sldMkLst>
          <pc:docMk/>
          <pc:sldMk cId="0" sldId="289"/>
        </pc:sldMkLst>
      </pc:sldChg>
      <pc:sldChg chg="del">
        <pc:chgData name="Flávio Olimpio" userId="2d1d60667f675a7b" providerId="LiveId" clId="{63323717-F4AD-4630-8CE8-9A11C28AFEC1}" dt="2019-09-18T01:30:43.973" v="13" actId="2696"/>
        <pc:sldMkLst>
          <pc:docMk/>
          <pc:sldMk cId="0" sldId="290"/>
        </pc:sldMkLst>
      </pc:sldChg>
      <pc:sldChg chg="del">
        <pc:chgData name="Flávio Olimpio" userId="2d1d60667f675a7b" providerId="LiveId" clId="{63323717-F4AD-4630-8CE8-9A11C28AFEC1}" dt="2019-09-18T01:30:44.784" v="14" actId="2696"/>
        <pc:sldMkLst>
          <pc:docMk/>
          <pc:sldMk cId="0" sldId="291"/>
        </pc:sldMkLst>
      </pc:sldChg>
      <pc:sldChg chg="del">
        <pc:chgData name="Flávio Olimpio" userId="2d1d60667f675a7b" providerId="LiveId" clId="{63323717-F4AD-4630-8CE8-9A11C28AFEC1}" dt="2019-09-18T01:30:47.555" v="15" actId="2696"/>
        <pc:sldMkLst>
          <pc:docMk/>
          <pc:sldMk cId="0" sldId="292"/>
        </pc:sldMkLst>
      </pc:sldChg>
      <pc:sldChg chg="del">
        <pc:chgData name="Flávio Olimpio" userId="2d1d60667f675a7b" providerId="LiveId" clId="{63323717-F4AD-4630-8CE8-9A11C28AFEC1}" dt="2019-09-18T01:30:49.369" v="16" actId="2696"/>
        <pc:sldMkLst>
          <pc:docMk/>
          <pc:sldMk cId="0" sldId="293"/>
        </pc:sldMkLst>
      </pc:sldChg>
      <pc:sldChg chg="del">
        <pc:chgData name="Flávio Olimpio" userId="2d1d60667f675a7b" providerId="LiveId" clId="{63323717-F4AD-4630-8CE8-9A11C28AFEC1}" dt="2019-09-18T01:30:51.823" v="17" actId="2696"/>
        <pc:sldMkLst>
          <pc:docMk/>
          <pc:sldMk cId="0" sldId="294"/>
        </pc:sldMkLst>
      </pc:sldChg>
      <pc:sldChg chg="del">
        <pc:chgData name="Flávio Olimpio" userId="2d1d60667f675a7b" providerId="LiveId" clId="{63323717-F4AD-4630-8CE8-9A11C28AFEC1}" dt="2019-09-18T01:31:17.357" v="18" actId="2696"/>
        <pc:sldMkLst>
          <pc:docMk/>
          <pc:sldMk cId="0" sldId="295"/>
        </pc:sldMkLst>
      </pc:sldChg>
    </pc:docChg>
  </pc:docChgLst>
  <pc:docChgLst>
    <pc:chgData name="Flávio Olimpio" userId="2d1d60667f675a7b" providerId="LiveId" clId="{DCFABCF7-175E-4844-96E2-4047B579E031}"/>
    <pc:docChg chg="undo custSel addSld delSld modSld">
      <pc:chgData name="Flávio Olimpio" userId="2d1d60667f675a7b" providerId="LiveId" clId="{DCFABCF7-175E-4844-96E2-4047B579E031}" dt="2021-08-02T17:06:44.586" v="4714" actId="1076"/>
      <pc:docMkLst>
        <pc:docMk/>
      </pc:docMkLst>
      <pc:sldChg chg="modSp mod">
        <pc:chgData name="Flávio Olimpio" userId="2d1d60667f675a7b" providerId="LiveId" clId="{DCFABCF7-175E-4844-96E2-4047B579E031}" dt="2021-07-20T14:12:25.763" v="0"/>
        <pc:sldMkLst>
          <pc:docMk/>
          <pc:sldMk cId="0" sldId="381"/>
        </pc:sldMkLst>
        <pc:spChg chg="mod">
          <ac:chgData name="Flávio Olimpio" userId="2d1d60667f675a7b" providerId="LiveId" clId="{DCFABCF7-175E-4844-96E2-4047B579E031}" dt="2021-07-20T14:12:25.763" v="0"/>
          <ac:spMkLst>
            <pc:docMk/>
            <pc:sldMk cId="0" sldId="381"/>
            <ac:spMk id="3074" creationId="{C302DE46-7A65-4755-9557-4E68A30A4009}"/>
          </ac:spMkLst>
        </pc:spChg>
      </pc:sldChg>
      <pc:sldChg chg="addSp modSp add del modAnim">
        <pc:chgData name="Flávio Olimpio" userId="2d1d60667f675a7b" providerId="LiveId" clId="{DCFABCF7-175E-4844-96E2-4047B579E031}" dt="2021-07-26T22:58:56.843" v="4259"/>
        <pc:sldMkLst>
          <pc:docMk/>
          <pc:sldMk cId="0" sldId="383"/>
        </pc:sldMkLst>
        <pc:spChg chg="mod">
          <ac:chgData name="Flávio Olimpio" userId="2d1d60667f675a7b" providerId="LiveId" clId="{DCFABCF7-175E-4844-96E2-4047B579E031}" dt="2021-07-26T22:56:13.254" v="4252" actId="20577"/>
          <ac:spMkLst>
            <pc:docMk/>
            <pc:sldMk cId="0" sldId="383"/>
            <ac:spMk id="10" creationId="{E8997C56-FE8C-43D4-8BC9-CE80456501FD}"/>
          </ac:spMkLst>
        </pc:spChg>
        <pc:picChg chg="add mod">
          <ac:chgData name="Flávio Olimpio" userId="2d1d60667f675a7b" providerId="LiveId" clId="{DCFABCF7-175E-4844-96E2-4047B579E031}" dt="2021-07-26T22:58:27.371" v="4256" actId="1076"/>
          <ac:picMkLst>
            <pc:docMk/>
            <pc:sldMk cId="0" sldId="383"/>
            <ac:picMk id="2050" creationId="{BAB7EF6A-E4A5-44D2-BB68-45143AA4225C}"/>
          </ac:picMkLst>
        </pc:picChg>
      </pc:sldChg>
      <pc:sldChg chg="addSp delSp modSp add del mod modAnim">
        <pc:chgData name="Flávio Olimpio" userId="2d1d60667f675a7b" providerId="LiveId" clId="{DCFABCF7-175E-4844-96E2-4047B579E031}" dt="2021-07-26T22:55:56.354" v="4251"/>
        <pc:sldMkLst>
          <pc:docMk/>
          <pc:sldMk cId="1283399205" sldId="384"/>
        </pc:sldMkLst>
        <pc:spChg chg="add del mod">
          <ac:chgData name="Flávio Olimpio" userId="2d1d60667f675a7b" providerId="LiveId" clId="{DCFABCF7-175E-4844-96E2-4047B579E031}" dt="2021-07-26T17:30:55.877" v="3660" actId="478"/>
          <ac:spMkLst>
            <pc:docMk/>
            <pc:sldMk cId="1283399205" sldId="384"/>
            <ac:spMk id="3" creationId="{1027464D-E3D5-47B5-AD57-3FCEE5AA298B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4" creationId="{FE3AB2EE-36EA-49ED-94F7-3D81BC906797}"/>
          </ac:spMkLst>
        </pc:spChg>
        <pc:spChg chg="del mod">
          <ac:chgData name="Flávio Olimpio" userId="2d1d60667f675a7b" providerId="LiveId" clId="{DCFABCF7-175E-4844-96E2-4047B579E031}" dt="2021-07-26T17:30:53.475" v="3659" actId="478"/>
          <ac:spMkLst>
            <pc:docMk/>
            <pc:sldMk cId="1283399205" sldId="384"/>
            <ac:spMk id="5" creationId="{434481E9-691B-493D-8C59-B64A6D4B76C9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6" creationId="{F8DD96FC-440A-4D0E-BD3B-D77E7788FE50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7" creationId="{B6EDE226-C9E7-4D51-A5A2-8349067CADAB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8" creationId="{346D38BB-DF1C-4FC8-A6DF-DF323799580A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11" creationId="{CA555186-1188-49A5-8103-DB49EF951231}"/>
          </ac:spMkLst>
        </pc:spChg>
        <pc:spChg chg="add del mod">
          <ac:chgData name="Flávio Olimpio" userId="2d1d60667f675a7b" providerId="LiveId" clId="{DCFABCF7-175E-4844-96E2-4047B579E031}" dt="2021-07-26T17:30:25.897" v="3653" actId="21"/>
          <ac:spMkLst>
            <pc:docMk/>
            <pc:sldMk cId="1283399205" sldId="384"/>
            <ac:spMk id="12" creationId="{A35CA1AE-3181-4CCE-A4BE-77FA73E54475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3" creationId="{9C92D03A-22B1-4356-A18B-2D7EED67BB18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6" creationId="{2C1E9E28-14BC-466E-A58D-60CAA19F2319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7" creationId="{0E582F3A-5DAA-4901-AC17-B77603D63C95}"/>
          </ac:spMkLst>
        </pc:spChg>
        <pc:spChg chg="add mod">
          <ac:chgData name="Flávio Olimpio" userId="2d1d60667f675a7b" providerId="LiveId" clId="{DCFABCF7-175E-4844-96E2-4047B579E031}" dt="2021-07-26T17:46:57.213" v="3794" actId="1035"/>
          <ac:spMkLst>
            <pc:docMk/>
            <pc:sldMk cId="1283399205" sldId="384"/>
            <ac:spMk id="18" creationId="{C1F4C78F-2615-4B33-937D-1C6C8749A370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9" creationId="{AB62EE0D-3921-4064-B70A-1B8F870B662E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21" creationId="{5F5BDBD0-AE85-4649-B2B2-DB935D86DB34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24" creationId="{C80D30D4-2F5E-4EE4-AB9A-14A43E778203}"/>
          </ac:spMkLst>
        </pc:spChg>
        <pc:spChg chg="add mod">
          <ac:chgData name="Flávio Olimpio" userId="2d1d60667f675a7b" providerId="LiveId" clId="{DCFABCF7-175E-4844-96E2-4047B579E031}" dt="2021-07-26T17:46:53.092" v="3793" actId="164"/>
          <ac:spMkLst>
            <pc:docMk/>
            <pc:sldMk cId="1283399205" sldId="384"/>
            <ac:spMk id="27" creationId="{DF3376C3-5F8D-4281-B77C-F98E73C9C4A9}"/>
          </ac:spMkLst>
        </pc:spChg>
        <pc:grpChg chg="add mod">
          <ac:chgData name="Flávio Olimpio" userId="2d1d60667f675a7b" providerId="LiveId" clId="{DCFABCF7-175E-4844-96E2-4047B579E031}" dt="2021-07-26T17:46:53.092" v="3793" actId="164"/>
          <ac:grpSpMkLst>
            <pc:docMk/>
            <pc:sldMk cId="1283399205" sldId="384"/>
            <ac:grpSpMk id="28" creationId="{85513B17-66EA-48DF-BC64-1F605297EB4B}"/>
          </ac:grpSpMkLst>
        </pc:grpChg>
        <pc:picChg chg="add del mod">
          <ac:chgData name="Flávio Olimpio" userId="2d1d60667f675a7b" providerId="LiveId" clId="{DCFABCF7-175E-4844-96E2-4047B579E031}" dt="2021-07-26T17:30:46.213" v="3656" actId="478"/>
          <ac:picMkLst>
            <pc:docMk/>
            <pc:sldMk cId="1283399205" sldId="384"/>
            <ac:picMk id="9" creationId="{335DEC73-8D96-4ADF-A0A4-C27D27973800}"/>
          </ac:picMkLst>
        </pc:picChg>
        <pc:picChg chg="add del mod">
          <ac:chgData name="Flávio Olimpio" userId="2d1d60667f675a7b" providerId="LiveId" clId="{DCFABCF7-175E-4844-96E2-4047B579E031}" dt="2021-07-20T14:18:11.205" v="102" actId="478"/>
          <ac:picMkLst>
            <pc:docMk/>
            <pc:sldMk cId="1283399205" sldId="384"/>
            <ac:picMk id="10" creationId="{1F1EDE5C-A51E-4AFB-81A1-4F00DCCAB6DB}"/>
          </ac:picMkLst>
        </pc:picChg>
        <pc:picChg chg="add mod">
          <ac:chgData name="Flávio Olimpio" userId="2d1d60667f675a7b" providerId="LiveId" clId="{DCFABCF7-175E-4844-96E2-4047B579E031}" dt="2021-07-26T22:54:16.083" v="4231" actId="1035"/>
          <ac:picMkLst>
            <pc:docMk/>
            <pc:sldMk cId="1283399205" sldId="384"/>
            <ac:picMk id="14" creationId="{75D998F8-B0A5-4830-9D0B-07980C5A0AE9}"/>
          </ac:picMkLst>
        </pc:picChg>
        <pc:picChg chg="add mod">
          <ac:chgData name="Flávio Olimpio" userId="2d1d60667f675a7b" providerId="LiveId" clId="{DCFABCF7-175E-4844-96E2-4047B579E031}" dt="2021-07-26T17:42:16.623" v="3759" actId="1076"/>
          <ac:picMkLst>
            <pc:docMk/>
            <pc:sldMk cId="1283399205" sldId="384"/>
            <ac:picMk id="15" creationId="{4787E2C8-F177-44E8-A0B0-3AA5B96B41AE}"/>
          </ac:picMkLst>
        </pc:picChg>
        <pc:picChg chg="add mod">
          <ac:chgData name="Flávio Olimpio" userId="2d1d60667f675a7b" providerId="LiveId" clId="{DCFABCF7-175E-4844-96E2-4047B579E031}" dt="2021-07-26T17:46:53.092" v="3793" actId="164"/>
          <ac:picMkLst>
            <pc:docMk/>
            <pc:sldMk cId="1283399205" sldId="384"/>
            <ac:picMk id="20" creationId="{54D20B96-D70E-4540-A3A3-E8137129B520}"/>
          </ac:picMkLst>
        </pc:picChg>
        <pc:picChg chg="add del mod">
          <ac:chgData name="Flávio Olimpio" userId="2d1d60667f675a7b" providerId="LiveId" clId="{DCFABCF7-175E-4844-96E2-4047B579E031}" dt="2021-07-20T14:26:17.294" v="294" actId="478"/>
          <ac:picMkLst>
            <pc:docMk/>
            <pc:sldMk cId="1283399205" sldId="384"/>
            <ac:picMk id="20" creationId="{E1265E8E-CAB0-4636-B172-D70A31AD25BD}"/>
          </ac:picMkLst>
        </pc:picChg>
        <pc:picChg chg="add mod">
          <ac:chgData name="Flávio Olimpio" userId="2d1d60667f675a7b" providerId="LiveId" clId="{DCFABCF7-175E-4844-96E2-4047B579E031}" dt="2021-07-26T22:54:16.083" v="4231" actId="1035"/>
          <ac:picMkLst>
            <pc:docMk/>
            <pc:sldMk cId="1283399205" sldId="384"/>
            <ac:picMk id="22" creationId="{7C4D0531-83B4-40A9-B030-2B071AA80D59}"/>
          </ac:picMkLst>
        </pc:picChg>
        <pc:picChg chg="add mod">
          <ac:chgData name="Flávio Olimpio" userId="2d1d60667f675a7b" providerId="LiveId" clId="{DCFABCF7-175E-4844-96E2-4047B579E031}" dt="2021-07-26T17:42:18.328" v="3760" actId="1076"/>
          <ac:picMkLst>
            <pc:docMk/>
            <pc:sldMk cId="1283399205" sldId="384"/>
            <ac:picMk id="25" creationId="{DED0389F-F337-4F95-9F6A-19D3B4D8C784}"/>
          </ac:picMkLst>
        </pc:picChg>
        <pc:picChg chg="add mod">
          <ac:chgData name="Flávio Olimpio" userId="2d1d60667f675a7b" providerId="LiveId" clId="{DCFABCF7-175E-4844-96E2-4047B579E031}" dt="2021-07-26T22:55:51.799" v="4250" actId="1038"/>
          <ac:picMkLst>
            <pc:docMk/>
            <pc:sldMk cId="1283399205" sldId="384"/>
            <ac:picMk id="29" creationId="{AFE07673-1B3C-4486-9BDC-615118F0667A}"/>
          </ac:picMkLst>
        </pc:picChg>
        <pc:picChg chg="del">
          <ac:chgData name="Flávio Olimpio" userId="2d1d60667f675a7b" providerId="LiveId" clId="{DCFABCF7-175E-4844-96E2-4047B579E031}" dt="2021-07-20T14:12:45.317" v="15" actId="478"/>
          <ac:picMkLst>
            <pc:docMk/>
            <pc:sldMk cId="1283399205" sldId="384"/>
            <ac:picMk id="1026" creationId="{E4CFC978-877D-4003-AFDB-850D0D04543B}"/>
          </ac:picMkLst>
        </pc:picChg>
      </pc:sldChg>
      <pc:sldChg chg="addSp delSp modSp add mod modAnim">
        <pc:chgData name="Flávio Olimpio" userId="2d1d60667f675a7b" providerId="LiveId" clId="{DCFABCF7-175E-4844-96E2-4047B579E031}" dt="2021-07-26T21:46:48.468" v="4210" actId="208"/>
        <pc:sldMkLst>
          <pc:docMk/>
          <pc:sldMk cId="793236897" sldId="385"/>
        </pc:sldMkLst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4" creationId="{FE3AB2EE-36EA-49ED-94F7-3D81BC906797}"/>
          </ac:spMkLst>
        </pc:spChg>
        <pc:spChg chg="del mod">
          <ac:chgData name="Flávio Olimpio" userId="2d1d60667f675a7b" providerId="LiveId" clId="{DCFABCF7-175E-4844-96E2-4047B579E031}" dt="2021-07-20T14:38:52.415" v="506" actId="478"/>
          <ac:spMkLst>
            <pc:docMk/>
            <pc:sldMk cId="793236897" sldId="385"/>
            <ac:spMk id="5" creationId="{434481E9-691B-493D-8C59-B64A6D4B76C9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6" creationId="{F8DD96FC-440A-4D0E-BD3B-D77E7788FE50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7" creationId="{B6EDE226-C9E7-4D51-A5A2-8349067CADAB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8" creationId="{346D38BB-DF1C-4FC8-A6DF-DF323799580A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1" creationId="{CA555186-1188-49A5-8103-DB49EF951231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2" creationId="{A35CA1AE-3181-4CCE-A4BE-77FA73E54475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3" creationId="{9C92D03A-22B1-4356-A18B-2D7EED67BB18}"/>
          </ac:spMkLst>
        </pc:spChg>
        <pc:spChg chg="del">
          <ac:chgData name="Flávio Olimpio" userId="2d1d60667f675a7b" providerId="LiveId" clId="{DCFABCF7-175E-4844-96E2-4047B579E031}" dt="2021-07-20T14:30:18.070" v="379" actId="478"/>
          <ac:spMkLst>
            <pc:docMk/>
            <pc:sldMk cId="793236897" sldId="385"/>
            <ac:spMk id="16" creationId="{2C1E9E28-14BC-466E-A58D-60CAA19F2319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7" creationId="{0E582F3A-5DAA-4901-AC17-B77603D63C95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9" creationId="{AB62EE0D-3921-4064-B70A-1B8F870B662E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21" creationId="{5F5BDBD0-AE85-4649-B2B2-DB935D86DB34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24" creationId="{C80D30D4-2F5E-4EE4-AB9A-14A43E778203}"/>
          </ac:spMkLst>
        </pc:spChg>
        <pc:spChg chg="add mod">
          <ac:chgData name="Flávio Olimpio" userId="2d1d60667f675a7b" providerId="LiveId" clId="{DCFABCF7-175E-4844-96E2-4047B579E031}" dt="2021-07-26T21:46:31.218" v="4205" actId="207"/>
          <ac:spMkLst>
            <pc:docMk/>
            <pc:sldMk cId="793236897" sldId="385"/>
            <ac:spMk id="25" creationId="{6468B620-53AA-45E8-9CAB-30CB32A2D191}"/>
          </ac:spMkLst>
        </pc:spChg>
        <pc:spChg chg="add mod">
          <ac:chgData name="Flávio Olimpio" userId="2d1d60667f675a7b" providerId="LiveId" clId="{DCFABCF7-175E-4844-96E2-4047B579E031}" dt="2021-07-26T21:46:36.157" v="4207" actId="207"/>
          <ac:spMkLst>
            <pc:docMk/>
            <pc:sldMk cId="793236897" sldId="385"/>
            <ac:spMk id="26" creationId="{226E0BBF-C91C-47B0-930F-83BF81BB14C3}"/>
          </ac:spMkLst>
        </pc:spChg>
        <pc:spChg chg="add mod">
          <ac:chgData name="Flávio Olimpio" userId="2d1d60667f675a7b" providerId="LiveId" clId="{DCFABCF7-175E-4844-96E2-4047B579E031}" dt="2021-07-26T21:46:42.179" v="4208" actId="207"/>
          <ac:spMkLst>
            <pc:docMk/>
            <pc:sldMk cId="793236897" sldId="385"/>
            <ac:spMk id="27" creationId="{4CA37182-FE7A-4595-B974-EBC091A31E81}"/>
          </ac:spMkLst>
        </pc:spChg>
        <pc:spChg chg="add mod">
          <ac:chgData name="Flávio Olimpio" userId="2d1d60667f675a7b" providerId="LiveId" clId="{DCFABCF7-175E-4844-96E2-4047B579E031}" dt="2021-07-26T21:46:48.468" v="4210" actId="208"/>
          <ac:spMkLst>
            <pc:docMk/>
            <pc:sldMk cId="793236897" sldId="385"/>
            <ac:spMk id="28" creationId="{517F12E7-10D3-48B4-A259-736211AB05B8}"/>
          </ac:spMkLst>
        </pc:spChg>
        <pc:spChg chg="add mod">
          <ac:chgData name="Flávio Olimpio" userId="2d1d60667f675a7b" providerId="LiveId" clId="{DCFABCF7-175E-4844-96E2-4047B579E031}" dt="2021-07-26T21:46:31.218" v="4205" actId="207"/>
          <ac:spMkLst>
            <pc:docMk/>
            <pc:sldMk cId="793236897" sldId="385"/>
            <ac:spMk id="29" creationId="{33117347-CB85-43F7-8764-EFFA8AA5DC42}"/>
          </ac:spMkLst>
        </pc:spChg>
        <pc:spChg chg="add mod">
          <ac:chgData name="Flávio Olimpio" userId="2d1d60667f675a7b" providerId="LiveId" clId="{DCFABCF7-175E-4844-96E2-4047B579E031}" dt="2021-07-26T21:46:42.179" v="4208" actId="207"/>
          <ac:spMkLst>
            <pc:docMk/>
            <pc:sldMk cId="793236897" sldId="385"/>
            <ac:spMk id="30" creationId="{9EB040C0-3D5F-4098-824B-F7DF9DCAB057}"/>
          </ac:spMkLst>
        </pc:spChg>
        <pc:spChg chg="add mod">
          <ac:chgData name="Flávio Olimpio" userId="2d1d60667f675a7b" providerId="LiveId" clId="{DCFABCF7-175E-4844-96E2-4047B579E031}" dt="2021-07-20T22:24:26.363" v="2550" actId="1076"/>
          <ac:spMkLst>
            <pc:docMk/>
            <pc:sldMk cId="793236897" sldId="385"/>
            <ac:spMk id="31" creationId="{697DBC2B-5408-45F0-A406-07819780C042}"/>
          </ac:spMkLst>
        </pc:spChg>
        <pc:spChg chg="add mod">
          <ac:chgData name="Flávio Olimpio" userId="2d1d60667f675a7b" providerId="LiveId" clId="{DCFABCF7-175E-4844-96E2-4047B579E031}" dt="2021-07-20T22:24:26.363" v="2550" actId="1076"/>
          <ac:spMkLst>
            <pc:docMk/>
            <pc:sldMk cId="793236897" sldId="385"/>
            <ac:spMk id="32" creationId="{AC37A1CA-75A9-4A49-9950-DD25CD0703B5}"/>
          </ac:spMkLst>
        </pc:spChg>
        <pc:spChg chg="add del mod">
          <ac:chgData name="Flávio Olimpio" userId="2d1d60667f675a7b" providerId="LiveId" clId="{DCFABCF7-175E-4844-96E2-4047B579E031}" dt="2021-07-20T14:38:56.398" v="507" actId="478"/>
          <ac:spMkLst>
            <pc:docMk/>
            <pc:sldMk cId="793236897" sldId="385"/>
            <ac:spMk id="33" creationId="{C81204C3-C68F-4A41-80C9-DA9E082E4D24}"/>
          </ac:spMkLst>
        </pc:spChg>
        <pc:grpChg chg="add mod">
          <ac:chgData name="Flávio Olimpio" userId="2d1d60667f675a7b" providerId="LiveId" clId="{DCFABCF7-175E-4844-96E2-4047B579E031}" dt="2021-07-26T17:50:14.253" v="3810" actId="164"/>
          <ac:grpSpMkLst>
            <pc:docMk/>
            <pc:sldMk cId="793236897" sldId="385"/>
            <ac:grpSpMk id="2" creationId="{F6978331-CFA2-4303-8534-8573C87A11C2}"/>
          </ac:grpSpMkLst>
        </pc:grpChg>
        <pc:picChg chg="add mod">
          <ac:chgData name="Flávio Olimpio" userId="2d1d60667f675a7b" providerId="LiveId" clId="{DCFABCF7-175E-4844-96E2-4047B579E031}" dt="2021-07-26T17:50:02.751" v="3808" actId="1076"/>
          <ac:picMkLst>
            <pc:docMk/>
            <pc:sldMk cId="793236897" sldId="385"/>
            <ac:picMk id="3" creationId="{CB617F31-4A1D-495D-A0A2-57D90559373B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9" creationId="{335DEC73-8D96-4ADF-A0A4-C27D27973800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14" creationId="{75D998F8-B0A5-4830-9D0B-07980C5A0AE9}"/>
          </ac:picMkLst>
        </pc:picChg>
        <pc:picChg chg="add mod modCrop">
          <ac:chgData name="Flávio Olimpio" userId="2d1d60667f675a7b" providerId="LiveId" clId="{DCFABCF7-175E-4844-96E2-4047B579E031}" dt="2021-07-26T17:50:14.253" v="3810" actId="164"/>
          <ac:picMkLst>
            <pc:docMk/>
            <pc:sldMk cId="793236897" sldId="385"/>
            <ac:picMk id="15" creationId="{03A42BDE-9332-4571-B93C-E318502DD976}"/>
          </ac:picMkLst>
        </pc:picChg>
        <pc:picChg chg="add mod">
          <ac:chgData name="Flávio Olimpio" userId="2d1d60667f675a7b" providerId="LiveId" clId="{DCFABCF7-175E-4844-96E2-4047B579E031}" dt="2021-07-26T17:50:14.253" v="3810" actId="164"/>
          <ac:picMkLst>
            <pc:docMk/>
            <pc:sldMk cId="793236897" sldId="385"/>
            <ac:picMk id="20" creationId="{B16DFD01-CC4F-475D-AD15-27B10CB652A9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22" creationId="{7C4D0531-83B4-40A9-B030-2B071AA80D59}"/>
          </ac:picMkLst>
        </pc:picChg>
      </pc:sldChg>
      <pc:sldChg chg="del">
        <pc:chgData name="Flávio Olimpio" userId="2d1d60667f675a7b" providerId="LiveId" clId="{DCFABCF7-175E-4844-96E2-4047B579E031}" dt="2021-07-20T14:12:34.877" v="1" actId="47"/>
        <pc:sldMkLst>
          <pc:docMk/>
          <pc:sldMk cId="1500653852" sldId="385"/>
        </pc:sldMkLst>
      </pc:sldChg>
      <pc:sldChg chg="addSp delSp modSp add mod modAnim">
        <pc:chgData name="Flávio Olimpio" userId="2d1d60667f675a7b" providerId="LiveId" clId="{DCFABCF7-175E-4844-96E2-4047B579E031}" dt="2021-07-26T17:53:53.323" v="3848"/>
        <pc:sldMkLst>
          <pc:docMk/>
          <pc:sldMk cId="392642832" sldId="386"/>
        </pc:sldMkLst>
        <pc:spChg chg="add del mod">
          <ac:chgData name="Flávio Olimpio" userId="2d1d60667f675a7b" providerId="LiveId" clId="{DCFABCF7-175E-4844-96E2-4047B579E031}" dt="2021-07-20T14:39:05.518" v="509" actId="478"/>
          <ac:spMkLst>
            <pc:docMk/>
            <pc:sldMk cId="392642832" sldId="386"/>
            <ac:spMk id="4" creationId="{A0BC57DF-5F32-4EFD-945F-9EB149D1AB48}"/>
          </ac:spMkLst>
        </pc:spChg>
        <pc:spChg chg="del">
          <ac:chgData name="Flávio Olimpio" userId="2d1d60667f675a7b" providerId="LiveId" clId="{DCFABCF7-175E-4844-96E2-4047B579E031}" dt="2021-07-20T14:39:02.801" v="508" actId="478"/>
          <ac:spMkLst>
            <pc:docMk/>
            <pc:sldMk cId="392642832" sldId="386"/>
            <ac:spMk id="5" creationId="{434481E9-691B-493D-8C59-B64A6D4B76C9}"/>
          </ac:spMkLst>
        </pc:spChg>
        <pc:spChg chg="add mod">
          <ac:chgData name="Flávio Olimpio" userId="2d1d60667f675a7b" providerId="LiveId" clId="{DCFABCF7-175E-4844-96E2-4047B579E031}" dt="2021-07-26T17:51:34.951" v="3823" actId="164"/>
          <ac:spMkLst>
            <pc:docMk/>
            <pc:sldMk cId="392642832" sldId="386"/>
            <ac:spMk id="6" creationId="{FA79A2A1-1603-428B-9A20-E1744648DC2E}"/>
          </ac:spMkLst>
        </pc:spChg>
        <pc:spChg chg="add mod">
          <ac:chgData name="Flávio Olimpio" userId="2d1d60667f675a7b" providerId="LiveId" clId="{DCFABCF7-175E-4844-96E2-4047B579E031}" dt="2021-07-20T14:47:16.627" v="803" actId="207"/>
          <ac:spMkLst>
            <pc:docMk/>
            <pc:sldMk cId="392642832" sldId="386"/>
            <ac:spMk id="14" creationId="{B8C47A21-3CF1-435E-899F-B568A8C36A90}"/>
          </ac:spMkLst>
        </pc:spChg>
        <pc:spChg chg="add mod">
          <ac:chgData name="Flávio Olimpio" userId="2d1d60667f675a7b" providerId="LiveId" clId="{DCFABCF7-175E-4844-96E2-4047B579E031}" dt="2021-07-26T17:51:43.094" v="3824" actId="113"/>
          <ac:spMkLst>
            <pc:docMk/>
            <pc:sldMk cId="392642832" sldId="386"/>
            <ac:spMk id="17" creationId="{5F4859A0-306F-4068-80C3-0A96933374E1}"/>
          </ac:spMkLst>
        </pc:spChg>
        <pc:spChg chg="add mod">
          <ac:chgData name="Flávio Olimpio" userId="2d1d60667f675a7b" providerId="LiveId" clId="{DCFABCF7-175E-4844-96E2-4047B579E031}" dt="2021-07-26T17:51:18.565" v="3821" actId="164"/>
          <ac:spMkLst>
            <pc:docMk/>
            <pc:sldMk cId="392642832" sldId="386"/>
            <ac:spMk id="18" creationId="{D99F551D-EE49-4153-A9C7-84DDBF0D975D}"/>
          </ac:spMkLst>
        </pc:spChg>
        <pc:spChg chg="add mod">
          <ac:chgData name="Flávio Olimpio" userId="2d1d60667f675a7b" providerId="LiveId" clId="{DCFABCF7-175E-4844-96E2-4047B579E031}" dt="2021-07-26T17:51:29.827" v="3822" actId="164"/>
          <ac:spMkLst>
            <pc:docMk/>
            <pc:sldMk cId="392642832" sldId="386"/>
            <ac:spMk id="19" creationId="{8F907713-24EC-46B6-8963-6F5D05C7E859}"/>
          </ac:spMkLst>
        </pc:spChg>
        <pc:spChg chg="add del mod">
          <ac:chgData name="Flávio Olimpio" userId="2d1d60667f675a7b" providerId="LiveId" clId="{DCFABCF7-175E-4844-96E2-4047B579E031}" dt="2021-07-20T14:42:02.566" v="692" actId="478"/>
          <ac:spMkLst>
            <pc:docMk/>
            <pc:sldMk cId="392642832" sldId="386"/>
            <ac:spMk id="21" creationId="{19339A52-346E-4009-B87F-AAD7BD03C627}"/>
          </ac:spMkLst>
        </pc:spChg>
        <pc:spChg chg="add mod">
          <ac:chgData name="Flávio Olimpio" userId="2d1d60667f675a7b" providerId="LiveId" clId="{DCFABCF7-175E-4844-96E2-4047B579E031}" dt="2021-07-26T17:51:29.827" v="3822" actId="164"/>
          <ac:spMkLst>
            <pc:docMk/>
            <pc:sldMk cId="392642832" sldId="386"/>
            <ac:spMk id="22" creationId="{7A2622DE-6BA1-4BC2-AB8C-4E442B040BD1}"/>
          </ac:spMkLst>
        </pc:spChg>
        <pc:spChg chg="add mod">
          <ac:chgData name="Flávio Olimpio" userId="2d1d60667f675a7b" providerId="LiveId" clId="{DCFABCF7-175E-4844-96E2-4047B579E031}" dt="2021-07-26T17:51:34.951" v="3823" actId="164"/>
          <ac:spMkLst>
            <pc:docMk/>
            <pc:sldMk cId="392642832" sldId="386"/>
            <ac:spMk id="23" creationId="{D0B54101-64F4-4F50-A744-D03A653437AB}"/>
          </ac:spMkLst>
        </pc:spChg>
        <pc:spChg chg="add mod">
          <ac:chgData name="Flávio Olimpio" userId="2d1d60667f675a7b" providerId="LiveId" clId="{DCFABCF7-175E-4844-96E2-4047B579E031}" dt="2021-07-20T14:47:12.861" v="802" actId="207"/>
          <ac:spMkLst>
            <pc:docMk/>
            <pc:sldMk cId="392642832" sldId="386"/>
            <ac:spMk id="24" creationId="{6C8F8912-E4FF-4339-933C-EBEA8D91EC75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5" creationId="{6468B620-53AA-45E8-9CAB-30CB32A2D191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6" creationId="{226E0BBF-C91C-47B0-930F-83BF81BB14C3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7" creationId="{4CA37182-FE7A-4595-B974-EBC091A31E81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8" creationId="{517F12E7-10D3-48B4-A259-736211AB05B8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9" creationId="{33117347-CB85-43F7-8764-EFFA8AA5DC42}"/>
          </ac:spMkLst>
        </pc:spChg>
        <pc:spChg chg="add mod">
          <ac:chgData name="Flávio Olimpio" userId="2d1d60667f675a7b" providerId="LiveId" clId="{DCFABCF7-175E-4844-96E2-4047B579E031}" dt="2021-07-26T17:51:48.320" v="3828" actId="571"/>
          <ac:spMkLst>
            <pc:docMk/>
            <pc:sldMk cId="392642832" sldId="386"/>
            <ac:spMk id="29" creationId="{E7CC988B-5F53-4EAB-82C2-14BC1E319A27}"/>
          </ac:spMkLst>
        </pc:spChg>
        <pc:spChg chg="add mod">
          <ac:chgData name="Flávio Olimpio" userId="2d1d60667f675a7b" providerId="LiveId" clId="{DCFABCF7-175E-4844-96E2-4047B579E031}" dt="2021-07-26T17:51:48.320" v="3828" actId="571"/>
          <ac:spMkLst>
            <pc:docMk/>
            <pc:sldMk cId="392642832" sldId="386"/>
            <ac:spMk id="30" creationId="{0C0E63B0-17F2-4781-94F6-1C789987A6B3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30" creationId="{9EB040C0-3D5F-4098-824B-F7DF9DCAB057}"/>
          </ac:spMkLst>
        </pc:spChg>
        <pc:spChg chg="del">
          <ac:chgData name="Flávio Olimpio" userId="2d1d60667f675a7b" providerId="LiveId" clId="{DCFABCF7-175E-4844-96E2-4047B579E031}" dt="2021-07-20T14:37:45.102" v="503" actId="478"/>
          <ac:spMkLst>
            <pc:docMk/>
            <pc:sldMk cId="392642832" sldId="386"/>
            <ac:spMk id="31" creationId="{697DBC2B-5408-45F0-A406-07819780C042}"/>
          </ac:spMkLst>
        </pc:spChg>
        <pc:spChg chg="add mod">
          <ac:chgData name="Flávio Olimpio" userId="2d1d60667f675a7b" providerId="LiveId" clId="{DCFABCF7-175E-4844-96E2-4047B579E031}" dt="2021-07-26T17:51:52.063" v="3830" actId="571"/>
          <ac:spMkLst>
            <pc:docMk/>
            <pc:sldMk cId="392642832" sldId="386"/>
            <ac:spMk id="31" creationId="{C7216B82-03BA-48A1-8F4F-66696EB18632}"/>
          </ac:spMkLst>
        </pc:spChg>
        <pc:spChg chg="add mod">
          <ac:chgData name="Flávio Olimpio" userId="2d1d60667f675a7b" providerId="LiveId" clId="{DCFABCF7-175E-4844-96E2-4047B579E031}" dt="2021-07-26T17:51:52.063" v="3830" actId="571"/>
          <ac:spMkLst>
            <pc:docMk/>
            <pc:sldMk cId="392642832" sldId="386"/>
            <ac:spMk id="32" creationId="{0C4837D1-BB02-4094-AFE6-BE75DB4730D7}"/>
          </ac:spMkLst>
        </pc:spChg>
        <pc:spChg chg="del">
          <ac:chgData name="Flávio Olimpio" userId="2d1d60667f675a7b" providerId="LiveId" clId="{DCFABCF7-175E-4844-96E2-4047B579E031}" dt="2021-07-20T14:37:45.102" v="503" actId="478"/>
          <ac:spMkLst>
            <pc:docMk/>
            <pc:sldMk cId="392642832" sldId="386"/>
            <ac:spMk id="32" creationId="{AC37A1CA-75A9-4A49-9950-DD25CD0703B5}"/>
          </ac:spMkLst>
        </pc:spChg>
        <pc:spChg chg="add mod">
          <ac:chgData name="Flávio Olimpio" userId="2d1d60667f675a7b" providerId="LiveId" clId="{DCFABCF7-175E-4844-96E2-4047B579E031}" dt="2021-07-26T17:51:54.865" v="3831" actId="164"/>
          <ac:spMkLst>
            <pc:docMk/>
            <pc:sldMk cId="392642832" sldId="386"/>
            <ac:spMk id="33" creationId="{0F27E6F9-5E44-4731-9D7C-0B19B88A9CA6}"/>
          </ac:spMkLst>
        </pc:spChg>
        <pc:spChg chg="add mod">
          <ac:chgData name="Flávio Olimpio" userId="2d1d60667f675a7b" providerId="LiveId" clId="{DCFABCF7-175E-4844-96E2-4047B579E031}" dt="2021-07-26T17:52:43.983" v="3839" actId="1076"/>
          <ac:spMkLst>
            <pc:docMk/>
            <pc:sldMk cId="392642832" sldId="386"/>
            <ac:spMk id="34" creationId="{D6B2B96D-C437-4D07-8D4B-EDCF705288AC}"/>
          </ac:spMkLst>
        </pc:spChg>
        <pc:spChg chg="add mod">
          <ac:chgData name="Flávio Olimpio" userId="2d1d60667f675a7b" providerId="LiveId" clId="{DCFABCF7-175E-4844-96E2-4047B579E031}" dt="2021-07-26T17:52:02.671" v="3832" actId="164"/>
          <ac:spMkLst>
            <pc:docMk/>
            <pc:sldMk cId="392642832" sldId="386"/>
            <ac:spMk id="35" creationId="{A7D08569-837D-4AD1-BA38-850D4A0F78B0}"/>
          </ac:spMkLst>
        </pc:spChg>
        <pc:spChg chg="add mod">
          <ac:chgData name="Flávio Olimpio" userId="2d1d60667f675a7b" providerId="LiveId" clId="{DCFABCF7-175E-4844-96E2-4047B579E031}" dt="2021-07-26T17:52:02.671" v="3832" actId="164"/>
          <ac:spMkLst>
            <pc:docMk/>
            <pc:sldMk cId="392642832" sldId="386"/>
            <ac:spMk id="36" creationId="{08891750-33F5-48AC-B804-E4CAE94C8254}"/>
          </ac:spMkLst>
        </pc:spChg>
        <pc:spChg chg="add mod">
          <ac:chgData name="Flávio Olimpio" userId="2d1d60667f675a7b" providerId="LiveId" clId="{DCFABCF7-175E-4844-96E2-4047B579E031}" dt="2021-07-26T17:52:10.660" v="3833" actId="164"/>
          <ac:spMkLst>
            <pc:docMk/>
            <pc:sldMk cId="392642832" sldId="386"/>
            <ac:spMk id="37" creationId="{F0B37316-B3F9-4B3B-87B9-CDEDB860AD4E}"/>
          </ac:spMkLst>
        </pc:spChg>
        <pc:spChg chg="add mod">
          <ac:chgData name="Flávio Olimpio" userId="2d1d60667f675a7b" providerId="LiveId" clId="{DCFABCF7-175E-4844-96E2-4047B579E031}" dt="2021-07-26T17:52:10.660" v="3833" actId="164"/>
          <ac:spMkLst>
            <pc:docMk/>
            <pc:sldMk cId="392642832" sldId="386"/>
            <ac:spMk id="38" creationId="{404FEBF4-1BF3-4264-A7FE-346366444A7B}"/>
          </ac:spMkLst>
        </pc:spChg>
        <pc:spChg chg="add mod">
          <ac:chgData name="Flávio Olimpio" userId="2d1d60667f675a7b" providerId="LiveId" clId="{DCFABCF7-175E-4844-96E2-4047B579E031}" dt="2021-07-26T17:53:36.068" v="3845" actId="403"/>
          <ac:spMkLst>
            <pc:docMk/>
            <pc:sldMk cId="392642832" sldId="386"/>
            <ac:spMk id="48" creationId="{B1A3F14E-FEEA-4626-AB25-6F2E35681B41}"/>
          </ac:spMkLst>
        </pc:spChg>
        <pc:spChg chg="add del mod">
          <ac:chgData name="Flávio Olimpio" userId="2d1d60667f675a7b" providerId="LiveId" clId="{DCFABCF7-175E-4844-96E2-4047B579E031}" dt="2021-07-20T17:46:17.776" v="1152"/>
          <ac:spMkLst>
            <pc:docMk/>
            <pc:sldMk cId="392642832" sldId="386"/>
            <ac:spMk id="49" creationId="{C4F2540B-BE6F-4DAD-BB1D-000089B67FF7}"/>
          </ac:spMkLst>
        </pc:s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2" creationId="{CAF5FE22-A49D-408B-B506-2E434B7F6FB0}"/>
          </ac:grpSpMkLst>
        </pc:gr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3" creationId="{DB41577E-31E2-4ED4-8627-D3CCE959D516}"/>
          </ac:grpSpMkLst>
        </pc:grpChg>
        <pc:grpChg chg="add mod">
          <ac:chgData name="Flávio Olimpio" userId="2d1d60667f675a7b" providerId="LiveId" clId="{DCFABCF7-175E-4844-96E2-4047B579E031}" dt="2021-07-26T17:51:18.565" v="3821" actId="164"/>
          <ac:grpSpMkLst>
            <pc:docMk/>
            <pc:sldMk cId="392642832" sldId="386"/>
            <ac:grpSpMk id="4" creationId="{0FF630C5-946D-412D-8645-2BEFFB60ABF0}"/>
          </ac:grpSpMkLst>
        </pc:grpChg>
        <pc:grpChg chg="add mod">
          <ac:chgData name="Flávio Olimpio" userId="2d1d60667f675a7b" providerId="LiveId" clId="{DCFABCF7-175E-4844-96E2-4047B579E031}" dt="2021-07-26T17:51:29.827" v="3822" actId="164"/>
          <ac:grpSpMkLst>
            <pc:docMk/>
            <pc:sldMk cId="392642832" sldId="386"/>
            <ac:grpSpMk id="5" creationId="{1B92FF3B-2C96-4D7D-85FA-8E03F4B83F1D}"/>
          </ac:grpSpMkLst>
        </pc:grpChg>
        <pc:grpChg chg="add mod">
          <ac:chgData name="Flávio Olimpio" userId="2d1d60667f675a7b" providerId="LiveId" clId="{DCFABCF7-175E-4844-96E2-4047B579E031}" dt="2021-07-26T17:51:34.951" v="3823" actId="164"/>
          <ac:grpSpMkLst>
            <pc:docMk/>
            <pc:sldMk cId="392642832" sldId="386"/>
            <ac:grpSpMk id="7" creationId="{0574B6F2-4ADB-4103-8301-51628C52C028}"/>
          </ac:grpSpMkLst>
        </pc:grpChg>
        <pc:grpChg chg="add mod">
          <ac:chgData name="Flávio Olimpio" userId="2d1d60667f675a7b" providerId="LiveId" clId="{DCFABCF7-175E-4844-96E2-4047B579E031}" dt="2021-07-26T17:51:54.865" v="3831" actId="164"/>
          <ac:grpSpMkLst>
            <pc:docMk/>
            <pc:sldMk cId="392642832" sldId="386"/>
            <ac:grpSpMk id="9" creationId="{9D8DD17C-FF8A-4F02-BBDE-A96B73D45B5A}"/>
          </ac:grpSpMkLst>
        </pc:grpChg>
        <pc:grpChg chg="add del mod">
          <ac:chgData name="Flávio Olimpio" userId="2d1d60667f675a7b" providerId="LiveId" clId="{DCFABCF7-175E-4844-96E2-4047B579E031}" dt="2021-07-20T17:37:44.995" v="860" actId="478"/>
          <ac:grpSpMkLst>
            <pc:docMk/>
            <pc:sldMk cId="392642832" sldId="386"/>
            <ac:grpSpMk id="9" creationId="{BD879C89-BC88-4805-8CB4-2F78B5B88F27}"/>
          </ac:grpSpMkLst>
        </pc:grpChg>
        <pc:grpChg chg="add mod">
          <ac:chgData name="Flávio Olimpio" userId="2d1d60667f675a7b" providerId="LiveId" clId="{DCFABCF7-175E-4844-96E2-4047B579E031}" dt="2021-07-26T17:52:02.671" v="3832" actId="164"/>
          <ac:grpSpMkLst>
            <pc:docMk/>
            <pc:sldMk cId="392642832" sldId="386"/>
            <ac:grpSpMk id="10" creationId="{6C772970-3451-4CEF-B050-971E8412D946}"/>
          </ac:grpSpMkLst>
        </pc:grpChg>
        <pc:grpChg chg="add mod">
          <ac:chgData name="Flávio Olimpio" userId="2d1d60667f675a7b" providerId="LiveId" clId="{DCFABCF7-175E-4844-96E2-4047B579E031}" dt="2021-07-26T17:52:10.660" v="3833" actId="164"/>
          <ac:grpSpMkLst>
            <pc:docMk/>
            <pc:sldMk cId="392642832" sldId="386"/>
            <ac:grpSpMk id="11" creationId="{F3D968A6-2FF9-46F7-A0C5-9392CED6C98C}"/>
          </ac:grpSpMkLst>
        </pc:gr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12" creationId="{D72A7B51-737E-402F-A76C-0CED4687BC7D}"/>
          </ac:grpSpMkLst>
        </pc:grp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3" creationId="{CB617F31-4A1D-495D-A0A2-57D90559373B}"/>
          </ac:picMkLst>
        </pc:picChg>
        <pc:picChg chg="add del mod">
          <ac:chgData name="Flávio Olimpio" userId="2d1d60667f675a7b" providerId="LiveId" clId="{DCFABCF7-175E-4844-96E2-4047B579E031}" dt="2021-07-20T17:37:44.995" v="860" actId="478"/>
          <ac:picMkLst>
            <pc:docMk/>
            <pc:sldMk cId="392642832" sldId="386"/>
            <ac:picMk id="11" creationId="{15000648-D9D2-4100-8EE8-C232494165C9}"/>
          </ac:picMkLst>
        </pc:picChg>
        <pc:picChg chg="add mod ord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13" creationId="{D803178D-0ED7-4921-BB38-C865493E7B3A}"/>
          </ac:picMkLst>
        </pc:pic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15" creationId="{03A42BDE-9332-4571-B93C-E318502DD976}"/>
          </ac:picMkLst>
        </pc:pic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20" creationId="{B16DFD01-CC4F-475D-AD15-27B10CB652A9}"/>
          </ac:picMkLst>
        </pc:picChg>
        <pc:picChg chg="add mod">
          <ac:chgData name="Flávio Olimpio" userId="2d1d60667f675a7b" providerId="LiveId" clId="{DCFABCF7-175E-4844-96E2-4047B579E031}" dt="2021-07-20T14:54:41.052" v="854" actId="1076"/>
          <ac:picMkLst>
            <pc:docMk/>
            <pc:sldMk cId="392642832" sldId="386"/>
            <ac:picMk id="39" creationId="{67AB79C4-FF6F-469D-9433-1F463A956827}"/>
          </ac:picMkLst>
        </pc:picChg>
        <pc:picChg chg="add del mod ord">
          <ac:chgData name="Flávio Olimpio" userId="2d1d60667f675a7b" providerId="LiveId" clId="{DCFABCF7-175E-4844-96E2-4047B579E031}" dt="2021-07-20T17:41:01.840" v="958" actId="478"/>
          <ac:picMkLst>
            <pc:docMk/>
            <pc:sldMk cId="392642832" sldId="386"/>
            <ac:picMk id="40" creationId="{D9FF1148-2ADE-44EA-8388-6F59CB2C9E1E}"/>
          </ac:picMkLst>
        </pc:picChg>
        <pc:picChg chg="add mod modCrop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42" creationId="{DC2AB823-E73F-4908-8C37-FE9B0CA04CD9}"/>
          </ac:picMkLst>
        </pc:picChg>
        <pc:picChg chg="add mod modCrop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44" creationId="{820076BC-45DF-498A-A19A-6814813A5489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5" creationId="{B709FAE1-D97B-497A-AA93-922C1516C82A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6" creationId="{F1BC22A1-3217-47FD-B4D8-D9C0CAB6C488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7" creationId="{CA342145-CC00-4489-9313-6AFE51E7B906}"/>
          </ac:picMkLst>
        </pc:picChg>
        <pc:picChg chg="add mod">
          <ac:chgData name="Flávio Olimpio" userId="2d1d60667f675a7b" providerId="LiveId" clId="{DCFABCF7-175E-4844-96E2-4047B579E031}" dt="2021-07-20T14:54:41.052" v="854" actId="1076"/>
          <ac:picMkLst>
            <pc:docMk/>
            <pc:sldMk cId="392642832" sldId="386"/>
            <ac:picMk id="1026" creationId="{08569AE3-B510-4953-A8B5-3991F63024D0}"/>
          </ac:picMkLst>
        </pc:picChg>
        <pc:cxnChg chg="add del mod">
          <ac:chgData name="Flávio Olimpio" userId="2d1d60667f675a7b" providerId="LiveId" clId="{DCFABCF7-175E-4844-96E2-4047B579E031}" dt="2021-07-26T17:53:03.125" v="3843" actId="478"/>
          <ac:cxnSpMkLst>
            <pc:docMk/>
            <pc:sldMk cId="392642832" sldId="386"/>
            <ac:cxnSpMk id="8" creationId="{0B503966-FADB-401F-86D9-00380D4D3DFC}"/>
          </ac:cxnSpMkLst>
        </pc:cxnChg>
      </pc:sldChg>
      <pc:sldChg chg="add del">
        <pc:chgData name="Flávio Olimpio" userId="2d1d60667f675a7b" providerId="LiveId" clId="{DCFABCF7-175E-4844-96E2-4047B579E031}" dt="2021-07-20T14:30:21.066" v="381"/>
        <pc:sldMkLst>
          <pc:docMk/>
          <pc:sldMk cId="2465841891" sldId="386"/>
        </pc:sldMkLst>
      </pc:sldChg>
      <pc:sldChg chg="del">
        <pc:chgData name="Flávio Olimpio" userId="2d1d60667f675a7b" providerId="LiveId" clId="{DCFABCF7-175E-4844-96E2-4047B579E031}" dt="2021-07-20T14:12:35.878" v="2" actId="47"/>
        <pc:sldMkLst>
          <pc:docMk/>
          <pc:sldMk cId="4019794691" sldId="386"/>
        </pc:sldMkLst>
      </pc:sldChg>
      <pc:sldChg chg="del">
        <pc:chgData name="Flávio Olimpio" userId="2d1d60667f675a7b" providerId="LiveId" clId="{DCFABCF7-175E-4844-96E2-4047B579E031}" dt="2021-07-20T14:12:36.594" v="3" actId="47"/>
        <pc:sldMkLst>
          <pc:docMk/>
          <pc:sldMk cId="795573728" sldId="387"/>
        </pc:sldMkLst>
      </pc:sldChg>
      <pc:sldChg chg="addSp delSp modSp new mod modAnim">
        <pc:chgData name="Flávio Olimpio" userId="2d1d60667f675a7b" providerId="LiveId" clId="{DCFABCF7-175E-4844-96E2-4047B579E031}" dt="2021-07-26T17:55:41.117" v="3870" actId="1038"/>
        <pc:sldMkLst>
          <pc:docMk/>
          <pc:sldMk cId="3381106473" sldId="387"/>
        </pc:sldMkLst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2" creationId="{E57EA703-B0FD-44E9-B97C-0A58ED4A6290}"/>
          </ac:spMkLst>
        </pc:spChg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3" creationId="{88BF7640-72D9-446A-9DE4-724DEBD980BB}"/>
          </ac:spMkLst>
        </pc:spChg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4" creationId="{96F7288B-560D-45E9-88B0-FC1A88DD3F11}"/>
          </ac:spMkLst>
        </pc:spChg>
        <pc:spChg chg="add mod">
          <ac:chgData name="Flávio Olimpio" userId="2d1d60667f675a7b" providerId="LiveId" clId="{DCFABCF7-175E-4844-96E2-4047B579E031}" dt="2021-07-20T17:49:37.061" v="1239" actId="207"/>
          <ac:spMkLst>
            <pc:docMk/>
            <pc:sldMk cId="3381106473" sldId="387"/>
            <ac:spMk id="7" creationId="{5798A5A1-DCDF-4541-965B-C6BDC2FBE3F5}"/>
          </ac:spMkLst>
        </pc:spChg>
        <pc:spChg chg="add mod">
          <ac:chgData name="Flávio Olimpio" userId="2d1d60667f675a7b" providerId="LiveId" clId="{DCFABCF7-175E-4844-96E2-4047B579E031}" dt="2021-07-20T17:51:54.209" v="1296" actId="1076"/>
          <ac:spMkLst>
            <pc:docMk/>
            <pc:sldMk cId="3381106473" sldId="387"/>
            <ac:spMk id="8" creationId="{FAD8D152-867F-4286-B76F-0EC7607FC593}"/>
          </ac:spMkLst>
        </pc:spChg>
        <pc:spChg chg="add del mod">
          <ac:chgData name="Flávio Olimpio" userId="2d1d60667f675a7b" providerId="LiveId" clId="{DCFABCF7-175E-4844-96E2-4047B579E031}" dt="2021-07-20T17:50:42.960" v="1275" actId="478"/>
          <ac:spMkLst>
            <pc:docMk/>
            <pc:sldMk cId="3381106473" sldId="387"/>
            <ac:spMk id="9" creationId="{687DF89C-3381-4EB5-B8CB-C47AB2197FBF}"/>
          </ac:spMkLst>
        </pc:spChg>
        <pc:spChg chg="add del mod">
          <ac:chgData name="Flávio Olimpio" userId="2d1d60667f675a7b" providerId="LiveId" clId="{DCFABCF7-175E-4844-96E2-4047B579E031}" dt="2021-07-20T17:51:45.159" v="1294" actId="478"/>
          <ac:spMkLst>
            <pc:docMk/>
            <pc:sldMk cId="3381106473" sldId="387"/>
            <ac:spMk id="10" creationId="{E7E66EAB-3550-4CFB-8C61-855154A8A6B4}"/>
          </ac:spMkLst>
        </pc:spChg>
        <pc:spChg chg="add mod">
          <ac:chgData name="Flávio Olimpio" userId="2d1d60667f675a7b" providerId="LiveId" clId="{DCFABCF7-175E-4844-96E2-4047B579E031}" dt="2021-07-26T15:35:16.961" v="2864" actId="20577"/>
          <ac:spMkLst>
            <pc:docMk/>
            <pc:sldMk cId="3381106473" sldId="387"/>
            <ac:spMk id="11" creationId="{5C2CB015-7B7F-47C1-BBB9-13F216E7A9E3}"/>
          </ac:spMkLst>
        </pc:spChg>
        <pc:spChg chg="add mod">
          <ac:chgData name="Flávio Olimpio" userId="2d1d60667f675a7b" providerId="LiveId" clId="{DCFABCF7-175E-4844-96E2-4047B579E031}" dt="2021-07-20T17:53:18.598" v="1335" actId="14100"/>
          <ac:spMkLst>
            <pc:docMk/>
            <pc:sldMk cId="3381106473" sldId="387"/>
            <ac:spMk id="12" creationId="{C275154B-54D6-4461-966B-05F5305BE5E2}"/>
          </ac:spMkLst>
        </pc:spChg>
        <pc:spChg chg="add mod">
          <ac:chgData name="Flávio Olimpio" userId="2d1d60667f675a7b" providerId="LiveId" clId="{DCFABCF7-175E-4844-96E2-4047B579E031}" dt="2021-07-20T17:52:05.717" v="1303" actId="20577"/>
          <ac:spMkLst>
            <pc:docMk/>
            <pc:sldMk cId="3381106473" sldId="387"/>
            <ac:spMk id="13" creationId="{6E07E443-F8A9-4527-8B34-44EF431A7652}"/>
          </ac:spMkLst>
        </pc:spChg>
        <pc:spChg chg="add mod">
          <ac:chgData name="Flávio Olimpio" userId="2d1d60667f675a7b" providerId="LiveId" clId="{DCFABCF7-175E-4844-96E2-4047B579E031}" dt="2021-07-20T17:55:04.627" v="1367" actId="1076"/>
          <ac:spMkLst>
            <pc:docMk/>
            <pc:sldMk cId="3381106473" sldId="387"/>
            <ac:spMk id="14" creationId="{A9EF506D-15FF-4F83-97FC-698A0D78831C}"/>
          </ac:spMkLst>
        </pc:spChg>
        <pc:spChg chg="add mod">
          <ac:chgData name="Flávio Olimpio" userId="2d1d60667f675a7b" providerId="LiveId" clId="{DCFABCF7-175E-4844-96E2-4047B579E031}" dt="2021-07-20T17:54:38.547" v="1358" actId="1076"/>
          <ac:spMkLst>
            <pc:docMk/>
            <pc:sldMk cId="3381106473" sldId="387"/>
            <ac:spMk id="15" creationId="{6F80EFC8-6466-4A6C-B331-4EFF3B5F5B16}"/>
          </ac:spMkLst>
        </pc:spChg>
        <pc:spChg chg="add mod">
          <ac:chgData name="Flávio Olimpio" userId="2d1d60667f675a7b" providerId="LiveId" clId="{DCFABCF7-175E-4844-96E2-4047B579E031}" dt="2021-07-20T17:55:01.028" v="1366" actId="1076"/>
          <ac:spMkLst>
            <pc:docMk/>
            <pc:sldMk cId="3381106473" sldId="387"/>
            <ac:spMk id="16" creationId="{B70BC9EC-6005-4741-8757-003764174C0A}"/>
          </ac:spMkLst>
        </pc:spChg>
        <pc:spChg chg="add mod">
          <ac:chgData name="Flávio Olimpio" userId="2d1d60667f675a7b" providerId="LiveId" clId="{DCFABCF7-175E-4844-96E2-4047B579E031}" dt="2021-07-20T18:08:32.578" v="1395" actId="1076"/>
          <ac:spMkLst>
            <pc:docMk/>
            <pc:sldMk cId="3381106473" sldId="387"/>
            <ac:spMk id="17" creationId="{922DF3C0-E017-4267-89C6-69E786DB515B}"/>
          </ac:spMkLst>
        </pc:spChg>
        <pc:spChg chg="add mod">
          <ac:chgData name="Flávio Olimpio" userId="2d1d60667f675a7b" providerId="LiveId" clId="{DCFABCF7-175E-4844-96E2-4047B579E031}" dt="2021-07-20T18:09:38.143" v="1467" actId="1038"/>
          <ac:spMkLst>
            <pc:docMk/>
            <pc:sldMk cId="3381106473" sldId="387"/>
            <ac:spMk id="18" creationId="{338AEC14-1DE1-4BF4-8A77-4B2139C71B92}"/>
          </ac:spMkLst>
        </pc:spChg>
        <pc:spChg chg="add mod">
          <ac:chgData name="Flávio Olimpio" userId="2d1d60667f675a7b" providerId="LiveId" clId="{DCFABCF7-175E-4844-96E2-4047B579E031}" dt="2021-07-20T18:10:20.040" v="1490" actId="1076"/>
          <ac:spMkLst>
            <pc:docMk/>
            <pc:sldMk cId="3381106473" sldId="387"/>
            <ac:spMk id="19" creationId="{A87B72B5-CCFB-4797-B41C-09060284C2B3}"/>
          </ac:spMkLst>
        </pc:spChg>
        <pc:spChg chg="add del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0" creationId="{DF566C65-B4D7-41AB-98BD-A69E6BB540E0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1" creationId="{45E45E0E-7D2D-474C-B6E5-72D58ABD6196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2" creationId="{BA9FB739-099A-4CFA-9C09-664D1F1CA246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3" creationId="{19DB4701-9D8D-4252-B0E5-EAEDC6AA41C2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4" creationId="{10B3F901-BB63-46A1-A892-E36C02D7F33C}"/>
          </ac:spMkLst>
        </pc:spChg>
        <pc:spChg chg="add del mod">
          <ac:chgData name="Flávio Olimpio" userId="2d1d60667f675a7b" providerId="LiveId" clId="{DCFABCF7-175E-4844-96E2-4047B579E031}" dt="2021-07-20T18:13:18.735" v="1592" actId="478"/>
          <ac:spMkLst>
            <pc:docMk/>
            <pc:sldMk cId="3381106473" sldId="387"/>
            <ac:spMk id="25" creationId="{9C3CDB59-3C8E-4362-9491-CC5F3A1F554F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6" creationId="{41742243-D523-489F-8A63-FA4C52AC2D0F}"/>
          </ac:spMkLst>
        </pc:spChg>
        <pc:grpChg chg="add mod">
          <ac:chgData name="Flávio Olimpio" userId="2d1d60667f675a7b" providerId="LiveId" clId="{DCFABCF7-175E-4844-96E2-4047B579E031}" dt="2021-07-26T17:55:41.117" v="3870" actId="1038"/>
          <ac:grpSpMkLst>
            <pc:docMk/>
            <pc:sldMk cId="3381106473" sldId="387"/>
            <ac:grpSpMk id="2" creationId="{65748D46-7505-4591-B51D-B390C9945026}"/>
          </ac:grpSpMkLst>
        </pc:grpChg>
        <pc:picChg chg="add mod">
          <ac:chgData name="Flávio Olimpio" userId="2d1d60667f675a7b" providerId="LiveId" clId="{DCFABCF7-175E-4844-96E2-4047B579E031}" dt="2021-07-20T17:47:01.553" v="1163" actId="14100"/>
          <ac:picMkLst>
            <pc:docMk/>
            <pc:sldMk cId="3381106473" sldId="387"/>
            <ac:picMk id="5" creationId="{3099BED0-7E98-4151-83BB-FD02A5274B8F}"/>
          </ac:picMkLst>
        </pc:picChg>
        <pc:picChg chg="add mod">
          <ac:chgData name="Flávio Olimpio" userId="2d1d60667f675a7b" providerId="LiveId" clId="{DCFABCF7-175E-4844-96E2-4047B579E031}" dt="2021-07-20T17:47:48.962" v="1172" actId="1076"/>
          <ac:picMkLst>
            <pc:docMk/>
            <pc:sldMk cId="3381106473" sldId="387"/>
            <ac:picMk id="6" creationId="{9CB8CEE6-AA04-4C25-97CF-37B54D26F638}"/>
          </ac:picMkLst>
        </pc:picChg>
      </pc:sldChg>
      <pc:sldChg chg="del">
        <pc:chgData name="Flávio Olimpio" userId="2d1d60667f675a7b" providerId="LiveId" clId="{DCFABCF7-175E-4844-96E2-4047B579E031}" dt="2021-07-20T14:12:37.029" v="4" actId="47"/>
        <pc:sldMkLst>
          <pc:docMk/>
          <pc:sldMk cId="1471315727" sldId="388"/>
        </pc:sldMkLst>
      </pc:sldChg>
      <pc:sldChg chg="addSp delSp modSp new mod modAnim">
        <pc:chgData name="Flávio Olimpio" userId="2d1d60667f675a7b" providerId="LiveId" clId="{DCFABCF7-175E-4844-96E2-4047B579E031}" dt="2021-07-27T11:30:49.735" v="4713" actId="207"/>
        <pc:sldMkLst>
          <pc:docMk/>
          <pc:sldMk cId="3350224243" sldId="388"/>
        </pc:sldMkLst>
        <pc:spChg chg="del">
          <ac:chgData name="Flávio Olimpio" userId="2d1d60667f675a7b" providerId="LiveId" clId="{DCFABCF7-175E-4844-96E2-4047B579E031}" dt="2021-07-20T18:19:11.343" v="1622" actId="478"/>
          <ac:spMkLst>
            <pc:docMk/>
            <pc:sldMk cId="3350224243" sldId="388"/>
            <ac:spMk id="2" creationId="{C107C10D-A6AD-4626-B3B9-B51394F3603E}"/>
          </ac:spMkLst>
        </pc:spChg>
        <pc:spChg chg="del">
          <ac:chgData name="Flávio Olimpio" userId="2d1d60667f675a7b" providerId="LiveId" clId="{DCFABCF7-175E-4844-96E2-4047B579E031}" dt="2021-07-20T18:19:09.631" v="1621" actId="478"/>
          <ac:spMkLst>
            <pc:docMk/>
            <pc:sldMk cId="3350224243" sldId="388"/>
            <ac:spMk id="3" creationId="{6E604383-97AA-415D-8963-FE33F84A7DC7}"/>
          </ac:spMkLst>
        </pc:spChg>
        <pc:spChg chg="del">
          <ac:chgData name="Flávio Olimpio" userId="2d1d60667f675a7b" providerId="LiveId" clId="{DCFABCF7-175E-4844-96E2-4047B579E031}" dt="2021-07-20T18:19:09.631" v="1621" actId="478"/>
          <ac:spMkLst>
            <pc:docMk/>
            <pc:sldMk cId="3350224243" sldId="388"/>
            <ac:spMk id="4" creationId="{69A847B9-1A30-40BB-88AE-7A5EA01FB14F}"/>
          </ac:spMkLst>
        </pc:spChg>
        <pc:spChg chg="add mod">
          <ac:chgData name="Flávio Olimpio" userId="2d1d60667f675a7b" providerId="LiveId" clId="{DCFABCF7-175E-4844-96E2-4047B579E031}" dt="2021-07-20T18:23:16.845" v="1692" actId="14100"/>
          <ac:spMkLst>
            <pc:docMk/>
            <pc:sldMk cId="3350224243" sldId="388"/>
            <ac:spMk id="10" creationId="{3FCB548C-39BE-4B4D-BD8A-EABBAD6F407A}"/>
          </ac:spMkLst>
        </pc:spChg>
        <pc:spChg chg="add mod">
          <ac:chgData name="Flávio Olimpio" userId="2d1d60667f675a7b" providerId="LiveId" clId="{DCFABCF7-175E-4844-96E2-4047B579E031}" dt="2021-07-26T16:21:39.905" v="2869" actId="1076"/>
          <ac:spMkLst>
            <pc:docMk/>
            <pc:sldMk cId="3350224243" sldId="388"/>
            <ac:spMk id="11" creationId="{E861A5D8-EE34-4603-BACB-B53E0B3E46A2}"/>
          </ac:spMkLst>
        </pc:spChg>
        <pc:spChg chg="add mod">
          <ac:chgData name="Flávio Olimpio" userId="2d1d60667f675a7b" providerId="LiveId" clId="{DCFABCF7-175E-4844-96E2-4047B579E031}" dt="2021-07-26T17:57:11.835" v="3875" actId="164"/>
          <ac:spMkLst>
            <pc:docMk/>
            <pc:sldMk cId="3350224243" sldId="388"/>
            <ac:spMk id="12" creationId="{9C83831E-EAB8-4D61-908D-B44002C36BB9}"/>
          </ac:spMkLst>
        </pc:spChg>
        <pc:spChg chg="add del mod">
          <ac:chgData name="Flávio Olimpio" userId="2d1d60667f675a7b" providerId="LiveId" clId="{DCFABCF7-175E-4844-96E2-4047B579E031}" dt="2021-07-20T18:29:19.567" v="1838" actId="478"/>
          <ac:spMkLst>
            <pc:docMk/>
            <pc:sldMk cId="3350224243" sldId="388"/>
            <ac:spMk id="13" creationId="{C33B4970-F4AD-4E7C-AA86-BCBB63650C71}"/>
          </ac:spMkLst>
        </pc:spChg>
        <pc:spChg chg="add del mod">
          <ac:chgData name="Flávio Olimpio" userId="2d1d60667f675a7b" providerId="LiveId" clId="{DCFABCF7-175E-4844-96E2-4047B579E031}" dt="2021-07-20T18:29:18.231" v="1837" actId="478"/>
          <ac:spMkLst>
            <pc:docMk/>
            <pc:sldMk cId="3350224243" sldId="388"/>
            <ac:spMk id="14" creationId="{27F8C965-939B-4476-BB34-60B288A1484C}"/>
          </ac:spMkLst>
        </pc:spChg>
        <pc:spChg chg="add mod">
          <ac:chgData name="Flávio Olimpio" userId="2d1d60667f675a7b" providerId="LiveId" clId="{DCFABCF7-175E-4844-96E2-4047B579E031}" dt="2021-07-26T17:57:11.835" v="3875" actId="164"/>
          <ac:spMkLst>
            <pc:docMk/>
            <pc:sldMk cId="3350224243" sldId="388"/>
            <ac:spMk id="16" creationId="{F0F4E889-ED5F-4DC5-9BC4-C4C7A9154B70}"/>
          </ac:spMkLst>
        </pc:spChg>
        <pc:spChg chg="add mod">
          <ac:chgData name="Flávio Olimpio" userId="2d1d60667f675a7b" providerId="LiveId" clId="{DCFABCF7-175E-4844-96E2-4047B579E031}" dt="2021-07-26T16:21:49.927" v="2872" actId="1076"/>
          <ac:spMkLst>
            <pc:docMk/>
            <pc:sldMk cId="3350224243" sldId="388"/>
            <ac:spMk id="17" creationId="{156CD375-80F4-4712-BBEA-106B742F7C71}"/>
          </ac:spMkLst>
        </pc:spChg>
        <pc:spChg chg="add mod">
          <ac:chgData name="Flávio Olimpio" userId="2d1d60667f675a7b" providerId="LiveId" clId="{DCFABCF7-175E-4844-96E2-4047B579E031}" dt="2021-07-26T17:57:15.501" v="3876" actId="164"/>
          <ac:spMkLst>
            <pc:docMk/>
            <pc:sldMk cId="3350224243" sldId="388"/>
            <ac:spMk id="18" creationId="{316797BB-8BFB-405F-B6E3-460965EF8E1A}"/>
          </ac:spMkLst>
        </pc:spChg>
        <pc:spChg chg="add mod">
          <ac:chgData name="Flávio Olimpio" userId="2d1d60667f675a7b" providerId="LiveId" clId="{DCFABCF7-175E-4844-96E2-4047B579E031}" dt="2021-07-26T18:05:08.022" v="3949" actId="207"/>
          <ac:spMkLst>
            <pc:docMk/>
            <pc:sldMk cId="3350224243" sldId="388"/>
            <ac:spMk id="19" creationId="{2FFC7B1E-8BE7-4D74-AA30-0DBDED76956B}"/>
          </ac:spMkLst>
        </pc:spChg>
        <pc:spChg chg="add mod">
          <ac:chgData name="Flávio Olimpio" userId="2d1d60667f675a7b" providerId="LiveId" clId="{DCFABCF7-175E-4844-96E2-4047B579E031}" dt="2021-07-26T16:21:36.765" v="2868" actId="1076"/>
          <ac:spMkLst>
            <pc:docMk/>
            <pc:sldMk cId="3350224243" sldId="388"/>
            <ac:spMk id="20" creationId="{4CC09E9A-4136-4F32-9BE8-1D668B2F1570}"/>
          </ac:spMkLst>
        </pc:spChg>
        <pc:spChg chg="add mod">
          <ac:chgData name="Flávio Olimpio" userId="2d1d60667f675a7b" providerId="LiveId" clId="{DCFABCF7-175E-4844-96E2-4047B579E031}" dt="2021-07-26T16:21:36.765" v="2868" actId="1076"/>
          <ac:spMkLst>
            <pc:docMk/>
            <pc:sldMk cId="3350224243" sldId="388"/>
            <ac:spMk id="21" creationId="{B0D1121E-0CAE-4144-805B-8FB78A2026F0}"/>
          </ac:spMkLst>
        </pc:spChg>
        <pc:spChg chg="add mod">
          <ac:chgData name="Flávio Olimpio" userId="2d1d60667f675a7b" providerId="LiveId" clId="{DCFABCF7-175E-4844-96E2-4047B579E031}" dt="2021-07-26T18:06:52.146" v="3962" actId="164"/>
          <ac:spMkLst>
            <pc:docMk/>
            <pc:sldMk cId="3350224243" sldId="388"/>
            <ac:spMk id="22" creationId="{BEEAC7DB-8C71-4FF2-8A0E-8D18B5ACAFCE}"/>
          </ac:spMkLst>
        </pc:spChg>
        <pc:spChg chg="add mod">
          <ac:chgData name="Flávio Olimpio" userId="2d1d60667f675a7b" providerId="LiveId" clId="{DCFABCF7-175E-4844-96E2-4047B579E031}" dt="2021-07-26T18:05:25.625" v="3950" actId="164"/>
          <ac:spMkLst>
            <pc:docMk/>
            <pc:sldMk cId="3350224243" sldId="388"/>
            <ac:spMk id="24" creationId="{C1F84F61-C90C-4E4B-9DF1-D4B1AAC8BE39}"/>
          </ac:spMkLst>
        </pc:spChg>
        <pc:spChg chg="add mod topLvl">
          <ac:chgData name="Flávio Olimpio" userId="2d1d60667f675a7b" providerId="LiveId" clId="{DCFABCF7-175E-4844-96E2-4047B579E031}" dt="2021-07-26T18:08:06.798" v="3970" actId="164"/>
          <ac:spMkLst>
            <pc:docMk/>
            <pc:sldMk cId="3350224243" sldId="388"/>
            <ac:spMk id="25" creationId="{775AE0A5-77E2-4992-A568-C82C1E02A0D2}"/>
          </ac:spMkLst>
        </pc:spChg>
        <pc:spChg chg="add mod">
          <ac:chgData name="Flávio Olimpio" userId="2d1d60667f675a7b" providerId="LiveId" clId="{DCFABCF7-175E-4844-96E2-4047B579E031}" dt="2021-07-26T18:08:06.798" v="3970" actId="164"/>
          <ac:spMkLst>
            <pc:docMk/>
            <pc:sldMk cId="3350224243" sldId="388"/>
            <ac:spMk id="26" creationId="{A6656D57-DE40-4745-9954-0A0C0E295E9D}"/>
          </ac:spMkLst>
        </pc:spChg>
        <pc:spChg chg="add mod topLvl">
          <ac:chgData name="Flávio Olimpio" userId="2d1d60667f675a7b" providerId="LiveId" clId="{DCFABCF7-175E-4844-96E2-4047B579E031}" dt="2021-07-26T18:07:38.702" v="3966" actId="164"/>
          <ac:spMkLst>
            <pc:docMk/>
            <pc:sldMk cId="3350224243" sldId="388"/>
            <ac:spMk id="27" creationId="{FBA2E3A1-FBFF-48C0-847A-56E703154321}"/>
          </ac:spMkLst>
        </pc:spChg>
        <pc:spChg chg="add mod topLvl">
          <ac:chgData name="Flávio Olimpio" userId="2d1d60667f675a7b" providerId="LiveId" clId="{DCFABCF7-175E-4844-96E2-4047B579E031}" dt="2021-07-26T18:07:38.702" v="3966" actId="164"/>
          <ac:spMkLst>
            <pc:docMk/>
            <pc:sldMk cId="3350224243" sldId="388"/>
            <ac:spMk id="28" creationId="{AD6CD515-250F-4E05-8128-FFA830D97F0E}"/>
          </ac:spMkLst>
        </pc:spChg>
        <pc:spChg chg="add mod">
          <ac:chgData name="Flávio Olimpio" userId="2d1d60667f675a7b" providerId="LiveId" clId="{DCFABCF7-175E-4844-96E2-4047B579E031}" dt="2021-07-26T18:05:25.625" v="3950" actId="164"/>
          <ac:spMkLst>
            <pc:docMk/>
            <pc:sldMk cId="3350224243" sldId="388"/>
            <ac:spMk id="29" creationId="{357D8CE8-6130-4430-B5AA-6FDB6DA455CB}"/>
          </ac:spMkLst>
        </pc:spChg>
        <pc:spChg chg="add mod topLvl">
          <ac:chgData name="Flávio Olimpio" userId="2d1d60667f675a7b" providerId="LiveId" clId="{DCFABCF7-175E-4844-96E2-4047B579E031}" dt="2021-07-26T18:07:53.881" v="3969" actId="164"/>
          <ac:spMkLst>
            <pc:docMk/>
            <pc:sldMk cId="3350224243" sldId="388"/>
            <ac:spMk id="30" creationId="{02AA25DA-C9A3-489E-81A4-8BB05ADC1937}"/>
          </ac:spMkLst>
        </pc:spChg>
        <pc:spChg chg="add mod topLvl">
          <ac:chgData name="Flávio Olimpio" userId="2d1d60667f675a7b" providerId="LiveId" clId="{DCFABCF7-175E-4844-96E2-4047B579E031}" dt="2021-07-26T18:08:41.544" v="3973" actId="207"/>
          <ac:spMkLst>
            <pc:docMk/>
            <pc:sldMk cId="3350224243" sldId="388"/>
            <ac:spMk id="31" creationId="{B792916B-37F2-4CE8-961F-A1A66093E7C2}"/>
          </ac:spMkLst>
        </pc:spChg>
        <pc:spChg chg="add mod">
          <ac:chgData name="Flávio Olimpio" userId="2d1d60667f675a7b" providerId="LiveId" clId="{DCFABCF7-175E-4844-96E2-4047B579E031}" dt="2021-07-27T11:30:49.735" v="4713" actId="207"/>
          <ac:spMkLst>
            <pc:docMk/>
            <pc:sldMk cId="3350224243" sldId="388"/>
            <ac:spMk id="32" creationId="{47796F3E-6E4B-4B8C-B9E2-DD1B83F7AF68}"/>
          </ac:spMkLst>
        </pc:spChg>
        <pc:spChg chg="add mod">
          <ac:chgData name="Flávio Olimpio" userId="2d1d60667f675a7b" providerId="LiveId" clId="{DCFABCF7-175E-4844-96E2-4047B579E031}" dt="2021-07-26T18:05:39.831" v="3953" actId="164"/>
          <ac:spMkLst>
            <pc:docMk/>
            <pc:sldMk cId="3350224243" sldId="388"/>
            <ac:spMk id="33" creationId="{58CFABCD-73BA-4EFE-8BC6-282DC6C43C24}"/>
          </ac:spMkLst>
        </pc:spChg>
        <pc:spChg chg="add mod">
          <ac:chgData name="Flávio Olimpio" userId="2d1d60667f675a7b" providerId="LiveId" clId="{DCFABCF7-175E-4844-96E2-4047B579E031}" dt="2021-07-26T18:05:36.007" v="3952" actId="164"/>
          <ac:spMkLst>
            <pc:docMk/>
            <pc:sldMk cId="3350224243" sldId="388"/>
            <ac:spMk id="34" creationId="{20D7C208-731F-46A6-8F6A-43A9712D168F}"/>
          </ac:spMkLst>
        </pc:spChg>
        <pc:spChg chg="add mod">
          <ac:chgData name="Flávio Olimpio" userId="2d1d60667f675a7b" providerId="LiveId" clId="{DCFABCF7-175E-4844-96E2-4047B579E031}" dt="2021-07-26T18:05:30.712" v="3951" actId="164"/>
          <ac:spMkLst>
            <pc:docMk/>
            <pc:sldMk cId="3350224243" sldId="388"/>
            <ac:spMk id="35" creationId="{D8DD200B-666B-475B-A700-79444E528905}"/>
          </ac:spMkLst>
        </pc:spChg>
        <pc:spChg chg="add mod">
          <ac:chgData name="Flávio Olimpio" userId="2d1d60667f675a7b" providerId="LiveId" clId="{DCFABCF7-175E-4844-96E2-4047B579E031}" dt="2021-07-26T18:05:36.007" v="3952" actId="164"/>
          <ac:spMkLst>
            <pc:docMk/>
            <pc:sldMk cId="3350224243" sldId="388"/>
            <ac:spMk id="36" creationId="{1283A76C-2521-4E56-BA0D-F34A2141AD29}"/>
          </ac:spMkLst>
        </pc:spChg>
        <pc:spChg chg="add mod">
          <ac:chgData name="Flávio Olimpio" userId="2d1d60667f675a7b" providerId="LiveId" clId="{DCFABCF7-175E-4844-96E2-4047B579E031}" dt="2021-07-26T18:05:39.831" v="3953" actId="164"/>
          <ac:spMkLst>
            <pc:docMk/>
            <pc:sldMk cId="3350224243" sldId="388"/>
            <ac:spMk id="37" creationId="{2D2D19E9-72AD-4F4E-AC66-D7227F297BAA}"/>
          </ac:spMkLst>
        </pc:spChg>
        <pc:grpChg chg="add mod">
          <ac:chgData name="Flávio Olimpio" userId="2d1d60667f675a7b" providerId="LiveId" clId="{DCFABCF7-175E-4844-96E2-4047B579E031}" dt="2021-07-26T17:57:11.835" v="3875" actId="164"/>
          <ac:grpSpMkLst>
            <pc:docMk/>
            <pc:sldMk cId="3350224243" sldId="388"/>
            <ac:grpSpMk id="2" creationId="{7A6F6155-5AF9-40FD-AA02-A806359A37F0}"/>
          </ac:grpSpMkLst>
        </pc:grpChg>
        <pc:grpChg chg="add mod">
          <ac:chgData name="Flávio Olimpio" userId="2d1d60667f675a7b" providerId="LiveId" clId="{DCFABCF7-175E-4844-96E2-4047B579E031}" dt="2021-07-26T17:57:15.501" v="3876" actId="164"/>
          <ac:grpSpMkLst>
            <pc:docMk/>
            <pc:sldMk cId="3350224243" sldId="388"/>
            <ac:grpSpMk id="3" creationId="{0F702CFB-28CC-4FCA-8837-59F6DE9284DD}"/>
          </ac:grpSpMkLst>
        </pc:grpChg>
        <pc:grpChg chg="add mod">
          <ac:chgData name="Flávio Olimpio" userId="2d1d60667f675a7b" providerId="LiveId" clId="{DCFABCF7-175E-4844-96E2-4047B579E031}" dt="2021-07-26T18:05:25.625" v="3950" actId="164"/>
          <ac:grpSpMkLst>
            <pc:docMk/>
            <pc:sldMk cId="3350224243" sldId="388"/>
            <ac:grpSpMk id="4" creationId="{C188809F-298A-41FB-8412-D14275062297}"/>
          </ac:grpSpMkLst>
        </pc:grpChg>
        <pc:grpChg chg="add mod">
          <ac:chgData name="Flávio Olimpio" userId="2d1d60667f675a7b" providerId="LiveId" clId="{DCFABCF7-175E-4844-96E2-4047B579E031}" dt="2021-07-26T18:05:30.712" v="3951" actId="164"/>
          <ac:grpSpMkLst>
            <pc:docMk/>
            <pc:sldMk cId="3350224243" sldId="388"/>
            <ac:grpSpMk id="5" creationId="{66CA0046-6D11-42B6-A101-2295F4F38F12}"/>
          </ac:grpSpMkLst>
        </pc:grpChg>
        <pc:grpChg chg="add mod">
          <ac:chgData name="Flávio Olimpio" userId="2d1d60667f675a7b" providerId="LiveId" clId="{DCFABCF7-175E-4844-96E2-4047B579E031}" dt="2021-07-26T18:05:36.007" v="3952" actId="164"/>
          <ac:grpSpMkLst>
            <pc:docMk/>
            <pc:sldMk cId="3350224243" sldId="388"/>
            <ac:grpSpMk id="13" creationId="{97428763-3DED-49BE-BE20-DAD811F9C4B9}"/>
          </ac:grpSpMkLst>
        </pc:grpChg>
        <pc:grpChg chg="add mod">
          <ac:chgData name="Flávio Olimpio" userId="2d1d60667f675a7b" providerId="LiveId" clId="{DCFABCF7-175E-4844-96E2-4047B579E031}" dt="2021-07-26T18:05:39.831" v="3953" actId="164"/>
          <ac:grpSpMkLst>
            <pc:docMk/>
            <pc:sldMk cId="3350224243" sldId="388"/>
            <ac:grpSpMk id="14" creationId="{39B97F7B-BA2D-44F9-8EC2-5A91B62DF156}"/>
          </ac:grpSpMkLst>
        </pc:grpChg>
        <pc:grpChg chg="add mod">
          <ac:chgData name="Flávio Olimpio" userId="2d1d60667f675a7b" providerId="LiveId" clId="{DCFABCF7-175E-4844-96E2-4047B579E031}" dt="2021-07-26T18:06:52.146" v="3962" actId="164"/>
          <ac:grpSpMkLst>
            <pc:docMk/>
            <pc:sldMk cId="3350224243" sldId="388"/>
            <ac:grpSpMk id="15" creationId="{50FBDC4F-E0F4-4093-8805-11B12D74E8B4}"/>
          </ac:grpSpMkLst>
        </pc:grpChg>
        <pc:grpChg chg="add del mod">
          <ac:chgData name="Flávio Olimpio" userId="2d1d60667f675a7b" providerId="LiveId" clId="{DCFABCF7-175E-4844-96E2-4047B579E031}" dt="2021-07-26T18:07:31.633" v="3965" actId="165"/>
          <ac:grpSpMkLst>
            <pc:docMk/>
            <pc:sldMk cId="3350224243" sldId="388"/>
            <ac:grpSpMk id="38" creationId="{79CE882E-33F9-4AB3-A949-822257DC8E6F}"/>
          </ac:grpSpMkLst>
        </pc:grpChg>
        <pc:grpChg chg="add mod">
          <ac:chgData name="Flávio Olimpio" userId="2d1d60667f675a7b" providerId="LiveId" clId="{DCFABCF7-175E-4844-96E2-4047B579E031}" dt="2021-07-26T18:07:38.702" v="3966" actId="164"/>
          <ac:grpSpMkLst>
            <pc:docMk/>
            <pc:sldMk cId="3350224243" sldId="388"/>
            <ac:grpSpMk id="39" creationId="{EDA04487-FE5C-4E3B-980A-30486058ACCA}"/>
          </ac:grpSpMkLst>
        </pc:grpChg>
        <pc:grpChg chg="add del mod">
          <ac:chgData name="Flávio Olimpio" userId="2d1d60667f675a7b" providerId="LiveId" clId="{DCFABCF7-175E-4844-96E2-4047B579E031}" dt="2021-07-26T18:07:50.136" v="3968" actId="165"/>
          <ac:grpSpMkLst>
            <pc:docMk/>
            <pc:sldMk cId="3350224243" sldId="388"/>
            <ac:grpSpMk id="40" creationId="{8A9484A9-33A6-4F05-8224-5AA6B00B2211}"/>
          </ac:grpSpMkLst>
        </pc:grpChg>
        <pc:grpChg chg="add mod">
          <ac:chgData name="Flávio Olimpio" userId="2d1d60667f675a7b" providerId="LiveId" clId="{DCFABCF7-175E-4844-96E2-4047B579E031}" dt="2021-07-26T18:07:53.881" v="3969" actId="164"/>
          <ac:grpSpMkLst>
            <pc:docMk/>
            <pc:sldMk cId="3350224243" sldId="388"/>
            <ac:grpSpMk id="41" creationId="{54BADE62-5BDD-4A7A-A0E8-7F8AF0E457C3}"/>
          </ac:grpSpMkLst>
        </pc:grpChg>
        <pc:grpChg chg="add mod">
          <ac:chgData name="Flávio Olimpio" userId="2d1d60667f675a7b" providerId="LiveId" clId="{DCFABCF7-175E-4844-96E2-4047B579E031}" dt="2021-07-26T18:08:06.798" v="3970" actId="164"/>
          <ac:grpSpMkLst>
            <pc:docMk/>
            <pc:sldMk cId="3350224243" sldId="388"/>
            <ac:grpSpMk id="42" creationId="{F71DA554-3BE0-429D-89CE-B56EE0223A23}"/>
          </ac:grpSpMkLst>
        </pc:grp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6" creationId="{6E672AD1-9D16-44FF-ACC1-67CA394CB8C8}"/>
          </ac:picMkLst>
        </pc:pic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7" creationId="{988BBCDF-C8D9-4529-B297-60EF10D8A2DE}"/>
          </ac:picMkLst>
        </pc:pic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8" creationId="{E24C4F1A-5C20-4437-9765-3CBCB627BDE8}"/>
          </ac:picMkLst>
        </pc:picChg>
        <pc:picChg chg="add mod modCrop">
          <ac:chgData name="Flávio Olimpio" userId="2d1d60667f675a7b" providerId="LiveId" clId="{DCFABCF7-175E-4844-96E2-4047B579E031}" dt="2021-07-20T18:32:06.681" v="1971" actId="1076"/>
          <ac:picMkLst>
            <pc:docMk/>
            <pc:sldMk cId="3350224243" sldId="388"/>
            <ac:picMk id="9" creationId="{2000A77F-2BAB-4AF4-B2B5-5256E7CED49F}"/>
          </ac:picMkLst>
        </pc:picChg>
        <pc:picChg chg="add mod">
          <ac:chgData name="Flávio Olimpio" userId="2d1d60667f675a7b" providerId="LiveId" clId="{DCFABCF7-175E-4844-96E2-4047B579E031}" dt="2021-07-26T18:06:52.146" v="3962" actId="164"/>
          <ac:picMkLst>
            <pc:docMk/>
            <pc:sldMk cId="3350224243" sldId="388"/>
            <ac:picMk id="23" creationId="{CD05FC48-6CA7-47C3-99F0-484AD489C373}"/>
          </ac:picMkLst>
        </pc:picChg>
        <pc:picChg chg="add mod">
          <ac:chgData name="Flávio Olimpio" userId="2d1d60667f675a7b" providerId="LiveId" clId="{DCFABCF7-175E-4844-96E2-4047B579E031}" dt="2021-07-26T18:06:52.146" v="3962" actId="164"/>
          <ac:picMkLst>
            <pc:docMk/>
            <pc:sldMk cId="3350224243" sldId="388"/>
            <ac:picMk id="4098" creationId="{391BDDFC-78E4-426F-A786-1837D41C5DA1}"/>
          </ac:picMkLst>
        </pc:picChg>
      </pc:sldChg>
      <pc:sldChg chg="del">
        <pc:chgData name="Flávio Olimpio" userId="2d1d60667f675a7b" providerId="LiveId" clId="{DCFABCF7-175E-4844-96E2-4047B579E031}" dt="2021-07-20T14:12:37.289" v="5" actId="47"/>
        <pc:sldMkLst>
          <pc:docMk/>
          <pc:sldMk cId="3288250289" sldId="389"/>
        </pc:sldMkLst>
      </pc:sldChg>
      <pc:sldChg chg="addSp delSp modSp new mod modAnim">
        <pc:chgData name="Flávio Olimpio" userId="2d1d60667f675a7b" providerId="LiveId" clId="{DCFABCF7-175E-4844-96E2-4047B579E031}" dt="2021-07-26T18:23:47.367" v="4046" actId="14100"/>
        <pc:sldMkLst>
          <pc:docMk/>
          <pc:sldMk cId="4209708393" sldId="389"/>
        </pc:sldMkLst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2" creationId="{67330D29-35C2-4C72-9365-CBE49E55B5F5}"/>
          </ac:spMkLst>
        </pc:spChg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3" creationId="{B616A9A0-3665-48AE-97A9-474AD56304F9}"/>
          </ac:spMkLst>
        </pc:spChg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4" creationId="{0DB289EF-578D-4209-B862-8A69EA7C686A}"/>
          </ac:spMkLst>
        </pc:spChg>
        <pc:picChg chg="add mod">
          <ac:chgData name="Flávio Olimpio" userId="2d1d60667f675a7b" providerId="LiveId" clId="{DCFABCF7-175E-4844-96E2-4047B579E031}" dt="2021-07-20T19:09:17.630" v="2115" actId="1076"/>
          <ac:picMkLst>
            <pc:docMk/>
            <pc:sldMk cId="4209708393" sldId="389"/>
            <ac:picMk id="6" creationId="{F83AC201-3D0B-4D8B-848F-4E7B0C767C0D}"/>
          </ac:picMkLst>
        </pc:picChg>
        <pc:picChg chg="add mod">
          <ac:chgData name="Flávio Olimpio" userId="2d1d60667f675a7b" providerId="LiveId" clId="{DCFABCF7-175E-4844-96E2-4047B579E031}" dt="2021-07-20T19:09:15.257" v="2114" actId="1076"/>
          <ac:picMkLst>
            <pc:docMk/>
            <pc:sldMk cId="4209708393" sldId="389"/>
            <ac:picMk id="8" creationId="{0FE05821-EBB0-4885-86EC-8E002773FC2A}"/>
          </ac:picMkLst>
        </pc:picChg>
        <pc:picChg chg="add mod">
          <ac:chgData name="Flávio Olimpio" userId="2d1d60667f675a7b" providerId="LiveId" clId="{DCFABCF7-175E-4844-96E2-4047B579E031}" dt="2021-07-20T19:09:13.624" v="2113" actId="1076"/>
          <ac:picMkLst>
            <pc:docMk/>
            <pc:sldMk cId="4209708393" sldId="389"/>
            <ac:picMk id="10" creationId="{E94ACC66-74B8-4E9B-8C03-104CD95E3B77}"/>
          </ac:picMkLst>
        </pc:picChg>
        <pc:picChg chg="add mod">
          <ac:chgData name="Flávio Olimpio" userId="2d1d60667f675a7b" providerId="LiveId" clId="{DCFABCF7-175E-4844-96E2-4047B579E031}" dt="2021-07-20T20:51:23.287" v="2128" actId="1076"/>
          <ac:picMkLst>
            <pc:docMk/>
            <pc:sldMk cId="4209708393" sldId="389"/>
            <ac:picMk id="12" creationId="{0D59BE5C-6C84-4F97-9558-A5D3C5779C9E}"/>
          </ac:picMkLst>
        </pc:picChg>
        <pc:picChg chg="add mod">
          <ac:chgData name="Flávio Olimpio" userId="2d1d60667f675a7b" providerId="LiveId" clId="{DCFABCF7-175E-4844-96E2-4047B579E031}" dt="2021-07-26T18:23:47.367" v="4046" actId="14100"/>
          <ac:picMkLst>
            <pc:docMk/>
            <pc:sldMk cId="4209708393" sldId="389"/>
            <ac:picMk id="6146" creationId="{EA54F6F9-B87B-4B36-8F66-7DA8F162B6D6}"/>
          </ac:picMkLst>
        </pc:picChg>
      </pc:sldChg>
      <pc:sldChg chg="addSp delSp modSp new mod modAnim">
        <pc:chgData name="Flávio Olimpio" userId="2d1d60667f675a7b" providerId="LiveId" clId="{DCFABCF7-175E-4844-96E2-4047B579E031}" dt="2021-07-26T21:53:52.961" v="4220" actId="20577"/>
        <pc:sldMkLst>
          <pc:docMk/>
          <pc:sldMk cId="164361111" sldId="390"/>
        </pc:sldMkLst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2" creationId="{C0099530-7FEA-498C-890B-41BBBED86C80}"/>
          </ac:spMkLst>
        </pc:spChg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3" creationId="{9AAF5125-9863-4C1E-ABDF-131C46D3C0FF}"/>
          </ac:spMkLst>
        </pc:spChg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4" creationId="{38F1110F-53E7-4D92-9EEB-7B77D0521413}"/>
          </ac:spMkLst>
        </pc:spChg>
        <pc:spChg chg="add mod">
          <ac:chgData name="Flávio Olimpio" userId="2d1d60667f675a7b" providerId="LiveId" clId="{DCFABCF7-175E-4844-96E2-4047B579E031}" dt="2021-07-26T21:53:52.961" v="4220" actId="20577"/>
          <ac:spMkLst>
            <pc:docMk/>
            <pc:sldMk cId="164361111" sldId="390"/>
            <ac:spMk id="15" creationId="{7C9DCC14-8DF9-42DC-9FE4-C73CD7F06A49}"/>
          </ac:spMkLst>
        </pc:spChg>
        <pc:spChg chg="add mod">
          <ac:chgData name="Flávio Olimpio" userId="2d1d60667f675a7b" providerId="LiveId" clId="{DCFABCF7-175E-4844-96E2-4047B579E031}" dt="2021-07-20T22:03:16.907" v="2426" actId="1076"/>
          <ac:spMkLst>
            <pc:docMk/>
            <pc:sldMk cId="164361111" sldId="390"/>
            <ac:spMk id="16" creationId="{6D4A84D5-D380-4F66-B2B2-C915A4B39BED}"/>
          </ac:spMkLst>
        </pc:spChg>
        <pc:spChg chg="add mod">
          <ac:chgData name="Flávio Olimpio" userId="2d1d60667f675a7b" providerId="LiveId" clId="{DCFABCF7-175E-4844-96E2-4047B579E031}" dt="2021-07-20T22:07:29.856" v="2467" actId="1076"/>
          <ac:spMkLst>
            <pc:docMk/>
            <pc:sldMk cId="164361111" sldId="390"/>
            <ac:spMk id="17" creationId="{9E1A881F-6CAC-4081-AE0C-190CBD168044}"/>
          </ac:spMkLst>
        </pc:spChg>
        <pc:spChg chg="add del mod">
          <ac:chgData name="Flávio Olimpio" userId="2d1d60667f675a7b" providerId="LiveId" clId="{DCFABCF7-175E-4844-96E2-4047B579E031}" dt="2021-07-20T21:52:12.420" v="2221" actId="478"/>
          <ac:spMkLst>
            <pc:docMk/>
            <pc:sldMk cId="164361111" sldId="390"/>
            <ac:spMk id="18" creationId="{635E9EAF-FB09-478A-9EDA-C7B255F9B70E}"/>
          </ac:spMkLst>
        </pc:spChg>
        <pc:spChg chg="add del mod">
          <ac:chgData name="Flávio Olimpio" userId="2d1d60667f675a7b" providerId="LiveId" clId="{DCFABCF7-175E-4844-96E2-4047B579E031}" dt="2021-07-20T21:54:50.101" v="2232" actId="478"/>
          <ac:spMkLst>
            <pc:docMk/>
            <pc:sldMk cId="164361111" sldId="390"/>
            <ac:spMk id="19" creationId="{8DEB0563-415A-4967-8016-CC7A5ED19745}"/>
          </ac:spMkLst>
        </pc:spChg>
        <pc:spChg chg="add del mod">
          <ac:chgData name="Flávio Olimpio" userId="2d1d60667f675a7b" providerId="LiveId" clId="{DCFABCF7-175E-4844-96E2-4047B579E031}" dt="2021-07-20T21:57:57.004" v="2242" actId="478"/>
          <ac:spMkLst>
            <pc:docMk/>
            <pc:sldMk cId="164361111" sldId="390"/>
            <ac:spMk id="21" creationId="{B04E568B-FFFD-4D2C-8DDE-EBF63299798A}"/>
          </ac:spMkLst>
        </pc:spChg>
        <pc:spChg chg="add mod">
          <ac:chgData name="Flávio Olimpio" userId="2d1d60667f675a7b" providerId="LiveId" clId="{DCFABCF7-175E-4844-96E2-4047B579E031}" dt="2021-07-20T22:03:20.993" v="2427" actId="1076"/>
          <ac:spMkLst>
            <pc:docMk/>
            <pc:sldMk cId="164361111" sldId="390"/>
            <ac:spMk id="23" creationId="{03ADCD25-39F7-4D84-B598-190E75305D7C}"/>
          </ac:spMkLst>
        </pc:spChg>
        <pc:spChg chg="add mod">
          <ac:chgData name="Flávio Olimpio" userId="2d1d60667f675a7b" providerId="LiveId" clId="{DCFABCF7-175E-4844-96E2-4047B579E031}" dt="2021-07-20T22:20:12.630" v="2516" actId="164"/>
          <ac:spMkLst>
            <pc:docMk/>
            <pc:sldMk cId="164361111" sldId="390"/>
            <ac:spMk id="33" creationId="{B5AA490F-859A-402E-ACD6-AD35E85E87A0}"/>
          </ac:spMkLst>
        </pc:spChg>
        <pc:grpChg chg="add mod">
          <ac:chgData name="Flávio Olimpio" userId="2d1d60667f675a7b" providerId="LiveId" clId="{DCFABCF7-175E-4844-96E2-4047B579E031}" dt="2021-07-26T18:19:03.756" v="4016" actId="1076"/>
          <ac:grpSpMkLst>
            <pc:docMk/>
            <pc:sldMk cId="164361111" sldId="390"/>
            <ac:grpSpMk id="2" creationId="{A823EC4A-B42E-4F16-8971-972A1246886B}"/>
          </ac:grpSpMkLst>
        </pc:grpChg>
        <pc:grpChg chg="add mod">
          <ac:chgData name="Flávio Olimpio" userId="2d1d60667f675a7b" providerId="LiveId" clId="{DCFABCF7-175E-4844-96E2-4047B579E031}" dt="2021-07-26T21:37:02.909" v="4200" actId="1076"/>
          <ac:grpSpMkLst>
            <pc:docMk/>
            <pc:sldMk cId="164361111" sldId="390"/>
            <ac:grpSpMk id="31" creationId="{479E3A8D-252B-4EEB-9F76-1A3AC564BE07}"/>
          </ac:grpSpMkLst>
        </pc:grpChg>
        <pc:picChg chg="add mod modCrop">
          <ac:chgData name="Flávio Olimpio" userId="2d1d60667f675a7b" providerId="LiveId" clId="{DCFABCF7-175E-4844-96E2-4047B579E031}" dt="2021-07-20T22:07:33.385" v="2468" actId="1076"/>
          <ac:picMkLst>
            <pc:docMk/>
            <pc:sldMk cId="164361111" sldId="390"/>
            <ac:picMk id="6" creationId="{932558C4-C63C-49D5-BCA8-987EE7041776}"/>
          </ac:picMkLst>
        </pc:picChg>
        <pc:picChg chg="add del mod">
          <ac:chgData name="Flávio Olimpio" userId="2d1d60667f675a7b" providerId="LiveId" clId="{DCFABCF7-175E-4844-96E2-4047B579E031}" dt="2021-07-20T21:47:18.844" v="2136" actId="478"/>
          <ac:picMkLst>
            <pc:docMk/>
            <pc:sldMk cId="164361111" sldId="390"/>
            <ac:picMk id="8" creationId="{40652292-9F62-42D5-B0FB-BBEC9FE05DF6}"/>
          </ac:picMkLst>
        </pc:picChg>
        <pc:picChg chg="add mod">
          <ac:chgData name="Flávio Olimpio" userId="2d1d60667f675a7b" providerId="LiveId" clId="{DCFABCF7-175E-4844-96E2-4047B579E031}" dt="2021-07-20T22:07:34.686" v="2469" actId="1076"/>
          <ac:picMkLst>
            <pc:docMk/>
            <pc:sldMk cId="164361111" sldId="390"/>
            <ac:picMk id="10" creationId="{35814F9B-9FB8-4F90-9596-111EEC88098D}"/>
          </ac:picMkLst>
        </pc:picChg>
        <pc:picChg chg="add mod modCrop">
          <ac:chgData name="Flávio Olimpio" userId="2d1d60667f675a7b" providerId="LiveId" clId="{DCFABCF7-175E-4844-96E2-4047B579E031}" dt="2021-07-26T18:18:34.237" v="4015" actId="164"/>
          <ac:picMkLst>
            <pc:docMk/>
            <pc:sldMk cId="164361111" sldId="390"/>
            <ac:picMk id="12" creationId="{6FDF3B5F-D727-48A5-BE35-8B1D1D518D5B}"/>
          </ac:picMkLst>
        </pc:picChg>
        <pc:picChg chg="add mod">
          <ac:chgData name="Flávio Olimpio" userId="2d1d60667f675a7b" providerId="LiveId" clId="{DCFABCF7-175E-4844-96E2-4047B579E031}" dt="2021-07-20T22:13:54.790" v="2477" actId="1076"/>
          <ac:picMkLst>
            <pc:docMk/>
            <pc:sldMk cId="164361111" sldId="390"/>
            <ac:picMk id="14" creationId="{DA52B721-3BB2-4E39-BAA8-C88CCA2A351D}"/>
          </ac:picMkLst>
        </pc:picChg>
        <pc:picChg chg="add del mod modCrop">
          <ac:chgData name="Flávio Olimpio" userId="2d1d60667f675a7b" providerId="LiveId" clId="{DCFABCF7-175E-4844-96E2-4047B579E031}" dt="2021-07-20T21:55:04.869" v="2236" actId="478"/>
          <ac:picMkLst>
            <pc:docMk/>
            <pc:sldMk cId="164361111" sldId="390"/>
            <ac:picMk id="20" creationId="{031FDBB9-F097-4DE9-8F1D-997726D43EAA}"/>
          </ac:picMkLst>
        </pc:picChg>
        <pc:picChg chg="add mod modCrop">
          <ac:chgData name="Flávio Olimpio" userId="2d1d60667f675a7b" providerId="LiveId" clId="{DCFABCF7-175E-4844-96E2-4047B579E031}" dt="2021-07-26T18:18:34.237" v="4015" actId="164"/>
          <ac:picMkLst>
            <pc:docMk/>
            <pc:sldMk cId="164361111" sldId="390"/>
            <ac:picMk id="24" creationId="{FABE9D6D-6B65-4A5E-8163-2B6EE259B797}"/>
          </ac:picMkLst>
        </pc:picChg>
        <pc:picChg chg="add del mod">
          <ac:chgData name="Flávio Olimpio" userId="2d1d60667f675a7b" providerId="LiveId" clId="{DCFABCF7-175E-4844-96E2-4047B579E031}" dt="2021-07-26T16:38:24.413" v="2921" actId="478"/>
          <ac:picMkLst>
            <pc:docMk/>
            <pc:sldMk cId="164361111" sldId="390"/>
            <ac:picMk id="26" creationId="{BB55A141-EB6F-4AE2-A72F-A6AE9ED03506}"/>
          </ac:picMkLst>
        </pc:picChg>
        <pc:picChg chg="add mod">
          <ac:chgData name="Flávio Olimpio" userId="2d1d60667f675a7b" providerId="LiveId" clId="{DCFABCF7-175E-4844-96E2-4047B579E031}" dt="2021-07-26T18:20:06.448" v="4026" actId="1076"/>
          <ac:picMkLst>
            <pc:docMk/>
            <pc:sldMk cId="164361111" sldId="390"/>
            <ac:picMk id="28" creationId="{6539432D-491C-42A5-8A5C-AAE460477CC5}"/>
          </ac:picMkLst>
        </pc:picChg>
        <pc:picChg chg="add mod">
          <ac:chgData name="Flávio Olimpio" userId="2d1d60667f675a7b" providerId="LiveId" clId="{DCFABCF7-175E-4844-96E2-4047B579E031}" dt="2021-07-20T22:07:55.852" v="2476" actId="1076"/>
          <ac:picMkLst>
            <pc:docMk/>
            <pc:sldMk cId="164361111" sldId="390"/>
            <ac:picMk id="30" creationId="{CCA9BAD6-C46F-4049-9B7A-642B95536661}"/>
          </ac:picMkLst>
        </pc:picChg>
        <pc:picChg chg="add mod">
          <ac:chgData name="Flávio Olimpio" userId="2d1d60667f675a7b" providerId="LiveId" clId="{DCFABCF7-175E-4844-96E2-4047B579E031}" dt="2021-07-20T22:20:12.630" v="2516" actId="164"/>
          <ac:picMkLst>
            <pc:docMk/>
            <pc:sldMk cId="164361111" sldId="390"/>
            <ac:picMk id="32" creationId="{1FF98978-035A-4E2F-A0CC-CDFF863F00D6}"/>
          </ac:picMkLst>
        </pc:picChg>
        <pc:picChg chg="add mod modCrop">
          <ac:chgData name="Flávio Olimpio" userId="2d1d60667f675a7b" providerId="LiveId" clId="{DCFABCF7-175E-4844-96E2-4047B579E031}" dt="2021-07-26T16:45:52.195" v="2938" actId="1076"/>
          <ac:picMkLst>
            <pc:docMk/>
            <pc:sldMk cId="164361111" sldId="390"/>
            <ac:picMk id="34" creationId="{A29E5D4D-3319-4073-8100-B2A3ED9AB418}"/>
          </ac:picMkLst>
        </pc:picChg>
        <pc:picChg chg="add mod">
          <ac:chgData name="Flávio Olimpio" userId="2d1d60667f675a7b" providerId="LiveId" clId="{DCFABCF7-175E-4844-96E2-4047B579E031}" dt="2021-07-26T21:36:33.519" v="4199" actId="1076"/>
          <ac:picMkLst>
            <pc:docMk/>
            <pc:sldMk cId="164361111" sldId="390"/>
            <ac:picMk id="7170" creationId="{8F21CFF1-2B87-4A12-A3C2-AB3407D74926}"/>
          </ac:picMkLst>
        </pc:picChg>
      </pc:sldChg>
      <pc:sldChg chg="del">
        <pc:chgData name="Flávio Olimpio" userId="2d1d60667f675a7b" providerId="LiveId" clId="{DCFABCF7-175E-4844-96E2-4047B579E031}" dt="2021-07-20T14:12:38.101" v="6" actId="47"/>
        <pc:sldMkLst>
          <pc:docMk/>
          <pc:sldMk cId="3159642192" sldId="390"/>
        </pc:sldMkLst>
      </pc:sldChg>
      <pc:sldChg chg="del">
        <pc:chgData name="Flávio Olimpio" userId="2d1d60667f675a7b" providerId="LiveId" clId="{DCFABCF7-175E-4844-96E2-4047B579E031}" dt="2021-07-20T14:12:38.927" v="7" actId="47"/>
        <pc:sldMkLst>
          <pc:docMk/>
          <pc:sldMk cId="1911345484" sldId="391"/>
        </pc:sldMkLst>
      </pc:sldChg>
      <pc:sldChg chg="addSp delSp modSp new del mod">
        <pc:chgData name="Flávio Olimpio" userId="2d1d60667f675a7b" providerId="LiveId" clId="{DCFABCF7-175E-4844-96E2-4047B579E031}" dt="2021-07-20T22:20:19.054" v="2517" actId="47"/>
        <pc:sldMkLst>
          <pc:docMk/>
          <pc:sldMk cId="2360473972" sldId="391"/>
        </pc:sldMkLst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2" creationId="{48C75263-07D1-4168-89E4-713D4E3569CC}"/>
          </ac:spMkLst>
        </pc:spChg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3" creationId="{F90F0D33-4BBF-4D18-8A11-2FDE04E3A306}"/>
          </ac:spMkLst>
        </pc:spChg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4" creationId="{A0D1B5FC-C132-4703-A981-09C568B8ED99}"/>
          </ac:spMkLst>
        </pc:spChg>
        <pc:spChg chg="add del mod">
          <ac:chgData name="Flávio Olimpio" userId="2d1d60667f675a7b" providerId="LiveId" clId="{DCFABCF7-175E-4844-96E2-4047B579E031}" dt="2021-07-20T22:19:31.036" v="2509" actId="21"/>
          <ac:spMkLst>
            <pc:docMk/>
            <pc:sldMk cId="2360473972" sldId="391"/>
            <ac:spMk id="8" creationId="{9A503D20-0A4A-4F05-9D64-41487C16DBDB}"/>
          </ac:spMkLst>
        </pc:spChg>
        <pc:picChg chg="add del mod">
          <ac:chgData name="Flávio Olimpio" userId="2d1d60667f675a7b" providerId="LiveId" clId="{DCFABCF7-175E-4844-96E2-4047B579E031}" dt="2021-07-20T22:19:31.036" v="2509" actId="21"/>
          <ac:picMkLst>
            <pc:docMk/>
            <pc:sldMk cId="2360473972" sldId="391"/>
            <ac:picMk id="6" creationId="{7FAA2644-24D2-4654-AB12-008459F79C75}"/>
          </ac:picMkLst>
        </pc:picChg>
        <pc:picChg chg="add del mod modCrop">
          <ac:chgData name="Flávio Olimpio" userId="2d1d60667f675a7b" providerId="LiveId" clId="{DCFABCF7-175E-4844-96E2-4047B579E031}" dt="2021-07-20T22:19:31.036" v="2509" actId="21"/>
          <ac:picMkLst>
            <pc:docMk/>
            <pc:sldMk cId="2360473972" sldId="391"/>
            <ac:picMk id="10" creationId="{C7483146-F63B-4761-A3FB-9F35835413B5}"/>
          </ac:picMkLst>
        </pc:picChg>
      </pc:sldChg>
      <pc:sldChg chg="delSp new del mod">
        <pc:chgData name="Flávio Olimpio" userId="2d1d60667f675a7b" providerId="LiveId" clId="{DCFABCF7-175E-4844-96E2-4047B579E031}" dt="2021-07-26T12:03:56.824" v="2557" actId="47"/>
        <pc:sldMkLst>
          <pc:docMk/>
          <pc:sldMk cId="3607757363" sldId="391"/>
        </pc:sldMkLst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2" creationId="{8EE00934-BF72-4C83-A842-DD66CDF655A8}"/>
          </ac:spMkLst>
        </pc:spChg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3" creationId="{E5D3D8E4-2832-4E0A-A441-F419330B1B6C}"/>
          </ac:spMkLst>
        </pc:spChg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4" creationId="{FBC98FAE-2C7B-4822-A84B-CFD2246F97EA}"/>
          </ac:spMkLst>
        </pc:spChg>
      </pc:sldChg>
      <pc:sldChg chg="addSp delSp modSp add mod delAnim modAnim">
        <pc:chgData name="Flávio Olimpio" userId="2d1d60667f675a7b" providerId="LiveId" clId="{DCFABCF7-175E-4844-96E2-4047B579E031}" dt="2021-07-26T21:37:21.609" v="4204" actId="20577"/>
        <pc:sldMkLst>
          <pc:docMk/>
          <pc:sldMk cId="1740822073" sldId="392"/>
        </pc:sldMkLst>
        <pc:spChg chg="mod">
          <ac:chgData name="Flávio Olimpio" userId="2d1d60667f675a7b" providerId="LiveId" clId="{DCFABCF7-175E-4844-96E2-4047B579E031}" dt="2021-07-26T12:04:53.570" v="2586" actId="1076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DCFABCF7-175E-4844-96E2-4047B579E031}" dt="2021-07-26T21:37:21.609" v="4204" actId="20577"/>
          <ac:spMkLst>
            <pc:docMk/>
            <pc:sldMk cId="1740822073" sldId="392"/>
            <ac:spMk id="9" creationId="{7BF97953-3FD0-47E1-AE62-E8DD8E8A5DEB}"/>
          </ac:spMkLst>
        </pc:spChg>
        <pc:spChg chg="add mod">
          <ac:chgData name="Flávio Olimpio" userId="2d1d60667f675a7b" providerId="LiveId" clId="{DCFABCF7-175E-4844-96E2-4047B579E031}" dt="2021-07-26T16:49:41.827" v="2952" actId="1035"/>
          <ac:spMkLst>
            <pc:docMk/>
            <pc:sldMk cId="1740822073" sldId="392"/>
            <ac:spMk id="10" creationId="{07E4AFBF-2F4E-4396-98F8-781C53A2F1B7}"/>
          </ac:spMkLst>
        </pc:spChg>
        <pc:spChg chg="add mod">
          <ac:chgData name="Flávio Olimpio" userId="2d1d60667f675a7b" providerId="LiveId" clId="{DCFABCF7-175E-4844-96E2-4047B579E031}" dt="2021-07-26T16:49:58.379" v="2958" actId="1037"/>
          <ac:spMkLst>
            <pc:docMk/>
            <pc:sldMk cId="1740822073" sldId="392"/>
            <ac:spMk id="12" creationId="{8B275AC2-3865-4805-85D3-5452B3695B4C}"/>
          </ac:spMkLst>
        </pc:spChg>
        <pc:spChg chg="mod">
          <ac:chgData name="Flávio Olimpio" userId="2d1d60667f675a7b" providerId="LiveId" clId="{DCFABCF7-175E-4844-96E2-4047B579E031}" dt="2021-07-26T19:23:12.890" v="4056"/>
          <ac:spMkLst>
            <pc:docMk/>
            <pc:sldMk cId="1740822073" sldId="392"/>
            <ac:spMk id="13" creationId="{0883CC64-9C60-4D43-A26F-8A420FF85C55}"/>
          </ac:spMkLst>
        </pc:spChg>
        <pc:spChg chg="del mod">
          <ac:chgData name="Flávio Olimpio" userId="2d1d60667f675a7b" providerId="LiveId" clId="{DCFABCF7-175E-4844-96E2-4047B579E031}" dt="2021-07-26T12:07:44.914" v="2601" actId="478"/>
          <ac:spMkLst>
            <pc:docMk/>
            <pc:sldMk cId="1740822073" sldId="392"/>
            <ac:spMk id="14" creationId="{F9E40693-9C05-4211-8FA9-A3AF3F05E82D}"/>
          </ac:spMkLst>
        </pc:spChg>
        <pc:spChg chg="del mod">
          <ac:chgData name="Flávio Olimpio" userId="2d1d60667f675a7b" providerId="LiveId" clId="{DCFABCF7-175E-4844-96E2-4047B579E031}" dt="2021-07-26T16:48:54.007" v="2940" actId="478"/>
          <ac:spMkLst>
            <pc:docMk/>
            <pc:sldMk cId="1740822073" sldId="392"/>
            <ac:spMk id="15" creationId="{3695F17E-4F27-44FF-B793-B515FCD5177D}"/>
          </ac:spMkLst>
        </pc:spChg>
        <pc:picChg chg="add mod modCrop">
          <ac:chgData name="Flávio Olimpio" userId="2d1d60667f675a7b" providerId="LiveId" clId="{DCFABCF7-175E-4844-96E2-4047B579E031}" dt="2021-07-26T16:49:51.638" v="2956" actId="1076"/>
          <ac:picMkLst>
            <pc:docMk/>
            <pc:sldMk cId="1740822073" sldId="392"/>
            <ac:picMk id="3" creationId="{4A080413-2893-40EF-9B5D-23EC96D51E69}"/>
          </ac:picMkLst>
        </pc:picChg>
        <pc:picChg chg="del">
          <ac:chgData name="Flávio Olimpio" userId="2d1d60667f675a7b" providerId="LiveId" clId="{DCFABCF7-175E-4844-96E2-4047B579E031}" dt="2021-07-26T12:06:40.883" v="2587" actId="478"/>
          <ac:picMkLst>
            <pc:docMk/>
            <pc:sldMk cId="1740822073" sldId="392"/>
            <ac:picMk id="11" creationId="{25C6302B-163B-45A0-A238-8B2126BAE77A}"/>
          </ac:picMkLst>
        </pc:picChg>
      </pc:sldChg>
      <pc:sldChg chg="del">
        <pc:chgData name="Flávio Olimpio" userId="2d1d60667f675a7b" providerId="LiveId" clId="{DCFABCF7-175E-4844-96E2-4047B579E031}" dt="2021-07-20T14:12:39.380" v="8" actId="47"/>
        <pc:sldMkLst>
          <pc:docMk/>
          <pc:sldMk cId="3503349909" sldId="392"/>
        </pc:sldMkLst>
      </pc:sldChg>
      <pc:sldChg chg="del">
        <pc:chgData name="Flávio Olimpio" userId="2d1d60667f675a7b" providerId="LiveId" clId="{DCFABCF7-175E-4844-96E2-4047B579E031}" dt="2021-07-20T14:12:39.402" v="9" actId="47"/>
        <pc:sldMkLst>
          <pc:docMk/>
          <pc:sldMk cId="2265422838" sldId="393"/>
        </pc:sldMkLst>
      </pc:sldChg>
      <pc:sldChg chg="addSp delSp modSp new del mod">
        <pc:chgData name="Flávio Olimpio" userId="2d1d60667f675a7b" providerId="LiveId" clId="{DCFABCF7-175E-4844-96E2-4047B579E031}" dt="2021-07-26T16:24:05.357" v="2914" actId="47"/>
        <pc:sldMkLst>
          <pc:docMk/>
          <pc:sldMk cId="2360269427" sldId="393"/>
        </pc:sldMkLst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2" creationId="{97C8AD2A-CF46-4BAC-AF61-F670DF0BAF70}"/>
          </ac:spMkLst>
        </pc:spChg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3" creationId="{B158E5BC-1293-4A45-83C3-DBE0ACFCD9C4}"/>
          </ac:spMkLst>
        </pc:spChg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4" creationId="{5A8A293D-45A6-4AE5-A21E-5FD0F0B3DE9B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5" creationId="{934E1FD4-717A-4A6F-9FA5-58890A420786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6" creationId="{187486E9-85B2-4B35-92A1-DE970F11D971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7" creationId="{638226D2-2EDA-4CE2-B8C3-94B5926132AF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9" creationId="{74EE71B6-20C0-415C-8CE6-944095AE9317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0" creationId="{059040AE-E5E1-41D8-9A3F-16D59C5904E5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1" creationId="{4E3D674F-48CA-4CF0-B55E-42444E552DA6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2" creationId="{F795F61B-7159-43CB-B57A-83EFD505A081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3" creationId="{59D9DC30-1A16-4A91-A1F7-C30AC76AC0F0}"/>
          </ac:spMkLst>
        </pc:spChg>
      </pc:sldChg>
      <pc:sldChg chg="delSp new del mod">
        <pc:chgData name="Flávio Olimpio" userId="2d1d60667f675a7b" providerId="LiveId" clId="{DCFABCF7-175E-4844-96E2-4047B579E031}" dt="2021-07-26T16:44:56.836" v="2924" actId="47"/>
        <pc:sldMkLst>
          <pc:docMk/>
          <pc:sldMk cId="3377136723" sldId="393"/>
        </pc:sldMkLst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2" creationId="{B9DC6AD5-B1D5-40F1-BF7D-8C686B3B1562}"/>
          </ac:spMkLst>
        </pc:spChg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3" creationId="{51B3A073-876E-4AD8-9C42-AE3A3B663A43}"/>
          </ac:spMkLst>
        </pc:spChg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4" creationId="{12BB3720-E6B4-4F95-B717-B04E8B804E89}"/>
          </ac:spMkLst>
        </pc:spChg>
      </pc:sldChg>
      <pc:sldChg chg="del">
        <pc:chgData name="Flávio Olimpio" userId="2d1d60667f675a7b" providerId="LiveId" clId="{DCFABCF7-175E-4844-96E2-4047B579E031}" dt="2021-07-20T14:12:39.421" v="10" actId="47"/>
        <pc:sldMkLst>
          <pc:docMk/>
          <pc:sldMk cId="1160531037" sldId="394"/>
        </pc:sldMkLst>
      </pc:sldChg>
      <pc:sldChg chg="addSp modSp add mod modAnim">
        <pc:chgData name="Flávio Olimpio" userId="2d1d60667f675a7b" providerId="LiveId" clId="{DCFABCF7-175E-4844-96E2-4047B579E031}" dt="2021-07-27T08:31:10.106" v="4380"/>
        <pc:sldMkLst>
          <pc:docMk/>
          <pc:sldMk cId="1484991094" sldId="394"/>
        </pc:sldMkLst>
        <pc:spChg chg="add mod">
          <ac:chgData name="Flávio Olimpio" userId="2d1d60667f675a7b" providerId="LiveId" clId="{DCFABCF7-175E-4844-96E2-4047B579E031}" dt="2021-07-26T21:17:45.883" v="4187" actId="403"/>
          <ac:spMkLst>
            <pc:docMk/>
            <pc:sldMk cId="1484991094" sldId="394"/>
            <ac:spMk id="21" creationId="{52B7E9BC-74C4-41F1-BD34-D895166B0A2F}"/>
          </ac:spMkLst>
        </pc:spChg>
        <pc:spChg chg="add mod">
          <ac:chgData name="Flávio Olimpio" userId="2d1d60667f675a7b" providerId="LiveId" clId="{DCFABCF7-175E-4844-96E2-4047B579E031}" dt="2021-07-26T18:16:24.146" v="4002" actId="164"/>
          <ac:spMkLst>
            <pc:docMk/>
            <pc:sldMk cId="1484991094" sldId="394"/>
            <ac:spMk id="37" creationId="{59F19A02-4AD3-4FCC-8A4F-B51C6D80B199}"/>
          </ac:spMkLst>
        </pc:spChg>
        <pc:spChg chg="add mod">
          <ac:chgData name="Flávio Olimpio" userId="2d1d60667f675a7b" providerId="LiveId" clId="{DCFABCF7-175E-4844-96E2-4047B579E031}" dt="2021-07-26T18:16:24.146" v="4002" actId="164"/>
          <ac:spMkLst>
            <pc:docMk/>
            <pc:sldMk cId="1484991094" sldId="394"/>
            <ac:spMk id="38" creationId="{A83618C7-644B-47F0-AA6E-00C36121B99F}"/>
          </ac:spMkLst>
        </pc:spChg>
        <pc:spChg chg="add mod">
          <ac:chgData name="Flávio Olimpio" userId="2d1d60667f675a7b" providerId="LiveId" clId="{DCFABCF7-175E-4844-96E2-4047B579E031}" dt="2021-07-26T18:16:27.861" v="4003" actId="164"/>
          <ac:spMkLst>
            <pc:docMk/>
            <pc:sldMk cId="1484991094" sldId="394"/>
            <ac:spMk id="39" creationId="{66C9E617-99AC-47FC-922D-51AB03D8FE23}"/>
          </ac:spMkLst>
        </pc:spChg>
        <pc:spChg chg="add mod">
          <ac:chgData name="Flávio Olimpio" userId="2d1d60667f675a7b" providerId="LiveId" clId="{DCFABCF7-175E-4844-96E2-4047B579E031}" dt="2021-07-26T18:16:27.861" v="4003" actId="164"/>
          <ac:spMkLst>
            <pc:docMk/>
            <pc:sldMk cId="1484991094" sldId="394"/>
            <ac:spMk id="40" creationId="{D31176AD-44A1-4DD5-A3BE-00FE6D7BE08B}"/>
          </ac:spMkLst>
        </pc:spChg>
        <pc:spChg chg="add mod">
          <ac:chgData name="Flávio Olimpio" userId="2d1d60667f675a7b" providerId="LiveId" clId="{DCFABCF7-175E-4844-96E2-4047B579E031}" dt="2021-07-26T18:16:32.142" v="4004" actId="164"/>
          <ac:spMkLst>
            <pc:docMk/>
            <pc:sldMk cId="1484991094" sldId="394"/>
            <ac:spMk id="41" creationId="{5DF329A4-CB70-46D5-8E31-6FE2644C4CF9}"/>
          </ac:spMkLst>
        </pc:spChg>
        <pc:spChg chg="add mod">
          <ac:chgData name="Flávio Olimpio" userId="2d1d60667f675a7b" providerId="LiveId" clId="{DCFABCF7-175E-4844-96E2-4047B579E031}" dt="2021-07-26T18:16:32.142" v="4004" actId="164"/>
          <ac:spMkLst>
            <pc:docMk/>
            <pc:sldMk cId="1484991094" sldId="394"/>
            <ac:spMk id="42" creationId="{1AF8A92E-868C-487C-84B4-46838BC1AB45}"/>
          </ac:spMkLst>
        </pc:spChg>
        <pc:spChg chg="add mod">
          <ac:chgData name="Flávio Olimpio" userId="2d1d60667f675a7b" providerId="LiveId" clId="{DCFABCF7-175E-4844-96E2-4047B579E031}" dt="2021-07-26T18:16:36.957" v="4005" actId="164"/>
          <ac:spMkLst>
            <pc:docMk/>
            <pc:sldMk cId="1484991094" sldId="394"/>
            <ac:spMk id="43" creationId="{006EC0F9-2E8F-4EF7-B98A-C13D089351A4}"/>
          </ac:spMkLst>
        </pc:spChg>
        <pc:spChg chg="add mod">
          <ac:chgData name="Flávio Olimpio" userId="2d1d60667f675a7b" providerId="LiveId" clId="{DCFABCF7-175E-4844-96E2-4047B579E031}" dt="2021-07-26T18:16:36.957" v="4005" actId="164"/>
          <ac:spMkLst>
            <pc:docMk/>
            <pc:sldMk cId="1484991094" sldId="394"/>
            <ac:spMk id="44" creationId="{9CD40573-38EB-4DD8-B6E1-CA1056A1A823}"/>
          </ac:spMkLst>
        </pc:spChg>
        <pc:spChg chg="add mod">
          <ac:chgData name="Flávio Olimpio" userId="2d1d60667f675a7b" providerId="LiveId" clId="{DCFABCF7-175E-4844-96E2-4047B579E031}" dt="2021-07-26T21:17:58.306" v="4192" actId="20577"/>
          <ac:spMkLst>
            <pc:docMk/>
            <pc:sldMk cId="1484991094" sldId="394"/>
            <ac:spMk id="52" creationId="{BACB013D-1615-4F56-907D-B1AADCEE589E}"/>
          </ac:spMkLst>
        </pc:spChg>
        <pc:spChg chg="add mod">
          <ac:chgData name="Flávio Olimpio" userId="2d1d60667f675a7b" providerId="LiveId" clId="{DCFABCF7-175E-4844-96E2-4047B579E031}" dt="2021-07-26T21:18:19.414" v="4196" actId="20577"/>
          <ac:spMkLst>
            <pc:docMk/>
            <pc:sldMk cId="1484991094" sldId="394"/>
            <ac:spMk id="67" creationId="{58E9D57B-E2A1-406B-ABBC-2536AD650CB4}"/>
          </ac:spMkLst>
        </pc:spChg>
        <pc:spChg chg="add mod">
          <ac:chgData name="Flávio Olimpio" userId="2d1d60667f675a7b" providerId="LiveId" clId="{DCFABCF7-175E-4844-96E2-4047B579E031}" dt="2021-07-26T21:18:26.229" v="4198" actId="20577"/>
          <ac:spMkLst>
            <pc:docMk/>
            <pc:sldMk cId="1484991094" sldId="394"/>
            <ac:spMk id="68" creationId="{0F7AA38E-4A8D-4CBC-96A3-DF8F1F0F648D}"/>
          </ac:spMkLst>
        </pc:spChg>
        <pc:spChg chg="add mod">
          <ac:chgData name="Flávio Olimpio" userId="2d1d60667f675a7b" providerId="LiveId" clId="{DCFABCF7-175E-4844-96E2-4047B579E031}" dt="2021-07-27T08:30:44.913" v="4374" actId="113"/>
          <ac:spMkLst>
            <pc:docMk/>
            <pc:sldMk cId="1484991094" sldId="394"/>
            <ac:spMk id="69" creationId="{7B6BE04F-98BE-4ABB-A76C-E4DAB5488FDE}"/>
          </ac:spMkLst>
        </pc:spChg>
        <pc:spChg chg="add mod">
          <ac:chgData name="Flávio Olimpio" userId="2d1d60667f675a7b" providerId="LiveId" clId="{DCFABCF7-175E-4844-96E2-4047B579E031}" dt="2021-07-27T08:30:49.775" v="4377" actId="113"/>
          <ac:spMkLst>
            <pc:docMk/>
            <pc:sldMk cId="1484991094" sldId="394"/>
            <ac:spMk id="70" creationId="{544EACE2-4900-4D92-AF53-9E5DEA076ACA}"/>
          </ac:spMkLst>
        </pc:spChg>
        <pc:spChg chg="mod">
          <ac:chgData name="Flávio Olimpio" userId="2d1d60667f675a7b" providerId="LiveId" clId="{DCFABCF7-175E-4844-96E2-4047B579E031}" dt="2021-07-26T18:15:52.196" v="3999" actId="164"/>
          <ac:spMkLst>
            <pc:docMk/>
            <pc:sldMk cId="1484991094" sldId="394"/>
            <ac:spMk id="71" creationId="{A1DBE2E0-F5DB-46FE-BC00-1C97607BAF93}"/>
          </ac:spMkLst>
        </pc:spChg>
        <pc:spChg chg="mod">
          <ac:chgData name="Flávio Olimpio" userId="2d1d60667f675a7b" providerId="LiveId" clId="{DCFABCF7-175E-4844-96E2-4047B579E031}" dt="2021-07-26T18:16:11.711" v="4000" actId="164"/>
          <ac:spMkLst>
            <pc:docMk/>
            <pc:sldMk cId="1484991094" sldId="394"/>
            <ac:spMk id="72" creationId="{CC9DD58E-05E1-40FE-8F0E-9BB0B360A124}"/>
          </ac:spMkLst>
        </pc:spChg>
        <pc:grpChg chg="add 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15" creationId="{E35B6E66-D6B0-4212-B542-E36BA17552E1}"/>
          </ac:grpSpMkLst>
        </pc:grpChg>
        <pc:grpChg chg="add 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16" creationId="{CE3D649E-B96E-44A7-AAE3-4E9D2B313DCF}"/>
          </ac:grpSpMkLst>
        </pc:grpChg>
        <pc:grpChg chg="add mod">
          <ac:chgData name="Flávio Olimpio" userId="2d1d60667f675a7b" providerId="LiveId" clId="{DCFABCF7-175E-4844-96E2-4047B579E031}" dt="2021-07-26T18:16:24.146" v="4002" actId="164"/>
          <ac:grpSpMkLst>
            <pc:docMk/>
            <pc:sldMk cId="1484991094" sldId="394"/>
            <ac:grpSpMk id="17" creationId="{2C8061F9-7EE6-424E-A368-DF3675D6A11B}"/>
          </ac:grpSpMkLst>
        </pc:grpChg>
        <pc:grpChg chg="add mod">
          <ac:chgData name="Flávio Olimpio" userId="2d1d60667f675a7b" providerId="LiveId" clId="{DCFABCF7-175E-4844-96E2-4047B579E031}" dt="2021-07-26T18:16:27.861" v="4003" actId="164"/>
          <ac:grpSpMkLst>
            <pc:docMk/>
            <pc:sldMk cId="1484991094" sldId="394"/>
            <ac:grpSpMk id="18" creationId="{195CCB9B-6B93-434C-AFF0-E3FF02501015}"/>
          </ac:grpSpMkLst>
        </pc:grpChg>
        <pc:grpChg chg="add mod">
          <ac:chgData name="Flávio Olimpio" userId="2d1d60667f675a7b" providerId="LiveId" clId="{DCFABCF7-175E-4844-96E2-4047B579E031}" dt="2021-07-26T18:16:32.142" v="4004" actId="164"/>
          <ac:grpSpMkLst>
            <pc:docMk/>
            <pc:sldMk cId="1484991094" sldId="394"/>
            <ac:grpSpMk id="19" creationId="{172A83D3-AADC-49E8-A10D-3CEF31E7EEC7}"/>
          </ac:grpSpMkLst>
        </pc:grpChg>
        <pc:grpChg chg="add mod">
          <ac:chgData name="Flávio Olimpio" userId="2d1d60667f675a7b" providerId="LiveId" clId="{DCFABCF7-175E-4844-96E2-4047B579E031}" dt="2021-07-26T18:16:36.957" v="4005" actId="164"/>
          <ac:grpSpMkLst>
            <pc:docMk/>
            <pc:sldMk cId="1484991094" sldId="394"/>
            <ac:grpSpMk id="20" creationId="{9FDDCE7C-62F9-4504-8418-4DDA648DC1FF}"/>
          </ac:grpSpMkLst>
        </pc:grpChg>
        <pc:grpChg chg="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48" creationId="{E54FA9E3-1439-4A2E-8866-A06463944CFA}"/>
          </ac:grpSpMkLst>
        </pc:grpChg>
        <pc:grpChg chg="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49" creationId="{9F21C4F4-CB88-405A-AF14-27A6C865D4D2}"/>
          </ac:grpSpMkLst>
        </pc:grpChg>
        <pc:grpChg chg="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61" creationId="{4F26BBB8-8A97-438A-A0AD-78B470388FBA}"/>
          </ac:grpSpMkLst>
        </pc:grpChg>
        <pc:grpChg chg="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64" creationId="{A20E2466-5082-4BA6-B221-6608C890927F}"/>
          </ac:grpSpMkLst>
        </pc:grp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6" creationId="{96015CB3-D95E-4ACB-AB15-3EDF63897379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7" creationId="{E5A9F0DA-46D3-4E47-A8C0-1C53CBC6A69B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8" creationId="{2CC5D6B6-C1CC-4DCC-AF8F-F0218C2ABA43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9" creationId="{5D598057-407F-4B9E-95B1-7C5AF008FF9D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0" creationId="{D7A67256-5AA2-4326-B46F-9A4F84D89D83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1" creationId="{9190FDAB-606B-41C5-99EF-831BF3F80DAA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2" creationId="{6D7259BA-E857-449F-8D63-741752A3CFF6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3" creationId="{E7E97FAF-4031-4E66-BD58-7C5018C2AB53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3" creationId="{6C2BAC1C-6DB7-459E-927A-97762415AAEF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4" creationId="{064DAD29-7740-423B-9388-AFFE1F3FD65D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5" creationId="{D83580E7-96AC-4F11-997A-8A53EB32DFAB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6" creationId="{7CE85754-9EE7-4070-8D00-3C3E7F850E26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7" creationId="{BBE92020-8143-4E29-825C-1105DDDD2B30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8" creationId="{A8C3A889-13B8-486A-8269-7E35239171D8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9" creationId="{0275CC33-6A95-4FBB-972F-EF8387146279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60" creationId="{28A5FC5A-7AD5-432E-B297-449D9E25BBB9}"/>
          </ac:cxnSpMkLst>
        </pc:cxnChg>
      </pc:sldChg>
      <pc:sldChg chg="addSp delSp modSp new mod modAnim">
        <pc:chgData name="Flávio Olimpio" userId="2d1d60667f675a7b" providerId="LiveId" clId="{DCFABCF7-175E-4844-96E2-4047B579E031}" dt="2021-07-27T11:07:02.004" v="4712" actId="20577"/>
        <pc:sldMkLst>
          <pc:docMk/>
          <pc:sldMk cId="3939970979" sldId="395"/>
        </pc:sldMkLst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2" creationId="{7F059B0D-1D51-4D90-86C3-E8AA73AC3EBA}"/>
          </ac:spMkLst>
        </pc:spChg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3" creationId="{573D1B4F-7FF1-491B-A151-BCF29EBCB2EB}"/>
          </ac:spMkLst>
        </pc:spChg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4" creationId="{2FE27761-E5F7-4707-9D5B-85B15B88027B}"/>
          </ac:spMkLst>
        </pc:spChg>
        <pc:spChg chg="add mod">
          <ac:chgData name="Flávio Olimpio" userId="2d1d60667f675a7b" providerId="LiveId" clId="{DCFABCF7-175E-4844-96E2-4047B579E031}" dt="2021-07-26T17:03:47.008" v="3065" actId="1076"/>
          <ac:spMkLst>
            <pc:docMk/>
            <pc:sldMk cId="3939970979" sldId="395"/>
            <ac:spMk id="7" creationId="{3B1E7093-44B6-4933-8BBA-CF72F3E4FA98}"/>
          </ac:spMkLst>
        </pc:spChg>
        <pc:spChg chg="add mod">
          <ac:chgData name="Flávio Olimpio" userId="2d1d60667f675a7b" providerId="LiveId" clId="{DCFABCF7-175E-4844-96E2-4047B579E031}" dt="2021-07-26T17:17:58.778" v="3449" actId="1076"/>
          <ac:spMkLst>
            <pc:docMk/>
            <pc:sldMk cId="3939970979" sldId="395"/>
            <ac:spMk id="8" creationId="{C7CEA709-115C-4FDE-8DCD-0DA4A3C803DF}"/>
          </ac:spMkLst>
        </pc:spChg>
        <pc:spChg chg="add mod">
          <ac:chgData name="Flávio Olimpio" userId="2d1d60667f675a7b" providerId="LiveId" clId="{DCFABCF7-175E-4844-96E2-4047B579E031}" dt="2021-07-26T17:18:01.340" v="3450" actId="1076"/>
          <ac:spMkLst>
            <pc:docMk/>
            <pc:sldMk cId="3939970979" sldId="395"/>
            <ac:spMk id="9" creationId="{5B7FA801-4683-43C7-A907-F008CC356B3B}"/>
          </ac:spMkLst>
        </pc:spChg>
        <pc:spChg chg="add mod">
          <ac:chgData name="Flávio Olimpio" userId="2d1d60667f675a7b" providerId="LiveId" clId="{DCFABCF7-175E-4844-96E2-4047B579E031}" dt="2021-07-26T17:18:04.962" v="3451" actId="1076"/>
          <ac:spMkLst>
            <pc:docMk/>
            <pc:sldMk cId="3939970979" sldId="395"/>
            <ac:spMk id="10" creationId="{445CB091-87FC-4A29-90C8-E6D4F4F9F35B}"/>
          </ac:spMkLst>
        </pc:spChg>
        <pc:spChg chg="add mod">
          <ac:chgData name="Flávio Olimpio" userId="2d1d60667f675a7b" providerId="LiveId" clId="{DCFABCF7-175E-4844-96E2-4047B579E031}" dt="2021-07-26T17:18:53.102" v="3462" actId="1076"/>
          <ac:spMkLst>
            <pc:docMk/>
            <pc:sldMk cId="3939970979" sldId="395"/>
            <ac:spMk id="11" creationId="{388C2DA3-06EA-4F10-8125-58A1E0548ECB}"/>
          </ac:spMkLst>
        </pc:spChg>
        <pc:spChg chg="add mod">
          <ac:chgData name="Flávio Olimpio" userId="2d1d60667f675a7b" providerId="LiveId" clId="{DCFABCF7-175E-4844-96E2-4047B579E031}" dt="2021-07-26T17:44:49.961" v="3778" actId="1076"/>
          <ac:spMkLst>
            <pc:docMk/>
            <pc:sldMk cId="3939970979" sldId="395"/>
            <ac:spMk id="14" creationId="{B5F597D1-333A-498C-B6B7-E56A847979DA}"/>
          </ac:spMkLst>
        </pc:spChg>
        <pc:spChg chg="add del mod">
          <ac:chgData name="Flávio Olimpio" userId="2d1d60667f675a7b" providerId="LiveId" clId="{DCFABCF7-175E-4844-96E2-4047B579E031}" dt="2021-07-26T17:15:03.324" v="3397" actId="478"/>
          <ac:spMkLst>
            <pc:docMk/>
            <pc:sldMk cId="3939970979" sldId="395"/>
            <ac:spMk id="15" creationId="{40019402-C056-43E1-AABF-83523604F87E}"/>
          </ac:spMkLst>
        </pc:spChg>
        <pc:spChg chg="add mod">
          <ac:chgData name="Flávio Olimpio" userId="2d1d60667f675a7b" providerId="LiveId" clId="{DCFABCF7-175E-4844-96E2-4047B579E031}" dt="2021-07-26T17:44:28.998" v="3775" actId="164"/>
          <ac:spMkLst>
            <pc:docMk/>
            <pc:sldMk cId="3939970979" sldId="395"/>
            <ac:spMk id="16" creationId="{787BFEE8-CB93-4887-A0A5-2AEB1FBE8F21}"/>
          </ac:spMkLst>
        </pc:spChg>
        <pc:spChg chg="add mod">
          <ac:chgData name="Flávio Olimpio" userId="2d1d60667f675a7b" providerId="LiveId" clId="{DCFABCF7-175E-4844-96E2-4047B579E031}" dt="2021-07-26T17:44:28.998" v="3775" actId="164"/>
          <ac:spMkLst>
            <pc:docMk/>
            <pc:sldMk cId="3939970979" sldId="395"/>
            <ac:spMk id="18" creationId="{F9D47B5D-93E1-4D9E-B00D-9616A7CF1FEC}"/>
          </ac:spMkLst>
        </pc:spChg>
        <pc:spChg chg="add mod">
          <ac:chgData name="Flávio Olimpio" userId="2d1d60667f675a7b" providerId="LiveId" clId="{DCFABCF7-175E-4844-96E2-4047B579E031}" dt="2021-07-26T17:43:28.987" v="3771" actId="1076"/>
          <ac:spMkLst>
            <pc:docMk/>
            <pc:sldMk cId="3939970979" sldId="395"/>
            <ac:spMk id="19" creationId="{F43AD316-2FA2-4067-A762-1F43A49DFB84}"/>
          </ac:spMkLst>
        </pc:spChg>
        <pc:spChg chg="add mod">
          <ac:chgData name="Flávio Olimpio" userId="2d1d60667f675a7b" providerId="LiveId" clId="{DCFABCF7-175E-4844-96E2-4047B579E031}" dt="2021-07-26T17:35:39.855" v="3705" actId="1076"/>
          <ac:spMkLst>
            <pc:docMk/>
            <pc:sldMk cId="3939970979" sldId="395"/>
            <ac:spMk id="20" creationId="{336255D4-3EF1-48F2-9AAD-F82233F93644}"/>
          </ac:spMkLst>
        </pc:spChg>
        <pc:spChg chg="add del mod">
          <ac:chgData name="Flávio Olimpio" userId="2d1d60667f675a7b" providerId="LiveId" clId="{DCFABCF7-175E-4844-96E2-4047B579E031}" dt="2021-07-26T17:45:14.812" v="3781" actId="164"/>
          <ac:spMkLst>
            <pc:docMk/>
            <pc:sldMk cId="3939970979" sldId="395"/>
            <ac:spMk id="21" creationId="{70FF015C-0599-4FD9-9BD8-E3344695720C}"/>
          </ac:spMkLst>
        </pc:spChg>
        <pc:spChg chg="add del mod">
          <ac:chgData name="Flávio Olimpio" userId="2d1d60667f675a7b" providerId="LiveId" clId="{DCFABCF7-175E-4844-96E2-4047B579E031}" dt="2021-07-26T17:45:14.812" v="3781" actId="164"/>
          <ac:spMkLst>
            <pc:docMk/>
            <pc:sldMk cId="3939970979" sldId="395"/>
            <ac:spMk id="22" creationId="{FA62F609-CFB6-442E-89D3-B0FDF1E62B6C}"/>
          </ac:spMkLst>
        </pc:spChg>
        <pc:spChg chg="add mod">
          <ac:chgData name="Flávio Olimpio" userId="2d1d60667f675a7b" providerId="LiveId" clId="{DCFABCF7-175E-4844-96E2-4047B579E031}" dt="2021-07-27T11:07:02.004" v="4712" actId="20577"/>
          <ac:spMkLst>
            <pc:docMk/>
            <pc:sldMk cId="3939970979" sldId="395"/>
            <ac:spMk id="23" creationId="{26390DA6-8A0F-46E3-B5F0-CB12486B2544}"/>
          </ac:spMkLst>
        </pc:spChg>
        <pc:spChg chg="add mod">
          <ac:chgData name="Flávio Olimpio" userId="2d1d60667f675a7b" providerId="LiveId" clId="{DCFABCF7-175E-4844-96E2-4047B579E031}" dt="2021-07-26T17:45:28.936" v="3783" actId="164"/>
          <ac:spMkLst>
            <pc:docMk/>
            <pc:sldMk cId="3939970979" sldId="395"/>
            <ac:spMk id="24" creationId="{620EC592-FDB3-429F-88FB-C5B936DD8B6F}"/>
          </ac:spMkLst>
        </pc:spChg>
        <pc:spChg chg="add del mod">
          <ac:chgData name="Flávio Olimpio" userId="2d1d60667f675a7b" providerId="LiveId" clId="{DCFABCF7-175E-4844-96E2-4047B579E031}" dt="2021-07-26T17:30:38.010" v="3655" actId="21"/>
          <ac:spMkLst>
            <pc:docMk/>
            <pc:sldMk cId="3939970979" sldId="395"/>
            <ac:spMk id="26" creationId="{CEC87722-49A5-4067-8DF2-D477B7A043DE}"/>
          </ac:spMkLst>
        </pc:spChg>
        <pc:spChg chg="add mod">
          <ac:chgData name="Flávio Olimpio" userId="2d1d60667f675a7b" providerId="LiveId" clId="{DCFABCF7-175E-4844-96E2-4047B579E031}" dt="2021-07-26T17:45:57.635" v="3790" actId="1076"/>
          <ac:spMkLst>
            <pc:docMk/>
            <pc:sldMk cId="3939970979" sldId="395"/>
            <ac:spMk id="29" creationId="{304261F8-596A-4142-9FEB-24A5A6E6DC95}"/>
          </ac:spMkLst>
        </pc:spChg>
        <pc:grpChg chg="add mod">
          <ac:chgData name="Flávio Olimpio" userId="2d1d60667f675a7b" providerId="LiveId" clId="{DCFABCF7-175E-4844-96E2-4047B579E031}" dt="2021-07-26T17:44:49.961" v="3778" actId="1076"/>
          <ac:grpSpMkLst>
            <pc:docMk/>
            <pc:sldMk cId="3939970979" sldId="395"/>
            <ac:grpSpMk id="17" creationId="{C9ED233A-D0C2-441B-B5CD-EA871CE6493C}"/>
          </ac:grpSpMkLst>
        </pc:grpChg>
        <pc:grpChg chg="add mod">
          <ac:chgData name="Flávio Olimpio" userId="2d1d60667f675a7b" providerId="LiveId" clId="{DCFABCF7-175E-4844-96E2-4047B579E031}" dt="2021-07-26T17:44:41.989" v="3777" actId="1035"/>
          <ac:grpSpMkLst>
            <pc:docMk/>
            <pc:sldMk cId="3939970979" sldId="395"/>
            <ac:grpSpMk id="30" creationId="{0B0A1B58-669D-484D-BF1A-802219F089CD}"/>
          </ac:grpSpMkLst>
        </pc:grpChg>
        <pc:grpChg chg="add mod">
          <ac:chgData name="Flávio Olimpio" userId="2d1d60667f675a7b" providerId="LiveId" clId="{DCFABCF7-175E-4844-96E2-4047B579E031}" dt="2021-07-26T17:45:14.812" v="3781" actId="164"/>
          <ac:grpSpMkLst>
            <pc:docMk/>
            <pc:sldMk cId="3939970979" sldId="395"/>
            <ac:grpSpMk id="31" creationId="{D76C1F07-A885-4C6E-A6BD-4D3DAE22236A}"/>
          </ac:grpSpMkLst>
        </pc:grpChg>
        <pc:grpChg chg="add mod">
          <ac:chgData name="Flávio Olimpio" userId="2d1d60667f675a7b" providerId="LiveId" clId="{DCFABCF7-175E-4844-96E2-4047B579E031}" dt="2021-07-26T17:45:28.936" v="3783" actId="164"/>
          <ac:grpSpMkLst>
            <pc:docMk/>
            <pc:sldMk cId="3939970979" sldId="395"/>
            <ac:grpSpMk id="32" creationId="{996E43CA-DCA6-4835-BC46-674E22E8D5D5}"/>
          </ac:grpSpMkLst>
        </pc:grpChg>
        <pc:picChg chg="add mod modCrop">
          <ac:chgData name="Flávio Olimpio" userId="2d1d60667f675a7b" providerId="LiveId" clId="{DCFABCF7-175E-4844-96E2-4047B579E031}" dt="2021-07-26T17:18:48.479" v="3460" actId="1076"/>
          <ac:picMkLst>
            <pc:docMk/>
            <pc:sldMk cId="3939970979" sldId="395"/>
            <ac:picMk id="6" creationId="{E03B9CD5-0724-4119-A31E-FF9334D336C1}"/>
          </ac:picMkLst>
        </pc:picChg>
        <pc:picChg chg="add mod">
          <ac:chgData name="Flávio Olimpio" userId="2d1d60667f675a7b" providerId="LiveId" clId="{DCFABCF7-175E-4844-96E2-4047B579E031}" dt="2021-07-26T17:44:49.961" v="3778" actId="1076"/>
          <ac:picMkLst>
            <pc:docMk/>
            <pc:sldMk cId="3939970979" sldId="395"/>
            <ac:picMk id="12" creationId="{65B65489-C879-4A8B-A25B-2D45891BFE6F}"/>
          </ac:picMkLst>
        </pc:picChg>
        <pc:picChg chg="add mod">
          <ac:chgData name="Flávio Olimpio" userId="2d1d60667f675a7b" providerId="LiveId" clId="{DCFABCF7-175E-4844-96E2-4047B579E031}" dt="2021-07-26T17:44:49.961" v="3778" actId="1076"/>
          <ac:picMkLst>
            <pc:docMk/>
            <pc:sldMk cId="3939970979" sldId="395"/>
            <ac:picMk id="13" creationId="{90719CCD-2EDB-4626-B0A2-5C3A4E80CE7D}"/>
          </ac:picMkLst>
        </pc:picChg>
        <pc:picChg chg="add del mod">
          <ac:chgData name="Flávio Olimpio" userId="2d1d60667f675a7b" providerId="LiveId" clId="{DCFABCF7-175E-4844-96E2-4047B579E031}" dt="2021-07-26T17:30:38.010" v="3655" actId="21"/>
          <ac:picMkLst>
            <pc:docMk/>
            <pc:sldMk cId="3939970979" sldId="395"/>
            <ac:picMk id="28" creationId="{B2D46429-F304-49E5-887F-41602A86D474}"/>
          </ac:picMkLst>
        </pc:picChg>
      </pc:sldChg>
      <pc:sldChg chg="addSp delSp modSp new mod modTransition delAnim modAnim">
        <pc:chgData name="Flávio Olimpio" userId="2d1d60667f675a7b" providerId="LiveId" clId="{DCFABCF7-175E-4844-96E2-4047B579E031}" dt="2021-08-02T17:06:44.586" v="4714" actId="1076"/>
        <pc:sldMkLst>
          <pc:docMk/>
          <pc:sldMk cId="3306387620" sldId="396"/>
        </pc:sldMkLst>
        <pc:spChg chg="mod">
          <ac:chgData name="Flávio Olimpio" userId="2d1d60667f675a7b" providerId="LiveId" clId="{DCFABCF7-175E-4844-96E2-4047B579E031}" dt="2021-08-02T17:06:44.586" v="4714" actId="1076"/>
          <ac:spMkLst>
            <pc:docMk/>
            <pc:sldMk cId="3306387620" sldId="396"/>
            <ac:spMk id="2" creationId="{03607122-A6D8-46E3-94B5-6C5F24920E9C}"/>
          </ac:spMkLst>
        </pc:spChg>
        <pc:spChg chg="del">
          <ac:chgData name="Flávio Olimpio" userId="2d1d60667f675a7b" providerId="LiveId" clId="{DCFABCF7-175E-4844-96E2-4047B579E031}" dt="2021-07-26T19:25:50.271" v="4063" actId="478"/>
          <ac:spMkLst>
            <pc:docMk/>
            <pc:sldMk cId="3306387620" sldId="396"/>
            <ac:spMk id="3" creationId="{80147C49-240F-4804-A50F-BC734142F85C}"/>
          </ac:spMkLst>
        </pc:spChg>
        <pc:spChg chg="del">
          <ac:chgData name="Flávio Olimpio" userId="2d1d60667f675a7b" providerId="LiveId" clId="{DCFABCF7-175E-4844-96E2-4047B579E031}" dt="2021-07-26T19:25:50.271" v="4063" actId="478"/>
          <ac:spMkLst>
            <pc:docMk/>
            <pc:sldMk cId="3306387620" sldId="396"/>
            <ac:spMk id="4" creationId="{999AB405-59AE-42EC-9E13-CDFF58363CF9}"/>
          </ac:spMkLst>
        </pc:spChg>
        <pc:picChg chg="add mod">
          <ac:chgData name="Flávio Olimpio" userId="2d1d60667f675a7b" providerId="LiveId" clId="{DCFABCF7-175E-4844-96E2-4047B579E031}" dt="2021-07-27T10:43:26.048" v="4710" actId="1076"/>
          <ac:picMkLst>
            <pc:docMk/>
            <pc:sldMk cId="3306387620" sldId="396"/>
            <ac:picMk id="3" creationId="{0BE2A27B-2D22-4857-8F67-0DB14245DDFD}"/>
          </ac:picMkLst>
        </pc:picChg>
        <pc:picChg chg="add del mod">
          <ac:chgData name="Flávio Olimpio" userId="2d1d60667f675a7b" providerId="LiveId" clId="{DCFABCF7-175E-4844-96E2-4047B579E031}" dt="2021-07-26T19:28:40.905" v="4109" actId="478"/>
          <ac:picMkLst>
            <pc:docMk/>
            <pc:sldMk cId="3306387620" sldId="396"/>
            <ac:picMk id="5" creationId="{B5A3531C-6998-495F-BCDE-46BDDC0857EA}"/>
          </ac:picMkLst>
        </pc:picChg>
        <pc:picChg chg="add del mod">
          <ac:chgData name="Flávio Olimpio" userId="2d1d60667f675a7b" providerId="LiveId" clId="{DCFABCF7-175E-4844-96E2-4047B579E031}" dt="2021-07-26T19:29:50.874" v="4111" actId="478"/>
          <ac:picMkLst>
            <pc:docMk/>
            <pc:sldMk cId="3306387620" sldId="396"/>
            <ac:picMk id="6" creationId="{0A78E1AB-AF3F-4F93-A12F-D43F5AAB6062}"/>
          </ac:picMkLst>
        </pc:picChg>
      </pc:sldChg>
      <pc:sldChg chg="addSp delSp modSp new mod modAnim">
        <pc:chgData name="Flávio Olimpio" userId="2d1d60667f675a7b" providerId="LiveId" clId="{DCFABCF7-175E-4844-96E2-4047B579E031}" dt="2021-07-27T02:19:56.824" v="4306"/>
        <pc:sldMkLst>
          <pc:docMk/>
          <pc:sldMk cId="1340831454" sldId="397"/>
        </pc:sldMkLst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2" creationId="{136F1065-3BB0-4278-9473-75A2CEB074C4}"/>
          </ac:spMkLst>
        </pc:spChg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3" creationId="{0E991739-519F-4B73-9EE7-9914CE9538AE}"/>
          </ac:spMkLst>
        </pc:spChg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4" creationId="{139608C2-1B42-4D83-A4F7-CB87FF53B07F}"/>
          </ac:spMkLst>
        </pc:spChg>
        <pc:spChg chg="add mod">
          <ac:chgData name="Flávio Olimpio" userId="2d1d60667f675a7b" providerId="LiveId" clId="{DCFABCF7-175E-4844-96E2-4047B579E031}" dt="2021-07-26T21:16:14.426" v="4172" actId="403"/>
          <ac:spMkLst>
            <pc:docMk/>
            <pc:sldMk cId="1340831454" sldId="397"/>
            <ac:spMk id="6" creationId="{48E2ED15-D947-4C61-9CAB-55B7A42F4398}"/>
          </ac:spMkLst>
        </pc:spChg>
        <pc:picChg chg="add mod">
          <ac:chgData name="Flávio Olimpio" userId="2d1d60667f675a7b" providerId="LiveId" clId="{DCFABCF7-175E-4844-96E2-4047B579E031}" dt="2021-07-26T21:16:37.783" v="4177" actId="1076"/>
          <ac:picMkLst>
            <pc:docMk/>
            <pc:sldMk cId="1340831454" sldId="397"/>
            <ac:picMk id="1026" creationId="{6FA25BAA-8001-4D8A-AD4E-DF48136F57D5}"/>
          </ac:picMkLst>
        </pc:picChg>
      </pc:sldChg>
      <pc:sldChg chg="addSp delSp modSp new mod">
        <pc:chgData name="Flávio Olimpio" userId="2d1d60667f675a7b" providerId="LiveId" clId="{DCFABCF7-175E-4844-96E2-4047B579E031}" dt="2021-07-27T10:37:59.222" v="4703" actId="732"/>
        <pc:sldMkLst>
          <pc:docMk/>
          <pc:sldMk cId="2286643581" sldId="398"/>
        </pc:sldMkLst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2" creationId="{2C25E333-F11B-4306-A8FC-36E07D3871F4}"/>
          </ac:spMkLst>
        </pc:spChg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3" creationId="{7C108720-1E6A-4F32-BE7A-B0E0C6FDD9D2}"/>
          </ac:spMkLst>
        </pc:spChg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4" creationId="{74CC8487-09F3-4C6E-A0E8-3ECB34752284}"/>
          </ac:spMkLst>
        </pc:spChg>
        <pc:spChg chg="add mod">
          <ac:chgData name="Flávio Olimpio" userId="2d1d60667f675a7b" providerId="LiveId" clId="{DCFABCF7-175E-4844-96E2-4047B579E031}" dt="2021-07-27T08:40:21.183" v="4610" actId="14100"/>
          <ac:spMkLst>
            <pc:docMk/>
            <pc:sldMk cId="2286643581" sldId="398"/>
            <ac:spMk id="8" creationId="{863C3A42-40D2-4203-9576-441BBDDC99B1}"/>
          </ac:spMkLst>
        </pc:spChg>
        <pc:picChg chg="add mod modCrop">
          <ac:chgData name="Flávio Olimpio" userId="2d1d60667f675a7b" providerId="LiveId" clId="{DCFABCF7-175E-4844-96E2-4047B579E031}" dt="2021-07-27T10:37:59.222" v="4703" actId="732"/>
          <ac:picMkLst>
            <pc:docMk/>
            <pc:sldMk cId="2286643581" sldId="398"/>
            <ac:picMk id="6" creationId="{BF62087F-51D5-4D8E-B510-81E3D6A2101B}"/>
          </ac:picMkLst>
        </pc:picChg>
        <pc:picChg chg="add del mod">
          <ac:chgData name="Flávio Olimpio" userId="2d1d60667f675a7b" providerId="LiveId" clId="{DCFABCF7-175E-4844-96E2-4047B579E031}" dt="2021-07-27T08:39:31.749" v="4596" actId="478"/>
          <ac:picMkLst>
            <pc:docMk/>
            <pc:sldMk cId="2286643581" sldId="398"/>
            <ac:picMk id="7" creationId="{E10BEC5F-B162-4B3C-A4E9-3F8462C67A80}"/>
          </ac:picMkLst>
        </pc:picChg>
      </pc:sldChg>
      <pc:sldChg chg="addSp delSp modSp new del mod">
        <pc:chgData name="Flávio Olimpio" userId="2d1d60667f675a7b" providerId="LiveId" clId="{DCFABCF7-175E-4844-96E2-4047B579E031}" dt="2021-07-27T10:37:49.012" v="4702" actId="47"/>
        <pc:sldMkLst>
          <pc:docMk/>
          <pc:sldMk cId="139557963" sldId="399"/>
        </pc:sldMkLst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2" creationId="{B0197C69-7CEF-4683-882B-AEB26D3EF459}"/>
          </ac:spMkLst>
        </pc:spChg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3" creationId="{3FA5BCE3-29B2-4AC2-A210-E007FA13884F}"/>
          </ac:spMkLst>
        </pc:spChg>
        <pc:spChg chg="add del mod">
          <ac:chgData name="Flávio Olimpio" userId="2d1d60667f675a7b" providerId="LiveId" clId="{DCFABCF7-175E-4844-96E2-4047B579E031}" dt="2021-07-27T10:37:46.243" v="4701" actId="478"/>
          <ac:spMkLst>
            <pc:docMk/>
            <pc:sldMk cId="139557963" sldId="399"/>
            <ac:spMk id="3" creationId="{624803C2-373C-4C92-BC1E-F7DE3A37E989}"/>
          </ac:spMkLst>
        </pc:spChg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4" creationId="{98D9C7FF-6266-42B1-A283-DCF7826C55A2}"/>
          </ac:spMkLst>
        </pc:spChg>
        <pc:spChg chg="add del mod">
          <ac:chgData name="Flávio Olimpio" userId="2d1d60667f675a7b" providerId="LiveId" clId="{DCFABCF7-175E-4844-96E2-4047B579E031}" dt="2021-07-27T10:37:44.240" v="4699" actId="478"/>
          <ac:spMkLst>
            <pc:docMk/>
            <pc:sldMk cId="139557963" sldId="399"/>
            <ac:spMk id="7" creationId="{BE74A45B-E092-4451-B02C-85DE1A1A0ABB}"/>
          </ac:spMkLst>
        </pc:spChg>
        <pc:picChg chg="add del mod modCrop">
          <ac:chgData name="Flávio Olimpio" userId="2d1d60667f675a7b" providerId="LiveId" clId="{DCFABCF7-175E-4844-96E2-4047B579E031}" dt="2021-07-27T10:37:39.901" v="4698" actId="478"/>
          <ac:picMkLst>
            <pc:docMk/>
            <pc:sldMk cId="139557963" sldId="399"/>
            <ac:picMk id="6" creationId="{79EB5385-6902-4CC3-9044-9AAED78E31AE}"/>
          </ac:picMkLst>
        </pc:picChg>
      </pc:sldChg>
      <pc:sldChg chg="addSp delSp modSp new mod modAnim">
        <pc:chgData name="Flávio Olimpio" userId="2d1d60667f675a7b" providerId="LiveId" clId="{DCFABCF7-175E-4844-96E2-4047B579E031}" dt="2021-07-27T08:27:50.481" v="4360"/>
        <pc:sldMkLst>
          <pc:docMk/>
          <pc:sldMk cId="1943114417" sldId="400"/>
        </pc:sldMkLst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2" creationId="{969D620D-D74A-4944-8F22-D1A33BDB24C8}"/>
          </ac:spMkLst>
        </pc:spChg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3" creationId="{B112B796-75AC-4226-957D-B25A523DF9D6}"/>
          </ac:spMkLst>
        </pc:spChg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4" creationId="{FA96893D-A68B-4187-955C-E1CFB68C1A78}"/>
          </ac:spMkLst>
        </pc:spChg>
        <pc:spChg chg="add mod">
          <ac:chgData name="Flávio Olimpio" userId="2d1d60667f675a7b" providerId="LiveId" clId="{DCFABCF7-175E-4844-96E2-4047B579E031}" dt="2021-07-27T01:13:28.351" v="4293" actId="14100"/>
          <ac:spMkLst>
            <pc:docMk/>
            <pc:sldMk cId="1943114417" sldId="400"/>
            <ac:spMk id="8" creationId="{3D2A1CF9-81C5-40E9-8597-0F96E2E68136}"/>
          </ac:spMkLst>
        </pc:spChg>
        <pc:picChg chg="add mod">
          <ac:chgData name="Flávio Olimpio" userId="2d1d60667f675a7b" providerId="LiveId" clId="{DCFABCF7-175E-4844-96E2-4047B579E031}" dt="2021-07-27T01:13:18.321" v="4288" actId="1076"/>
          <ac:picMkLst>
            <pc:docMk/>
            <pc:sldMk cId="1943114417" sldId="400"/>
            <ac:picMk id="6" creationId="{9030B6BE-29AF-4358-B412-D282667CBD99}"/>
          </ac:picMkLst>
        </pc:picChg>
        <pc:picChg chg="add mod modCrop">
          <ac:chgData name="Flávio Olimpio" userId="2d1d60667f675a7b" providerId="LiveId" clId="{DCFABCF7-175E-4844-96E2-4047B579E031}" dt="2021-07-27T02:20:26.543" v="4310" actId="1076"/>
          <ac:picMkLst>
            <pc:docMk/>
            <pc:sldMk cId="1943114417" sldId="400"/>
            <ac:picMk id="10" creationId="{7C2216EC-9F83-4090-9A90-490B9A1E4598}"/>
          </ac:picMkLst>
        </pc:picChg>
        <pc:picChg chg="add mod">
          <ac:chgData name="Flávio Olimpio" userId="2d1d60667f675a7b" providerId="LiveId" clId="{DCFABCF7-175E-4844-96E2-4047B579E031}" dt="2021-07-27T08:27:38.707" v="4357" actId="1076"/>
          <ac:picMkLst>
            <pc:docMk/>
            <pc:sldMk cId="1943114417" sldId="400"/>
            <ac:picMk id="12" creationId="{DB1A6993-8477-478B-8E25-958A6FD7428F}"/>
          </ac:picMkLst>
        </pc:picChg>
      </pc:sldChg>
      <pc:sldChg chg="addSp delSp modSp new mod modAnim">
        <pc:chgData name="Flávio Olimpio" userId="2d1d60667f675a7b" providerId="LiveId" clId="{DCFABCF7-175E-4844-96E2-4047B579E031}" dt="2021-07-27T08:22:27.249" v="4353"/>
        <pc:sldMkLst>
          <pc:docMk/>
          <pc:sldMk cId="2123489632" sldId="401"/>
        </pc:sldMkLst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2" creationId="{6EC0B063-64C4-44CD-B4E9-AF0C60829049}"/>
          </ac:spMkLst>
        </pc:spChg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3" creationId="{2A91CAB7-118C-43C3-B4BC-ADA767B6AF08}"/>
          </ac:spMkLst>
        </pc:spChg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4" creationId="{14887046-AE53-4061-B7A7-37316B135CA3}"/>
          </ac:spMkLst>
        </pc:spChg>
        <pc:spChg chg="add mod">
          <ac:chgData name="Flávio Olimpio" userId="2d1d60667f675a7b" providerId="LiveId" clId="{DCFABCF7-175E-4844-96E2-4047B579E031}" dt="2021-07-27T08:22:09.625" v="4348" actId="1076"/>
          <ac:spMkLst>
            <pc:docMk/>
            <pc:sldMk cId="2123489632" sldId="401"/>
            <ac:spMk id="9" creationId="{3164BEF9-F129-4CC4-8D98-8AC4BB45F450}"/>
          </ac:spMkLst>
        </pc:spChg>
        <pc:picChg chg="add mod">
          <ac:chgData name="Flávio Olimpio" userId="2d1d60667f675a7b" providerId="LiveId" clId="{DCFABCF7-175E-4844-96E2-4047B579E031}" dt="2021-07-27T08:20:31.275" v="4322" actId="1076"/>
          <ac:picMkLst>
            <pc:docMk/>
            <pc:sldMk cId="2123489632" sldId="401"/>
            <ac:picMk id="6" creationId="{39000A6E-48EB-443F-B219-B59483F03884}"/>
          </ac:picMkLst>
        </pc:picChg>
        <pc:picChg chg="add mod">
          <ac:chgData name="Flávio Olimpio" userId="2d1d60667f675a7b" providerId="LiveId" clId="{DCFABCF7-175E-4844-96E2-4047B579E031}" dt="2021-07-27T08:20:35.993" v="4324" actId="1076"/>
          <ac:picMkLst>
            <pc:docMk/>
            <pc:sldMk cId="2123489632" sldId="401"/>
            <ac:picMk id="8" creationId="{0464CB5B-D974-43CB-B3B3-707431FD6FCC}"/>
          </ac:picMkLst>
        </pc:picChg>
      </pc:sldChg>
      <pc:sldMasterChg chg="addSldLayout delSldLayout">
        <pc:chgData name="Flávio Olimpio" userId="2d1d60667f675a7b" providerId="LiveId" clId="{DCFABCF7-175E-4844-96E2-4047B579E031}" dt="2021-07-20T14:12:41.231" v="13" actId="47"/>
        <pc:sldMasterMkLst>
          <pc:docMk/>
          <pc:sldMasterMk cId="0" sldId="2147483648"/>
        </pc:sldMasterMkLst>
        <pc:sldLayoutChg chg="add del">
          <pc:chgData name="Flávio Olimpio" userId="2d1d60667f675a7b" providerId="LiveId" clId="{DCFABCF7-175E-4844-96E2-4047B579E031}" dt="2021-07-20T14:12:41.231" v="13" actId="47"/>
          <pc:sldLayoutMkLst>
            <pc:docMk/>
            <pc:sldMasterMk cId="0" sldId="2147483648"/>
            <pc:sldLayoutMk cId="1611682181" sldId="2147483667"/>
          </pc:sldLayoutMkLst>
        </pc:sldLayoutChg>
      </pc:sldMasterChg>
    </pc:docChg>
  </pc:docChgLst>
  <pc:docChgLst>
    <pc:chgData name="Flávio Olimpio" userId="2d1d60667f675a7b" providerId="LiveId" clId="{4225516B-5763-4EC8-B877-8CCC37599306}"/>
    <pc:docChg chg="undo custSel addSld delSld modSld sldOrd">
      <pc:chgData name="Flávio Olimpio" userId="2d1d60667f675a7b" providerId="LiveId" clId="{4225516B-5763-4EC8-B877-8CCC37599306}" dt="2021-07-19T22:54:13.663" v="2724" actId="20577"/>
      <pc:docMkLst>
        <pc:docMk/>
      </pc:docMkLst>
      <pc:sldChg chg="addSp delSp modSp new mod">
        <pc:chgData name="Flávio Olimpio" userId="2d1d60667f675a7b" providerId="LiveId" clId="{4225516B-5763-4EC8-B877-8CCC37599306}" dt="2021-07-19T13:13:34.175" v="71" actId="1076"/>
        <pc:sldMkLst>
          <pc:docMk/>
          <pc:sldMk cId="1283399205" sldId="384"/>
        </pc:sldMkLst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2" creationId="{B49F1A57-8CC8-44A4-B050-542C3A89E2E1}"/>
          </ac:spMkLst>
        </pc:spChg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3" creationId="{A48ACDAD-D43E-4D0E-B61F-F99FCC969B99}"/>
          </ac:spMkLst>
        </pc:spChg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4" creationId="{979EAB6A-39D3-4402-93B7-AC585675E7EE}"/>
          </ac:spMkLst>
        </pc:spChg>
        <pc:spChg chg="add mod">
          <ac:chgData name="Flávio Olimpio" userId="2d1d60667f675a7b" providerId="LiveId" clId="{4225516B-5763-4EC8-B877-8CCC37599306}" dt="2021-07-19T13:12:38.795" v="67" actId="403"/>
          <ac:spMkLst>
            <pc:docMk/>
            <pc:sldMk cId="1283399205" sldId="384"/>
            <ac:spMk id="5" creationId="{434481E9-691B-493D-8C59-B64A6D4B76C9}"/>
          </ac:spMkLst>
        </pc:spChg>
        <pc:picChg chg="add mod">
          <ac:chgData name="Flávio Olimpio" userId="2d1d60667f675a7b" providerId="LiveId" clId="{4225516B-5763-4EC8-B877-8CCC37599306}" dt="2021-07-19T13:13:34.175" v="71" actId="1076"/>
          <ac:picMkLst>
            <pc:docMk/>
            <pc:sldMk cId="1283399205" sldId="384"/>
            <ac:picMk id="1026" creationId="{E4CFC978-877D-4003-AFDB-850D0D04543B}"/>
          </ac:picMkLst>
        </pc:picChg>
      </pc:sldChg>
      <pc:sldChg chg="del">
        <pc:chgData name="Flávio Olimpio" userId="2d1d60667f675a7b" providerId="LiveId" clId="{4225516B-5763-4EC8-B877-8CCC37599306}" dt="2021-07-19T13:11:47.879" v="3" actId="47"/>
        <pc:sldMkLst>
          <pc:docMk/>
          <pc:sldMk cId="1813773313" sldId="384"/>
        </pc:sldMkLst>
      </pc:sldChg>
      <pc:sldChg chg="del">
        <pc:chgData name="Flávio Olimpio" userId="2d1d60667f675a7b" providerId="LiveId" clId="{4225516B-5763-4EC8-B877-8CCC37599306}" dt="2021-07-19T13:11:46.308" v="2" actId="47"/>
        <pc:sldMkLst>
          <pc:docMk/>
          <pc:sldMk cId="558596073" sldId="385"/>
        </pc:sldMkLst>
      </pc:sldChg>
      <pc:sldChg chg="addSp delSp modSp add mod modAnim">
        <pc:chgData name="Flávio Olimpio" userId="2d1d60667f675a7b" providerId="LiveId" clId="{4225516B-5763-4EC8-B877-8CCC37599306}" dt="2021-07-19T17:56:07.012" v="776" actId="20577"/>
        <pc:sldMkLst>
          <pc:docMk/>
          <pc:sldMk cId="1500653852" sldId="385"/>
        </pc:sldMkLst>
        <pc:spChg chg="add mod">
          <ac:chgData name="Flávio Olimpio" userId="2d1d60667f675a7b" providerId="LiveId" clId="{4225516B-5763-4EC8-B877-8CCC37599306}" dt="2021-07-19T17:29:25.142" v="304" actId="313"/>
          <ac:spMkLst>
            <pc:docMk/>
            <pc:sldMk cId="1500653852" sldId="385"/>
            <ac:spMk id="2" creationId="{556BF55C-0918-4CEE-8096-C51B63AD91A2}"/>
          </ac:spMkLst>
        </pc:spChg>
        <pc:spChg chg="add mod">
          <ac:chgData name="Flávio Olimpio" userId="2d1d60667f675a7b" providerId="LiveId" clId="{4225516B-5763-4EC8-B877-8CCC37599306}" dt="2021-07-19T17:49:40.217" v="706" actId="14100"/>
          <ac:spMkLst>
            <pc:docMk/>
            <pc:sldMk cId="1500653852" sldId="385"/>
            <ac:spMk id="3" creationId="{6DBB1F42-5950-48C6-B996-A45D58B20F73}"/>
          </ac:spMkLst>
        </pc:spChg>
        <pc:spChg chg="add del mod">
          <ac:chgData name="Flávio Olimpio" userId="2d1d60667f675a7b" providerId="LiveId" clId="{4225516B-5763-4EC8-B877-8CCC37599306}" dt="2021-07-19T17:28:09.645" v="139" actId="478"/>
          <ac:spMkLst>
            <pc:docMk/>
            <pc:sldMk cId="1500653852" sldId="385"/>
            <ac:spMk id="4" creationId="{7DF6A9A3-6B1F-489A-90CA-144BD734783F}"/>
          </ac:spMkLst>
        </pc:spChg>
        <pc:spChg chg="mod">
          <ac:chgData name="Flávio Olimpio" userId="2d1d60667f675a7b" providerId="LiveId" clId="{4225516B-5763-4EC8-B877-8CCC37599306}" dt="2021-07-19T17:29:29.350" v="306" actId="20577"/>
          <ac:spMkLst>
            <pc:docMk/>
            <pc:sldMk cId="1500653852" sldId="385"/>
            <ac:spMk id="5" creationId="{434481E9-691B-493D-8C59-B64A6D4B76C9}"/>
          </ac:spMkLst>
        </pc:spChg>
        <pc:spChg chg="add mod">
          <ac:chgData name="Flávio Olimpio" userId="2d1d60667f675a7b" providerId="LiveId" clId="{4225516B-5763-4EC8-B877-8CCC37599306}" dt="2021-07-19T17:56:07.012" v="776" actId="20577"/>
          <ac:spMkLst>
            <pc:docMk/>
            <pc:sldMk cId="1500653852" sldId="385"/>
            <ac:spMk id="7" creationId="{C4145713-D3DD-42E1-A068-26DC1447D06F}"/>
          </ac:spMkLst>
        </pc:spChg>
        <pc:spChg chg="add mod">
          <ac:chgData name="Flávio Olimpio" userId="2d1d60667f675a7b" providerId="LiveId" clId="{4225516B-5763-4EC8-B877-8CCC37599306}" dt="2021-07-19T17:34:22.217" v="455" actId="27636"/>
          <ac:spMkLst>
            <pc:docMk/>
            <pc:sldMk cId="1500653852" sldId="385"/>
            <ac:spMk id="8" creationId="{C258186B-793B-4106-BCAE-E6CBC933CFB9}"/>
          </ac:spMkLst>
        </pc:spChg>
        <pc:spChg chg="add mod">
          <ac:chgData name="Flávio Olimpio" userId="2d1d60667f675a7b" providerId="LiveId" clId="{4225516B-5763-4EC8-B877-8CCC37599306}" dt="2021-07-19T17:34:35.534" v="476" actId="27636"/>
          <ac:spMkLst>
            <pc:docMk/>
            <pc:sldMk cId="1500653852" sldId="385"/>
            <ac:spMk id="9" creationId="{0F8788AF-4DF0-43CF-85A1-992DF166EA19}"/>
          </ac:spMkLst>
        </pc:spChg>
        <pc:spChg chg="add mod">
          <ac:chgData name="Flávio Olimpio" userId="2d1d60667f675a7b" providerId="LiveId" clId="{4225516B-5763-4EC8-B877-8CCC37599306}" dt="2021-07-19T17:39:27.448" v="558" actId="1076"/>
          <ac:spMkLst>
            <pc:docMk/>
            <pc:sldMk cId="1500653852" sldId="385"/>
            <ac:spMk id="10" creationId="{901F49E1-45CE-4768-9FAE-468513779B31}"/>
          </ac:spMkLst>
        </pc:spChg>
        <pc:spChg chg="add mod">
          <ac:chgData name="Flávio Olimpio" userId="2d1d60667f675a7b" providerId="LiveId" clId="{4225516B-5763-4EC8-B877-8CCC37599306}" dt="2021-07-19T17:38:30.571" v="538" actId="404"/>
          <ac:spMkLst>
            <pc:docMk/>
            <pc:sldMk cId="1500653852" sldId="385"/>
            <ac:spMk id="11" creationId="{A209B6CD-6893-4763-A7C2-5890758A159F}"/>
          </ac:spMkLst>
        </pc:spChg>
        <pc:spChg chg="add mod">
          <ac:chgData name="Flávio Olimpio" userId="2d1d60667f675a7b" providerId="LiveId" clId="{4225516B-5763-4EC8-B877-8CCC37599306}" dt="2021-07-19T17:39:23.972" v="557" actId="1076"/>
          <ac:spMkLst>
            <pc:docMk/>
            <pc:sldMk cId="1500653852" sldId="385"/>
            <ac:spMk id="12" creationId="{FD352DBA-C15E-411F-B338-0B92ABF74633}"/>
          </ac:spMkLst>
        </pc:spChg>
        <pc:spChg chg="add mod">
          <ac:chgData name="Flávio Olimpio" userId="2d1d60667f675a7b" providerId="LiveId" clId="{4225516B-5763-4EC8-B877-8CCC37599306}" dt="2021-07-19T17:40:27.564" v="573" actId="20577"/>
          <ac:spMkLst>
            <pc:docMk/>
            <pc:sldMk cId="1500653852" sldId="385"/>
            <ac:spMk id="13" creationId="{F4F125CB-5969-4A5F-9423-819D666F0003}"/>
          </ac:spMkLst>
        </pc:spChg>
        <pc:spChg chg="add mod">
          <ac:chgData name="Flávio Olimpio" userId="2d1d60667f675a7b" providerId="LiveId" clId="{4225516B-5763-4EC8-B877-8CCC37599306}" dt="2021-07-19T17:41:28.330" v="590" actId="1076"/>
          <ac:spMkLst>
            <pc:docMk/>
            <pc:sldMk cId="1500653852" sldId="385"/>
            <ac:spMk id="14" creationId="{20BFA8B9-3D6A-4C37-9A43-B4C1AA82EBD6}"/>
          </ac:spMkLst>
        </pc:spChg>
        <pc:spChg chg="add mod">
          <ac:chgData name="Flávio Olimpio" userId="2d1d60667f675a7b" providerId="LiveId" clId="{4225516B-5763-4EC8-B877-8CCC37599306}" dt="2021-07-19T17:42:31.750" v="624" actId="1076"/>
          <ac:spMkLst>
            <pc:docMk/>
            <pc:sldMk cId="1500653852" sldId="385"/>
            <ac:spMk id="16" creationId="{8646E292-663B-460C-A824-833AD4DAB768}"/>
          </ac:spMkLst>
        </pc:spChg>
        <pc:picChg chg="del">
          <ac:chgData name="Flávio Olimpio" userId="2d1d60667f675a7b" providerId="LiveId" clId="{4225516B-5763-4EC8-B877-8CCC37599306}" dt="2021-07-19T17:20:44.276" v="73" actId="478"/>
          <ac:picMkLst>
            <pc:docMk/>
            <pc:sldMk cId="1500653852" sldId="385"/>
            <ac:picMk id="1026" creationId="{E4CFC978-877D-4003-AFDB-850D0D04543B}"/>
          </ac:picMkLst>
        </pc:picChg>
      </pc:sldChg>
      <pc:sldChg chg="del">
        <pc:chgData name="Flávio Olimpio" userId="2d1d60667f675a7b" providerId="LiveId" clId="{4225516B-5763-4EC8-B877-8CCC37599306}" dt="2021-07-19T13:11:44.129" v="0" actId="47"/>
        <pc:sldMkLst>
          <pc:docMk/>
          <pc:sldMk cId="3433875660" sldId="386"/>
        </pc:sldMkLst>
      </pc:sldChg>
      <pc:sldChg chg="addSp delSp modSp add mod">
        <pc:chgData name="Flávio Olimpio" userId="2d1d60667f675a7b" providerId="LiveId" clId="{4225516B-5763-4EC8-B877-8CCC37599306}" dt="2021-07-19T18:03:45.719" v="1049" actId="1076"/>
        <pc:sldMkLst>
          <pc:docMk/>
          <pc:sldMk cId="4019794691" sldId="386"/>
        </pc:sldMkLst>
        <pc:spChg chg="del">
          <ac:chgData name="Flávio Olimpio" userId="2d1d60667f675a7b" providerId="LiveId" clId="{4225516B-5763-4EC8-B877-8CCC37599306}" dt="2021-07-19T17:43:01.429" v="626" actId="478"/>
          <ac:spMkLst>
            <pc:docMk/>
            <pc:sldMk cId="4019794691" sldId="386"/>
            <ac:spMk id="2" creationId="{556BF55C-0918-4CEE-8096-C51B63AD91A2}"/>
          </ac:spMkLst>
        </pc:spChg>
        <pc:spChg chg="mod">
          <ac:chgData name="Flávio Olimpio" userId="2d1d60667f675a7b" providerId="LiveId" clId="{4225516B-5763-4EC8-B877-8CCC37599306}" dt="2021-07-19T17:47:15.322" v="689" actId="1076"/>
          <ac:spMkLst>
            <pc:docMk/>
            <pc:sldMk cId="4019794691" sldId="386"/>
            <ac:spMk id="3" creationId="{6DBB1F42-5950-48C6-B996-A45D58B20F73}"/>
          </ac:spMkLst>
        </pc:spChg>
        <pc:spChg chg="mod">
          <ac:chgData name="Flávio Olimpio" userId="2d1d60667f675a7b" providerId="LiveId" clId="{4225516B-5763-4EC8-B877-8CCC37599306}" dt="2021-07-19T17:56:38.074" v="778" actId="20577"/>
          <ac:spMkLst>
            <pc:docMk/>
            <pc:sldMk cId="4019794691" sldId="386"/>
            <ac:spMk id="7" creationId="{C4145713-D3DD-42E1-A068-26DC1447D06F}"/>
          </ac:spMkLst>
        </pc:spChg>
        <pc:spChg chg="del">
          <ac:chgData name="Flávio Olimpio" userId="2d1d60667f675a7b" providerId="LiveId" clId="{4225516B-5763-4EC8-B877-8CCC37599306}" dt="2021-07-19T17:43:04.318" v="627" actId="478"/>
          <ac:spMkLst>
            <pc:docMk/>
            <pc:sldMk cId="4019794691" sldId="386"/>
            <ac:spMk id="8" creationId="{C258186B-793B-4106-BCAE-E6CBC933CFB9}"/>
          </ac:spMkLst>
        </pc:spChg>
        <pc:spChg chg="del">
          <ac:chgData name="Flávio Olimpio" userId="2d1d60667f675a7b" providerId="LiveId" clId="{4225516B-5763-4EC8-B877-8CCC37599306}" dt="2021-07-19T17:52:35.316" v="740" actId="478"/>
          <ac:spMkLst>
            <pc:docMk/>
            <pc:sldMk cId="4019794691" sldId="386"/>
            <ac:spMk id="9" creationId="{0F8788AF-4DF0-43CF-85A1-992DF166EA19}"/>
          </ac:spMkLst>
        </pc:spChg>
        <pc:spChg chg="mod">
          <ac:chgData name="Flávio Olimpio" userId="2d1d60667f675a7b" providerId="LiveId" clId="{4225516B-5763-4EC8-B877-8CCC37599306}" dt="2021-07-19T17:59:59.382" v="899" actId="122"/>
          <ac:spMkLst>
            <pc:docMk/>
            <pc:sldMk cId="4019794691" sldId="386"/>
            <ac:spMk id="10" creationId="{901F49E1-45CE-4768-9FAE-468513779B31}"/>
          </ac:spMkLst>
        </pc:spChg>
        <pc:spChg chg="mod">
          <ac:chgData name="Flávio Olimpio" userId="2d1d60667f675a7b" providerId="LiveId" clId="{4225516B-5763-4EC8-B877-8CCC37599306}" dt="2021-07-19T18:00:24.454" v="901" actId="1076"/>
          <ac:spMkLst>
            <pc:docMk/>
            <pc:sldMk cId="4019794691" sldId="386"/>
            <ac:spMk id="11" creationId="{A209B6CD-6893-4763-A7C2-5890758A159F}"/>
          </ac:spMkLst>
        </pc:spChg>
        <pc:spChg chg="del">
          <ac:chgData name="Flávio Olimpio" userId="2d1d60667f675a7b" providerId="LiveId" clId="{4225516B-5763-4EC8-B877-8CCC37599306}" dt="2021-07-19T18:00:31.941" v="902" actId="478"/>
          <ac:spMkLst>
            <pc:docMk/>
            <pc:sldMk cId="4019794691" sldId="386"/>
            <ac:spMk id="12" creationId="{FD352DBA-C15E-411F-B338-0B92ABF74633}"/>
          </ac:spMkLst>
        </pc:spChg>
        <pc:spChg chg="del">
          <ac:chgData name="Flávio Olimpio" userId="2d1d60667f675a7b" providerId="LiveId" clId="{4225516B-5763-4EC8-B877-8CCC37599306}" dt="2021-07-19T18:00:36.557" v="903" actId="478"/>
          <ac:spMkLst>
            <pc:docMk/>
            <pc:sldMk cId="4019794691" sldId="386"/>
            <ac:spMk id="13" creationId="{F4F125CB-5969-4A5F-9423-819D666F0003}"/>
          </ac:spMkLst>
        </pc:spChg>
        <pc:spChg chg="mod">
          <ac:chgData name="Flávio Olimpio" userId="2d1d60667f675a7b" providerId="LiveId" clId="{4225516B-5763-4EC8-B877-8CCC37599306}" dt="2021-07-19T18:00:48.193" v="906" actId="1076"/>
          <ac:spMkLst>
            <pc:docMk/>
            <pc:sldMk cId="4019794691" sldId="386"/>
            <ac:spMk id="14" creationId="{20BFA8B9-3D6A-4C37-9A43-B4C1AA82EBD6}"/>
          </ac:spMkLst>
        </pc:spChg>
        <pc:spChg chg="del">
          <ac:chgData name="Flávio Olimpio" userId="2d1d60667f675a7b" providerId="LiveId" clId="{4225516B-5763-4EC8-B877-8CCC37599306}" dt="2021-07-19T18:01:34.277" v="907" actId="478"/>
          <ac:spMkLst>
            <pc:docMk/>
            <pc:sldMk cId="4019794691" sldId="386"/>
            <ac:spMk id="16" creationId="{8646E292-663B-460C-A824-833AD4DAB768}"/>
          </ac:spMkLst>
        </pc:spChg>
        <pc:spChg chg="add mod">
          <ac:chgData name="Flávio Olimpio" userId="2d1d60667f675a7b" providerId="LiveId" clId="{4225516B-5763-4EC8-B877-8CCC37599306}" dt="2021-07-19T17:46:39.034" v="680" actId="1076"/>
          <ac:spMkLst>
            <pc:docMk/>
            <pc:sldMk cId="4019794691" sldId="386"/>
            <ac:spMk id="20" creationId="{610E8E3B-E1BD-4D06-AB22-F35A343AD9E2}"/>
          </ac:spMkLst>
        </pc:spChg>
        <pc:spChg chg="add mod">
          <ac:chgData name="Flávio Olimpio" userId="2d1d60667f675a7b" providerId="LiveId" clId="{4225516B-5763-4EC8-B877-8CCC37599306}" dt="2021-07-19T17:52:06.026" v="735" actId="1076"/>
          <ac:spMkLst>
            <pc:docMk/>
            <pc:sldMk cId="4019794691" sldId="386"/>
            <ac:spMk id="23" creationId="{E9CDA00E-40CB-431C-8656-A37A0F7171F7}"/>
          </ac:spMkLst>
        </pc:spChg>
        <pc:spChg chg="add del">
          <ac:chgData name="Flávio Olimpio" userId="2d1d60667f675a7b" providerId="LiveId" clId="{4225516B-5763-4EC8-B877-8CCC37599306}" dt="2021-07-19T17:49:08.806" v="700" actId="478"/>
          <ac:spMkLst>
            <pc:docMk/>
            <pc:sldMk cId="4019794691" sldId="386"/>
            <ac:spMk id="27" creationId="{9BE07DB1-BFC6-45CE-9F06-460F893770E5}"/>
          </ac:spMkLst>
        </pc:spChg>
        <pc:spChg chg="add mod">
          <ac:chgData name="Flávio Olimpio" userId="2d1d60667f675a7b" providerId="LiveId" clId="{4225516B-5763-4EC8-B877-8CCC37599306}" dt="2021-07-19T17:49:31.773" v="704" actId="20577"/>
          <ac:spMkLst>
            <pc:docMk/>
            <pc:sldMk cId="4019794691" sldId="386"/>
            <ac:spMk id="29" creationId="{BB960B62-F51E-405B-B012-AFC4F5E891BA}"/>
          </ac:spMkLst>
        </pc:spChg>
        <pc:spChg chg="add del">
          <ac:chgData name="Flávio Olimpio" userId="2d1d60667f675a7b" providerId="LiveId" clId="{4225516B-5763-4EC8-B877-8CCC37599306}" dt="2021-07-19T17:49:57.702" v="708" actId="478"/>
          <ac:spMkLst>
            <pc:docMk/>
            <pc:sldMk cId="4019794691" sldId="386"/>
            <ac:spMk id="31" creationId="{0AE3BE28-368C-47C4-B2A3-C001059F4548}"/>
          </ac:spMkLst>
        </pc:spChg>
        <pc:spChg chg="add mod">
          <ac:chgData name="Flávio Olimpio" userId="2d1d60667f675a7b" providerId="LiveId" clId="{4225516B-5763-4EC8-B877-8CCC37599306}" dt="2021-07-19T17:50:21.402" v="721" actId="20577"/>
          <ac:spMkLst>
            <pc:docMk/>
            <pc:sldMk cId="4019794691" sldId="386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7:51:51.892" v="733" actId="164"/>
          <ac:spMkLst>
            <pc:docMk/>
            <pc:sldMk cId="4019794691" sldId="386"/>
            <ac:spMk id="33" creationId="{8B21DBC7-97C3-498F-94E3-708E9C394300}"/>
          </ac:spMkLst>
        </pc:spChg>
        <pc:spChg chg="add mod">
          <ac:chgData name="Flávio Olimpio" userId="2d1d60667f675a7b" providerId="LiveId" clId="{4225516B-5763-4EC8-B877-8CCC37599306}" dt="2021-07-19T17:51:51.892" v="733" actId="164"/>
          <ac:spMkLst>
            <pc:docMk/>
            <pc:sldMk cId="4019794691" sldId="386"/>
            <ac:spMk id="34" creationId="{C077FFBB-8D0C-4A2F-9FF9-97C06724822B}"/>
          </ac:spMkLst>
        </pc:spChg>
        <pc:spChg chg="add mod">
          <ac:chgData name="Flávio Olimpio" userId="2d1d60667f675a7b" providerId="LiveId" clId="{4225516B-5763-4EC8-B877-8CCC37599306}" dt="2021-07-19T17:53:11.717" v="750" actId="1076"/>
          <ac:spMkLst>
            <pc:docMk/>
            <pc:sldMk cId="4019794691" sldId="386"/>
            <ac:spMk id="40" creationId="{8877AB09-3871-4D1B-84B1-3707073EC5B0}"/>
          </ac:spMkLst>
        </pc:spChg>
        <pc:spChg chg="mod">
          <ac:chgData name="Flávio Olimpio" userId="2d1d60667f675a7b" providerId="LiveId" clId="{4225516B-5763-4EC8-B877-8CCC37599306}" dt="2021-07-19T17:53:22.952" v="753"/>
          <ac:spMkLst>
            <pc:docMk/>
            <pc:sldMk cId="4019794691" sldId="386"/>
            <ac:spMk id="42" creationId="{608E07D9-C76A-4919-8CF3-DCAAEEC1C43A}"/>
          </ac:spMkLst>
        </pc:spChg>
        <pc:spChg chg="mod">
          <ac:chgData name="Flávio Olimpio" userId="2d1d60667f675a7b" providerId="LiveId" clId="{4225516B-5763-4EC8-B877-8CCC37599306}" dt="2021-07-19T17:53:32.829" v="756" actId="20577"/>
          <ac:spMkLst>
            <pc:docMk/>
            <pc:sldMk cId="4019794691" sldId="386"/>
            <ac:spMk id="43" creationId="{7A6DE1F8-AA1A-4BFA-92F6-A6EC0E8F900E}"/>
          </ac:spMkLst>
        </pc:spChg>
        <pc:spChg chg="add mod">
          <ac:chgData name="Flávio Olimpio" userId="2d1d60667f675a7b" providerId="LiveId" clId="{4225516B-5763-4EC8-B877-8CCC37599306}" dt="2021-07-19T17:57:09.504" v="785" actId="20577"/>
          <ac:spMkLst>
            <pc:docMk/>
            <pc:sldMk cId="4019794691" sldId="386"/>
            <ac:spMk id="45" creationId="{C952370F-176C-4B2C-882F-CB38DC83B7D6}"/>
          </ac:spMkLst>
        </pc:spChg>
        <pc:spChg chg="add mod">
          <ac:chgData name="Flávio Olimpio" userId="2d1d60667f675a7b" providerId="LiveId" clId="{4225516B-5763-4EC8-B877-8CCC37599306}" dt="2021-07-19T17:55:44.668" v="772" actId="1076"/>
          <ac:spMkLst>
            <pc:docMk/>
            <pc:sldMk cId="4019794691" sldId="386"/>
            <ac:spMk id="47" creationId="{36908810-5D49-418F-920F-69179B06E141}"/>
          </ac:spMkLst>
        </pc:spChg>
        <pc:spChg chg="add mod">
          <ac:chgData name="Flávio Olimpio" userId="2d1d60667f675a7b" providerId="LiveId" clId="{4225516B-5763-4EC8-B877-8CCC37599306}" dt="2021-07-19T17:57:27.975" v="791" actId="1076"/>
          <ac:spMkLst>
            <pc:docMk/>
            <pc:sldMk cId="4019794691" sldId="386"/>
            <ac:spMk id="49" creationId="{97425679-BF73-4773-9567-F907BCD5E8E2}"/>
          </ac:spMkLst>
        </pc:spChg>
        <pc:spChg chg="add mod">
          <ac:chgData name="Flávio Olimpio" userId="2d1d60667f675a7b" providerId="LiveId" clId="{4225516B-5763-4EC8-B877-8CCC37599306}" dt="2021-07-19T17:57:45.096" v="797" actId="20577"/>
          <ac:spMkLst>
            <pc:docMk/>
            <pc:sldMk cId="4019794691" sldId="386"/>
            <ac:spMk id="50" creationId="{C324A0C8-8B1C-463F-860D-E7DEDD95BABB}"/>
          </ac:spMkLst>
        </pc:spChg>
        <pc:spChg chg="add mod">
          <ac:chgData name="Flávio Olimpio" userId="2d1d60667f675a7b" providerId="LiveId" clId="{4225516B-5763-4EC8-B877-8CCC37599306}" dt="2021-07-19T18:00:17.691" v="900"/>
          <ac:spMkLst>
            <pc:docMk/>
            <pc:sldMk cId="4019794691" sldId="386"/>
            <ac:spMk id="52" creationId="{84BF0CE3-71A2-4E8E-8EFB-2ACC7DD6D4DB}"/>
          </ac:spMkLst>
        </pc:spChg>
        <pc:spChg chg="add mod">
          <ac:chgData name="Flávio Olimpio" userId="2d1d60667f675a7b" providerId="LiveId" clId="{4225516B-5763-4EC8-B877-8CCC37599306}" dt="2021-07-19T18:02:26.505" v="1001" actId="1076"/>
          <ac:spMkLst>
            <pc:docMk/>
            <pc:sldMk cId="4019794691" sldId="386"/>
            <ac:spMk id="53" creationId="{91D0B8FA-45B4-48FF-8BFE-9F1E9C9270DC}"/>
          </ac:spMkLst>
        </pc:spChg>
        <pc:spChg chg="add mod">
          <ac:chgData name="Flávio Olimpio" userId="2d1d60667f675a7b" providerId="LiveId" clId="{4225516B-5763-4EC8-B877-8CCC37599306}" dt="2021-07-19T18:03:45.719" v="1049" actId="1076"/>
          <ac:spMkLst>
            <pc:docMk/>
            <pc:sldMk cId="4019794691" sldId="386"/>
            <ac:spMk id="54" creationId="{4EE98C5F-9114-4FB2-9357-D0FCCD24FD1A}"/>
          </ac:spMkLst>
        </pc:spChg>
        <pc:grpChg chg="add mod">
          <ac:chgData name="Flávio Olimpio" userId="2d1d60667f675a7b" providerId="LiveId" clId="{4225516B-5763-4EC8-B877-8CCC37599306}" dt="2021-07-19T17:51:51.892" v="733" actId="164"/>
          <ac:grpSpMkLst>
            <pc:docMk/>
            <pc:sldMk cId="4019794691" sldId="386"/>
            <ac:grpSpMk id="35" creationId="{CCEBE771-C299-4EFE-8676-BED672EE6924}"/>
          </ac:grpSpMkLst>
        </pc:grpChg>
        <pc:grpChg chg="add mod">
          <ac:chgData name="Flávio Olimpio" userId="2d1d60667f675a7b" providerId="LiveId" clId="{4225516B-5763-4EC8-B877-8CCC37599306}" dt="2021-07-19T17:53:29.968" v="754" actId="1076"/>
          <ac:grpSpMkLst>
            <pc:docMk/>
            <pc:sldMk cId="4019794691" sldId="386"/>
            <ac:grpSpMk id="41" creationId="{1283E6B7-FB17-4582-AD8E-1EB73C448747}"/>
          </ac:grpSpMkLst>
        </pc:grpChg>
        <pc:cxnChg chg="add del">
          <ac:chgData name="Flávio Olimpio" userId="2d1d60667f675a7b" providerId="LiveId" clId="{4225516B-5763-4EC8-B877-8CCC37599306}" dt="2021-07-19T17:43:43.541" v="633" actId="478"/>
          <ac:cxnSpMkLst>
            <pc:docMk/>
            <pc:sldMk cId="4019794691" sldId="386"/>
            <ac:cxnSpMk id="6" creationId="{9796B0DE-E2BD-4C14-BBCE-0D0829D20BAD}"/>
          </ac:cxnSpMkLst>
        </pc:cxnChg>
        <pc:cxnChg chg="add mod">
          <ac:chgData name="Flávio Olimpio" userId="2d1d60667f675a7b" providerId="LiveId" clId="{4225516B-5763-4EC8-B877-8CCC37599306}" dt="2021-07-19T17:52:10.705" v="736" actId="14100"/>
          <ac:cxnSpMkLst>
            <pc:docMk/>
            <pc:sldMk cId="4019794691" sldId="386"/>
            <ac:cxnSpMk id="17" creationId="{1D696B0D-777F-49C1-8E0F-E9800347EDEF}"/>
          </ac:cxnSpMkLst>
        </pc:cxnChg>
        <pc:cxnChg chg="add mod">
          <ac:chgData name="Flávio Olimpio" userId="2d1d60667f675a7b" providerId="LiveId" clId="{4225516B-5763-4EC8-B877-8CCC37599306}" dt="2021-07-19T17:52:20.583" v="739" actId="14100"/>
          <ac:cxnSpMkLst>
            <pc:docMk/>
            <pc:sldMk cId="4019794691" sldId="386"/>
            <ac:cxnSpMk id="37" creationId="{843784DC-30A3-4563-9E1F-18FABBBFF1F3}"/>
          </ac:cxnSpMkLst>
        </pc:cxnChg>
        <pc:cxnChg chg="add mod">
          <ac:chgData name="Flávio Olimpio" userId="2d1d60667f675a7b" providerId="LiveId" clId="{4225516B-5763-4EC8-B877-8CCC37599306}" dt="2021-07-19T17:55:50.933" v="774" actId="1076"/>
          <ac:cxnSpMkLst>
            <pc:docMk/>
            <pc:sldMk cId="4019794691" sldId="386"/>
            <ac:cxnSpMk id="48" creationId="{AD6555BF-F883-4E57-9C69-75772852430F}"/>
          </ac:cxnSpMkLst>
        </pc:cxnChg>
        <pc:cxnChg chg="add mod">
          <ac:chgData name="Flávio Olimpio" userId="2d1d60667f675a7b" providerId="LiveId" clId="{4225516B-5763-4EC8-B877-8CCC37599306}" dt="2021-07-19T17:57:54.934" v="799" actId="1076"/>
          <ac:cxnSpMkLst>
            <pc:docMk/>
            <pc:sldMk cId="4019794691" sldId="386"/>
            <ac:cxnSpMk id="51" creationId="{AAE644CD-D713-4778-8249-E1BCB6E304F2}"/>
          </ac:cxnSpMkLst>
        </pc:cxnChg>
      </pc:sldChg>
      <pc:sldChg chg="addSp delSp modSp add mod ord">
        <pc:chgData name="Flávio Olimpio" userId="2d1d60667f675a7b" providerId="LiveId" clId="{4225516B-5763-4EC8-B877-8CCC37599306}" dt="2021-07-19T18:26:12.712" v="1272" actId="20578"/>
        <pc:sldMkLst>
          <pc:docMk/>
          <pc:sldMk cId="795573728" sldId="387"/>
        </pc:sldMkLst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3" creationId="{6DBB1F42-5950-48C6-B996-A45D58B20F73}"/>
          </ac:spMkLst>
        </pc:spChg>
        <pc:spChg chg="add del">
          <ac:chgData name="Flávio Olimpio" userId="2d1d60667f675a7b" providerId="LiveId" clId="{4225516B-5763-4EC8-B877-8CCC37599306}" dt="2021-07-19T18:09:57.264" v="1150" actId="11529"/>
          <ac:spMkLst>
            <pc:docMk/>
            <pc:sldMk cId="795573728" sldId="387"/>
            <ac:spMk id="4" creationId="{6DED70A8-5668-4AE3-9625-AC82B2B64193}"/>
          </ac:spMkLst>
        </pc:spChg>
        <pc:spChg chg="add mod">
          <ac:chgData name="Flávio Olimpio" userId="2d1d60667f675a7b" providerId="LiveId" clId="{4225516B-5763-4EC8-B877-8CCC37599306}" dt="2021-07-19T18:11:51.991" v="1182" actId="1076"/>
          <ac:spMkLst>
            <pc:docMk/>
            <pc:sldMk cId="795573728" sldId="387"/>
            <ac:spMk id="6" creationId="{E95D3FCC-243D-482F-B1A0-6FD9ED1EE506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7" creationId="{C4145713-D3DD-42E1-A068-26DC1447D06F}"/>
          </ac:spMkLst>
        </pc:spChg>
        <pc:spChg chg="add mod">
          <ac:chgData name="Flávio Olimpio" userId="2d1d60667f675a7b" providerId="LiveId" clId="{4225516B-5763-4EC8-B877-8CCC37599306}" dt="2021-07-19T18:13:23.275" v="1208" actId="14100"/>
          <ac:spMkLst>
            <pc:docMk/>
            <pc:sldMk cId="795573728" sldId="387"/>
            <ac:spMk id="9" creationId="{05A615CA-52E8-4962-8C01-E180CB620985}"/>
          </ac:spMkLst>
        </pc:spChg>
        <pc:spChg chg="del">
          <ac:chgData name="Flávio Olimpio" userId="2d1d60667f675a7b" providerId="LiveId" clId="{4225516B-5763-4EC8-B877-8CCC37599306}" dt="2021-07-19T18:04:24.406" v="1051" actId="478"/>
          <ac:spMkLst>
            <pc:docMk/>
            <pc:sldMk cId="795573728" sldId="387"/>
            <ac:spMk id="10" creationId="{901F49E1-45CE-4768-9FAE-468513779B31}"/>
          </ac:spMkLst>
        </pc:spChg>
        <pc:spChg chg="mod">
          <ac:chgData name="Flávio Olimpio" userId="2d1d60667f675a7b" providerId="LiveId" clId="{4225516B-5763-4EC8-B877-8CCC37599306}" dt="2021-07-19T18:13:57.609" v="1212" actId="1076"/>
          <ac:spMkLst>
            <pc:docMk/>
            <pc:sldMk cId="795573728" sldId="387"/>
            <ac:spMk id="11" creationId="{A209B6CD-6893-4763-A7C2-5890758A159F}"/>
          </ac:spMkLst>
        </pc:spChg>
        <pc:spChg chg="mod">
          <ac:chgData name="Flávio Olimpio" userId="2d1d60667f675a7b" providerId="LiveId" clId="{4225516B-5763-4EC8-B877-8CCC37599306}" dt="2021-07-19T18:13:50.681" v="1211" actId="1076"/>
          <ac:spMkLst>
            <pc:docMk/>
            <pc:sldMk cId="795573728" sldId="387"/>
            <ac:spMk id="14" creationId="{20BFA8B9-3D6A-4C37-9A43-B4C1AA82EBD6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0" creationId="{610E8E3B-E1BD-4D06-AB22-F35A343AD9E2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3" creationId="{E9CDA00E-40CB-431C-8656-A37A0F7171F7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9" creationId="{BB960B62-F51E-405B-B012-AFC4F5E891BA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8:08:55.597" v="1132" actId="20577"/>
          <ac:spMkLst>
            <pc:docMk/>
            <pc:sldMk cId="795573728" sldId="387"/>
            <ac:spMk id="36" creationId="{DD20850B-5C44-4110-9E04-F78622EF4B47}"/>
          </ac:spMkLst>
        </pc:spChg>
        <pc:spChg chg="add mod">
          <ac:chgData name="Flávio Olimpio" userId="2d1d60667f675a7b" providerId="LiveId" clId="{4225516B-5763-4EC8-B877-8CCC37599306}" dt="2021-07-19T18:11:47.798" v="1181" actId="20577"/>
          <ac:spMkLst>
            <pc:docMk/>
            <pc:sldMk cId="795573728" sldId="387"/>
            <ac:spMk id="38" creationId="{A9FC9888-F3A1-47FF-8F90-20D6EFE5963C}"/>
          </ac:spMkLst>
        </pc:spChg>
        <pc:spChg chg="add mod">
          <ac:chgData name="Flávio Olimpio" userId="2d1d60667f675a7b" providerId="LiveId" clId="{4225516B-5763-4EC8-B877-8CCC37599306}" dt="2021-07-19T18:11:54.627" v="1183" actId="1076"/>
          <ac:spMkLst>
            <pc:docMk/>
            <pc:sldMk cId="795573728" sldId="387"/>
            <ac:spMk id="39" creationId="{27035818-72B2-409A-9EBD-FDA722B709A6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0" creationId="{8877AB09-3871-4D1B-84B1-3707073EC5B0}"/>
          </ac:spMkLst>
        </pc:spChg>
        <pc:spChg chg="add mod">
          <ac:chgData name="Flávio Olimpio" userId="2d1d60667f675a7b" providerId="LiveId" clId="{4225516B-5763-4EC8-B877-8CCC37599306}" dt="2021-07-19T18:13:04.095" v="1202" actId="1076"/>
          <ac:spMkLst>
            <pc:docMk/>
            <pc:sldMk cId="795573728" sldId="387"/>
            <ac:spMk id="44" creationId="{980899B5-75BE-48F8-9DC2-5BF3CC24D090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5" creationId="{C952370F-176C-4B2C-882F-CB38DC83B7D6}"/>
          </ac:spMkLst>
        </pc:spChg>
        <pc:spChg chg="add mod">
          <ac:chgData name="Flávio Olimpio" userId="2d1d60667f675a7b" providerId="LiveId" clId="{4225516B-5763-4EC8-B877-8CCC37599306}" dt="2021-07-19T18:14:36.458" v="1235" actId="20577"/>
          <ac:spMkLst>
            <pc:docMk/>
            <pc:sldMk cId="795573728" sldId="387"/>
            <ac:spMk id="46" creationId="{6316839D-ED64-4636-84C5-F33C621FAF28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7" creationId="{36908810-5D49-418F-920F-69179B06E141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9" creationId="{97425679-BF73-4773-9567-F907BCD5E8E2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50" creationId="{C324A0C8-8B1C-463F-860D-E7DEDD95BABB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52" creationId="{84BF0CE3-71A2-4E8E-8EFB-2ACC7DD6D4DB}"/>
          </ac:spMkLst>
        </pc:spChg>
        <pc:spChg chg="del">
          <ac:chgData name="Flávio Olimpio" userId="2d1d60667f675a7b" providerId="LiveId" clId="{4225516B-5763-4EC8-B877-8CCC37599306}" dt="2021-07-19T18:05:44.101" v="1067" actId="478"/>
          <ac:spMkLst>
            <pc:docMk/>
            <pc:sldMk cId="795573728" sldId="387"/>
            <ac:spMk id="53" creationId="{91D0B8FA-45B4-48FF-8BFE-9F1E9C9270DC}"/>
          </ac:spMkLst>
        </pc:spChg>
        <pc:spChg chg="mod">
          <ac:chgData name="Flávio Olimpio" userId="2d1d60667f675a7b" providerId="LiveId" clId="{4225516B-5763-4EC8-B877-8CCC37599306}" dt="2021-07-19T18:08:09.221" v="1123" actId="20577"/>
          <ac:spMkLst>
            <pc:docMk/>
            <pc:sldMk cId="795573728" sldId="387"/>
            <ac:spMk id="54" creationId="{4EE98C5F-9114-4FB2-9357-D0FCCD24FD1A}"/>
          </ac:spMkLst>
        </pc:spChg>
        <pc:spChg chg="add mod">
          <ac:chgData name="Flávio Olimpio" userId="2d1d60667f675a7b" providerId="LiveId" clId="{4225516B-5763-4EC8-B877-8CCC37599306}" dt="2021-07-19T18:15:11.819" v="1255" actId="20577"/>
          <ac:spMkLst>
            <pc:docMk/>
            <pc:sldMk cId="795573728" sldId="387"/>
            <ac:spMk id="55" creationId="{9F39B1D0-BEC1-4FFF-A735-7B9F6E90DDA7}"/>
          </ac:spMkLst>
        </pc:spChg>
        <pc:spChg chg="add mod">
          <ac:chgData name="Flávio Olimpio" userId="2d1d60667f675a7b" providerId="LiveId" clId="{4225516B-5763-4EC8-B877-8CCC37599306}" dt="2021-07-19T18:15:04.790" v="1248" actId="20577"/>
          <ac:spMkLst>
            <pc:docMk/>
            <pc:sldMk cId="795573728" sldId="387"/>
            <ac:spMk id="56" creationId="{77069240-537F-4B3B-9D38-DF8523A89422}"/>
          </ac:spMkLst>
        </pc:spChg>
        <pc:spChg chg="add mod">
          <ac:chgData name="Flávio Olimpio" userId="2d1d60667f675a7b" providerId="LiveId" clId="{4225516B-5763-4EC8-B877-8CCC37599306}" dt="2021-07-19T18:15:20.575" v="1257" actId="1076"/>
          <ac:spMkLst>
            <pc:docMk/>
            <pc:sldMk cId="795573728" sldId="387"/>
            <ac:spMk id="57" creationId="{60B4A977-40CC-487C-9BCD-9611B2AF9CF8}"/>
          </ac:spMkLst>
        </pc:spChg>
        <pc:spChg chg="add mod">
          <ac:chgData name="Flávio Olimpio" userId="2d1d60667f675a7b" providerId="LiveId" clId="{4225516B-5763-4EC8-B877-8CCC37599306}" dt="2021-07-19T18:15:46.137" v="1266" actId="1076"/>
          <ac:spMkLst>
            <pc:docMk/>
            <pc:sldMk cId="795573728" sldId="387"/>
            <ac:spMk id="58" creationId="{06049882-71BE-4811-8678-8DB9B5FDD49B}"/>
          </ac:spMkLst>
        </pc:spChg>
        <pc:spChg chg="add mod">
          <ac:chgData name="Flávio Olimpio" userId="2d1d60667f675a7b" providerId="LiveId" clId="{4225516B-5763-4EC8-B877-8CCC37599306}" dt="2021-07-19T18:15:57.587" v="1268" actId="14100"/>
          <ac:spMkLst>
            <pc:docMk/>
            <pc:sldMk cId="795573728" sldId="387"/>
            <ac:spMk id="59" creationId="{5AF69CF3-79AA-48F6-A642-CDBA3EFAE630}"/>
          </ac:spMkLst>
        </pc:spChg>
        <pc:spChg chg="add mod">
          <ac:chgData name="Flávio Olimpio" userId="2d1d60667f675a7b" providerId="LiveId" clId="{4225516B-5763-4EC8-B877-8CCC37599306}" dt="2021-07-19T18:15:17.361" v="1256" actId="1076"/>
          <ac:spMkLst>
            <pc:docMk/>
            <pc:sldMk cId="795573728" sldId="387"/>
            <ac:spMk id="60" creationId="{2A4ED043-D60A-4310-B2D4-600F37644595}"/>
          </ac:spMkLst>
        </pc:spChg>
        <pc:grpChg chg="del">
          <ac:chgData name="Flávio Olimpio" userId="2d1d60667f675a7b" providerId="LiveId" clId="{4225516B-5763-4EC8-B877-8CCC37599306}" dt="2021-07-19T18:04:33.133" v="1052" actId="478"/>
          <ac:grpSpMkLst>
            <pc:docMk/>
            <pc:sldMk cId="795573728" sldId="387"/>
            <ac:grpSpMk id="35" creationId="{CCEBE771-C299-4EFE-8676-BED672EE6924}"/>
          </ac:grpSpMkLst>
        </pc:grpChg>
        <pc:grpChg chg="del">
          <ac:chgData name="Flávio Olimpio" userId="2d1d60667f675a7b" providerId="LiveId" clId="{4225516B-5763-4EC8-B877-8CCC37599306}" dt="2021-07-19T18:04:39.349" v="1053" actId="478"/>
          <ac:grpSpMkLst>
            <pc:docMk/>
            <pc:sldMk cId="795573728" sldId="387"/>
            <ac:grpSpMk id="41" creationId="{1283E6B7-FB17-4582-AD8E-1EB73C448747}"/>
          </ac:grpSpMkLst>
        </pc:grpChg>
        <pc:cxnChg chg="del">
          <ac:chgData name="Flávio Olimpio" userId="2d1d60667f675a7b" providerId="LiveId" clId="{4225516B-5763-4EC8-B877-8CCC37599306}" dt="2021-07-19T18:04:33.133" v="1052" actId="478"/>
          <ac:cxnSpMkLst>
            <pc:docMk/>
            <pc:sldMk cId="795573728" sldId="387"/>
            <ac:cxnSpMk id="17" creationId="{1D696B0D-777F-49C1-8E0F-E9800347EDEF}"/>
          </ac:cxnSpMkLst>
        </pc:cxnChg>
        <pc:cxnChg chg="add mod">
          <ac:chgData name="Flávio Olimpio" userId="2d1d60667f675a7b" providerId="LiveId" clId="{4225516B-5763-4EC8-B877-8CCC37599306}" dt="2021-07-19T18:05:34.079" v="1065" actId="693"/>
          <ac:cxnSpMkLst>
            <pc:docMk/>
            <pc:sldMk cId="795573728" sldId="387"/>
            <ac:cxnSpMk id="30" creationId="{55DE4296-A909-4E7A-A0ED-26FF52A0FFEA}"/>
          </ac:cxnSpMkLst>
        </pc:cxnChg>
        <pc:cxnChg chg="del">
          <ac:chgData name="Flávio Olimpio" userId="2d1d60667f675a7b" providerId="LiveId" clId="{4225516B-5763-4EC8-B877-8CCC37599306}" dt="2021-07-19T18:04:33.133" v="1052" actId="478"/>
          <ac:cxnSpMkLst>
            <pc:docMk/>
            <pc:sldMk cId="795573728" sldId="387"/>
            <ac:cxnSpMk id="37" creationId="{843784DC-30A3-4563-9E1F-18FABBBFF1F3}"/>
          </ac:cxnSpMkLst>
        </pc:cxnChg>
        <pc:cxnChg chg="del">
          <ac:chgData name="Flávio Olimpio" userId="2d1d60667f675a7b" providerId="LiveId" clId="{4225516B-5763-4EC8-B877-8CCC37599306}" dt="2021-07-19T18:04:39.349" v="1053" actId="478"/>
          <ac:cxnSpMkLst>
            <pc:docMk/>
            <pc:sldMk cId="795573728" sldId="387"/>
            <ac:cxnSpMk id="48" creationId="{AD6555BF-F883-4E57-9C69-75772852430F}"/>
          </ac:cxnSpMkLst>
        </pc:cxnChg>
        <pc:cxnChg chg="del">
          <ac:chgData name="Flávio Olimpio" userId="2d1d60667f675a7b" providerId="LiveId" clId="{4225516B-5763-4EC8-B877-8CCC37599306}" dt="2021-07-19T18:04:39.349" v="1053" actId="478"/>
          <ac:cxnSpMkLst>
            <pc:docMk/>
            <pc:sldMk cId="795573728" sldId="387"/>
            <ac:cxnSpMk id="51" creationId="{AAE644CD-D713-4778-8249-E1BCB6E304F2}"/>
          </ac:cxnSpMkLst>
        </pc:cxnChg>
      </pc:sldChg>
      <pc:sldChg chg="del">
        <pc:chgData name="Flávio Olimpio" userId="2d1d60667f675a7b" providerId="LiveId" clId="{4225516B-5763-4EC8-B877-8CCC37599306}" dt="2021-07-19T13:11:45.274" v="1" actId="47"/>
        <pc:sldMkLst>
          <pc:docMk/>
          <pc:sldMk cId="3026210612" sldId="387"/>
        </pc:sldMkLst>
      </pc:sldChg>
      <pc:sldChg chg="add del">
        <pc:chgData name="Flávio Olimpio" userId="2d1d60667f675a7b" providerId="LiveId" clId="{4225516B-5763-4EC8-B877-8CCC37599306}" dt="2021-07-19T17:43:47.877" v="635"/>
        <pc:sldMkLst>
          <pc:docMk/>
          <pc:sldMk cId="3861962567" sldId="387"/>
        </pc:sldMkLst>
      </pc:sldChg>
      <pc:sldChg chg="addSp delSp modSp add mod ord">
        <pc:chgData name="Flávio Olimpio" userId="2d1d60667f675a7b" providerId="LiveId" clId="{4225516B-5763-4EC8-B877-8CCC37599306}" dt="2021-07-19T18:31:13.863" v="1305" actId="1076"/>
        <pc:sldMkLst>
          <pc:docMk/>
          <pc:sldMk cId="1471315727" sldId="388"/>
        </pc:sldMkLst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7" creationId="{C4145713-D3DD-42E1-A068-26DC1447D06F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0" creationId="{901F49E1-45CE-4768-9FAE-468513779B31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1" creationId="{A209B6CD-6893-4763-A7C2-5890758A159F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4" creationId="{20BFA8B9-3D6A-4C37-9A43-B4C1AA82EBD6}"/>
          </ac:spMkLst>
        </pc:spChg>
        <pc:spChg chg="mod">
          <ac:chgData name="Flávio Olimpio" userId="2d1d60667f675a7b" providerId="LiveId" clId="{4225516B-5763-4EC8-B877-8CCC37599306}" dt="2021-07-19T18:28:57.377" v="1289" actId="1076"/>
          <ac:spMkLst>
            <pc:docMk/>
            <pc:sldMk cId="1471315727" sldId="388"/>
            <ac:spMk id="23" creationId="{E9CDA00E-40CB-431C-8656-A37A0F7171F7}"/>
          </ac:spMkLst>
        </pc:spChg>
        <pc:spChg chg="mod">
          <ac:chgData name="Flávio Olimpio" userId="2d1d60667f675a7b" providerId="LiveId" clId="{4225516B-5763-4EC8-B877-8CCC37599306}" dt="2021-07-19T18:28:08.891" v="1282" actId="1076"/>
          <ac:spMkLst>
            <pc:docMk/>
            <pc:sldMk cId="1471315727" sldId="388"/>
            <ac:spMk id="29" creationId="{BB960B62-F51E-405B-B012-AFC4F5E891BA}"/>
          </ac:spMkLst>
        </pc:spChg>
        <pc:spChg chg="mod">
          <ac:chgData name="Flávio Olimpio" userId="2d1d60667f675a7b" providerId="LiveId" clId="{4225516B-5763-4EC8-B877-8CCC37599306}" dt="2021-07-19T18:27:58.217" v="1280" actId="1076"/>
          <ac:spMkLst>
            <pc:docMk/>
            <pc:sldMk cId="1471315727" sldId="388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8:28:41.424" v="1288" actId="1076"/>
          <ac:spMkLst>
            <pc:docMk/>
            <pc:sldMk cId="1471315727" sldId="388"/>
            <ac:spMk id="36" creationId="{16B208D7-56D5-4603-9980-6B0868173781}"/>
          </ac:spMkLst>
        </pc:spChg>
        <pc:spChg chg="add 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39" creationId="{1F26E4EF-3A46-4598-A4BE-AF9087613877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0" creationId="{8877AB09-3871-4D1B-84B1-3707073EC5B0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5" creationId="{C952370F-176C-4B2C-882F-CB38DC83B7D6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7" creationId="{36908810-5D49-418F-920F-69179B06E141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9" creationId="{97425679-BF73-4773-9567-F907BCD5E8E2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50" creationId="{C324A0C8-8B1C-463F-860D-E7DEDD95BABB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53" creationId="{91D0B8FA-45B4-48FF-8BFE-9F1E9C9270DC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54" creationId="{4EE98C5F-9114-4FB2-9357-D0FCCD24FD1A}"/>
          </ac:spMkLst>
        </pc:spChg>
        <pc:grpChg chg="mod">
          <ac:chgData name="Flávio Olimpio" userId="2d1d60667f675a7b" providerId="LiveId" clId="{4225516B-5763-4EC8-B877-8CCC37599306}" dt="2021-07-19T18:31:13.863" v="1305" actId="1076"/>
          <ac:grpSpMkLst>
            <pc:docMk/>
            <pc:sldMk cId="1471315727" sldId="388"/>
            <ac:grpSpMk id="41" creationId="{1283E6B7-FB17-4582-AD8E-1EB73C448747}"/>
          </ac:grpSpMkLst>
        </pc:grpChg>
        <pc:cxnChg chg="add mod">
          <ac:chgData name="Flávio Olimpio" userId="2d1d60667f675a7b" providerId="LiveId" clId="{4225516B-5763-4EC8-B877-8CCC37599306}" dt="2021-07-19T18:28:24.211" v="1285" actId="208"/>
          <ac:cxnSpMkLst>
            <pc:docMk/>
            <pc:sldMk cId="1471315727" sldId="388"/>
            <ac:cxnSpMk id="6" creationId="{4BA85F7F-C564-483A-A9FD-E4976BBAE617}"/>
          </ac:cxnSpMkLst>
        </pc:cxnChg>
        <pc:cxnChg chg="mod">
          <ac:chgData name="Flávio Olimpio" userId="2d1d60667f675a7b" providerId="LiveId" clId="{4225516B-5763-4EC8-B877-8CCC37599306}" dt="2021-07-19T18:28:00.757" v="1281" actId="14100"/>
          <ac:cxnSpMkLst>
            <pc:docMk/>
            <pc:sldMk cId="1471315727" sldId="388"/>
            <ac:cxnSpMk id="37" creationId="{843784DC-30A3-4563-9E1F-18FABBBFF1F3}"/>
          </ac:cxnSpMkLst>
        </pc:cxnChg>
        <pc:cxnChg chg="add 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38" creationId="{85F2457A-4E2C-4509-B4CE-A8EB459F19FB}"/>
          </ac:cxnSpMkLst>
        </pc:cxnChg>
        <pc:cxnChg chg="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48" creationId="{AD6555BF-F883-4E57-9C69-75772852430F}"/>
          </ac:cxnSpMkLst>
        </pc:cxnChg>
        <pc:cxnChg chg="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51" creationId="{AAE644CD-D713-4778-8249-E1BCB6E304F2}"/>
          </ac:cxnSpMkLst>
        </pc:cxnChg>
      </pc:sldChg>
      <pc:sldChg chg="add del">
        <pc:chgData name="Flávio Olimpio" userId="2d1d60667f675a7b" providerId="LiveId" clId="{4225516B-5763-4EC8-B877-8CCC37599306}" dt="2021-07-19T18:26:44.433" v="1273" actId="47"/>
        <pc:sldMkLst>
          <pc:docMk/>
          <pc:sldMk cId="3020158861" sldId="388"/>
        </pc:sldMkLst>
      </pc:sldChg>
      <pc:sldChg chg="addSp delSp modSp new mod">
        <pc:chgData name="Flávio Olimpio" userId="2d1d60667f675a7b" providerId="LiveId" clId="{4225516B-5763-4EC8-B877-8CCC37599306}" dt="2021-07-19T18:52:49.172" v="1408" actId="1076"/>
        <pc:sldMkLst>
          <pc:docMk/>
          <pc:sldMk cId="3288250289" sldId="389"/>
        </pc:sldMkLst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2" creationId="{F4CFD162-3DC1-4F37-A243-63F3EFC63072}"/>
          </ac:spMkLst>
        </pc:spChg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3" creationId="{128300F3-9A53-431F-A07F-99A3777E5A5E}"/>
          </ac:spMkLst>
        </pc:spChg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4" creationId="{A78ECC56-52E5-4EF2-A18E-5AFFE560D2D5}"/>
          </ac:spMkLst>
        </pc:spChg>
        <pc:spChg chg="add mod">
          <ac:chgData name="Flávio Olimpio" userId="2d1d60667f675a7b" providerId="LiveId" clId="{4225516B-5763-4EC8-B877-8CCC37599306}" dt="2021-07-19T18:52:49.172" v="1408" actId="1076"/>
          <ac:spMkLst>
            <pc:docMk/>
            <pc:sldMk cId="3288250289" sldId="389"/>
            <ac:spMk id="12" creationId="{8C19C929-EC98-46CE-98F2-4E98FF8E9AB2}"/>
          </ac:spMkLst>
        </pc:spChg>
        <pc:spChg chg="add mod">
          <ac:chgData name="Flávio Olimpio" userId="2d1d60667f675a7b" providerId="LiveId" clId="{4225516B-5763-4EC8-B877-8CCC37599306}" dt="2021-07-19T18:52:49.172" v="1408" actId="1076"/>
          <ac:spMkLst>
            <pc:docMk/>
            <pc:sldMk cId="3288250289" sldId="389"/>
            <ac:spMk id="13" creationId="{889D4E4F-EE7B-4EA6-9DF1-064158258216}"/>
          </ac:spMkLst>
        </pc:spChg>
        <pc:picChg chg="add mod">
          <ac:chgData name="Flávio Olimpio" userId="2d1d60667f675a7b" providerId="LiveId" clId="{4225516B-5763-4EC8-B877-8CCC37599306}" dt="2021-07-19T18:52:49.172" v="1408" actId="1076"/>
          <ac:picMkLst>
            <pc:docMk/>
            <pc:sldMk cId="3288250289" sldId="389"/>
            <ac:picMk id="6" creationId="{7507E409-F8AD-4CE0-99D9-559BE800B759}"/>
          </ac:picMkLst>
        </pc:pic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7" creationId="{73AE26E2-314F-46A4-8880-CCD512B5303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9" creationId="{50043A6C-AD20-49F6-8962-18E55F88002B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1" creationId="{DFBB8165-C79D-4FF6-8EB9-1F1767DD790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4" creationId="{89AA1D96-F94C-4EF6-8C97-723799DECD0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5" creationId="{F89B70AF-6EE2-4916-9F3D-444F38057D9E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6" creationId="{06229FE1-063B-4F05-8130-200477B2E07A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7" creationId="{E677D38C-A336-4F1E-BD6B-7905FE340A7A}"/>
          </ac:cxnSpMkLst>
        </pc:cxnChg>
      </pc:sldChg>
      <pc:sldChg chg="addSp delSp modSp add mod">
        <pc:chgData name="Flávio Olimpio" userId="2d1d60667f675a7b" providerId="LiveId" clId="{4225516B-5763-4EC8-B877-8CCC37599306}" dt="2021-07-19T21:21:04.524" v="1792" actId="1076"/>
        <pc:sldMkLst>
          <pc:docMk/>
          <pc:sldMk cId="3159642192" sldId="390"/>
        </pc:sldMkLst>
        <pc:spChg chg="mod">
          <ac:chgData name="Flávio Olimpio" userId="2d1d60667f675a7b" providerId="LiveId" clId="{4225516B-5763-4EC8-B877-8CCC37599306}" dt="2021-07-19T21:17:52.735" v="1744" actId="1076"/>
          <ac:spMkLst>
            <pc:docMk/>
            <pc:sldMk cId="3159642192" sldId="390"/>
            <ac:spMk id="12" creationId="{8C19C929-EC98-46CE-98F2-4E98FF8E9AB2}"/>
          </ac:spMkLst>
        </pc:spChg>
        <pc:spChg chg="mod">
          <ac:chgData name="Flávio Olimpio" userId="2d1d60667f675a7b" providerId="LiveId" clId="{4225516B-5763-4EC8-B877-8CCC37599306}" dt="2021-07-19T21:17:49.035" v="1743" actId="1076"/>
          <ac:spMkLst>
            <pc:docMk/>
            <pc:sldMk cId="3159642192" sldId="390"/>
            <ac:spMk id="13" creationId="{889D4E4F-EE7B-4EA6-9DF1-064158258216}"/>
          </ac:spMkLst>
        </pc:spChg>
        <pc:spChg chg="add mod">
          <ac:chgData name="Flávio Olimpio" userId="2d1d60667f675a7b" providerId="LiveId" clId="{4225516B-5763-4EC8-B877-8CCC37599306}" dt="2021-07-19T19:04:25.042" v="1645" actId="1076"/>
          <ac:spMkLst>
            <pc:docMk/>
            <pc:sldMk cId="3159642192" sldId="390"/>
            <ac:spMk id="18" creationId="{C5EE83F6-C6D7-4823-AAE5-2DEDACEBD05F}"/>
          </ac:spMkLst>
        </pc:spChg>
        <pc:spChg chg="add mod">
          <ac:chgData name="Flávio Olimpio" userId="2d1d60667f675a7b" providerId="LiveId" clId="{4225516B-5763-4EC8-B877-8CCC37599306}" dt="2021-07-19T19:04:47.362" v="1647" actId="1076"/>
          <ac:spMkLst>
            <pc:docMk/>
            <pc:sldMk cId="3159642192" sldId="390"/>
            <ac:spMk id="19" creationId="{C929155F-4A67-46DE-97BE-9CCE8D0C647C}"/>
          </ac:spMkLst>
        </pc:spChg>
        <pc:spChg chg="add mod">
          <ac:chgData name="Flávio Olimpio" userId="2d1d60667f675a7b" providerId="LiveId" clId="{4225516B-5763-4EC8-B877-8CCC37599306}" dt="2021-07-19T19:03:08.548" v="1508" actId="1076"/>
          <ac:spMkLst>
            <pc:docMk/>
            <pc:sldMk cId="3159642192" sldId="390"/>
            <ac:spMk id="20" creationId="{219B82B8-EC5B-4B09-86B2-953FF03EEB2A}"/>
          </ac:spMkLst>
        </pc:spChg>
        <pc:spChg chg="add mod">
          <ac:chgData name="Flávio Olimpio" userId="2d1d60667f675a7b" providerId="LiveId" clId="{4225516B-5763-4EC8-B877-8CCC37599306}" dt="2021-07-19T19:03:05.840" v="1507" actId="1076"/>
          <ac:spMkLst>
            <pc:docMk/>
            <pc:sldMk cId="3159642192" sldId="390"/>
            <ac:spMk id="21" creationId="{86202139-8365-4B2F-A37B-2D51E1C878FF}"/>
          </ac:spMkLst>
        </pc:spChg>
        <pc:spChg chg="add mod">
          <ac:chgData name="Flávio Olimpio" userId="2d1d60667f675a7b" providerId="LiveId" clId="{4225516B-5763-4EC8-B877-8CCC37599306}" dt="2021-07-19T19:04:56.374" v="1649" actId="20577"/>
          <ac:spMkLst>
            <pc:docMk/>
            <pc:sldMk cId="3159642192" sldId="390"/>
            <ac:spMk id="22" creationId="{12699FFB-392B-46AF-AD71-B96901D60D69}"/>
          </ac:spMkLst>
        </pc:spChg>
        <pc:spChg chg="add mod">
          <ac:chgData name="Flávio Olimpio" userId="2d1d60667f675a7b" providerId="LiveId" clId="{4225516B-5763-4EC8-B877-8CCC37599306}" dt="2021-07-19T19:03:37.389" v="1522" actId="14100"/>
          <ac:spMkLst>
            <pc:docMk/>
            <pc:sldMk cId="3159642192" sldId="390"/>
            <ac:spMk id="23" creationId="{2CA99ABC-0C81-4BCC-88BB-B7948603F69D}"/>
          </ac:spMkLst>
        </pc:spChg>
        <pc:spChg chg="add mod">
          <ac:chgData name="Flávio Olimpio" userId="2d1d60667f675a7b" providerId="LiveId" clId="{4225516B-5763-4EC8-B877-8CCC37599306}" dt="2021-07-19T19:05:16.674" v="1662" actId="113"/>
          <ac:spMkLst>
            <pc:docMk/>
            <pc:sldMk cId="3159642192" sldId="390"/>
            <ac:spMk id="24" creationId="{643E616D-EEBC-4675-BEA5-D58FA1FB55BA}"/>
          </ac:spMkLst>
        </pc:spChg>
        <pc:spChg chg="add mod">
          <ac:chgData name="Flávio Olimpio" userId="2d1d60667f675a7b" providerId="LiveId" clId="{4225516B-5763-4EC8-B877-8CCC37599306}" dt="2021-07-19T21:20:51.844" v="1789" actId="1076"/>
          <ac:spMkLst>
            <pc:docMk/>
            <pc:sldMk cId="3159642192" sldId="390"/>
            <ac:spMk id="25" creationId="{13EFB5F0-A406-413A-B368-CF012981EFAD}"/>
          </ac:spMkLst>
        </pc:spChg>
        <pc:spChg chg="add mod">
          <ac:chgData name="Flávio Olimpio" userId="2d1d60667f675a7b" providerId="LiveId" clId="{4225516B-5763-4EC8-B877-8CCC37599306}" dt="2021-07-19T21:20:55.904" v="1790" actId="1076"/>
          <ac:spMkLst>
            <pc:docMk/>
            <pc:sldMk cId="3159642192" sldId="390"/>
            <ac:spMk id="26" creationId="{73ACD800-D3EF-4D22-92B2-D3DD7894D412}"/>
          </ac:spMkLst>
        </pc:spChg>
        <pc:spChg chg="add mod">
          <ac:chgData name="Flávio Olimpio" userId="2d1d60667f675a7b" providerId="LiveId" clId="{4225516B-5763-4EC8-B877-8CCC37599306}" dt="2021-07-19T21:20:58.764" v="1791" actId="1076"/>
          <ac:spMkLst>
            <pc:docMk/>
            <pc:sldMk cId="3159642192" sldId="390"/>
            <ac:spMk id="27" creationId="{FA06B10D-FF4E-4198-9860-1F081DC84924}"/>
          </ac:spMkLst>
        </pc:spChg>
        <pc:spChg chg="add mod">
          <ac:chgData name="Flávio Olimpio" userId="2d1d60667f675a7b" providerId="LiveId" clId="{4225516B-5763-4EC8-B877-8CCC37599306}" dt="2021-07-19T21:21:04.524" v="1792" actId="1076"/>
          <ac:spMkLst>
            <pc:docMk/>
            <pc:sldMk cId="3159642192" sldId="390"/>
            <ac:spMk id="28" creationId="{7D48E49F-B3B3-485D-AE05-42BC97846989}"/>
          </ac:spMkLst>
        </pc:spChg>
        <pc:spChg chg="add mod">
          <ac:chgData name="Flávio Olimpio" userId="2d1d60667f675a7b" providerId="LiveId" clId="{4225516B-5763-4EC8-B877-8CCC37599306}" dt="2021-07-19T21:20:44.215" v="1788" actId="1076"/>
          <ac:spMkLst>
            <pc:docMk/>
            <pc:sldMk cId="3159642192" sldId="390"/>
            <ac:spMk id="29" creationId="{4E830A93-01FB-45EA-B30D-A3E6E92BDF7B}"/>
          </ac:spMkLst>
        </pc:spChg>
        <pc:picChg chg="add mod ord">
          <ac:chgData name="Flávio Olimpio" userId="2d1d60667f675a7b" providerId="LiveId" clId="{4225516B-5763-4EC8-B877-8CCC37599306}" dt="2021-07-19T21:17:15.537" v="1739" actId="167"/>
          <ac:picMkLst>
            <pc:docMk/>
            <pc:sldMk cId="3159642192" sldId="390"/>
            <ac:picMk id="3" creationId="{095ED219-8C57-44D6-A171-EB680E2478AD}"/>
          </ac:picMkLst>
        </pc:picChg>
        <pc:picChg chg="del mod">
          <ac:chgData name="Flávio Olimpio" userId="2d1d60667f675a7b" providerId="LiveId" clId="{4225516B-5763-4EC8-B877-8CCC37599306}" dt="2021-07-19T21:16:40.887" v="1732" actId="478"/>
          <ac:picMkLst>
            <pc:docMk/>
            <pc:sldMk cId="3159642192" sldId="390"/>
            <ac:picMk id="6" creationId="{7507E409-F8AD-4CE0-99D9-559BE800B759}"/>
          </ac:picMkLst>
        </pc:picChg>
        <pc:cxnChg chg="del">
          <ac:chgData name="Flávio Olimpio" userId="2d1d60667f675a7b" providerId="LiveId" clId="{4225516B-5763-4EC8-B877-8CCC37599306}" dt="2021-07-19T18:53:07.454" v="1412" actId="478"/>
          <ac:cxnSpMkLst>
            <pc:docMk/>
            <pc:sldMk cId="3159642192" sldId="390"/>
            <ac:cxnSpMk id="7" creationId="{73AE26E2-314F-46A4-8880-CCD512B53038}"/>
          </ac:cxnSpMkLst>
        </pc:cxnChg>
        <pc:cxnChg chg="mod">
          <ac:chgData name="Flávio Olimpio" userId="2d1d60667f675a7b" providerId="LiveId" clId="{4225516B-5763-4EC8-B877-8CCC37599306}" dt="2021-07-19T21:20:20.645" v="1784" actId="14100"/>
          <ac:cxnSpMkLst>
            <pc:docMk/>
            <pc:sldMk cId="3159642192" sldId="390"/>
            <ac:cxnSpMk id="9" creationId="{50043A6C-AD20-49F6-8962-18E55F88002B}"/>
          </ac:cxnSpMkLst>
        </pc:cxnChg>
        <pc:cxnChg chg="mod">
          <ac:chgData name="Flávio Olimpio" userId="2d1d60667f675a7b" providerId="LiveId" clId="{4225516B-5763-4EC8-B877-8CCC37599306}" dt="2021-07-19T21:17:46.711" v="1742" actId="14100"/>
          <ac:cxnSpMkLst>
            <pc:docMk/>
            <pc:sldMk cId="3159642192" sldId="390"/>
            <ac:cxnSpMk id="11" creationId="{DFBB8165-C79D-4FF6-8EB9-1F1767DD7908}"/>
          </ac:cxnSpMkLst>
        </pc:cxnChg>
        <pc:cxnChg chg="del">
          <ac:chgData name="Flávio Olimpio" userId="2d1d60667f675a7b" providerId="LiveId" clId="{4225516B-5763-4EC8-B877-8CCC37599306}" dt="2021-07-19T18:53:02.166" v="1410" actId="478"/>
          <ac:cxnSpMkLst>
            <pc:docMk/>
            <pc:sldMk cId="3159642192" sldId="390"/>
            <ac:cxnSpMk id="14" creationId="{89AA1D96-F94C-4EF6-8C97-723799DECD08}"/>
          </ac:cxnSpMkLst>
        </pc:cxnChg>
        <pc:cxnChg chg="mod">
          <ac:chgData name="Flávio Olimpio" userId="2d1d60667f675a7b" providerId="LiveId" clId="{4225516B-5763-4EC8-B877-8CCC37599306}" dt="2021-07-19T21:20:25.949" v="1785" actId="14100"/>
          <ac:cxnSpMkLst>
            <pc:docMk/>
            <pc:sldMk cId="3159642192" sldId="390"/>
            <ac:cxnSpMk id="15" creationId="{F89B70AF-6EE2-4916-9F3D-444F38057D9E}"/>
          </ac:cxnSpMkLst>
        </pc:cxnChg>
        <pc:cxnChg chg="del">
          <ac:chgData name="Flávio Olimpio" userId="2d1d60667f675a7b" providerId="LiveId" clId="{4225516B-5763-4EC8-B877-8CCC37599306}" dt="2021-07-19T18:53:06.629" v="1411" actId="478"/>
          <ac:cxnSpMkLst>
            <pc:docMk/>
            <pc:sldMk cId="3159642192" sldId="390"/>
            <ac:cxnSpMk id="16" creationId="{06229FE1-063B-4F05-8130-200477B2E07A}"/>
          </ac:cxnSpMkLst>
        </pc:cxnChg>
        <pc:cxnChg chg="del">
          <ac:chgData name="Flávio Olimpio" userId="2d1d60667f675a7b" providerId="LiveId" clId="{4225516B-5763-4EC8-B877-8CCC37599306}" dt="2021-07-19T18:53:10.093" v="1413" actId="478"/>
          <ac:cxnSpMkLst>
            <pc:docMk/>
            <pc:sldMk cId="3159642192" sldId="390"/>
            <ac:cxnSpMk id="17" creationId="{E677D38C-A336-4F1E-BD6B-7905FE340A7A}"/>
          </ac:cxnSpMkLst>
        </pc:cxnChg>
        <pc:cxnChg chg="add mod">
          <ac:chgData name="Flávio Olimpio" userId="2d1d60667f675a7b" providerId="LiveId" clId="{4225516B-5763-4EC8-B877-8CCC37599306}" dt="2021-07-19T21:20:30.482" v="1786" actId="14100"/>
          <ac:cxnSpMkLst>
            <pc:docMk/>
            <pc:sldMk cId="3159642192" sldId="390"/>
            <ac:cxnSpMk id="30" creationId="{BA7F1C28-BB99-406A-AEC9-1605934B15C8}"/>
          </ac:cxnSpMkLst>
        </pc:cxnChg>
        <pc:cxnChg chg="add mod">
          <ac:chgData name="Flávio Olimpio" userId="2d1d60667f675a7b" providerId="LiveId" clId="{4225516B-5763-4EC8-B877-8CCC37599306}" dt="2021-07-19T21:20:10.517" v="1783" actId="14100"/>
          <ac:cxnSpMkLst>
            <pc:docMk/>
            <pc:sldMk cId="3159642192" sldId="390"/>
            <ac:cxnSpMk id="31" creationId="{7CA1FD41-94DC-49EB-ADE4-A7754134667A}"/>
          </ac:cxnSpMkLst>
        </pc:cxnChg>
      </pc:sldChg>
      <pc:sldChg chg="addSp delSp modSp new mod">
        <pc:chgData name="Flávio Olimpio" userId="2d1d60667f675a7b" providerId="LiveId" clId="{4225516B-5763-4EC8-B877-8CCC37599306}" dt="2021-07-19T22:37:36.660" v="2543" actId="1076"/>
        <pc:sldMkLst>
          <pc:docMk/>
          <pc:sldMk cId="1911345484" sldId="391"/>
        </pc:sldMkLst>
        <pc:spChg chg="del">
          <ac:chgData name="Flávio Olimpio" userId="2d1d60667f675a7b" providerId="LiveId" clId="{4225516B-5763-4EC8-B877-8CCC37599306}" dt="2021-07-19T22:04:29.297" v="1794" actId="478"/>
          <ac:spMkLst>
            <pc:docMk/>
            <pc:sldMk cId="1911345484" sldId="391"/>
            <ac:spMk id="2" creationId="{D62C9C2E-9DD0-4531-B4E6-C8A7C4CCE0C9}"/>
          </ac:spMkLst>
        </pc:spChg>
        <pc:spChg chg="mod">
          <ac:chgData name="Flávio Olimpio" userId="2d1d60667f675a7b" providerId="LiveId" clId="{4225516B-5763-4EC8-B877-8CCC37599306}" dt="2021-07-19T22:37:36.660" v="2543" actId="1076"/>
          <ac:spMkLst>
            <pc:docMk/>
            <pc:sldMk cId="1911345484" sldId="391"/>
            <ac:spMk id="3" creationId="{EAA6E8DF-5467-452A-B829-AC0E3EBBA731}"/>
          </ac:spMkLst>
        </pc:spChg>
        <pc:spChg chg="del mod">
          <ac:chgData name="Flávio Olimpio" userId="2d1d60667f675a7b" providerId="LiveId" clId="{4225516B-5763-4EC8-B877-8CCC37599306}" dt="2021-07-19T22:17:18.322" v="2212" actId="478"/>
          <ac:spMkLst>
            <pc:docMk/>
            <pc:sldMk cId="1911345484" sldId="391"/>
            <ac:spMk id="4" creationId="{C1BCC1C0-89F5-45B8-BEDC-1109D5C52A42}"/>
          </ac:spMkLst>
        </pc:spChg>
        <pc:spChg chg="add mod">
          <ac:chgData name="Flávio Olimpio" userId="2d1d60667f675a7b" providerId="LiveId" clId="{4225516B-5763-4EC8-B877-8CCC37599306}" dt="2021-07-19T22:08:16.226" v="1989" actId="1076"/>
          <ac:spMkLst>
            <pc:docMk/>
            <pc:sldMk cId="1911345484" sldId="391"/>
            <ac:spMk id="5" creationId="{346E1E85-7D53-40F2-9E4F-C9EC0C03BB27}"/>
          </ac:spMkLst>
        </pc:spChg>
        <pc:spChg chg="add mod">
          <ac:chgData name="Flávio Olimpio" userId="2d1d60667f675a7b" providerId="LiveId" clId="{4225516B-5763-4EC8-B877-8CCC37599306}" dt="2021-07-19T22:13:28.774" v="2112" actId="1076"/>
          <ac:spMkLst>
            <pc:docMk/>
            <pc:sldMk cId="1911345484" sldId="391"/>
            <ac:spMk id="6" creationId="{B7C87747-9178-426E-A7B9-72D1DCFE73C5}"/>
          </ac:spMkLst>
        </pc:spChg>
        <pc:spChg chg="add mod">
          <ac:chgData name="Flávio Olimpio" userId="2d1d60667f675a7b" providerId="LiveId" clId="{4225516B-5763-4EC8-B877-8CCC37599306}" dt="2021-07-19T22:17:05.807" v="2207" actId="1076"/>
          <ac:spMkLst>
            <pc:docMk/>
            <pc:sldMk cId="1911345484" sldId="391"/>
            <ac:spMk id="7" creationId="{84A94898-F941-47C5-B4E4-D6A2AB0D1871}"/>
          </ac:spMkLst>
        </pc:spChg>
        <pc:spChg chg="add del mod">
          <ac:chgData name="Flávio Olimpio" userId="2d1d60667f675a7b" providerId="LiveId" clId="{4225516B-5763-4EC8-B877-8CCC37599306}" dt="2021-07-19T22:10:03.121" v="2033" actId="478"/>
          <ac:spMkLst>
            <pc:docMk/>
            <pc:sldMk cId="1911345484" sldId="391"/>
            <ac:spMk id="8" creationId="{A0640255-B86C-43C6-8A25-51BBBB2FB4C1}"/>
          </ac:spMkLst>
        </pc:spChg>
        <pc:spChg chg="add mod">
          <ac:chgData name="Flávio Olimpio" userId="2d1d60667f675a7b" providerId="LiveId" clId="{4225516B-5763-4EC8-B877-8CCC37599306}" dt="2021-07-19T22:17:09.019" v="2209" actId="1076"/>
          <ac:spMkLst>
            <pc:docMk/>
            <pc:sldMk cId="1911345484" sldId="391"/>
            <ac:spMk id="9" creationId="{D549054C-38C3-431F-8204-F1D3F534C490}"/>
          </ac:spMkLst>
        </pc:spChg>
        <pc:spChg chg="add del mod">
          <ac:chgData name="Flávio Olimpio" userId="2d1d60667f675a7b" providerId="LiveId" clId="{4225516B-5763-4EC8-B877-8CCC37599306}" dt="2021-07-19T22:19:22.285" v="2278" actId="478"/>
          <ac:spMkLst>
            <pc:docMk/>
            <pc:sldMk cId="1911345484" sldId="391"/>
            <ac:spMk id="10" creationId="{B003EA5E-DA48-440F-8921-F85E5E6E2EF7}"/>
          </ac:spMkLst>
        </pc:spChg>
        <pc:spChg chg="add mod">
          <ac:chgData name="Flávio Olimpio" userId="2d1d60667f675a7b" providerId="LiveId" clId="{4225516B-5763-4EC8-B877-8CCC37599306}" dt="2021-07-19T22:13:37.103" v="2115" actId="1076"/>
          <ac:spMkLst>
            <pc:docMk/>
            <pc:sldMk cId="1911345484" sldId="391"/>
            <ac:spMk id="11" creationId="{7DB3E6CE-F050-4090-8FCB-10D92A35BAD9}"/>
          </ac:spMkLst>
        </pc:spChg>
        <pc:spChg chg="add del mod">
          <ac:chgData name="Flávio Olimpio" userId="2d1d60667f675a7b" providerId="LiveId" clId="{4225516B-5763-4EC8-B877-8CCC37599306}" dt="2021-07-19T22:11:27.009" v="2062" actId="478"/>
          <ac:spMkLst>
            <pc:docMk/>
            <pc:sldMk cId="1911345484" sldId="391"/>
            <ac:spMk id="12" creationId="{EECEE5E2-9CFF-43BB-B641-355B1C27D8E8}"/>
          </ac:spMkLst>
        </pc:spChg>
        <pc:spChg chg="add mod">
          <ac:chgData name="Flávio Olimpio" userId="2d1d60667f675a7b" providerId="LiveId" clId="{4225516B-5763-4EC8-B877-8CCC37599306}" dt="2021-07-19T22:14:16.659" v="2131" actId="1076"/>
          <ac:spMkLst>
            <pc:docMk/>
            <pc:sldMk cId="1911345484" sldId="391"/>
            <ac:spMk id="13" creationId="{3116EB4A-B5F6-43CC-A57C-0F1579D6D11C}"/>
          </ac:spMkLst>
        </pc:spChg>
        <pc:spChg chg="add mod">
          <ac:chgData name="Flávio Olimpio" userId="2d1d60667f675a7b" providerId="LiveId" clId="{4225516B-5763-4EC8-B877-8CCC37599306}" dt="2021-07-19T22:14:18.965" v="2132" actId="1076"/>
          <ac:spMkLst>
            <pc:docMk/>
            <pc:sldMk cId="1911345484" sldId="391"/>
            <ac:spMk id="14" creationId="{E3CF162E-9AEB-4042-BADB-E847FAF0855D}"/>
          </ac:spMkLst>
        </pc:spChg>
        <pc:spChg chg="add mod">
          <ac:chgData name="Flávio Olimpio" userId="2d1d60667f675a7b" providerId="LiveId" clId="{4225516B-5763-4EC8-B877-8CCC37599306}" dt="2021-07-19T22:16:45.837" v="2206" actId="1076"/>
          <ac:spMkLst>
            <pc:docMk/>
            <pc:sldMk cId="1911345484" sldId="391"/>
            <ac:spMk id="15" creationId="{94663EB7-C784-431E-9730-D58D121A5EA3}"/>
          </ac:spMkLst>
        </pc:spChg>
        <pc:spChg chg="add mod">
          <ac:chgData name="Flávio Olimpio" userId="2d1d60667f675a7b" providerId="LiveId" clId="{4225516B-5763-4EC8-B877-8CCC37599306}" dt="2021-07-19T22:16:04.227" v="2178" actId="1076"/>
          <ac:spMkLst>
            <pc:docMk/>
            <pc:sldMk cId="1911345484" sldId="391"/>
            <ac:spMk id="16" creationId="{B9D1207A-6A10-449D-B97B-867BF1200AA9}"/>
          </ac:spMkLst>
        </pc:spChg>
        <pc:spChg chg="add mod">
          <ac:chgData name="Flávio Olimpio" userId="2d1d60667f675a7b" providerId="LiveId" clId="{4225516B-5763-4EC8-B877-8CCC37599306}" dt="2021-07-19T22:16:01.304" v="2177" actId="1076"/>
          <ac:spMkLst>
            <pc:docMk/>
            <pc:sldMk cId="1911345484" sldId="391"/>
            <ac:spMk id="17" creationId="{EFF31F95-F914-486D-9C12-CE9107BFB2AE}"/>
          </ac:spMkLst>
        </pc:spChg>
        <pc:spChg chg="add mod">
          <ac:chgData name="Flávio Olimpio" userId="2d1d60667f675a7b" providerId="LiveId" clId="{4225516B-5763-4EC8-B877-8CCC37599306}" dt="2021-07-19T22:16:37.076" v="2204" actId="20577"/>
          <ac:spMkLst>
            <pc:docMk/>
            <pc:sldMk cId="1911345484" sldId="391"/>
            <ac:spMk id="18" creationId="{4186B59F-CDF2-4146-8D07-2BF72599A9B5}"/>
          </ac:spMkLst>
        </pc:spChg>
        <pc:spChg chg="add mod">
          <ac:chgData name="Flávio Olimpio" userId="2d1d60667f675a7b" providerId="LiveId" clId="{4225516B-5763-4EC8-B877-8CCC37599306}" dt="2021-07-19T22:17:36.090" v="2239" actId="1076"/>
          <ac:spMkLst>
            <pc:docMk/>
            <pc:sldMk cId="1911345484" sldId="391"/>
            <ac:spMk id="19" creationId="{DC1B75C4-D5BA-42BF-BEB1-C27A04E0B081}"/>
          </ac:spMkLst>
        </pc:spChg>
        <pc:spChg chg="add mod">
          <ac:chgData name="Flávio Olimpio" userId="2d1d60667f675a7b" providerId="LiveId" clId="{4225516B-5763-4EC8-B877-8CCC37599306}" dt="2021-07-19T22:19:14.969" v="2277" actId="1076"/>
          <ac:spMkLst>
            <pc:docMk/>
            <pc:sldMk cId="1911345484" sldId="391"/>
            <ac:spMk id="20" creationId="{9CBF9E3D-6570-4E5E-98FD-2E237997874B}"/>
          </ac:spMkLst>
        </pc:spChg>
        <pc:spChg chg="add mod">
          <ac:chgData name="Flávio Olimpio" userId="2d1d60667f675a7b" providerId="LiveId" clId="{4225516B-5763-4EC8-B877-8CCC37599306}" dt="2021-07-19T22:23:14.472" v="2367" actId="1076"/>
          <ac:spMkLst>
            <pc:docMk/>
            <pc:sldMk cId="1911345484" sldId="391"/>
            <ac:spMk id="21" creationId="{0C02C20F-F78E-4630-A1CF-EE16DC623B40}"/>
          </ac:spMkLst>
        </pc:spChg>
        <pc:spChg chg="add mod">
          <ac:chgData name="Flávio Olimpio" userId="2d1d60667f675a7b" providerId="LiveId" clId="{4225516B-5763-4EC8-B877-8CCC37599306}" dt="2021-07-19T22:23:23.693" v="2369" actId="1076"/>
          <ac:spMkLst>
            <pc:docMk/>
            <pc:sldMk cId="1911345484" sldId="391"/>
            <ac:spMk id="22" creationId="{FE05F796-BC04-45FF-B98A-E76B1777C4EF}"/>
          </ac:spMkLst>
        </pc:spChg>
        <pc:spChg chg="add mod">
          <ac:chgData name="Flávio Olimpio" userId="2d1d60667f675a7b" providerId="LiveId" clId="{4225516B-5763-4EC8-B877-8CCC37599306}" dt="2021-07-19T22:23:30.278" v="2370" actId="1076"/>
          <ac:spMkLst>
            <pc:docMk/>
            <pc:sldMk cId="1911345484" sldId="391"/>
            <ac:spMk id="23" creationId="{22094509-BB2C-4B7E-BB57-7576C839E7BB}"/>
          </ac:spMkLst>
        </pc:spChg>
        <pc:spChg chg="add mod">
          <ac:chgData name="Flávio Olimpio" userId="2d1d60667f675a7b" providerId="LiveId" clId="{4225516B-5763-4EC8-B877-8CCC37599306}" dt="2021-07-19T22:23:33.794" v="2371" actId="1076"/>
          <ac:spMkLst>
            <pc:docMk/>
            <pc:sldMk cId="1911345484" sldId="391"/>
            <ac:spMk id="24" creationId="{82F60430-B1A1-439B-993A-9BBFDD24FB83}"/>
          </ac:spMkLst>
        </pc:spChg>
        <pc:spChg chg="add mod">
          <ac:chgData name="Flávio Olimpio" userId="2d1d60667f675a7b" providerId="LiveId" clId="{4225516B-5763-4EC8-B877-8CCC37599306}" dt="2021-07-19T22:25:20.646" v="2394" actId="1076"/>
          <ac:spMkLst>
            <pc:docMk/>
            <pc:sldMk cId="1911345484" sldId="391"/>
            <ac:spMk id="25" creationId="{94E00ADA-776B-462A-9D13-9A9BFCA3B837}"/>
          </ac:spMkLst>
        </pc:spChg>
        <pc:spChg chg="add mod">
          <ac:chgData name="Flávio Olimpio" userId="2d1d60667f675a7b" providerId="LiveId" clId="{4225516B-5763-4EC8-B877-8CCC37599306}" dt="2021-07-19T22:25:55.733" v="2402" actId="14100"/>
          <ac:spMkLst>
            <pc:docMk/>
            <pc:sldMk cId="1911345484" sldId="391"/>
            <ac:spMk id="28" creationId="{E35F340B-6551-457D-AEEB-E7925DA11698}"/>
          </ac:spMkLst>
        </pc:spChg>
        <pc:spChg chg="add mod">
          <ac:chgData name="Flávio Olimpio" userId="2d1d60667f675a7b" providerId="LiveId" clId="{4225516B-5763-4EC8-B877-8CCC37599306}" dt="2021-07-19T22:27:17.682" v="2436" actId="1076"/>
          <ac:spMkLst>
            <pc:docMk/>
            <pc:sldMk cId="1911345484" sldId="391"/>
            <ac:spMk id="29" creationId="{AD92F45A-7879-4393-ABEF-BA56886C40DE}"/>
          </ac:spMkLst>
        </pc:spChg>
        <pc:spChg chg="add mod">
          <ac:chgData name="Flávio Olimpio" userId="2d1d60667f675a7b" providerId="LiveId" clId="{4225516B-5763-4EC8-B877-8CCC37599306}" dt="2021-07-19T22:26:46.252" v="2412" actId="1076"/>
          <ac:spMkLst>
            <pc:docMk/>
            <pc:sldMk cId="1911345484" sldId="391"/>
            <ac:spMk id="30" creationId="{DC0B8797-5948-4FC2-8B60-0E1BCDD4644B}"/>
          </ac:spMkLst>
        </pc:spChg>
        <pc:spChg chg="add mod">
          <ac:chgData name="Flávio Olimpio" userId="2d1d60667f675a7b" providerId="LiveId" clId="{4225516B-5763-4EC8-B877-8CCC37599306}" dt="2021-07-19T22:27:46.033" v="2450" actId="20577"/>
          <ac:spMkLst>
            <pc:docMk/>
            <pc:sldMk cId="1911345484" sldId="391"/>
            <ac:spMk id="31" creationId="{4534FC2F-0F7F-4F9B-B71B-ACEB3FD3E108}"/>
          </ac:spMkLst>
        </pc:spChg>
        <pc:spChg chg="add mod">
          <ac:chgData name="Flávio Olimpio" userId="2d1d60667f675a7b" providerId="LiveId" clId="{4225516B-5763-4EC8-B877-8CCC37599306}" dt="2021-07-19T22:29:13.502" v="2471" actId="20577"/>
          <ac:spMkLst>
            <pc:docMk/>
            <pc:sldMk cId="1911345484" sldId="391"/>
            <ac:spMk id="39" creationId="{2A7D67CE-19A7-4DAD-8E55-CC432DDE56B8}"/>
          </ac:spMkLst>
        </pc:spChg>
        <pc:spChg chg="add mod">
          <ac:chgData name="Flávio Olimpio" userId="2d1d60667f675a7b" providerId="LiveId" clId="{4225516B-5763-4EC8-B877-8CCC37599306}" dt="2021-07-19T22:29:50.828" v="2479" actId="1076"/>
          <ac:spMkLst>
            <pc:docMk/>
            <pc:sldMk cId="1911345484" sldId="391"/>
            <ac:spMk id="40" creationId="{1AF13DA7-C5AA-4435-9B6A-4CDBCE813A1C}"/>
          </ac:spMkLst>
        </pc:spChg>
        <pc:spChg chg="add mod">
          <ac:chgData name="Flávio Olimpio" userId="2d1d60667f675a7b" providerId="LiveId" clId="{4225516B-5763-4EC8-B877-8CCC37599306}" dt="2021-07-19T22:33:06.952" v="2529" actId="1076"/>
          <ac:spMkLst>
            <pc:docMk/>
            <pc:sldMk cId="1911345484" sldId="391"/>
            <ac:spMk id="41" creationId="{3D32AFF1-F925-43B4-860A-2A8E0F31F358}"/>
          </ac:spMkLst>
        </pc:spChg>
        <pc:spChg chg="add mod">
          <ac:chgData name="Flávio Olimpio" userId="2d1d60667f675a7b" providerId="LiveId" clId="{4225516B-5763-4EC8-B877-8CCC37599306}" dt="2021-07-19T22:33:11.028" v="2530" actId="1076"/>
          <ac:spMkLst>
            <pc:docMk/>
            <pc:sldMk cId="1911345484" sldId="391"/>
            <ac:spMk id="42" creationId="{3199FCEA-FD99-47DC-9863-02F10A8E9CE6}"/>
          </ac:spMkLst>
        </pc:spChg>
        <pc:spChg chg="add del mod">
          <ac:chgData name="Flávio Olimpio" userId="2d1d60667f675a7b" providerId="LiveId" clId="{4225516B-5763-4EC8-B877-8CCC37599306}" dt="2021-07-19T22:32:21.969" v="2511" actId="478"/>
          <ac:spMkLst>
            <pc:docMk/>
            <pc:sldMk cId="1911345484" sldId="391"/>
            <ac:spMk id="43" creationId="{AD539843-CE3D-44D6-B8A5-74C01BBF937D}"/>
          </ac:spMkLst>
        </pc:spChg>
        <pc:spChg chg="add mod">
          <ac:chgData name="Flávio Olimpio" userId="2d1d60667f675a7b" providerId="LiveId" clId="{4225516B-5763-4EC8-B877-8CCC37599306}" dt="2021-07-19T22:34:09.282" v="2542" actId="1076"/>
          <ac:spMkLst>
            <pc:docMk/>
            <pc:sldMk cId="1911345484" sldId="391"/>
            <ac:spMk id="44" creationId="{096B30EC-927D-4C43-B3B5-5DB71666860F}"/>
          </ac:spMkLst>
        </pc:spChg>
        <pc:spChg chg="add mod">
          <ac:chgData name="Flávio Olimpio" userId="2d1d60667f675a7b" providerId="LiveId" clId="{4225516B-5763-4EC8-B877-8CCC37599306}" dt="2021-07-19T22:33:49.191" v="2537" actId="1076"/>
          <ac:spMkLst>
            <pc:docMk/>
            <pc:sldMk cId="1911345484" sldId="391"/>
            <ac:spMk id="45" creationId="{C1F15715-3A58-4BE4-A6EC-2FA1F9B4A327}"/>
          </ac:spMkLst>
        </pc:spChg>
        <pc:spChg chg="add del mod">
          <ac:chgData name="Flávio Olimpio" userId="2d1d60667f675a7b" providerId="LiveId" clId="{4225516B-5763-4EC8-B877-8CCC37599306}" dt="2021-07-19T22:33:35.407" v="2533"/>
          <ac:spMkLst>
            <pc:docMk/>
            <pc:sldMk cId="1911345484" sldId="391"/>
            <ac:spMk id="46" creationId="{6211D917-00B5-438C-8CE9-0761FF8409E1}"/>
          </ac:spMkLst>
        </pc:spChg>
        <pc:spChg chg="add mod">
          <ac:chgData name="Flávio Olimpio" userId="2d1d60667f675a7b" providerId="LiveId" clId="{4225516B-5763-4EC8-B877-8CCC37599306}" dt="2021-07-19T22:34:00.271" v="2540" actId="1076"/>
          <ac:spMkLst>
            <pc:docMk/>
            <pc:sldMk cId="1911345484" sldId="391"/>
            <ac:spMk id="47" creationId="{9211A4C2-E5EC-45E4-B122-F4F69BA3322C}"/>
          </ac:spMkLst>
        </pc:spChg>
        <pc:cxnChg chg="add mod">
          <ac:chgData name="Flávio Olimpio" userId="2d1d60667f675a7b" providerId="LiveId" clId="{4225516B-5763-4EC8-B877-8CCC37599306}" dt="2021-07-19T22:28:23.928" v="2454" actId="14100"/>
          <ac:cxnSpMkLst>
            <pc:docMk/>
            <pc:sldMk cId="1911345484" sldId="391"/>
            <ac:cxnSpMk id="26" creationId="{8EFFBEB4-49B7-42C7-8BD3-A8AAEE9E2172}"/>
          </ac:cxnSpMkLst>
        </pc:cxnChg>
        <pc:cxnChg chg="add mod">
          <ac:chgData name="Flávio Olimpio" userId="2d1d60667f675a7b" providerId="LiveId" clId="{4225516B-5763-4EC8-B877-8CCC37599306}" dt="2021-07-19T22:28:53.016" v="2462" actId="1076"/>
          <ac:cxnSpMkLst>
            <pc:docMk/>
            <pc:sldMk cId="1911345484" sldId="391"/>
            <ac:cxnSpMk id="34" creationId="{F953D492-C44E-4BD7-845D-94B087EF0475}"/>
          </ac:cxnSpMkLst>
        </pc:cxnChg>
        <pc:cxnChg chg="add mod">
          <ac:chgData name="Flávio Olimpio" userId="2d1d60667f675a7b" providerId="LiveId" clId="{4225516B-5763-4EC8-B877-8CCC37599306}" dt="2021-07-19T22:28:59.226" v="2465" actId="14100"/>
          <ac:cxnSpMkLst>
            <pc:docMk/>
            <pc:sldMk cId="1911345484" sldId="391"/>
            <ac:cxnSpMk id="37" creationId="{638CBCF1-371B-43B0-A169-3E7E54D1C70A}"/>
          </ac:cxnSpMkLst>
        </pc:cxnChg>
      </pc:sldChg>
      <pc:sldChg chg="add del">
        <pc:chgData name="Flávio Olimpio" userId="2d1d60667f675a7b" providerId="LiveId" clId="{4225516B-5763-4EC8-B877-8CCC37599306}" dt="2021-07-19T22:08:38.657" v="1993" actId="47"/>
        <pc:sldMkLst>
          <pc:docMk/>
          <pc:sldMk cId="711205323" sldId="392"/>
        </pc:sldMkLst>
      </pc:sldChg>
      <pc:sldChg chg="add del">
        <pc:chgData name="Flávio Olimpio" userId="2d1d60667f675a7b" providerId="LiveId" clId="{4225516B-5763-4EC8-B877-8CCC37599306}" dt="2021-07-19T22:25:15.948" v="2392"/>
        <pc:sldMkLst>
          <pc:docMk/>
          <pc:sldMk cId="1904908067" sldId="392"/>
        </pc:sldMkLst>
      </pc:sldChg>
      <pc:sldChg chg="add del">
        <pc:chgData name="Flávio Olimpio" userId="2d1d60667f675a7b" providerId="LiveId" clId="{4225516B-5763-4EC8-B877-8CCC37599306}" dt="2021-07-19T22:12:38.114" v="2091" actId="47"/>
        <pc:sldMkLst>
          <pc:docMk/>
          <pc:sldMk cId="3411892073" sldId="392"/>
        </pc:sldMkLst>
      </pc:sldChg>
      <pc:sldChg chg="addSp delSp modSp add mod">
        <pc:chgData name="Flávio Olimpio" userId="2d1d60667f675a7b" providerId="LiveId" clId="{4225516B-5763-4EC8-B877-8CCC37599306}" dt="2021-07-19T22:45:59.676" v="2668" actId="1076"/>
        <pc:sldMkLst>
          <pc:docMk/>
          <pc:sldMk cId="3503349909" sldId="392"/>
        </pc:sldMkLst>
        <pc:spChg chg="del">
          <ac:chgData name="Flávio Olimpio" userId="2d1d60667f675a7b" providerId="LiveId" clId="{4225516B-5763-4EC8-B877-8CCC37599306}" dt="2021-07-19T22:38:11.753" v="2547" actId="478"/>
          <ac:spMkLst>
            <pc:docMk/>
            <pc:sldMk cId="3503349909" sldId="392"/>
            <ac:spMk id="3" creationId="{EAA6E8DF-5467-452A-B829-AC0E3EBBA731}"/>
          </ac:spMkLst>
        </pc:spChg>
        <pc:spChg chg="add del mod">
          <ac:chgData name="Flávio Olimpio" userId="2d1d60667f675a7b" providerId="LiveId" clId="{4225516B-5763-4EC8-B877-8CCC37599306}" dt="2021-07-19T22:38:14.082" v="2548" actId="478"/>
          <ac:spMkLst>
            <pc:docMk/>
            <pc:sldMk cId="3503349909" sldId="392"/>
            <ac:spMk id="4" creationId="{92DEA197-2890-45C4-8DB1-0BDB14EB5090}"/>
          </ac:spMkLst>
        </pc:spChg>
        <pc:spChg chg="mod">
          <ac:chgData name="Flávio Olimpio" userId="2d1d60667f675a7b" providerId="LiveId" clId="{4225516B-5763-4EC8-B877-8CCC37599306}" dt="2021-07-19T22:38:08.978" v="2546" actId="1076"/>
          <ac:spMkLst>
            <pc:docMk/>
            <pc:sldMk cId="3503349909" sldId="392"/>
            <ac:spMk id="5" creationId="{346E1E85-7D53-40F2-9E4F-C9EC0C03BB27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6" creationId="{B7C87747-9178-426E-A7B9-72D1DCFE73C5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7" creationId="{84A94898-F941-47C5-B4E4-D6A2AB0D1871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9" creationId="{D549054C-38C3-431F-8204-F1D3F534C490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1" creationId="{7DB3E6CE-F050-4090-8FCB-10D92A35BAD9}"/>
          </ac:spMkLst>
        </pc:spChg>
        <pc:spChg chg="del">
          <ac:chgData name="Flávio Olimpio" userId="2d1d60667f675a7b" providerId="LiveId" clId="{4225516B-5763-4EC8-B877-8CCC37599306}" dt="2021-07-19T22:38:25.471" v="2551" actId="478"/>
          <ac:spMkLst>
            <pc:docMk/>
            <pc:sldMk cId="3503349909" sldId="392"/>
            <ac:spMk id="13" creationId="{3116EB4A-B5F6-43CC-A57C-0F1579D6D11C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14" creationId="{E3CF162E-9AEB-4042-BADB-E847FAF0855D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5" creationId="{94663EB7-C784-431E-9730-D58D121A5EA3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6" creationId="{B9D1207A-6A10-449D-B97B-867BF1200AA9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7" creationId="{EFF31F95-F914-486D-9C12-CE9107BFB2AE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8" creationId="{4186B59F-CDF2-4146-8D07-2BF72599A9B5}"/>
          </ac:spMkLst>
        </pc:spChg>
        <pc:spChg chg="mod">
          <ac:chgData name="Flávio Olimpio" userId="2d1d60667f675a7b" providerId="LiveId" clId="{4225516B-5763-4EC8-B877-8CCC37599306}" dt="2021-07-19T22:45:55.862" v="2667" actId="1076"/>
          <ac:spMkLst>
            <pc:docMk/>
            <pc:sldMk cId="3503349909" sldId="392"/>
            <ac:spMk id="19" creationId="{DC1B75C4-D5BA-42BF-BEB1-C27A04E0B081}"/>
          </ac:spMkLst>
        </pc:spChg>
        <pc:spChg chg="mod">
          <ac:chgData name="Flávio Olimpio" userId="2d1d60667f675a7b" providerId="LiveId" clId="{4225516B-5763-4EC8-B877-8CCC37599306}" dt="2021-07-19T22:45:59.676" v="2668" actId="1076"/>
          <ac:spMkLst>
            <pc:docMk/>
            <pc:sldMk cId="3503349909" sldId="392"/>
            <ac:spMk id="20" creationId="{9CBF9E3D-6570-4E5E-98FD-2E237997874B}"/>
          </ac:spMkLst>
        </pc:spChg>
        <pc:spChg chg="mod">
          <ac:chgData name="Flávio Olimpio" userId="2d1d60667f675a7b" providerId="LiveId" clId="{4225516B-5763-4EC8-B877-8CCC37599306}" dt="2021-07-19T22:42:24.579" v="2625" actId="20577"/>
          <ac:spMkLst>
            <pc:docMk/>
            <pc:sldMk cId="3503349909" sldId="392"/>
            <ac:spMk id="21" creationId="{0C02C20F-F78E-4630-A1CF-EE16DC623B40}"/>
          </ac:spMkLst>
        </pc:spChg>
        <pc:spChg chg="mod">
          <ac:chgData name="Flávio Olimpio" userId="2d1d60667f675a7b" providerId="LiveId" clId="{4225516B-5763-4EC8-B877-8CCC37599306}" dt="2021-07-19T22:41:04.859" v="2611" actId="1076"/>
          <ac:spMkLst>
            <pc:docMk/>
            <pc:sldMk cId="3503349909" sldId="392"/>
            <ac:spMk id="22" creationId="{FE05F796-BC04-45FF-B98A-E76B1777C4EF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23" creationId="{22094509-BB2C-4B7E-BB57-7576C839E7BB}"/>
          </ac:spMkLst>
        </pc:spChg>
        <pc:spChg chg="mod">
          <ac:chgData name="Flávio Olimpio" userId="2d1d60667f675a7b" providerId="LiveId" clId="{4225516B-5763-4EC8-B877-8CCC37599306}" dt="2021-07-19T22:42:42.348" v="2626"/>
          <ac:spMkLst>
            <pc:docMk/>
            <pc:sldMk cId="3503349909" sldId="392"/>
            <ac:spMk id="24" creationId="{82F60430-B1A1-439B-993A-9BBFDD24FB83}"/>
          </ac:spMkLst>
        </pc:spChg>
        <pc:spChg chg="mod">
          <ac:chgData name="Flávio Olimpio" userId="2d1d60667f675a7b" providerId="LiveId" clId="{4225516B-5763-4EC8-B877-8CCC37599306}" dt="2021-07-19T22:42:52.670" v="2630" actId="20577"/>
          <ac:spMkLst>
            <pc:docMk/>
            <pc:sldMk cId="3503349909" sldId="392"/>
            <ac:spMk id="25" creationId="{94E00ADA-776B-462A-9D13-9A9BFCA3B837}"/>
          </ac:spMkLst>
        </pc:spChg>
        <pc:spChg chg="mod">
          <ac:chgData name="Flávio Olimpio" userId="2d1d60667f675a7b" providerId="LiveId" clId="{4225516B-5763-4EC8-B877-8CCC37599306}" dt="2021-07-19T22:44:15.560" v="2643" actId="1076"/>
          <ac:spMkLst>
            <pc:docMk/>
            <pc:sldMk cId="3503349909" sldId="392"/>
            <ac:spMk id="28" creationId="{E35F340B-6551-457D-AEEB-E7925DA11698}"/>
          </ac:spMkLst>
        </pc:spChg>
        <pc:spChg chg="mod">
          <ac:chgData name="Flávio Olimpio" userId="2d1d60667f675a7b" providerId="LiveId" clId="{4225516B-5763-4EC8-B877-8CCC37599306}" dt="2021-07-19T22:44:26.950" v="2647" actId="20577"/>
          <ac:spMkLst>
            <pc:docMk/>
            <pc:sldMk cId="3503349909" sldId="392"/>
            <ac:spMk id="29" creationId="{AD92F45A-7879-4393-ABEF-BA56886C40DE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30" creationId="{DC0B8797-5948-4FC2-8B60-0E1BCDD4644B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31" creationId="{4534FC2F-0F7F-4F9B-B71B-ACEB3FD3E108}"/>
          </ac:spMkLst>
        </pc:spChg>
        <pc:spChg chg="mod">
          <ac:chgData name="Flávio Olimpio" userId="2d1d60667f675a7b" providerId="LiveId" clId="{4225516B-5763-4EC8-B877-8CCC37599306}" dt="2021-07-19T22:45:07.076" v="2656" actId="20577"/>
          <ac:spMkLst>
            <pc:docMk/>
            <pc:sldMk cId="3503349909" sldId="392"/>
            <ac:spMk id="39" creationId="{2A7D67CE-19A7-4DAD-8E55-CC432DDE56B8}"/>
          </ac:spMkLst>
        </pc:spChg>
        <pc:spChg chg="mod">
          <ac:chgData name="Flávio Olimpio" userId="2d1d60667f675a7b" providerId="LiveId" clId="{4225516B-5763-4EC8-B877-8CCC37599306}" dt="2021-07-19T22:44:57.444" v="2654" actId="20577"/>
          <ac:spMkLst>
            <pc:docMk/>
            <pc:sldMk cId="3503349909" sldId="392"/>
            <ac:spMk id="40" creationId="{1AF13DA7-C5AA-4435-9B6A-4CDBCE813A1C}"/>
          </ac:spMkLst>
        </pc:spChg>
        <pc:spChg chg="mod">
          <ac:chgData name="Flávio Olimpio" userId="2d1d60667f675a7b" providerId="LiveId" clId="{4225516B-5763-4EC8-B877-8CCC37599306}" dt="2021-07-19T22:45:39.920" v="2666" actId="1076"/>
          <ac:spMkLst>
            <pc:docMk/>
            <pc:sldMk cId="3503349909" sldId="392"/>
            <ac:spMk id="41" creationId="{3D32AFF1-F925-43B4-860A-2A8E0F31F358}"/>
          </ac:spMkLst>
        </pc:spChg>
        <pc:spChg chg="mod">
          <ac:chgData name="Flávio Olimpio" userId="2d1d60667f675a7b" providerId="LiveId" clId="{4225516B-5763-4EC8-B877-8CCC37599306}" dt="2021-07-19T22:45:39.553" v="2665" actId="1076"/>
          <ac:spMkLst>
            <pc:docMk/>
            <pc:sldMk cId="3503349909" sldId="392"/>
            <ac:spMk id="42" creationId="{3199FCEA-FD99-47DC-9863-02F10A8E9CE6}"/>
          </ac:spMkLst>
        </pc:spChg>
        <pc:spChg chg="mod">
          <ac:chgData name="Flávio Olimpio" userId="2d1d60667f675a7b" providerId="LiveId" clId="{4225516B-5763-4EC8-B877-8CCC37599306}" dt="2021-07-19T22:45:39.280" v="2664" actId="1076"/>
          <ac:spMkLst>
            <pc:docMk/>
            <pc:sldMk cId="3503349909" sldId="392"/>
            <ac:spMk id="44" creationId="{096B30EC-927D-4C43-B3B5-5DB71666860F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45" creationId="{C1F15715-3A58-4BE4-A6EC-2FA1F9B4A327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47" creationId="{9211A4C2-E5EC-45E4-B122-F4F69BA3322C}"/>
          </ac:spMkLst>
        </pc:sp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26" creationId="{8EFFBEB4-49B7-42C7-8BD3-A8AAEE9E2172}"/>
          </ac:cxnSpMkLst>
        </pc:cxn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34" creationId="{F953D492-C44E-4BD7-845D-94B087EF0475}"/>
          </ac:cxnSpMkLst>
        </pc:cxn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37" creationId="{638CBCF1-371B-43B0-A169-3E7E54D1C70A}"/>
          </ac:cxnSpMkLst>
        </pc:cxnChg>
      </pc:sldChg>
      <pc:sldChg chg="add del">
        <pc:chgData name="Flávio Olimpio" userId="2d1d60667f675a7b" providerId="LiveId" clId="{4225516B-5763-4EC8-B877-8CCC37599306}" dt="2021-07-19T22:25:15.948" v="2392"/>
        <pc:sldMkLst>
          <pc:docMk/>
          <pc:sldMk cId="2055689024" sldId="393"/>
        </pc:sldMkLst>
      </pc:sldChg>
      <pc:sldChg chg="addSp delSp modSp new mod">
        <pc:chgData name="Flávio Olimpio" userId="2d1d60667f675a7b" providerId="LiveId" clId="{4225516B-5763-4EC8-B877-8CCC37599306}" dt="2021-07-19T22:53:06.122" v="2718" actId="1076"/>
        <pc:sldMkLst>
          <pc:docMk/>
          <pc:sldMk cId="2265422838" sldId="393"/>
        </pc:sldMkLst>
        <pc:spChg chg="del">
          <ac:chgData name="Flávio Olimpio" userId="2d1d60667f675a7b" providerId="LiveId" clId="{4225516B-5763-4EC8-B877-8CCC37599306}" dt="2021-07-19T22:48:23.807" v="2670" actId="478"/>
          <ac:spMkLst>
            <pc:docMk/>
            <pc:sldMk cId="2265422838" sldId="393"/>
            <ac:spMk id="2" creationId="{01C84A60-8DDC-4A69-A32C-42EE47AF56A5}"/>
          </ac:spMkLst>
        </pc:spChg>
        <pc:spChg chg="del">
          <ac:chgData name="Flávio Olimpio" userId="2d1d60667f675a7b" providerId="LiveId" clId="{4225516B-5763-4EC8-B877-8CCC37599306}" dt="2021-07-19T22:50:15.566" v="2693" actId="478"/>
          <ac:spMkLst>
            <pc:docMk/>
            <pc:sldMk cId="2265422838" sldId="393"/>
            <ac:spMk id="3" creationId="{C534C9E1-8A0A-4F4C-BE1C-74EDF425035E}"/>
          </ac:spMkLst>
        </pc:spChg>
        <pc:spChg chg="del">
          <ac:chgData name="Flávio Olimpio" userId="2d1d60667f675a7b" providerId="LiveId" clId="{4225516B-5763-4EC8-B877-8CCC37599306}" dt="2021-07-19T22:50:16.750" v="2694" actId="478"/>
          <ac:spMkLst>
            <pc:docMk/>
            <pc:sldMk cId="2265422838" sldId="393"/>
            <ac:spMk id="4" creationId="{E09CEC96-5951-4D5E-9E34-30ED8AC0D0B6}"/>
          </ac:spMkLst>
        </pc:spChg>
        <pc:spChg chg="add mod">
          <ac:chgData name="Flávio Olimpio" userId="2d1d60667f675a7b" providerId="LiveId" clId="{4225516B-5763-4EC8-B877-8CCC37599306}" dt="2021-07-19T22:48:36.638" v="2692" actId="1076"/>
          <ac:spMkLst>
            <pc:docMk/>
            <pc:sldMk cId="2265422838" sldId="393"/>
            <ac:spMk id="5" creationId="{A092E7D5-CFEE-4798-B307-8E63C82CE334}"/>
          </ac:spMkLst>
        </pc:spChg>
        <pc:spChg chg="add del mod">
          <ac:chgData name="Flávio Olimpio" userId="2d1d60667f675a7b" providerId="LiveId" clId="{4225516B-5763-4EC8-B877-8CCC37599306}" dt="2021-07-19T22:50:19.088" v="2696"/>
          <ac:spMkLst>
            <pc:docMk/>
            <pc:sldMk cId="2265422838" sldId="393"/>
            <ac:spMk id="6" creationId="{E90884B1-F52E-434B-A30C-019389BC292B}"/>
          </ac:spMkLst>
        </pc:spChg>
        <pc:spChg chg="add mod">
          <ac:chgData name="Flávio Olimpio" userId="2d1d60667f675a7b" providerId="LiveId" clId="{4225516B-5763-4EC8-B877-8CCC37599306}" dt="2021-07-19T22:52:43.791" v="2715" actId="123"/>
          <ac:spMkLst>
            <pc:docMk/>
            <pc:sldMk cId="2265422838" sldId="393"/>
            <ac:spMk id="11" creationId="{AE5F0E34-DDD8-41CF-ACD9-17A481AAF2F3}"/>
          </ac:spMkLst>
        </pc:spChg>
        <pc:picChg chg="add mod">
          <ac:chgData name="Flávio Olimpio" userId="2d1d60667f675a7b" providerId="LiveId" clId="{4225516B-5763-4EC8-B877-8CCC37599306}" dt="2021-07-19T22:52:53.936" v="2716" actId="1076"/>
          <ac:picMkLst>
            <pc:docMk/>
            <pc:sldMk cId="2265422838" sldId="393"/>
            <ac:picMk id="8" creationId="{57868629-714A-4F7B-ADC0-793E31AE59EF}"/>
          </ac:picMkLst>
        </pc:picChg>
        <pc:picChg chg="add mod">
          <ac:chgData name="Flávio Olimpio" userId="2d1d60667f675a7b" providerId="LiveId" clId="{4225516B-5763-4EC8-B877-8CCC37599306}" dt="2021-07-19T22:53:06.122" v="2718" actId="1076"/>
          <ac:picMkLst>
            <pc:docMk/>
            <pc:sldMk cId="2265422838" sldId="393"/>
            <ac:picMk id="1026" creationId="{9DDA1734-A925-4903-AE48-0D2A80F67B00}"/>
          </ac:picMkLst>
        </pc:picChg>
      </pc:sldChg>
      <pc:sldChg chg="modSp add mod">
        <pc:chgData name="Flávio Olimpio" userId="2d1d60667f675a7b" providerId="LiveId" clId="{4225516B-5763-4EC8-B877-8CCC37599306}" dt="2021-07-19T22:54:13.663" v="2724" actId="20577"/>
        <pc:sldMkLst>
          <pc:docMk/>
          <pc:sldMk cId="1160531037" sldId="394"/>
        </pc:sldMkLst>
        <pc:spChg chg="mod">
          <ac:chgData name="Flávio Olimpio" userId="2d1d60667f675a7b" providerId="LiveId" clId="{4225516B-5763-4EC8-B877-8CCC37599306}" dt="2021-07-19T22:54:13.663" v="2724" actId="20577"/>
          <ac:spMkLst>
            <pc:docMk/>
            <pc:sldMk cId="1160531037" sldId="394"/>
            <ac:spMk id="5" creationId="{A092E7D5-CFEE-4798-B307-8E63C82CE3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1629-F71C-463A-BA8F-EEAAD964E2A7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06E2-2D13-4567-8E01-2EC54C28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44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06E2-2D13-4567-8E01-2EC54C2898B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8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1594" y="82372"/>
            <a:ext cx="362881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48335" y="2571751"/>
            <a:ext cx="3824732" cy="233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226-FD11-41D0-B9E1-99E93D9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6609-E9C9-4C98-815B-2192053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F547-39DD-4D95-B1D7-179D6DA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91F3-42D3-4729-8D65-84C15FEBD7E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69DFF1-A740-4BD6-8B5A-7B056464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703279-AFED-4E43-A5DB-C39F2AE9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874636-530F-4794-A66E-52DEB7CB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5BE57-4646-4678-80B1-3877431EBD7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6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860" y="82372"/>
            <a:ext cx="1058428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189" y="2296439"/>
            <a:ext cx="109372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02DE46-7A65-4755-9557-4E68A30A40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45908"/>
            <a:ext cx="12192000" cy="677108"/>
          </a:xfrm>
        </p:spPr>
        <p:txBody>
          <a:bodyPr anchor="ctr"/>
          <a:lstStyle/>
          <a:p>
            <a:r>
              <a:rPr lang="pt-BR" altLang="en-US" sz="4400" dirty="0">
                <a:solidFill>
                  <a:schemeClr val="tx1"/>
                </a:solidFill>
              </a:rPr>
              <a:t>Estrutura Atômica: Átomos Multieletrônicos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A5FF5AE8-B62B-47CF-AB76-C1D90816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958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alibri Light" panose="020F0302020204030204" pitchFamily="34" charset="0"/>
              </a:rPr>
              <a:t>Prof° MSc. Flávio Olimpio Sanches Neto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9C29AE34-3EC8-4A99-85E4-CC836AFC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13"/>
            <a:ext cx="25527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4559486-C8D8-4544-81A5-6805CBCEC6BD}"/>
              </a:ext>
            </a:extLst>
          </p:cNvPr>
          <p:cNvSpPr/>
          <p:nvPr/>
        </p:nvSpPr>
        <p:spPr>
          <a:xfrm>
            <a:off x="3470125" y="257784"/>
            <a:ext cx="374192" cy="22098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B481D29-D1C1-46B4-8AAF-AFCDD2A1E239}"/>
              </a:ext>
            </a:extLst>
          </p:cNvPr>
          <p:cNvSpPr/>
          <p:nvPr/>
        </p:nvSpPr>
        <p:spPr>
          <a:xfrm>
            <a:off x="3494765" y="572312"/>
            <a:ext cx="5212080" cy="32004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B9262FD-F484-4FD8-96EB-2A9669BAC4D4}"/>
              </a:ext>
            </a:extLst>
          </p:cNvPr>
          <p:cNvSpPr txBox="1">
            <a:spLocks/>
          </p:cNvSpPr>
          <p:nvPr/>
        </p:nvSpPr>
        <p:spPr>
          <a:xfrm>
            <a:off x="381000" y="3566400"/>
            <a:ext cx="470980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kern="0" dirty="0">
                <a:solidFill>
                  <a:srgbClr val="FF0000"/>
                </a:solidFill>
              </a:rPr>
              <a:t>Li</a:t>
            </a:r>
            <a:r>
              <a:rPr lang="pt-BR" sz="2000" kern="0" dirty="0"/>
              <a:t>   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1 </a:t>
            </a:r>
            <a:r>
              <a:rPr lang="pt-BR" sz="2000" kern="0" dirty="0"/>
              <a:t>		</a:t>
            </a:r>
            <a:r>
              <a:rPr lang="pt-BR" sz="2000" kern="0" dirty="0">
                <a:solidFill>
                  <a:srgbClr val="FF0000"/>
                </a:solidFill>
              </a:rPr>
              <a:t>N</a:t>
            </a:r>
            <a:r>
              <a:rPr lang="pt-BR" sz="2000" kern="0" dirty="0"/>
              <a:t>   – 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</a:t>
            </a:r>
            <a:r>
              <a:rPr lang="pt-BR" sz="2000" kern="0" dirty="0"/>
              <a:t> 2p</a:t>
            </a:r>
            <a:r>
              <a:rPr lang="pt-BR" sz="2000" kern="0" baseline="30000" dirty="0"/>
              <a:t>3 </a:t>
            </a:r>
            <a:r>
              <a:rPr lang="pt-BR" sz="2000" kern="0" dirty="0">
                <a:solidFill>
                  <a:srgbClr val="FF0000"/>
                </a:solidFill>
              </a:rPr>
              <a:t>Be</a:t>
            </a:r>
            <a:r>
              <a:rPr lang="pt-BR" sz="2000" kern="0" dirty="0"/>
              <a:t> 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 </a:t>
            </a:r>
            <a:r>
              <a:rPr lang="pt-BR" sz="2000" kern="0" dirty="0"/>
              <a:t>		</a:t>
            </a:r>
            <a:r>
              <a:rPr lang="pt-BR" sz="2000" kern="0" dirty="0">
                <a:solidFill>
                  <a:srgbClr val="FF0000"/>
                </a:solidFill>
              </a:rPr>
              <a:t>O</a:t>
            </a:r>
            <a:r>
              <a:rPr lang="pt-BR" sz="2000" kern="0" dirty="0"/>
              <a:t>   – 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</a:t>
            </a:r>
            <a:r>
              <a:rPr lang="pt-BR" sz="2000" kern="0" dirty="0"/>
              <a:t> 2p</a:t>
            </a:r>
            <a:r>
              <a:rPr lang="pt-BR" sz="2000" kern="0" baseline="30000" dirty="0"/>
              <a:t>4</a:t>
            </a:r>
          </a:p>
          <a:p>
            <a:pPr algn="just"/>
            <a:r>
              <a:rPr lang="pt-BR" sz="2000" kern="0" dirty="0">
                <a:solidFill>
                  <a:srgbClr val="FF0000"/>
                </a:solidFill>
              </a:rPr>
              <a:t>B</a:t>
            </a:r>
            <a:r>
              <a:rPr lang="pt-BR" sz="2000" kern="0" dirty="0"/>
              <a:t>   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</a:t>
            </a:r>
            <a:r>
              <a:rPr lang="pt-BR" sz="2000" kern="0" dirty="0"/>
              <a:t> 2p</a:t>
            </a:r>
            <a:r>
              <a:rPr lang="pt-BR" sz="2000" kern="0" baseline="30000" dirty="0"/>
              <a:t>1</a:t>
            </a:r>
            <a:r>
              <a:rPr lang="pt-BR" sz="2000" kern="0" dirty="0"/>
              <a:t> 	</a:t>
            </a:r>
            <a:r>
              <a:rPr lang="pt-BR" sz="2000" kern="0" dirty="0">
                <a:solidFill>
                  <a:srgbClr val="FF0000"/>
                </a:solidFill>
              </a:rPr>
              <a:t>F</a:t>
            </a:r>
            <a:r>
              <a:rPr lang="pt-BR" sz="2000" kern="0" dirty="0"/>
              <a:t>   –  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</a:t>
            </a:r>
            <a:r>
              <a:rPr lang="pt-BR" sz="2000" kern="0" dirty="0"/>
              <a:t> 2p</a:t>
            </a:r>
            <a:r>
              <a:rPr lang="pt-BR" sz="2000" kern="0" baseline="30000" dirty="0"/>
              <a:t>5</a:t>
            </a:r>
          </a:p>
          <a:p>
            <a:pPr algn="just"/>
            <a:r>
              <a:rPr lang="pt-BR" sz="2000" kern="0" dirty="0">
                <a:solidFill>
                  <a:srgbClr val="FF0000"/>
                </a:solidFill>
              </a:rPr>
              <a:t>C</a:t>
            </a:r>
            <a:r>
              <a:rPr lang="pt-BR" sz="2000" kern="0" dirty="0"/>
              <a:t>   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</a:t>
            </a:r>
            <a:r>
              <a:rPr lang="pt-BR" sz="2000" kern="0" dirty="0"/>
              <a:t> 2p</a:t>
            </a:r>
            <a:r>
              <a:rPr lang="pt-BR" sz="2000" kern="0" baseline="30000" dirty="0"/>
              <a:t>2</a:t>
            </a:r>
            <a:r>
              <a:rPr lang="pt-BR" sz="2000" kern="0" dirty="0"/>
              <a:t> 	</a:t>
            </a:r>
            <a:r>
              <a:rPr lang="pt-BR" sz="2000" kern="0" dirty="0">
                <a:solidFill>
                  <a:srgbClr val="FF0000"/>
                </a:solidFill>
              </a:rPr>
              <a:t>Ne</a:t>
            </a:r>
            <a:r>
              <a:rPr lang="pt-BR" sz="2000" kern="0" dirty="0"/>
              <a:t> – 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</a:t>
            </a:r>
            <a:r>
              <a:rPr lang="pt-BR" sz="2000" kern="0" dirty="0"/>
              <a:t> 2p</a:t>
            </a:r>
            <a:r>
              <a:rPr lang="pt-BR" sz="2000" kern="0" baseline="30000" dirty="0"/>
              <a:t>6</a:t>
            </a:r>
            <a:endParaRPr lang="pt-BR" sz="2000" b="1" kern="0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Prático e Básico: Tabela periódica I - Introdução e organização da tabela  periódica">
            <a:extLst>
              <a:ext uri="{FF2B5EF4-FFF2-40B4-BE49-F238E27FC236}">
                <a16:creationId xmlns:a16="http://schemas.microsoft.com/office/drawing/2014/main" id="{9776F284-96C9-4E9C-BE62-338AFEE4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757" y="228600"/>
            <a:ext cx="5351243" cy="306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DD0C0513-98F2-4453-A197-4F37C2910C27}"/>
              </a:ext>
            </a:extLst>
          </p:cNvPr>
          <p:cNvSpPr/>
          <p:nvPr/>
        </p:nvSpPr>
        <p:spPr>
          <a:xfrm>
            <a:off x="4326157" y="192447"/>
            <a:ext cx="2514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95BE779-55E1-46A5-A80D-F9554EA5C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13777" y="1357902"/>
                <a:ext cx="3067332" cy="39895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𝑒𝑓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pt-BR" sz="2400" b="0" i="1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pt-BR" sz="11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D95BE779-55E1-46A5-A80D-F9554EA5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777" y="1357902"/>
                <a:ext cx="3067332" cy="398955"/>
              </a:xfrm>
              <a:prstGeom prst="rect">
                <a:avLst/>
              </a:prstGeom>
              <a:blipFill>
                <a:blip r:embed="rId3"/>
                <a:stretch>
                  <a:fillRect b="-35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4EBC7FF-ADAA-472C-956F-D357FD78D32C}"/>
              </a:ext>
            </a:extLst>
          </p:cNvPr>
          <p:cNvSpPr txBox="1">
            <a:spLocks/>
          </p:cNvSpPr>
          <p:nvPr/>
        </p:nvSpPr>
        <p:spPr>
          <a:xfrm>
            <a:off x="381000" y="5134776"/>
            <a:ext cx="4709809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kern="0" dirty="0">
                <a:solidFill>
                  <a:srgbClr val="7030A0"/>
                </a:solidFill>
              </a:rPr>
              <a:t>H</a:t>
            </a:r>
            <a:r>
              <a:rPr lang="pt-BR" sz="2000" kern="0" baseline="-25000" dirty="0">
                <a:solidFill>
                  <a:srgbClr val="7030A0"/>
                </a:solidFill>
              </a:rPr>
              <a:t>1</a:t>
            </a:r>
            <a:r>
              <a:rPr lang="pt-BR" sz="2000" kern="0" dirty="0"/>
              <a:t>       – 1s</a:t>
            </a:r>
            <a:r>
              <a:rPr lang="pt-BR" sz="2000" kern="0" baseline="30000" dirty="0"/>
              <a:t>1</a:t>
            </a:r>
            <a:endParaRPr lang="pt-BR" sz="2000" kern="0" dirty="0">
              <a:solidFill>
                <a:srgbClr val="7030A0"/>
              </a:solidFill>
            </a:endParaRPr>
          </a:p>
          <a:p>
            <a:pPr algn="just"/>
            <a:r>
              <a:rPr lang="pt-BR" sz="2000" kern="0" dirty="0">
                <a:solidFill>
                  <a:srgbClr val="7030A0"/>
                </a:solidFill>
              </a:rPr>
              <a:t>Li</a:t>
            </a:r>
            <a:r>
              <a:rPr lang="pt-BR" sz="2000" kern="0" baseline="-25000" dirty="0">
                <a:solidFill>
                  <a:srgbClr val="7030A0"/>
                </a:solidFill>
              </a:rPr>
              <a:t>3</a:t>
            </a:r>
            <a:r>
              <a:rPr lang="pt-BR" sz="2000" kern="0" dirty="0"/>
              <a:t>      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1 </a:t>
            </a:r>
            <a:r>
              <a:rPr lang="pt-BR" sz="2000" kern="0" dirty="0"/>
              <a:t>		</a:t>
            </a:r>
          </a:p>
          <a:p>
            <a:pPr algn="just"/>
            <a:r>
              <a:rPr lang="pt-BR" sz="2000" kern="0" dirty="0">
                <a:solidFill>
                  <a:srgbClr val="7030A0"/>
                </a:solidFill>
              </a:rPr>
              <a:t>Na</a:t>
            </a:r>
            <a:r>
              <a:rPr lang="pt-BR" sz="2000" kern="0" baseline="-25000" dirty="0">
                <a:solidFill>
                  <a:srgbClr val="7030A0"/>
                </a:solidFill>
              </a:rPr>
              <a:t>11    </a:t>
            </a:r>
            <a:r>
              <a:rPr lang="pt-BR" sz="2000" kern="0" dirty="0"/>
              <a:t>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2s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 2p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6</a:t>
            </a:r>
            <a:r>
              <a:rPr lang="pt-BR" sz="2000" kern="0" dirty="0"/>
              <a:t>3s</a:t>
            </a:r>
            <a:r>
              <a:rPr lang="pt-BR" sz="2000" kern="0" baseline="30000" dirty="0"/>
              <a:t>1 </a:t>
            </a:r>
            <a:r>
              <a:rPr lang="pt-BR" sz="2000" kern="0" dirty="0"/>
              <a:t>	</a:t>
            </a:r>
            <a:endParaRPr lang="pt-BR" sz="2000" kern="0" baseline="30000" dirty="0"/>
          </a:p>
          <a:p>
            <a:pPr algn="just"/>
            <a:r>
              <a:rPr lang="pt-BR" sz="2000" kern="0" dirty="0">
                <a:solidFill>
                  <a:srgbClr val="7030A0"/>
                </a:solidFill>
              </a:rPr>
              <a:t>K</a:t>
            </a:r>
            <a:r>
              <a:rPr lang="pt-BR" sz="2000" kern="0" baseline="-25000" dirty="0">
                <a:solidFill>
                  <a:srgbClr val="7030A0"/>
                </a:solidFill>
              </a:rPr>
              <a:t>19</a:t>
            </a:r>
            <a:r>
              <a:rPr lang="pt-BR" sz="2000" kern="0" dirty="0"/>
              <a:t>     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2s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 2p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6</a:t>
            </a:r>
            <a:r>
              <a:rPr lang="pt-BR" sz="2000" kern="0" dirty="0">
                <a:solidFill>
                  <a:srgbClr val="00B0F0"/>
                </a:solidFill>
              </a:rPr>
              <a:t>3s</a:t>
            </a:r>
            <a:r>
              <a:rPr lang="pt-BR" sz="2000" kern="0" baseline="30000" dirty="0">
                <a:solidFill>
                  <a:srgbClr val="00B0F0"/>
                </a:solidFill>
              </a:rPr>
              <a:t>1</a:t>
            </a:r>
            <a:r>
              <a:rPr lang="pt-BR" sz="2000" kern="0" dirty="0">
                <a:solidFill>
                  <a:srgbClr val="00B0F0"/>
                </a:solidFill>
              </a:rPr>
              <a:t>3p</a:t>
            </a:r>
            <a:r>
              <a:rPr lang="pt-BR" sz="2000" kern="0" baseline="30000" dirty="0">
                <a:solidFill>
                  <a:srgbClr val="00B0F0"/>
                </a:solidFill>
              </a:rPr>
              <a:t>6</a:t>
            </a:r>
            <a:r>
              <a:rPr lang="pt-BR" sz="2000" kern="0" dirty="0"/>
              <a:t>4s</a:t>
            </a:r>
            <a:r>
              <a:rPr lang="pt-BR" sz="2000" kern="0" baseline="30000" dirty="0"/>
              <a:t>1 </a:t>
            </a:r>
            <a:r>
              <a:rPr lang="pt-BR" sz="2000" kern="0" dirty="0"/>
              <a:t> 	</a:t>
            </a:r>
            <a:endParaRPr lang="pt-BR" sz="2000" kern="0" baseline="30000" dirty="0"/>
          </a:p>
          <a:p>
            <a:pPr algn="just"/>
            <a:r>
              <a:rPr lang="pt-BR" sz="2000" kern="0" dirty="0">
                <a:solidFill>
                  <a:srgbClr val="7030A0"/>
                </a:solidFill>
              </a:rPr>
              <a:t>Rb</a:t>
            </a:r>
            <a:r>
              <a:rPr lang="pt-BR" sz="2000" kern="0" baseline="-25000" dirty="0">
                <a:solidFill>
                  <a:srgbClr val="7030A0"/>
                </a:solidFill>
              </a:rPr>
              <a:t>37</a:t>
            </a:r>
            <a:r>
              <a:rPr lang="pt-BR" sz="2000" kern="0" dirty="0"/>
              <a:t>   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2s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 2p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6</a:t>
            </a:r>
            <a:r>
              <a:rPr lang="pt-BR" sz="2000" kern="0" dirty="0">
                <a:solidFill>
                  <a:srgbClr val="00B0F0"/>
                </a:solidFill>
              </a:rPr>
              <a:t>3s</a:t>
            </a:r>
            <a:r>
              <a:rPr lang="pt-BR" sz="2000" kern="0" baseline="30000" dirty="0">
                <a:solidFill>
                  <a:srgbClr val="00B0F0"/>
                </a:solidFill>
              </a:rPr>
              <a:t>1</a:t>
            </a:r>
            <a:r>
              <a:rPr lang="pt-BR" sz="2000" kern="0" dirty="0">
                <a:solidFill>
                  <a:srgbClr val="00B0F0"/>
                </a:solidFill>
              </a:rPr>
              <a:t>3p</a:t>
            </a:r>
            <a:r>
              <a:rPr lang="pt-BR" sz="2000" kern="0" baseline="30000" dirty="0">
                <a:solidFill>
                  <a:srgbClr val="00B0F0"/>
                </a:solidFill>
              </a:rPr>
              <a:t>6</a:t>
            </a:r>
            <a:r>
              <a:rPr lang="pt-BR" sz="2000" kern="0" dirty="0">
                <a:solidFill>
                  <a:srgbClr val="00B050"/>
                </a:solidFill>
              </a:rPr>
              <a:t>4s</a:t>
            </a:r>
            <a:r>
              <a:rPr lang="pt-BR" sz="2000" kern="0" baseline="30000" dirty="0">
                <a:solidFill>
                  <a:srgbClr val="00B050"/>
                </a:solidFill>
              </a:rPr>
              <a:t>2</a:t>
            </a:r>
            <a:r>
              <a:rPr lang="pt-BR" sz="2000" kern="0" dirty="0">
                <a:solidFill>
                  <a:srgbClr val="00B0F0"/>
                </a:solidFill>
              </a:rPr>
              <a:t>3d</a:t>
            </a:r>
            <a:r>
              <a:rPr lang="pt-BR" sz="2000" kern="0" baseline="30000" dirty="0">
                <a:solidFill>
                  <a:srgbClr val="00B0F0"/>
                </a:solidFill>
              </a:rPr>
              <a:t>10</a:t>
            </a:r>
            <a:r>
              <a:rPr lang="pt-BR" sz="2000" kern="0" dirty="0">
                <a:solidFill>
                  <a:srgbClr val="00B050"/>
                </a:solidFill>
              </a:rPr>
              <a:t>4p</a:t>
            </a:r>
            <a:r>
              <a:rPr lang="pt-BR" sz="2000" kern="0" baseline="30000" dirty="0">
                <a:solidFill>
                  <a:srgbClr val="00B050"/>
                </a:solidFill>
              </a:rPr>
              <a:t>6</a:t>
            </a:r>
            <a:r>
              <a:rPr lang="pt-BR" sz="2000" kern="0" dirty="0"/>
              <a:t>5s</a:t>
            </a:r>
            <a:r>
              <a:rPr lang="pt-BR" sz="2000" kern="0" baseline="30000" dirty="0"/>
              <a:t>1</a:t>
            </a:r>
            <a:endParaRPr lang="pt-BR" sz="2000" kern="0" dirty="0">
              <a:solidFill>
                <a:srgbClr val="00B050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C306E55-C0D0-418C-AB69-D7DD5EEFE2C1}"/>
              </a:ext>
            </a:extLst>
          </p:cNvPr>
          <p:cNvSpPr txBox="1">
            <a:spLocks/>
          </p:cNvSpPr>
          <p:nvPr/>
        </p:nvSpPr>
        <p:spPr>
          <a:xfrm>
            <a:off x="7777660" y="3771439"/>
            <a:ext cx="227223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kern="0" dirty="0"/>
              <a:t>Regras de Slater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615EB5-A52C-4F72-8695-42427B9DB64D}"/>
              </a:ext>
            </a:extLst>
          </p:cNvPr>
          <p:cNvSpPr txBox="1"/>
          <p:nvPr/>
        </p:nvSpPr>
        <p:spPr>
          <a:xfrm>
            <a:off x="6477000" y="4568782"/>
            <a:ext cx="5181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kern="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 do escopo do curso de Química Geral</a:t>
            </a:r>
          </a:p>
        </p:txBody>
      </p:sp>
    </p:spTree>
    <p:extLst>
      <p:ext uri="{BB962C8B-B14F-4D97-AF65-F5344CB8AC3E}">
        <p14:creationId xmlns:p14="http://schemas.microsoft.com/office/powerpoint/2010/main" val="251858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5" grpId="0"/>
      <p:bldP spid="7" grpId="0" animBg="1"/>
      <p:bldP spid="9" grpId="0"/>
      <p:bldP spid="10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EAE2A14-7DC3-4B72-8D9E-4C5B4873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7" t="4329" r="5867" b="63202"/>
          <a:stretch/>
        </p:blipFill>
        <p:spPr bwMode="auto">
          <a:xfrm>
            <a:off x="1968501" y="367304"/>
            <a:ext cx="184149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EF5A66D-F251-4AAA-975B-A612EF884648}"/>
              </a:ext>
            </a:extLst>
          </p:cNvPr>
          <p:cNvGrpSpPr/>
          <p:nvPr/>
        </p:nvGrpSpPr>
        <p:grpSpPr>
          <a:xfrm>
            <a:off x="1968039" y="4496797"/>
            <a:ext cx="2133600" cy="1564526"/>
            <a:chOff x="3124200" y="437026"/>
            <a:chExt cx="2133600" cy="156452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16D3EB15-1A76-47D9-977D-2CC49576B7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69" t="36807" r="3706" b="36527"/>
            <a:stretch/>
          </p:blipFill>
          <p:spPr bwMode="auto">
            <a:xfrm>
              <a:off x="3124200" y="437026"/>
              <a:ext cx="2133600" cy="1564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2497D3A-DA69-424B-8A62-72319CB54A92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601579"/>
              <a:ext cx="0" cy="1227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7193E5A-49C5-4FAC-8831-8596F2181D5C}"/>
              </a:ext>
            </a:extLst>
          </p:cNvPr>
          <p:cNvGrpSpPr/>
          <p:nvPr/>
        </p:nvGrpSpPr>
        <p:grpSpPr>
          <a:xfrm>
            <a:off x="7924800" y="393153"/>
            <a:ext cx="2203822" cy="2203822"/>
            <a:chOff x="1414166" y="3737737"/>
            <a:chExt cx="2203822" cy="220382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A20EE8A-91C8-437D-9E00-E82CD1EC79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47" t="36798" r="65279" b="46967"/>
            <a:stretch/>
          </p:blipFill>
          <p:spPr bwMode="auto">
            <a:xfrm rot="1992766">
              <a:off x="1414166" y="3737737"/>
              <a:ext cx="2203822" cy="2203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4B793702-A41D-4C91-94A9-C5EE709DCC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766" y="4069264"/>
              <a:ext cx="1176634" cy="15476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luxograma: Conector 17">
            <a:extLst>
              <a:ext uri="{FF2B5EF4-FFF2-40B4-BE49-F238E27FC236}">
                <a16:creationId xmlns:a16="http://schemas.microsoft.com/office/drawing/2014/main" id="{1AA3B573-1910-4B20-B55E-9B1F494FC7D2}"/>
              </a:ext>
            </a:extLst>
          </p:cNvPr>
          <p:cNvSpPr/>
          <p:nvPr/>
        </p:nvSpPr>
        <p:spPr>
          <a:xfrm>
            <a:off x="2749549" y="2311215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1A5E2DE6-4CF9-4BAD-800B-AC0A7630441A}"/>
              </a:ext>
            </a:extLst>
          </p:cNvPr>
          <p:cNvSpPr/>
          <p:nvPr/>
        </p:nvSpPr>
        <p:spPr>
          <a:xfrm>
            <a:off x="3898899" y="1243604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>
            <a:extLst>
              <a:ext uri="{FF2B5EF4-FFF2-40B4-BE49-F238E27FC236}">
                <a16:creationId xmlns:a16="http://schemas.microsoft.com/office/drawing/2014/main" id="{A0CF7968-D795-4FBB-9BC8-2235C6674A76}"/>
              </a:ext>
            </a:extLst>
          </p:cNvPr>
          <p:cNvSpPr/>
          <p:nvPr/>
        </p:nvSpPr>
        <p:spPr>
          <a:xfrm>
            <a:off x="1752600" y="1214463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0C0DD692-6C20-4874-A5EF-0CD6B21E35E1}"/>
              </a:ext>
            </a:extLst>
          </p:cNvPr>
          <p:cNvSpPr/>
          <p:nvPr/>
        </p:nvSpPr>
        <p:spPr>
          <a:xfrm>
            <a:off x="2765762" y="291104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02CB18F9-0597-4ACE-AD9C-BAF01299ADAD}"/>
              </a:ext>
            </a:extLst>
          </p:cNvPr>
          <p:cNvSpPr/>
          <p:nvPr/>
        </p:nvSpPr>
        <p:spPr>
          <a:xfrm>
            <a:off x="2958639" y="6300382"/>
            <a:ext cx="1524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7665DF28-F1D8-4518-AFF1-B0F8C3B7A100}"/>
              </a:ext>
            </a:extLst>
          </p:cNvPr>
          <p:cNvSpPr/>
          <p:nvPr/>
        </p:nvSpPr>
        <p:spPr>
          <a:xfrm>
            <a:off x="4158384" y="5254016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Conector 25">
            <a:extLst>
              <a:ext uri="{FF2B5EF4-FFF2-40B4-BE49-F238E27FC236}">
                <a16:creationId xmlns:a16="http://schemas.microsoft.com/office/drawing/2014/main" id="{CD75DFB0-649C-43A3-BBA1-F9A3AF0FA420}"/>
              </a:ext>
            </a:extLst>
          </p:cNvPr>
          <p:cNvSpPr/>
          <p:nvPr/>
        </p:nvSpPr>
        <p:spPr>
          <a:xfrm>
            <a:off x="1815639" y="5220697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4100C6E5-0A77-4877-8A33-0EE4712A7411}"/>
              </a:ext>
            </a:extLst>
          </p:cNvPr>
          <p:cNvSpPr/>
          <p:nvPr/>
        </p:nvSpPr>
        <p:spPr>
          <a:xfrm>
            <a:off x="2947018" y="4305486"/>
            <a:ext cx="1524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E6F4EC23-2657-40A1-AF6B-8EC23E65E5D4}"/>
              </a:ext>
            </a:extLst>
          </p:cNvPr>
          <p:cNvSpPr/>
          <p:nvPr/>
        </p:nvSpPr>
        <p:spPr>
          <a:xfrm>
            <a:off x="8686800" y="151674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CE5D1F47-816A-4050-A60F-979CF43FED6E}"/>
              </a:ext>
            </a:extLst>
          </p:cNvPr>
          <p:cNvSpPr/>
          <p:nvPr/>
        </p:nvSpPr>
        <p:spPr>
          <a:xfrm>
            <a:off x="7716053" y="1676400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D3505BC4-7AA7-4718-B28E-2DCC72269316}"/>
              </a:ext>
            </a:extLst>
          </p:cNvPr>
          <p:cNvSpPr/>
          <p:nvPr/>
        </p:nvSpPr>
        <p:spPr>
          <a:xfrm>
            <a:off x="9372600" y="2819400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Conector 30">
            <a:extLst>
              <a:ext uri="{FF2B5EF4-FFF2-40B4-BE49-F238E27FC236}">
                <a16:creationId xmlns:a16="http://schemas.microsoft.com/office/drawing/2014/main" id="{71E8200D-1D90-4CBF-A26B-8CFA3D17B50F}"/>
              </a:ext>
            </a:extLst>
          </p:cNvPr>
          <p:cNvSpPr/>
          <p:nvPr/>
        </p:nvSpPr>
        <p:spPr>
          <a:xfrm>
            <a:off x="10439400" y="1243604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B4A07E35-FF7E-49D7-AE3B-5B48859CDB82}"/>
              </a:ext>
            </a:extLst>
          </p:cNvPr>
          <p:cNvSpPr/>
          <p:nvPr/>
        </p:nvSpPr>
        <p:spPr>
          <a:xfrm>
            <a:off x="9711034" y="542726"/>
            <a:ext cx="1524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luxograma: Conector 32">
            <a:extLst>
              <a:ext uri="{FF2B5EF4-FFF2-40B4-BE49-F238E27FC236}">
                <a16:creationId xmlns:a16="http://schemas.microsoft.com/office/drawing/2014/main" id="{6E8E0C59-593A-4457-BA03-71EDB4344EEC}"/>
              </a:ext>
            </a:extLst>
          </p:cNvPr>
          <p:cNvSpPr/>
          <p:nvPr/>
        </p:nvSpPr>
        <p:spPr>
          <a:xfrm>
            <a:off x="10134600" y="2119904"/>
            <a:ext cx="1524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92EF0A21-8751-4C4F-8772-8EE887DA10F0}"/>
              </a:ext>
            </a:extLst>
          </p:cNvPr>
          <p:cNvSpPr/>
          <p:nvPr/>
        </p:nvSpPr>
        <p:spPr>
          <a:xfrm>
            <a:off x="8229600" y="2387415"/>
            <a:ext cx="1524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luxograma: Conector 34">
            <a:extLst>
              <a:ext uri="{FF2B5EF4-FFF2-40B4-BE49-F238E27FC236}">
                <a16:creationId xmlns:a16="http://schemas.microsoft.com/office/drawing/2014/main" id="{B496BF5C-8120-4693-A5D0-A612C699522D}"/>
              </a:ext>
            </a:extLst>
          </p:cNvPr>
          <p:cNvSpPr/>
          <p:nvPr/>
        </p:nvSpPr>
        <p:spPr>
          <a:xfrm>
            <a:off x="7887908" y="641624"/>
            <a:ext cx="1524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18" name="Picture 2" descr="Ligação phi – Wikipédia, a enciclopédia livre">
            <a:extLst>
              <a:ext uri="{FF2B5EF4-FFF2-40B4-BE49-F238E27FC236}">
                <a16:creationId xmlns:a16="http://schemas.microsoft.com/office/drawing/2014/main" id="{054596B9-E85F-4C88-92B4-03CDC1C42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22"/>
          <a:stretch/>
        </p:blipFill>
        <p:spPr bwMode="auto">
          <a:xfrm>
            <a:off x="8166562" y="3749046"/>
            <a:ext cx="2040583" cy="248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luxograma: Conector 36">
            <a:extLst>
              <a:ext uri="{FF2B5EF4-FFF2-40B4-BE49-F238E27FC236}">
                <a16:creationId xmlns:a16="http://schemas.microsoft.com/office/drawing/2014/main" id="{89D5A572-6CEE-4EFF-A7B1-A1D9AE98CF7A}"/>
              </a:ext>
            </a:extLst>
          </p:cNvPr>
          <p:cNvSpPr/>
          <p:nvPr/>
        </p:nvSpPr>
        <p:spPr>
          <a:xfrm>
            <a:off x="9004013" y="3685060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Conector 37">
            <a:extLst>
              <a:ext uri="{FF2B5EF4-FFF2-40B4-BE49-F238E27FC236}">
                <a16:creationId xmlns:a16="http://schemas.microsoft.com/office/drawing/2014/main" id="{393D3A46-7E58-4A75-95B6-4A58D65C937B}"/>
              </a:ext>
            </a:extLst>
          </p:cNvPr>
          <p:cNvSpPr/>
          <p:nvPr/>
        </p:nvSpPr>
        <p:spPr>
          <a:xfrm>
            <a:off x="8090362" y="4228289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54FED323-AE67-49C7-94EA-347EC12146B3}"/>
              </a:ext>
            </a:extLst>
          </p:cNvPr>
          <p:cNvSpPr/>
          <p:nvPr/>
        </p:nvSpPr>
        <p:spPr>
          <a:xfrm>
            <a:off x="7981942" y="5512237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CC6360FD-1AE7-4D1B-9DDA-F720E1354156}"/>
              </a:ext>
            </a:extLst>
          </p:cNvPr>
          <p:cNvSpPr/>
          <p:nvPr/>
        </p:nvSpPr>
        <p:spPr>
          <a:xfrm>
            <a:off x="8949034" y="6297139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85D0A770-C5FB-4EBC-8763-E6E69BABB869}"/>
              </a:ext>
            </a:extLst>
          </p:cNvPr>
          <p:cNvSpPr/>
          <p:nvPr/>
        </p:nvSpPr>
        <p:spPr>
          <a:xfrm>
            <a:off x="10130945" y="5658974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Conector 41">
            <a:extLst>
              <a:ext uri="{FF2B5EF4-FFF2-40B4-BE49-F238E27FC236}">
                <a16:creationId xmlns:a16="http://schemas.microsoft.com/office/drawing/2014/main" id="{C08E3514-A5A7-4E46-82C3-3FFC8A14FB3C}"/>
              </a:ext>
            </a:extLst>
          </p:cNvPr>
          <p:cNvSpPr/>
          <p:nvPr/>
        </p:nvSpPr>
        <p:spPr>
          <a:xfrm>
            <a:off x="10095277" y="4228289"/>
            <a:ext cx="152400" cy="152400"/>
          </a:xfrm>
          <a:prstGeom prst="flowChartConnector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C85BB36E-D09A-4CDE-B686-1995CB67BDFA}"/>
              </a:ext>
            </a:extLst>
          </p:cNvPr>
          <p:cNvSpPr/>
          <p:nvPr/>
        </p:nvSpPr>
        <p:spPr>
          <a:xfrm>
            <a:off x="8432888" y="3822468"/>
            <a:ext cx="1524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E425844E-A073-476E-BC15-4E5A96737D01}"/>
              </a:ext>
            </a:extLst>
          </p:cNvPr>
          <p:cNvSpPr/>
          <p:nvPr/>
        </p:nvSpPr>
        <p:spPr>
          <a:xfrm>
            <a:off x="7944447" y="4957052"/>
            <a:ext cx="1524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355A8DC4-3540-4C93-A2E0-B06E13C799F4}"/>
              </a:ext>
            </a:extLst>
          </p:cNvPr>
          <p:cNvSpPr/>
          <p:nvPr/>
        </p:nvSpPr>
        <p:spPr>
          <a:xfrm>
            <a:off x="8339434" y="6080753"/>
            <a:ext cx="1524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BCA6AED2-F3F6-4230-A3C8-F8F7C88C1997}"/>
              </a:ext>
            </a:extLst>
          </p:cNvPr>
          <p:cNvSpPr/>
          <p:nvPr/>
        </p:nvSpPr>
        <p:spPr>
          <a:xfrm>
            <a:off x="9634834" y="6156953"/>
            <a:ext cx="1524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66442EE8-8DC6-4A25-B383-984FBD0AAB18}"/>
              </a:ext>
            </a:extLst>
          </p:cNvPr>
          <p:cNvSpPr/>
          <p:nvPr/>
        </p:nvSpPr>
        <p:spPr>
          <a:xfrm>
            <a:off x="10197815" y="4969163"/>
            <a:ext cx="1524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luxograma: Conector 47">
            <a:extLst>
              <a:ext uri="{FF2B5EF4-FFF2-40B4-BE49-F238E27FC236}">
                <a16:creationId xmlns:a16="http://schemas.microsoft.com/office/drawing/2014/main" id="{C8D76BB0-D57D-471B-AA87-A13943D8D20F}"/>
              </a:ext>
            </a:extLst>
          </p:cNvPr>
          <p:cNvSpPr/>
          <p:nvPr/>
        </p:nvSpPr>
        <p:spPr>
          <a:xfrm>
            <a:off x="9711034" y="3749046"/>
            <a:ext cx="152400" cy="1524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: Curva para Baixo 48">
            <a:extLst>
              <a:ext uri="{FF2B5EF4-FFF2-40B4-BE49-F238E27FC236}">
                <a16:creationId xmlns:a16="http://schemas.microsoft.com/office/drawing/2014/main" id="{423AAD69-5C72-4C65-914D-EC1B89A75DE0}"/>
              </a:ext>
            </a:extLst>
          </p:cNvPr>
          <p:cNvSpPr/>
          <p:nvPr/>
        </p:nvSpPr>
        <p:spPr>
          <a:xfrm>
            <a:off x="3088341" y="4128265"/>
            <a:ext cx="1567919" cy="5432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3444FEC-B7D7-46A3-B566-64452E166F73}"/>
              </a:ext>
            </a:extLst>
          </p:cNvPr>
          <p:cNvSpPr txBox="1"/>
          <p:nvPr/>
        </p:nvSpPr>
        <p:spPr>
          <a:xfrm>
            <a:off x="4495510" y="4671494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 nodal</a:t>
            </a:r>
          </a:p>
        </p:txBody>
      </p:sp>
    </p:spTree>
    <p:extLst>
      <p:ext uri="{BB962C8B-B14F-4D97-AF65-F5344CB8AC3E}">
        <p14:creationId xmlns:p14="http://schemas.microsoft.com/office/powerpoint/2010/main" val="2724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8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1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/>
      <p:bldP spid="5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178E99-960A-47BC-859E-64BAEFB81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99536"/>
            <a:ext cx="3772711" cy="738664"/>
          </a:xfrm>
        </p:spPr>
        <p:txBody>
          <a:bodyPr/>
          <a:lstStyle/>
          <a:p>
            <a:pPr algn="ctr"/>
            <a:r>
              <a:rPr lang="pt-BR" sz="2400" b="1" dirty="0">
                <a:solidFill>
                  <a:srgbClr val="002060"/>
                </a:solidFill>
              </a:rPr>
              <a:t>Tendências dos átomos </a:t>
            </a:r>
          </a:p>
          <a:p>
            <a:pPr algn="ctr"/>
            <a:r>
              <a:rPr lang="pt-BR" sz="2400" b="1" dirty="0">
                <a:solidFill>
                  <a:srgbClr val="002060"/>
                </a:solidFill>
              </a:rPr>
              <a:t>multieletrônicos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33F16A2-1EEF-4619-8DDD-A311C8D02875}"/>
              </a:ext>
            </a:extLst>
          </p:cNvPr>
          <p:cNvSpPr txBox="1">
            <a:spLocks/>
          </p:cNvSpPr>
          <p:nvPr/>
        </p:nvSpPr>
        <p:spPr>
          <a:xfrm>
            <a:off x="152400" y="1066800"/>
            <a:ext cx="31242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kern="0" dirty="0">
                <a:solidFill>
                  <a:schemeClr val="accent6">
                    <a:lumMod val="75000"/>
                  </a:schemeClr>
                </a:solidFill>
              </a:rPr>
              <a:t>Propriedades periódicas </a:t>
            </a:r>
          </a:p>
        </p:txBody>
      </p:sp>
    </p:spTree>
    <p:extLst>
      <p:ext uri="{BB962C8B-B14F-4D97-AF65-F5344CB8AC3E}">
        <p14:creationId xmlns:p14="http://schemas.microsoft.com/office/powerpoint/2010/main" val="129094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28E68C5-88CA-41C4-ACBF-C06143A83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sz="5400" kern="1200">
                <a:solidFill>
                  <a:schemeClr val="tx1"/>
                </a:solidFill>
                <a:latin typeface="+mj-lt"/>
                <a:cs typeface="+mj-cs"/>
              </a:rPr>
              <a:t>Nas últimas aulas…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8997C56-FE8C-43D4-8BC9-CE804565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92" y="2071316"/>
            <a:ext cx="7504707" cy="17203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>
                <a:latin typeface="+mn-lt"/>
              </a:rPr>
              <a:t>Modelos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 err="1">
                <a:latin typeface="+mn-lt"/>
              </a:rPr>
              <a:t>atômicos</a:t>
            </a:r>
            <a:r>
              <a:rPr lang="en-US" altLang="en-US" sz="3200" dirty="0">
                <a:latin typeface="+mn-lt"/>
              </a:rPr>
              <a:t>; 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>
                <a:latin typeface="+mn-lt"/>
              </a:rPr>
              <a:t>Teoria </a:t>
            </a:r>
            <a:r>
              <a:rPr lang="en-US" altLang="en-US" sz="3200" dirty="0" err="1">
                <a:latin typeface="+mn-lt"/>
              </a:rPr>
              <a:t>Quântica</a:t>
            </a:r>
            <a:r>
              <a:rPr lang="en-US" altLang="en-US" sz="3200" dirty="0">
                <a:latin typeface="+mn-lt"/>
              </a:rPr>
              <a:t>; 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>
                <a:latin typeface="+mn-lt"/>
              </a:rPr>
              <a:t>Átomo</a:t>
            </a:r>
            <a:r>
              <a:rPr lang="en-US" altLang="en-US" sz="3200" dirty="0">
                <a:latin typeface="+mn-lt"/>
              </a:rPr>
              <a:t> de </a:t>
            </a:r>
            <a:r>
              <a:rPr lang="en-US" altLang="en-US" sz="3200" dirty="0" err="1">
                <a:latin typeface="+mn-lt"/>
              </a:rPr>
              <a:t>Hidrogênio</a:t>
            </a:r>
            <a:r>
              <a:rPr lang="en-US" altLang="en-US" sz="3200" dirty="0">
                <a:latin typeface="+mn-lt"/>
              </a:rPr>
              <a:t>;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6A4AD3-570B-43E5-B357-FB566D4BBBC4}"/>
              </a:ext>
            </a:extLst>
          </p:cNvPr>
          <p:cNvSpPr txBox="1"/>
          <p:nvPr/>
        </p:nvSpPr>
        <p:spPr>
          <a:xfrm>
            <a:off x="118110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0C92B3-C6BF-45D2-8DEA-E5D1CD11DB4C}"/>
              </a:ext>
            </a:extLst>
          </p:cNvPr>
          <p:cNvSpPr txBox="1"/>
          <p:nvPr/>
        </p:nvSpPr>
        <p:spPr>
          <a:xfrm>
            <a:off x="343894" y="3667262"/>
            <a:ext cx="7504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8600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3200" dirty="0" err="1"/>
              <a:t>Átomos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3200" dirty="0" err="1"/>
              <a:t>multieletrônicos</a:t>
            </a:r>
            <a:r>
              <a:rPr lang="en-US" altLang="en-US" sz="3200" dirty="0"/>
              <a:t>/</a:t>
            </a:r>
            <a:r>
              <a:rPr lang="en-US" altLang="en-US" sz="3200" dirty="0" err="1"/>
              <a:t>polieletrônico</a:t>
            </a:r>
            <a:r>
              <a:rPr lang="en-US" altLang="en-US" sz="32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D663A9-E712-4FBD-9E1D-47050B8C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286" y="1914736"/>
            <a:ext cx="3581400" cy="3527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5CB9956-D3AC-48D2-BC2A-8339AEB4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516"/>
            <a:ext cx="12192000" cy="52949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4F8E86-F55E-4AC7-AADE-BD6935C60E01}"/>
              </a:ext>
            </a:extLst>
          </p:cNvPr>
          <p:cNvSpPr txBox="1"/>
          <p:nvPr/>
        </p:nvSpPr>
        <p:spPr>
          <a:xfrm>
            <a:off x="1219200" y="-296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Por que estudar estrutura atômica</a:t>
            </a:r>
            <a:r>
              <a:rPr lang="pt-BR" altLang="en-US" sz="28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E4AFBF-2F4E-4396-98F8-781C53A2F1B7}"/>
              </a:ext>
            </a:extLst>
          </p:cNvPr>
          <p:cNvSpPr/>
          <p:nvPr/>
        </p:nvSpPr>
        <p:spPr>
          <a:xfrm>
            <a:off x="2438400" y="914400"/>
            <a:ext cx="3048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275AC2-3865-4805-85D3-5452B3695B4C}"/>
              </a:ext>
            </a:extLst>
          </p:cNvPr>
          <p:cNvSpPr/>
          <p:nvPr/>
        </p:nvSpPr>
        <p:spPr>
          <a:xfrm>
            <a:off x="2438400" y="1392832"/>
            <a:ext cx="3048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1A4E16-B598-4438-AFA0-CC5AC23F5B7B}"/>
              </a:ext>
            </a:extLst>
          </p:cNvPr>
          <p:cNvSpPr txBox="1"/>
          <p:nvPr/>
        </p:nvSpPr>
        <p:spPr>
          <a:xfrm>
            <a:off x="118110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08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4799924-2C73-4545-8F9E-B06DCA6B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52400"/>
            <a:ext cx="3581400" cy="369332"/>
          </a:xfrm>
        </p:spPr>
        <p:txBody>
          <a:bodyPr/>
          <a:lstStyle/>
          <a:p>
            <a:r>
              <a:rPr lang="pt-BR" sz="2400" dirty="0"/>
              <a:t>O Átomo </a:t>
            </a:r>
            <a:r>
              <a:rPr lang="pt-BR" sz="2400" b="1" dirty="0" err="1">
                <a:solidFill>
                  <a:schemeClr val="accent6"/>
                </a:solidFill>
              </a:rPr>
              <a:t>Multieletrônico</a:t>
            </a:r>
            <a:endParaRPr lang="pt-BR" sz="2400" b="1" dirty="0">
              <a:solidFill>
                <a:schemeClr val="accent6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3563EE8-228A-4FF9-B534-053ABC95CD76}"/>
              </a:ext>
            </a:extLst>
          </p:cNvPr>
          <p:cNvSpPr txBox="1">
            <a:spLocks/>
          </p:cNvSpPr>
          <p:nvPr/>
        </p:nvSpPr>
        <p:spPr>
          <a:xfrm>
            <a:off x="419100" y="990600"/>
            <a:ext cx="518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É um sistema muito mais complexo de ser </a:t>
            </a:r>
            <a:r>
              <a:rPr lang="pt-BR" sz="2400" b="1" kern="0" dirty="0"/>
              <a:t>resolvido</a:t>
            </a:r>
            <a:endParaRPr lang="pt-BR" sz="2400" b="1" kern="0" dirty="0">
              <a:solidFill>
                <a:schemeClr val="accent6"/>
              </a:solidFill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E23A37E-79AA-432B-B512-FCE1203C550C}"/>
              </a:ext>
            </a:extLst>
          </p:cNvPr>
          <p:cNvSpPr txBox="1">
            <a:spLocks/>
          </p:cNvSpPr>
          <p:nvPr/>
        </p:nvSpPr>
        <p:spPr>
          <a:xfrm>
            <a:off x="285750" y="2198132"/>
            <a:ext cx="54483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A equação de </a:t>
            </a:r>
            <a:r>
              <a:rPr lang="pt-BR" sz="2400" kern="0" dirty="0" err="1"/>
              <a:t>Schröndiger</a:t>
            </a:r>
            <a:r>
              <a:rPr lang="pt-BR" sz="2400" kern="0" dirty="0"/>
              <a:t> </a:t>
            </a:r>
            <a:r>
              <a:rPr lang="pt-BR" sz="2400" b="1" kern="0" dirty="0"/>
              <a:t>não possui solução analítica </a:t>
            </a:r>
            <a:r>
              <a:rPr lang="pt-BR" sz="2400" kern="0" dirty="0"/>
              <a:t>para esses sistemas</a:t>
            </a:r>
            <a:endParaRPr lang="pt-BR" sz="2400" b="1" kern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40D238D9-6703-423F-B306-2CDC73BF02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558" y="4904121"/>
                <a:ext cx="4825492" cy="73969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pt-BR" b="0" i="1" kern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i="1" ker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pt-B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den>
                    </m:f>
                    <m:r>
                      <a:rPr lang="pt-BR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pt-BR" sz="1800" b="1" kern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pt-B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pt-B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pt-B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endParaRPr lang="pt-BR" sz="1800" b="1" kern="0" dirty="0"/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40D238D9-6703-423F-B306-2CDC73BF0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58" y="4904121"/>
                <a:ext cx="4825492" cy="7396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31EB059-EFEA-4A31-A532-931383A34BC4}"/>
                  </a:ext>
                </a:extLst>
              </p:cNvPr>
              <p:cNvSpPr txBox="1"/>
              <p:nvPr/>
            </p:nvSpPr>
            <p:spPr>
              <a:xfrm>
                <a:off x="1187044" y="3603128"/>
                <a:ext cx="4011547" cy="634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t-BR" sz="2400" kern="0" dirty="0"/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pt-BR" sz="24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sz="24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pt-BR" sz="24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kern="0" dirty="0"/>
                          <m:t> </m:t>
                        </m:r>
                        <m:r>
                          <m:rPr>
                            <m:nor/>
                          </m:rPr>
                          <a:rPr lang="pt-BR" sz="2400" b="1" kern="0" dirty="0" smtClean="0">
                            <a:solidFill>
                              <a:srgbClr val="7030A0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b="1" kern="0" dirty="0" smtClean="0">
                            <a:solidFill>
                              <a:srgbClr val="7030A0"/>
                            </a:solidFill>
                          </a:rPr>
                          <m:t> 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pt-BR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pt-BR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pt-BR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pt-BR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pt-BR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Ѱ</m:t>
                        </m:r>
                      </m:e>
                      <m:sub>
                        <m:r>
                          <a:rPr lang="pt-BR" sz="2400" i="1" ker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sz="2400" i="1" kern="0"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pt-BR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ker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400" i="1" ker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lang="pt-BR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Ѱ</m:t>
                        </m:r>
                      </m:e>
                      <m:sub>
                        <m:r>
                          <a:rPr lang="pt-BR" sz="2400" i="1" ker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31EB059-EFEA-4A31-A532-931383A34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44" y="3603128"/>
                <a:ext cx="4011547" cy="634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FB2CAAD7-111E-43A9-997A-2EACAFA15844}"/>
              </a:ext>
            </a:extLst>
          </p:cNvPr>
          <p:cNvSpPr txBox="1">
            <a:spLocks/>
          </p:cNvSpPr>
          <p:nvPr/>
        </p:nvSpPr>
        <p:spPr>
          <a:xfrm>
            <a:off x="6100864" y="67270"/>
            <a:ext cx="60198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A repulsão entre os elétrons impede que a Equação de </a:t>
            </a:r>
            <a:r>
              <a:rPr lang="pt-BR" sz="2400" kern="0" dirty="0" err="1"/>
              <a:t>Schrödinger</a:t>
            </a:r>
            <a:r>
              <a:rPr lang="pt-BR" sz="2400" kern="0" dirty="0"/>
              <a:t> para átomos </a:t>
            </a:r>
            <a:r>
              <a:rPr lang="pt-BR" sz="2400" kern="0" dirty="0" err="1"/>
              <a:t>polieletrônicos</a:t>
            </a:r>
            <a:r>
              <a:rPr lang="pt-BR" sz="2400" kern="0" dirty="0"/>
              <a:t> tenha solução</a:t>
            </a:r>
            <a:r>
              <a:rPr lang="pt-BR" sz="2000" b="1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400" b="1" kern="0" dirty="0">
                <a:solidFill>
                  <a:schemeClr val="accent6">
                    <a:lumMod val="75000"/>
                  </a:schemeClr>
                </a:solidFill>
              </a:rPr>
              <a:t>analítica</a:t>
            </a:r>
            <a:endParaRPr lang="pt-BR" sz="2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7C37E9E-9015-45A9-B5FE-9B71D9EB23F2}"/>
              </a:ext>
            </a:extLst>
          </p:cNvPr>
          <p:cNvSpPr txBox="1">
            <a:spLocks/>
          </p:cNvSpPr>
          <p:nvPr/>
        </p:nvSpPr>
        <p:spPr>
          <a:xfrm>
            <a:off x="6291364" y="1790342"/>
            <a:ext cx="571986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Faz com que a energia dos subníveis tenha sua </a:t>
            </a:r>
            <a:r>
              <a:rPr lang="pt-BR" sz="2400" b="1" kern="0" dirty="0">
                <a:solidFill>
                  <a:schemeClr val="accent6">
                    <a:lumMod val="75000"/>
                  </a:schemeClr>
                </a:solidFill>
              </a:rPr>
              <a:t>degenerescência quebrada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0A2D9F0-6130-4432-A306-4CB0FFD3DC25}"/>
              </a:ext>
            </a:extLst>
          </p:cNvPr>
          <p:cNvSpPr txBox="1">
            <a:spLocks/>
          </p:cNvSpPr>
          <p:nvPr/>
        </p:nvSpPr>
        <p:spPr>
          <a:xfrm>
            <a:off x="6096000" y="2977633"/>
            <a:ext cx="600520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Um elétron </a:t>
            </a:r>
            <a:r>
              <a:rPr lang="pt-BR" sz="2400" b="1" kern="0" dirty="0"/>
              <a:t>blinda </a:t>
            </a:r>
            <a:r>
              <a:rPr lang="pt-BR" sz="2400" kern="0" dirty="0"/>
              <a:t>a atração nuclear exercida sobre o outro elétron</a:t>
            </a:r>
            <a:endParaRPr lang="pt-BR" sz="24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45303BF5-1A97-4F3F-8454-50DC3CF1DE79}"/>
              </a:ext>
            </a:extLst>
          </p:cNvPr>
          <p:cNvSpPr txBox="1">
            <a:spLocks/>
          </p:cNvSpPr>
          <p:nvPr/>
        </p:nvSpPr>
        <p:spPr>
          <a:xfrm>
            <a:off x="6291364" y="4144328"/>
            <a:ext cx="56388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Elétrons do </a:t>
            </a:r>
            <a:r>
              <a:rPr lang="pt-BR" sz="2400" b="1" kern="0" dirty="0"/>
              <a:t>mesmo nível, </a:t>
            </a:r>
            <a:r>
              <a:rPr lang="pt-BR" sz="2400" kern="0" dirty="0"/>
              <a:t>mas com </a:t>
            </a:r>
            <a:r>
              <a:rPr lang="pt-BR" sz="2400" b="1" kern="0" dirty="0"/>
              <a:t>momento angular</a:t>
            </a:r>
            <a:r>
              <a:rPr lang="pt-BR" sz="2400" kern="0" dirty="0"/>
              <a:t> </a:t>
            </a:r>
            <a:r>
              <a:rPr lang="pt-BR" sz="2400" b="1" kern="0" dirty="0"/>
              <a:t>diferente, </a:t>
            </a:r>
            <a:r>
              <a:rPr lang="pt-BR" sz="2400" kern="0" dirty="0"/>
              <a:t>são atraídos de forma diferente</a:t>
            </a:r>
            <a:endParaRPr lang="pt-BR" sz="24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348F73D5-B16F-42A1-BA85-3FAFCC0CC2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4938" y="5785749"/>
                <a:ext cx="3067332" cy="79355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𝒆𝒇</m:t>
                              </m:r>
                            </m:sub>
                            <m:sup>
                              <m:r>
                                <a:rPr lang="pt-BR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348F73D5-B16F-42A1-BA85-3FAFCC0CC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938" y="5785749"/>
                <a:ext cx="3067332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85C341-F1D1-4205-9CDA-65F452E16966}"/>
              </a:ext>
            </a:extLst>
          </p:cNvPr>
          <p:cNvSpPr txBox="1"/>
          <p:nvPr/>
        </p:nvSpPr>
        <p:spPr>
          <a:xfrm>
            <a:off x="118110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0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E2CDB5F-BE8C-47B7-9E9D-DF46F500A273}"/>
              </a:ext>
            </a:extLst>
          </p:cNvPr>
          <p:cNvGrpSpPr/>
          <p:nvPr/>
        </p:nvGrpSpPr>
        <p:grpSpPr>
          <a:xfrm>
            <a:off x="1600200" y="122529"/>
            <a:ext cx="2133600" cy="6558422"/>
            <a:chOff x="1600200" y="122529"/>
            <a:chExt cx="2133600" cy="6558422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6BC3F89-0848-4C7E-8BE7-A65E2B672ED4}"/>
                </a:ext>
              </a:extLst>
            </p:cNvPr>
            <p:cNvGrpSpPr/>
            <p:nvPr/>
          </p:nvGrpSpPr>
          <p:grpSpPr>
            <a:xfrm>
              <a:off x="1600200" y="122529"/>
              <a:ext cx="2133600" cy="6558422"/>
              <a:chOff x="1529674" y="82904"/>
              <a:chExt cx="2133600" cy="6558422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FC5A9C4-2B3B-4D3D-AA66-C3CD298CFD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438" t="4698" r="62728"/>
              <a:stretch/>
            </p:blipFill>
            <p:spPr>
              <a:xfrm>
                <a:off x="1905000" y="82904"/>
                <a:ext cx="1676400" cy="3008183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05F13B4A-AF02-47C9-9FFA-5E8EE136A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674" t="45738" r="30493"/>
              <a:stretch/>
            </p:blipFill>
            <p:spPr>
              <a:xfrm>
                <a:off x="1986874" y="3063360"/>
                <a:ext cx="1676400" cy="1712783"/>
              </a:xfrm>
              <a:prstGeom prst="rect">
                <a:avLst/>
              </a:prstGeom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D2DA82F5-1BEC-4D93-8717-52CE1C0347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9506" t="40911" r="1062" b="-1"/>
              <a:stretch/>
            </p:blipFill>
            <p:spPr>
              <a:xfrm>
                <a:off x="1986874" y="4776143"/>
                <a:ext cx="1600200" cy="1865183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5682C937-4F2B-44DB-ABB4-3021FE354F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35" t="4698" r="93562"/>
              <a:stretch/>
            </p:blipFill>
            <p:spPr>
              <a:xfrm>
                <a:off x="1529674" y="686019"/>
                <a:ext cx="304800" cy="5254366"/>
              </a:xfrm>
              <a:prstGeom prst="rect">
                <a:avLst/>
              </a:prstGeom>
            </p:spPr>
          </p:pic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62C2777-8679-4502-9989-976AAE524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38" t="55491" r="90759"/>
            <a:stretch/>
          </p:blipFill>
          <p:spPr>
            <a:xfrm>
              <a:off x="1834474" y="3353019"/>
              <a:ext cx="152400" cy="14049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2248286-12B4-45F1-BBB2-C6D83B714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38" t="55491" r="90759"/>
            <a:stretch/>
          </p:blipFill>
          <p:spPr>
            <a:xfrm>
              <a:off x="1828800" y="5224687"/>
              <a:ext cx="152400" cy="1404932"/>
            </a:xfrm>
            <a:prstGeom prst="rect">
              <a:avLst/>
            </a:prstGeom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F2853A0E-2D02-49A2-B235-EFCB408B7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34" b="3392"/>
          <a:stretch/>
        </p:blipFill>
        <p:spPr>
          <a:xfrm>
            <a:off x="7251832" y="122529"/>
            <a:ext cx="2927354" cy="3277288"/>
          </a:xfrm>
          <a:prstGeom prst="rect">
            <a:avLst/>
          </a:prstGeom>
        </p:spPr>
      </p:pic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D1CE36A0-579A-448E-800F-7CD583B82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0" y="4600738"/>
            <a:ext cx="4038600" cy="1107996"/>
          </a:xfrm>
        </p:spPr>
        <p:txBody>
          <a:bodyPr/>
          <a:lstStyle/>
          <a:p>
            <a:r>
              <a:rPr lang="pt-BR" sz="2400" dirty="0"/>
              <a:t>Para orbitais no mesmo nível</a:t>
            </a:r>
          </a:p>
          <a:p>
            <a:endParaRPr lang="pt-BR" sz="2400" b="1" dirty="0">
              <a:solidFill>
                <a:schemeClr val="accent6"/>
              </a:solidFill>
            </a:endParaRPr>
          </a:p>
          <a:p>
            <a:pPr algn="ctr"/>
            <a:r>
              <a:rPr lang="pt-BR" sz="2400" b="1" dirty="0">
                <a:solidFill>
                  <a:srgbClr val="002060"/>
                </a:solidFill>
              </a:rPr>
              <a:t>s</a:t>
            </a:r>
            <a:r>
              <a:rPr lang="pt-BR" sz="2400" b="1" dirty="0">
                <a:solidFill>
                  <a:schemeClr val="accent6"/>
                </a:solidFill>
              </a:rPr>
              <a:t> </a:t>
            </a:r>
            <a:r>
              <a:rPr lang="pt-BR" sz="2400" dirty="0"/>
              <a:t>&lt;</a:t>
            </a:r>
            <a:r>
              <a:rPr lang="pt-BR" sz="2400" b="1" dirty="0">
                <a:solidFill>
                  <a:schemeClr val="accent6"/>
                </a:solidFill>
              </a:rPr>
              <a:t> p </a:t>
            </a:r>
            <a:r>
              <a:rPr lang="pt-BR" sz="2400" dirty="0"/>
              <a:t>&lt;</a:t>
            </a:r>
            <a:r>
              <a:rPr lang="pt-BR" sz="2400" b="1" dirty="0">
                <a:solidFill>
                  <a:schemeClr val="accent6"/>
                </a:solidFill>
              </a:rPr>
              <a:t> </a:t>
            </a:r>
            <a:r>
              <a:rPr lang="pt-BR" sz="2400" b="1" dirty="0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chemeClr val="accent6"/>
                </a:solidFill>
              </a:rPr>
              <a:t> </a:t>
            </a:r>
            <a:r>
              <a:rPr lang="pt-BR" sz="2400" dirty="0"/>
              <a:t>&lt;</a:t>
            </a:r>
            <a:r>
              <a:rPr lang="pt-BR" sz="2400" b="1" dirty="0">
                <a:solidFill>
                  <a:schemeClr val="accent6"/>
                </a:solidFill>
              </a:rPr>
              <a:t> </a:t>
            </a:r>
            <a:r>
              <a:rPr lang="pt-BR" sz="2400" b="1" dirty="0">
                <a:solidFill>
                  <a:srgbClr val="7030A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1420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694F73D-26C2-4F77-9CC4-6782FD04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7291"/>
            <a:ext cx="7315200" cy="28852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ABBF1-CE4A-4A87-BBC2-D7AE875FA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" t="4348"/>
          <a:stretch/>
        </p:blipFill>
        <p:spPr>
          <a:xfrm>
            <a:off x="5020000" y="3547341"/>
            <a:ext cx="2558978" cy="30431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3A428D-907C-4625-835A-95AF5CBAA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1652299"/>
            <a:ext cx="16287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79C7FE-9259-4D53-97E4-FB248334E5F8}"/>
              </a:ext>
            </a:extLst>
          </p:cNvPr>
          <p:cNvSpPr txBox="1"/>
          <p:nvPr/>
        </p:nvSpPr>
        <p:spPr>
          <a:xfrm>
            <a:off x="1418759" y="-17834"/>
            <a:ext cx="350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Distribuição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Eletrônica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7550DF-06E8-4B4A-838B-27B89E482739}"/>
              </a:ext>
            </a:extLst>
          </p:cNvPr>
          <p:cNvSpPr txBox="1"/>
          <p:nvPr/>
        </p:nvSpPr>
        <p:spPr>
          <a:xfrm>
            <a:off x="154165" y="490953"/>
            <a:ext cx="3715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CONFIGURAÇÃO ELETRÔNICA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B227CD-5B00-41CD-A4F9-DDD800D8C911}"/>
              </a:ext>
            </a:extLst>
          </p:cNvPr>
          <p:cNvSpPr txBox="1"/>
          <p:nvPr/>
        </p:nvSpPr>
        <p:spPr>
          <a:xfrm>
            <a:off x="199560" y="923674"/>
            <a:ext cx="327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a) Princípio da Exclusão de Pauli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58F73F-42D4-4C87-817F-B50A58D68775}"/>
              </a:ext>
            </a:extLst>
          </p:cNvPr>
          <p:cNvSpPr txBox="1"/>
          <p:nvPr/>
        </p:nvSpPr>
        <p:spPr>
          <a:xfrm>
            <a:off x="368982" y="1374165"/>
            <a:ext cx="4631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i="1" dirty="0"/>
              <a:t>“Dois elétrons, no máximo, podem ocupar um dado orbital. Quando dois elétrons ocupam um orbital, seus spins devem estar emparelhados”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719545A-EDD3-4291-9267-4DC2A9861AD1}"/>
              </a:ext>
            </a:extLst>
          </p:cNvPr>
          <p:cNvGrpSpPr/>
          <p:nvPr/>
        </p:nvGrpSpPr>
        <p:grpSpPr>
          <a:xfrm>
            <a:off x="2410978" y="2578592"/>
            <a:ext cx="547992" cy="529519"/>
            <a:chOff x="8215008" y="2558559"/>
            <a:chExt cx="547992" cy="529519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F28B868-515A-4313-AF31-5A58464C96EB}"/>
                </a:ext>
              </a:extLst>
            </p:cNvPr>
            <p:cNvGrpSpPr/>
            <p:nvPr/>
          </p:nvGrpSpPr>
          <p:grpSpPr>
            <a:xfrm>
              <a:off x="8382000" y="2667000"/>
              <a:ext cx="199416" cy="333504"/>
              <a:chOff x="7939392" y="2748089"/>
              <a:chExt cx="199416" cy="333504"/>
            </a:xfrm>
          </p:grpSpPr>
          <p:sp>
            <p:nvSpPr>
              <p:cNvPr id="12" name="Seta: para Baixo 11">
                <a:extLst>
                  <a:ext uri="{FF2B5EF4-FFF2-40B4-BE49-F238E27FC236}">
                    <a16:creationId xmlns:a16="http://schemas.microsoft.com/office/drawing/2014/main" id="{C2872038-8128-4EFA-8EAD-91546162527D}"/>
                  </a:ext>
                </a:extLst>
              </p:cNvPr>
              <p:cNvSpPr/>
              <p:nvPr/>
            </p:nvSpPr>
            <p:spPr>
              <a:xfrm flipV="1">
                <a:off x="7939392" y="2748089"/>
                <a:ext cx="61608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Seta: para Baixo 12">
                <a:extLst>
                  <a:ext uri="{FF2B5EF4-FFF2-40B4-BE49-F238E27FC236}">
                    <a16:creationId xmlns:a16="http://schemas.microsoft.com/office/drawing/2014/main" id="{0F6EC47D-6A38-4C5F-8030-317B7F55D8E1}"/>
                  </a:ext>
                </a:extLst>
              </p:cNvPr>
              <p:cNvSpPr/>
              <p:nvPr/>
            </p:nvSpPr>
            <p:spPr>
              <a:xfrm>
                <a:off x="8077200" y="2776793"/>
                <a:ext cx="61608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EDBD495-2635-47DE-916C-87F22BC54C5D}"/>
                </a:ext>
              </a:extLst>
            </p:cNvPr>
            <p:cNvSpPr/>
            <p:nvPr/>
          </p:nvSpPr>
          <p:spPr>
            <a:xfrm>
              <a:off x="8215008" y="2558559"/>
              <a:ext cx="547992" cy="52951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1610A6-1942-4D60-87EA-13FC6C677359}"/>
              </a:ext>
            </a:extLst>
          </p:cNvPr>
          <p:cNvSpPr txBox="1"/>
          <p:nvPr/>
        </p:nvSpPr>
        <p:spPr>
          <a:xfrm>
            <a:off x="6293" y="3586738"/>
            <a:ext cx="282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b) Princípio da Estabilidade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F76D47-8623-4B3A-B453-0E5A24ACA184}"/>
              </a:ext>
            </a:extLst>
          </p:cNvPr>
          <p:cNvSpPr txBox="1"/>
          <p:nvPr/>
        </p:nvSpPr>
        <p:spPr>
          <a:xfrm>
            <a:off x="475176" y="4121441"/>
            <a:ext cx="4631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i="1" dirty="0"/>
              <a:t>“Os elétrons ocupam os níveis de energia mais baixos no limite dos lugares disponíveis”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55BD1A9-75AD-4522-857C-3B073CF61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6" y="5299169"/>
            <a:ext cx="5129597" cy="36933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4B5230-17D6-4545-BB94-59D27D6BAB59}"/>
              </a:ext>
            </a:extLst>
          </p:cNvPr>
          <p:cNvSpPr txBox="1"/>
          <p:nvPr/>
        </p:nvSpPr>
        <p:spPr>
          <a:xfrm>
            <a:off x="6457929" y="675619"/>
            <a:ext cx="53423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“</a:t>
            </a:r>
            <a:r>
              <a:rPr lang="pt-BR" i="1" dirty="0"/>
              <a:t>Princípio da Máxima Multiplicidade. Mostra que, quanto maior o número de elétrons com spin paralelos num orbital incompleto, a energia será menor</a:t>
            </a:r>
            <a:r>
              <a:rPr lang="pt-BR" dirty="0"/>
              <a:t>”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F0BED5-459F-40F0-A689-BCB7D35D8907}"/>
              </a:ext>
            </a:extLst>
          </p:cNvPr>
          <p:cNvSpPr txBox="1"/>
          <p:nvPr/>
        </p:nvSpPr>
        <p:spPr>
          <a:xfrm>
            <a:off x="6096000" y="121621"/>
            <a:ext cx="1982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c) Regras de </a:t>
            </a:r>
            <a:r>
              <a:rPr lang="pt-BR" dirty="0" err="1"/>
              <a:t>Hund</a:t>
            </a:r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E218C7E-0CDE-4331-9BBB-2B84ACBB7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688" b="4965"/>
          <a:stretch/>
        </p:blipFill>
        <p:spPr>
          <a:xfrm>
            <a:off x="199560" y="2388698"/>
            <a:ext cx="990600" cy="350994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856F8AB-BAF4-4666-9186-47B7153CA1BF}"/>
              </a:ext>
            </a:extLst>
          </p:cNvPr>
          <p:cNvGrpSpPr/>
          <p:nvPr/>
        </p:nvGrpSpPr>
        <p:grpSpPr>
          <a:xfrm>
            <a:off x="7924800" y="2108934"/>
            <a:ext cx="2124075" cy="4000500"/>
            <a:chOff x="7924860" y="1783615"/>
            <a:chExt cx="2124075" cy="4000500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170D5EF-54C0-4EBB-B024-832049E11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4860" y="1783615"/>
              <a:ext cx="2124075" cy="2657475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397B741-A37D-4EE5-BD6B-065BAB39E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1534" y="4441090"/>
              <a:ext cx="1990725" cy="1343025"/>
            </a:xfrm>
            <a:prstGeom prst="rect">
              <a:avLst/>
            </a:prstGeom>
          </p:spPr>
        </p:pic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0654261C-8C0F-4040-BA9F-9FAA1C8A9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688" b="4965"/>
          <a:stretch/>
        </p:blipFill>
        <p:spPr>
          <a:xfrm>
            <a:off x="6200433" y="1780323"/>
            <a:ext cx="990600" cy="3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4" grpId="0"/>
      <p:bldP spid="14" grpId="1"/>
      <p:bldP spid="15" grpId="0"/>
      <p:bldP spid="15" grpId="1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A160A4D-FC18-40CC-BC3F-AF2EC93E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9575"/>
            <a:ext cx="4991100" cy="2943225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95D18E-312B-495D-B1F2-6C02A4462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41256"/>
            <a:ext cx="3581400" cy="369332"/>
          </a:xfrm>
        </p:spPr>
        <p:txBody>
          <a:bodyPr/>
          <a:lstStyle/>
          <a:p>
            <a:r>
              <a:rPr lang="pt-BR" sz="2400" b="1" dirty="0">
                <a:solidFill>
                  <a:srgbClr val="002060"/>
                </a:solidFill>
              </a:rPr>
              <a:t>A Tabela Periódica</a:t>
            </a:r>
          </a:p>
        </p:txBody>
      </p:sp>
      <p:pic>
        <p:nvPicPr>
          <p:cNvPr id="2050" name="Picture 2" descr="Dmitri Mendeleiev (1834 – 1907) | GPET Física">
            <a:extLst>
              <a:ext uri="{FF2B5EF4-FFF2-40B4-BE49-F238E27FC236}">
                <a16:creationId xmlns:a16="http://schemas.microsoft.com/office/drawing/2014/main" id="{9198D2E5-07EE-4A2B-9189-0928546A3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1" y="3779196"/>
            <a:ext cx="1895475" cy="240982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10A8498-F080-4B6C-871F-5001FBAD5264}"/>
              </a:ext>
            </a:extLst>
          </p:cNvPr>
          <p:cNvSpPr txBox="1"/>
          <p:nvPr/>
        </p:nvSpPr>
        <p:spPr>
          <a:xfrm>
            <a:off x="-14591" y="6263759"/>
            <a:ext cx="1982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Dmitri </a:t>
            </a:r>
            <a:r>
              <a:rPr lang="pt-BR" dirty="0" err="1"/>
              <a:t>mendeleev</a:t>
            </a:r>
            <a:endParaRPr lang="pt-BR" dirty="0"/>
          </a:p>
        </p:txBody>
      </p:sp>
      <p:pic>
        <p:nvPicPr>
          <p:cNvPr id="2052" name="Picture 4" descr="Biografia Julius Meyer">
            <a:extLst>
              <a:ext uri="{FF2B5EF4-FFF2-40B4-BE49-F238E27FC236}">
                <a16:creationId xmlns:a16="http://schemas.microsoft.com/office/drawing/2014/main" id="{87950A95-2BEF-4F82-A722-6BE8EC68A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73015"/>
            <a:ext cx="1952625" cy="2409824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FFDBD0-F3E0-4F69-A495-CF9075D4D8EB}"/>
              </a:ext>
            </a:extLst>
          </p:cNvPr>
          <p:cNvSpPr txBox="1"/>
          <p:nvPr/>
        </p:nvSpPr>
        <p:spPr>
          <a:xfrm>
            <a:off x="2385606" y="6263759"/>
            <a:ext cx="1448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Lothar Meyer</a:t>
            </a:r>
          </a:p>
        </p:txBody>
      </p:sp>
      <p:pic>
        <p:nvPicPr>
          <p:cNvPr id="2054" name="Picture 6" descr="Biografia de Henry Moseley">
            <a:extLst>
              <a:ext uri="{FF2B5EF4-FFF2-40B4-BE49-F238E27FC236}">
                <a16:creationId xmlns:a16="http://schemas.microsoft.com/office/drawing/2014/main" id="{140B76AC-CCD1-417A-B741-2158B506E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19" y="3773014"/>
            <a:ext cx="1847850" cy="243728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E267FC-B186-4E76-87DE-34BF6ECFC364}"/>
              </a:ext>
            </a:extLst>
          </p:cNvPr>
          <p:cNvSpPr txBox="1"/>
          <p:nvPr/>
        </p:nvSpPr>
        <p:spPr>
          <a:xfrm>
            <a:off x="4343400" y="6263759"/>
            <a:ext cx="184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Henry </a:t>
            </a:r>
            <a:r>
              <a:rPr lang="pt-BR" dirty="0" err="1"/>
              <a:t>Moseley</a:t>
            </a:r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DD2CFB2-CB87-4853-871C-BD3511ED08A4}"/>
              </a:ext>
            </a:extLst>
          </p:cNvPr>
          <p:cNvSpPr txBox="1">
            <a:spLocks/>
          </p:cNvSpPr>
          <p:nvPr/>
        </p:nvSpPr>
        <p:spPr>
          <a:xfrm>
            <a:off x="6019800" y="681813"/>
            <a:ext cx="3200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Bloco s</a:t>
            </a:r>
            <a:r>
              <a:rPr lang="pt-BR" sz="2000" b="1" kern="0" dirty="0">
                <a:solidFill>
                  <a:schemeClr val="accent6"/>
                </a:solidFill>
              </a:rPr>
              <a:t> </a:t>
            </a:r>
            <a:r>
              <a:rPr lang="pt-BR" sz="2000" kern="0" dirty="0"/>
              <a:t>– Grupos 1 e 2 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A5A9051-9F69-465C-8057-B12D07F2824E}"/>
              </a:ext>
            </a:extLst>
          </p:cNvPr>
          <p:cNvSpPr txBox="1">
            <a:spLocks/>
          </p:cNvSpPr>
          <p:nvPr/>
        </p:nvSpPr>
        <p:spPr>
          <a:xfrm>
            <a:off x="5638800" y="1210349"/>
            <a:ext cx="5867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kern="0" dirty="0">
                <a:solidFill>
                  <a:srgbClr val="FFCC00"/>
                </a:solidFill>
              </a:rPr>
              <a:t>Bloco p </a:t>
            </a:r>
            <a:r>
              <a:rPr lang="pt-BR" sz="2000" kern="0" dirty="0"/>
              <a:t>– Grupos 13, 14, 15, 16 17 e 18 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A571E738-A802-48A5-9DF9-F04119685E93}"/>
              </a:ext>
            </a:extLst>
          </p:cNvPr>
          <p:cNvSpPr txBox="1">
            <a:spLocks/>
          </p:cNvSpPr>
          <p:nvPr/>
        </p:nvSpPr>
        <p:spPr>
          <a:xfrm>
            <a:off x="6215469" y="1726615"/>
            <a:ext cx="55212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kern="0" dirty="0">
                <a:solidFill>
                  <a:srgbClr val="CC3300"/>
                </a:solidFill>
              </a:rPr>
              <a:t>Bloco d </a:t>
            </a:r>
            <a:r>
              <a:rPr lang="pt-BR" sz="2000" kern="0" dirty="0"/>
              <a:t>– Grupos 3, 4, 5, 6, 7, 8, 9, 10, 11 e 12 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CEB28311-0AF1-43CF-925A-1C0726136F10}"/>
              </a:ext>
            </a:extLst>
          </p:cNvPr>
          <p:cNvSpPr txBox="1">
            <a:spLocks/>
          </p:cNvSpPr>
          <p:nvPr/>
        </p:nvSpPr>
        <p:spPr>
          <a:xfrm>
            <a:off x="6096000" y="2189991"/>
            <a:ext cx="427611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kern="0" dirty="0">
                <a:solidFill>
                  <a:srgbClr val="7030A0"/>
                </a:solidFill>
              </a:rPr>
              <a:t>Bloco f </a:t>
            </a:r>
            <a:r>
              <a:rPr lang="pt-BR" sz="2000" kern="0" dirty="0"/>
              <a:t>– lantanídeos e actinídeos</a:t>
            </a:r>
          </a:p>
        </p:txBody>
      </p:sp>
      <p:pic>
        <p:nvPicPr>
          <p:cNvPr id="2058" name="Picture 10" descr="There's More Than One Periodic Table. Here Are Some Designs You've Never  Seen">
            <a:extLst>
              <a:ext uri="{FF2B5EF4-FFF2-40B4-BE49-F238E27FC236}">
                <a16:creationId xmlns:a16="http://schemas.microsoft.com/office/drawing/2014/main" id="{DB6346A6-2C35-409C-A427-B7CEAFC97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3" r="20077"/>
          <a:stretch/>
        </p:blipFill>
        <p:spPr bwMode="auto">
          <a:xfrm>
            <a:off x="7803764" y="3408375"/>
            <a:ext cx="2057401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ther versions of the Periodic Table - The Periodic Table and the role of  Mendeleev in its development">
            <a:extLst>
              <a:ext uri="{FF2B5EF4-FFF2-40B4-BE49-F238E27FC236}">
                <a16:creationId xmlns:a16="http://schemas.microsoft.com/office/drawing/2014/main" id="{35E077F5-2D6B-4FC3-B8C2-83FF18A6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02" y="4335102"/>
            <a:ext cx="2222311" cy="245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lternative periodic tables | Laboratory News">
            <a:extLst>
              <a:ext uri="{FF2B5EF4-FFF2-40B4-BE49-F238E27FC236}">
                <a16:creationId xmlns:a16="http://schemas.microsoft.com/office/drawing/2014/main" id="{73A589E2-4E51-41BA-8694-69597E8F5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10" y="3425589"/>
            <a:ext cx="1616770" cy="322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5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  <p:bldP spid="10" grpId="0"/>
      <p:bldP spid="10" grpId="1"/>
      <p:bldP spid="13" grpId="0"/>
      <p:bldP spid="13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D2C9E-C5C8-4EDD-9793-FC7DA12C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76200"/>
            <a:ext cx="3581400" cy="369332"/>
          </a:xfrm>
        </p:spPr>
        <p:txBody>
          <a:bodyPr/>
          <a:lstStyle/>
          <a:p>
            <a:r>
              <a:rPr lang="pt-BR" sz="2400" b="1" dirty="0">
                <a:solidFill>
                  <a:srgbClr val="7030A0"/>
                </a:solidFill>
              </a:rPr>
              <a:t>Carga Nuclear Efetiva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BEE1EEC-C604-4808-A197-6DC6CADFEE8D}"/>
              </a:ext>
            </a:extLst>
          </p:cNvPr>
          <p:cNvSpPr txBox="1">
            <a:spLocks/>
          </p:cNvSpPr>
          <p:nvPr/>
        </p:nvSpPr>
        <p:spPr>
          <a:xfrm>
            <a:off x="152400" y="828261"/>
            <a:ext cx="5486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kern="0" dirty="0"/>
              <a:t>É a real atração que o elétron sofre pelo núcleo</a:t>
            </a:r>
            <a:endParaRPr lang="pt-BR" sz="2000" kern="0" dirty="0">
              <a:solidFill>
                <a:schemeClr val="accent6"/>
              </a:solidFill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B866A1B-26BA-4343-9DFA-D876C5C7698A}"/>
              </a:ext>
            </a:extLst>
          </p:cNvPr>
          <p:cNvSpPr txBox="1">
            <a:spLocks/>
          </p:cNvSpPr>
          <p:nvPr/>
        </p:nvSpPr>
        <p:spPr>
          <a:xfrm>
            <a:off x="540696" y="1476754"/>
            <a:ext cx="470980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kern="0" dirty="0"/>
              <a:t>Leva-se em conta o efeito de </a:t>
            </a:r>
            <a:r>
              <a:rPr lang="pt-BR" sz="2000" b="1" kern="0" dirty="0"/>
              <a:t>blindagem</a:t>
            </a:r>
            <a:endParaRPr lang="pt-BR" sz="2000" kern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C773CAB0-0442-4D86-87F1-94615AFB96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1934" y="2008666"/>
                <a:ext cx="3067332" cy="39895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8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𝑒𝑓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pt-BR" sz="2400" b="0" i="1" smtClean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pt-BR" sz="11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id="{C773CAB0-0442-4D86-87F1-94615AFB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34" y="2008666"/>
                <a:ext cx="3067332" cy="398955"/>
              </a:xfrm>
              <a:prstGeom prst="rect">
                <a:avLst/>
              </a:prstGeom>
              <a:blipFill>
                <a:blip r:embed="rId3"/>
                <a:stretch>
                  <a:fillRect b="-35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BFE2BF4-0A6C-4C84-BF73-D934AF0903BF}"/>
              </a:ext>
            </a:extLst>
          </p:cNvPr>
          <p:cNvSpPr txBox="1">
            <a:spLocks/>
          </p:cNvSpPr>
          <p:nvPr/>
        </p:nvSpPr>
        <p:spPr>
          <a:xfrm>
            <a:off x="860897" y="2631756"/>
            <a:ext cx="406940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kern="0" dirty="0"/>
              <a:t>Apenas os elétrons </a:t>
            </a:r>
            <a:r>
              <a:rPr lang="pt-BR" sz="2000" b="1" kern="0" dirty="0"/>
              <a:t>mais internos </a:t>
            </a:r>
            <a:r>
              <a:rPr lang="pt-BR" sz="2000" kern="0" dirty="0"/>
              <a:t>contribuem para a </a:t>
            </a:r>
            <a:r>
              <a:rPr lang="pt-BR" sz="2000" b="1" kern="0" dirty="0"/>
              <a:t>blindagem</a:t>
            </a:r>
            <a:endParaRPr lang="pt-BR" sz="2000" b="1" kern="0" dirty="0">
              <a:solidFill>
                <a:schemeClr val="accent6"/>
              </a:solidFill>
            </a:endParaRPr>
          </a:p>
        </p:txBody>
      </p:sp>
      <p:sp>
        <p:nvSpPr>
          <p:cNvPr id="49" name="Fluxograma: Conector 48">
            <a:extLst>
              <a:ext uri="{FF2B5EF4-FFF2-40B4-BE49-F238E27FC236}">
                <a16:creationId xmlns:a16="http://schemas.microsoft.com/office/drawing/2014/main" id="{285241F0-267D-478D-AA44-E829188D1AE7}"/>
              </a:ext>
            </a:extLst>
          </p:cNvPr>
          <p:cNvSpPr/>
          <p:nvPr/>
        </p:nvSpPr>
        <p:spPr>
          <a:xfrm>
            <a:off x="6837014" y="868087"/>
            <a:ext cx="4457700" cy="4457700"/>
          </a:xfrm>
          <a:prstGeom prst="flowChartConnector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C2E99332-1EC5-4ECA-9725-98255C35F229}"/>
              </a:ext>
            </a:extLst>
          </p:cNvPr>
          <p:cNvSpPr/>
          <p:nvPr/>
        </p:nvSpPr>
        <p:spPr>
          <a:xfrm>
            <a:off x="10380314" y="1251715"/>
            <a:ext cx="228600" cy="2286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C6009276-395A-4FFB-92C2-1C5A8B6352FA}"/>
              </a:ext>
            </a:extLst>
          </p:cNvPr>
          <p:cNvSpPr/>
          <p:nvPr/>
        </p:nvSpPr>
        <p:spPr>
          <a:xfrm>
            <a:off x="6703664" y="683599"/>
            <a:ext cx="4778166" cy="477816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AAF8A5D1-1E58-4DB8-92D8-B9B8A87A365B}"/>
              </a:ext>
            </a:extLst>
          </p:cNvPr>
          <p:cNvSpPr/>
          <p:nvPr/>
        </p:nvSpPr>
        <p:spPr>
          <a:xfrm>
            <a:off x="8951564" y="1308865"/>
            <a:ext cx="228600" cy="2286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2DA00BD7-0142-4303-B7BD-C52BD0A96C12}"/>
              </a:ext>
            </a:extLst>
          </p:cNvPr>
          <p:cNvSpPr/>
          <p:nvPr/>
        </p:nvSpPr>
        <p:spPr>
          <a:xfrm>
            <a:off x="10056464" y="1770005"/>
            <a:ext cx="228600" cy="2286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6320C920-FB38-478B-9043-CF71BBEEFEC7}"/>
              </a:ext>
            </a:extLst>
          </p:cNvPr>
          <p:cNvSpPr/>
          <p:nvPr/>
        </p:nvSpPr>
        <p:spPr>
          <a:xfrm>
            <a:off x="7465664" y="1423165"/>
            <a:ext cx="3200400" cy="3200400"/>
          </a:xfrm>
          <a:prstGeom prst="flowChartConnector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3791B395-57F0-4628-BCD1-9233DEA3E987}"/>
              </a:ext>
            </a:extLst>
          </p:cNvPr>
          <p:cNvSpPr/>
          <p:nvPr/>
        </p:nvSpPr>
        <p:spPr>
          <a:xfrm>
            <a:off x="7261699" y="1219200"/>
            <a:ext cx="3608330" cy="360833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C48C1452-F4BE-4287-8EE1-0CAFC1F90257}"/>
              </a:ext>
            </a:extLst>
          </p:cNvPr>
          <p:cNvSpPr/>
          <p:nvPr/>
        </p:nvSpPr>
        <p:spPr>
          <a:xfrm>
            <a:off x="8799164" y="2756665"/>
            <a:ext cx="533400" cy="53340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Fluxograma: Conector 56">
            <a:extLst>
              <a:ext uri="{FF2B5EF4-FFF2-40B4-BE49-F238E27FC236}">
                <a16:creationId xmlns:a16="http://schemas.microsoft.com/office/drawing/2014/main" id="{997AD405-5150-4B00-B959-AE934900069E}"/>
              </a:ext>
            </a:extLst>
          </p:cNvPr>
          <p:cNvSpPr/>
          <p:nvPr/>
        </p:nvSpPr>
        <p:spPr>
          <a:xfrm>
            <a:off x="6703664" y="1346965"/>
            <a:ext cx="228600" cy="2286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0D313529-BAEB-4808-9A3E-CE5D53053D44}"/>
              </a:ext>
            </a:extLst>
          </p:cNvPr>
          <p:cNvSpPr/>
          <p:nvPr/>
        </p:nvSpPr>
        <p:spPr>
          <a:xfrm>
            <a:off x="6281198" y="273433"/>
            <a:ext cx="5569332" cy="5569332"/>
          </a:xfrm>
          <a:prstGeom prst="flowChartConnector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spaço Reservado para Conteúdo 2">
            <a:extLst>
              <a:ext uri="{FF2B5EF4-FFF2-40B4-BE49-F238E27FC236}">
                <a16:creationId xmlns:a16="http://schemas.microsoft.com/office/drawing/2014/main" id="{62BA70DF-3A3B-4563-BB25-F493E7E5B6D0}"/>
              </a:ext>
            </a:extLst>
          </p:cNvPr>
          <p:cNvSpPr txBox="1">
            <a:spLocks/>
          </p:cNvSpPr>
          <p:nvPr/>
        </p:nvSpPr>
        <p:spPr>
          <a:xfrm>
            <a:off x="1406120" y="3948493"/>
            <a:ext cx="287457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kern="0" dirty="0">
                <a:solidFill>
                  <a:srgbClr val="7030A0"/>
                </a:solidFill>
              </a:rPr>
              <a:t>H</a:t>
            </a:r>
            <a:r>
              <a:rPr lang="pt-BR" sz="2000" kern="0" dirty="0"/>
              <a:t> – 1s</a:t>
            </a:r>
            <a:r>
              <a:rPr lang="pt-BR" sz="2000" kern="0" baseline="30000" dirty="0"/>
              <a:t>1	</a:t>
            </a:r>
            <a:r>
              <a:rPr lang="pt-BR" sz="2000" kern="0" dirty="0"/>
              <a:t>	</a:t>
            </a:r>
            <a:r>
              <a:rPr lang="pt-BR" sz="2000" kern="0" dirty="0">
                <a:solidFill>
                  <a:srgbClr val="7030A0"/>
                </a:solidFill>
              </a:rPr>
              <a:t>He</a:t>
            </a:r>
            <a:r>
              <a:rPr lang="pt-BR" sz="2000" kern="0" dirty="0"/>
              <a:t> – 1s</a:t>
            </a:r>
            <a:r>
              <a:rPr lang="pt-BR" sz="2000" kern="0" baseline="30000" dirty="0"/>
              <a:t>2</a:t>
            </a:r>
            <a:endParaRPr lang="pt-BR" sz="2000" b="1" kern="0" dirty="0">
              <a:solidFill>
                <a:schemeClr val="accent6"/>
              </a:solidFill>
            </a:endParaRPr>
          </a:p>
        </p:txBody>
      </p:sp>
      <p:sp>
        <p:nvSpPr>
          <p:cNvPr id="60" name="Espaço Reservado para Conteúdo 2">
            <a:extLst>
              <a:ext uri="{FF2B5EF4-FFF2-40B4-BE49-F238E27FC236}">
                <a16:creationId xmlns:a16="http://schemas.microsoft.com/office/drawing/2014/main" id="{283A0880-23DB-4AC8-A649-1AA6DA072581}"/>
              </a:ext>
            </a:extLst>
          </p:cNvPr>
          <p:cNvSpPr txBox="1">
            <a:spLocks/>
          </p:cNvSpPr>
          <p:nvPr/>
        </p:nvSpPr>
        <p:spPr>
          <a:xfrm>
            <a:off x="488504" y="4632995"/>
            <a:ext cx="470980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kern="0" dirty="0">
                <a:solidFill>
                  <a:srgbClr val="7030A0"/>
                </a:solidFill>
              </a:rPr>
              <a:t>Li</a:t>
            </a:r>
            <a:r>
              <a:rPr lang="pt-BR" sz="2000" kern="0" dirty="0"/>
              <a:t>   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1 </a:t>
            </a:r>
            <a:r>
              <a:rPr lang="pt-BR" sz="2000" kern="0" dirty="0"/>
              <a:t>		</a:t>
            </a:r>
            <a:r>
              <a:rPr lang="pt-BR" sz="2000" kern="0" dirty="0">
                <a:solidFill>
                  <a:srgbClr val="7030A0"/>
                </a:solidFill>
              </a:rPr>
              <a:t>N</a:t>
            </a:r>
            <a:r>
              <a:rPr lang="pt-BR" sz="2000" kern="0" dirty="0"/>
              <a:t>   – 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</a:t>
            </a:r>
            <a:r>
              <a:rPr lang="pt-BR" sz="2000" kern="0" dirty="0"/>
              <a:t> 2p</a:t>
            </a:r>
            <a:r>
              <a:rPr lang="pt-BR" sz="2000" kern="0" baseline="30000" dirty="0"/>
              <a:t>3 </a:t>
            </a:r>
            <a:r>
              <a:rPr lang="pt-BR" sz="2000" kern="0" dirty="0">
                <a:solidFill>
                  <a:srgbClr val="7030A0"/>
                </a:solidFill>
              </a:rPr>
              <a:t>Be</a:t>
            </a:r>
            <a:r>
              <a:rPr lang="pt-BR" sz="2000" kern="0" dirty="0"/>
              <a:t> 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 </a:t>
            </a:r>
            <a:r>
              <a:rPr lang="pt-BR" sz="2000" kern="0" dirty="0"/>
              <a:t>		</a:t>
            </a:r>
            <a:r>
              <a:rPr lang="pt-BR" sz="2000" kern="0" dirty="0">
                <a:solidFill>
                  <a:srgbClr val="7030A0"/>
                </a:solidFill>
              </a:rPr>
              <a:t>O</a:t>
            </a:r>
            <a:r>
              <a:rPr lang="pt-BR" sz="2000" kern="0" dirty="0"/>
              <a:t>   – 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</a:t>
            </a:r>
            <a:r>
              <a:rPr lang="pt-BR" sz="2000" kern="0" dirty="0"/>
              <a:t> 2p</a:t>
            </a:r>
            <a:r>
              <a:rPr lang="pt-BR" sz="2000" kern="0" baseline="30000" dirty="0"/>
              <a:t>4</a:t>
            </a:r>
          </a:p>
          <a:p>
            <a:pPr algn="just"/>
            <a:r>
              <a:rPr lang="pt-BR" sz="2000" kern="0" dirty="0">
                <a:solidFill>
                  <a:srgbClr val="7030A0"/>
                </a:solidFill>
              </a:rPr>
              <a:t>B</a:t>
            </a:r>
            <a:r>
              <a:rPr lang="pt-BR" sz="2000" kern="0" dirty="0"/>
              <a:t>   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</a:t>
            </a:r>
            <a:r>
              <a:rPr lang="pt-BR" sz="2000" kern="0" dirty="0"/>
              <a:t> 2p</a:t>
            </a:r>
            <a:r>
              <a:rPr lang="pt-BR" sz="2000" kern="0" baseline="30000" dirty="0"/>
              <a:t>1</a:t>
            </a:r>
            <a:r>
              <a:rPr lang="pt-BR" sz="2000" kern="0" dirty="0"/>
              <a:t> 	</a:t>
            </a:r>
            <a:r>
              <a:rPr lang="pt-BR" sz="2000" kern="0" dirty="0">
                <a:solidFill>
                  <a:srgbClr val="7030A0"/>
                </a:solidFill>
              </a:rPr>
              <a:t>F</a:t>
            </a:r>
            <a:r>
              <a:rPr lang="pt-BR" sz="2000" kern="0" dirty="0"/>
              <a:t>   –  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</a:t>
            </a:r>
            <a:r>
              <a:rPr lang="pt-BR" sz="2000" kern="0" dirty="0"/>
              <a:t> 2p</a:t>
            </a:r>
            <a:r>
              <a:rPr lang="pt-BR" sz="2000" kern="0" baseline="30000" dirty="0"/>
              <a:t>5</a:t>
            </a:r>
          </a:p>
          <a:p>
            <a:pPr algn="just"/>
            <a:r>
              <a:rPr lang="pt-BR" sz="2000" kern="0" dirty="0">
                <a:solidFill>
                  <a:srgbClr val="7030A0"/>
                </a:solidFill>
              </a:rPr>
              <a:t>C</a:t>
            </a:r>
            <a:r>
              <a:rPr lang="pt-BR" sz="2000" kern="0" dirty="0"/>
              <a:t>   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</a:t>
            </a:r>
            <a:r>
              <a:rPr lang="pt-BR" sz="2000" kern="0" dirty="0"/>
              <a:t> 2p</a:t>
            </a:r>
            <a:r>
              <a:rPr lang="pt-BR" sz="2000" kern="0" baseline="30000" dirty="0"/>
              <a:t>2</a:t>
            </a:r>
            <a:r>
              <a:rPr lang="pt-BR" sz="2000" kern="0" dirty="0"/>
              <a:t> 	</a:t>
            </a:r>
            <a:r>
              <a:rPr lang="pt-BR" sz="2000" kern="0" dirty="0">
                <a:solidFill>
                  <a:srgbClr val="7030A0"/>
                </a:solidFill>
              </a:rPr>
              <a:t>Ne</a:t>
            </a:r>
            <a:r>
              <a:rPr lang="pt-BR" sz="2000" kern="0" dirty="0"/>
              <a:t> – 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2s</a:t>
            </a:r>
            <a:r>
              <a:rPr lang="pt-BR" sz="2000" kern="0" baseline="30000" dirty="0"/>
              <a:t>2</a:t>
            </a:r>
            <a:r>
              <a:rPr lang="pt-BR" sz="2000" kern="0" dirty="0"/>
              <a:t> 2p</a:t>
            </a:r>
            <a:r>
              <a:rPr lang="pt-BR" sz="2000" kern="0" baseline="30000" dirty="0"/>
              <a:t>6</a:t>
            </a:r>
            <a:endParaRPr lang="pt-BR" sz="2000" b="1" kern="0" dirty="0">
              <a:solidFill>
                <a:schemeClr val="accent6"/>
              </a:solidFill>
            </a:endParaRPr>
          </a:p>
        </p:txBody>
      </p:sp>
      <p:sp>
        <p:nvSpPr>
          <p:cNvPr id="61" name="Espaço Reservado para Conteúdo 2">
            <a:extLst>
              <a:ext uri="{FF2B5EF4-FFF2-40B4-BE49-F238E27FC236}">
                <a16:creationId xmlns:a16="http://schemas.microsoft.com/office/drawing/2014/main" id="{FCCF2519-7C66-4AEC-9964-164440F67227}"/>
              </a:ext>
            </a:extLst>
          </p:cNvPr>
          <p:cNvSpPr txBox="1">
            <a:spLocks/>
          </p:cNvSpPr>
          <p:nvPr/>
        </p:nvSpPr>
        <p:spPr>
          <a:xfrm>
            <a:off x="1581968" y="6242447"/>
            <a:ext cx="252288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kern="0" dirty="0">
                <a:solidFill>
                  <a:srgbClr val="7030A0"/>
                </a:solidFill>
              </a:rPr>
              <a:t>Na</a:t>
            </a:r>
            <a:r>
              <a:rPr lang="pt-BR" sz="2000" kern="0" dirty="0"/>
              <a:t> –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1s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/>
              <a:t> 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2s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kern="0" dirty="0">
                <a:solidFill>
                  <a:schemeClr val="accent3">
                    <a:lumMod val="75000"/>
                  </a:schemeClr>
                </a:solidFill>
              </a:rPr>
              <a:t> 2p</a:t>
            </a:r>
            <a:r>
              <a:rPr lang="pt-BR" sz="2000" kern="0" baseline="30000" dirty="0">
                <a:solidFill>
                  <a:schemeClr val="accent3">
                    <a:lumMod val="75000"/>
                  </a:schemeClr>
                </a:solidFill>
              </a:rPr>
              <a:t>6</a:t>
            </a:r>
            <a:r>
              <a:rPr lang="pt-BR" sz="2000" kern="0" dirty="0"/>
              <a:t>3s</a:t>
            </a:r>
            <a:r>
              <a:rPr lang="pt-BR" sz="2000" kern="0" baseline="30000" dirty="0"/>
              <a:t>1	</a:t>
            </a:r>
            <a:r>
              <a:rPr lang="pt-BR" sz="2000" kern="0" dirty="0"/>
              <a:t>	</a:t>
            </a:r>
            <a:endParaRPr lang="pt-BR" sz="2000" b="1" kern="0" dirty="0">
              <a:solidFill>
                <a:schemeClr val="accent6"/>
              </a:solidFill>
            </a:endParaRP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F3AC1A1E-7DF0-48C2-A9CF-EACC4BDED32D}"/>
              </a:ext>
            </a:extLst>
          </p:cNvPr>
          <p:cNvSpPr/>
          <p:nvPr/>
        </p:nvSpPr>
        <p:spPr>
          <a:xfrm>
            <a:off x="1370901" y="3848748"/>
            <a:ext cx="2945014" cy="48784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79CF77E1-7DE7-4974-A9AB-0187EAAE5379}"/>
              </a:ext>
            </a:extLst>
          </p:cNvPr>
          <p:cNvSpPr/>
          <p:nvPr/>
        </p:nvSpPr>
        <p:spPr>
          <a:xfrm>
            <a:off x="352818" y="4586086"/>
            <a:ext cx="4981181" cy="131849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3A7F8DDE-E5B7-404B-A22E-68C134639400}"/>
              </a:ext>
            </a:extLst>
          </p:cNvPr>
          <p:cNvSpPr/>
          <p:nvPr/>
        </p:nvSpPr>
        <p:spPr>
          <a:xfrm>
            <a:off x="1628218" y="6123616"/>
            <a:ext cx="2430380" cy="4878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02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047 C 0.07227 -0.00047 0.13125 0.10393 0.13125 0.23287 C 0.13125 0.36018 0.07227 0.4662 2.08333E-7 0.4662 C -0.07253 0.4662 -0.13125 0.36018 -0.13125 0.23287 C -0.13125 0.10393 -0.07253 -0.00047 2.08333E-7 -0.00047 Z " pathEditMode="relative" rAng="0" ptsTypes="AAAAA">
                                      <p:cBhvr>
                                        <p:cTn id="51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3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273 C 0.04792 0.06829 0.05678 0.21504 0.01107 0.31504 C -0.0345 0.41504 -0.11731 0.43079 -0.17356 0.34977 C -0.22981 0.26898 -0.23841 0.12199 -0.19257 0.02222 C -0.14713 -0.07847 -0.06419 -0.09421 -0.00833 -0.01273 Z " pathEditMode="relative" rAng="2340000" ptsTypes="AAAAA">
                                      <p:cBhvr>
                                        <p:cTn id="56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5" y="1812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C 0.07734 0.11528 0.08776 0.32037 0.02265 0.45787 C -0.04206 0.59537 -0.15768 0.61297 -0.23503 0.49792 C -0.31237 0.38218 -0.32214 0.17755 -0.25729 0.04051 C -0.19232 -0.09745 -0.07735 -0.11574 2.70833E-6 -4.07407E-6 Z " pathEditMode="relative" rAng="2400000" ptsTypes="AAAAA">
                                      <p:cBhvr>
                                        <p:cTn id="71" dur="4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2" y="2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093 C 0.07058 -0.18171 0.21316 -0.22662 0.31602 -0.09676 C 0.41902 0.03218 0.44545 0.28334 0.37383 0.46922 C 0.30105 0.65 0.16003 0.69491 0.05547 0.56412 C -0.04804 0.43334 -0.07278 0.1838 -0.00156 0.00093 Z " pathEditMode="relative" rAng="18300000" ptsTypes="AAAAA">
                                      <p:cBhvr>
                                        <p:cTn id="83" dur="4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9" y="2335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49" grpId="0" animBg="1"/>
      <p:bldP spid="50" grpId="0" animBg="1"/>
      <p:bldP spid="50" grpId="1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6" grpId="0" animBg="1"/>
      <p:bldP spid="57" grpId="0" animBg="1"/>
      <p:bldP spid="57" grpId="1" animBg="1"/>
      <p:bldP spid="58" grpId="0" animBg="1"/>
      <p:bldP spid="59" grpId="0"/>
      <p:bldP spid="60" grpId="0"/>
      <p:bldP spid="61" grpId="0"/>
      <p:bldP spid="62" grpId="0" animBg="1"/>
      <p:bldP spid="63" grpId="0" animBg="1"/>
      <p:bldP spid="6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7322</TotalTime>
  <Words>485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Comic Sans MS</vt:lpstr>
      <vt:lpstr>Office Theme</vt:lpstr>
      <vt:lpstr>Estrutura Atômica: Átomos Multieletrônicos</vt:lpstr>
      <vt:lpstr>Nas últimas aulas…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Flávio Olimpio</cp:lastModifiedBy>
  <cp:revision>1</cp:revision>
  <dcterms:created xsi:type="dcterms:W3CDTF">2019-09-18T01:27:30Z</dcterms:created>
  <dcterms:modified xsi:type="dcterms:W3CDTF">2022-01-16T23:47:46Z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2019-09-18T00:00:00Z</vt:filetime>
  </property>
</Properties>
</file>