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1" r:id="rId2"/>
    <p:sldId id="383" r:id="rId3"/>
    <p:sldId id="299" r:id="rId4"/>
    <p:sldId id="384" r:id="rId5"/>
    <p:sldId id="385" r:id="rId6"/>
    <p:sldId id="342" r:id="rId7"/>
    <p:sldId id="388" r:id="rId8"/>
    <p:sldId id="343" r:id="rId9"/>
    <p:sldId id="344" r:id="rId10"/>
    <p:sldId id="345" r:id="rId11"/>
    <p:sldId id="378" r:id="rId12"/>
    <p:sldId id="346" r:id="rId13"/>
    <p:sldId id="347" r:id="rId14"/>
    <p:sldId id="348" r:id="rId15"/>
    <p:sldId id="349" r:id="rId16"/>
    <p:sldId id="351" r:id="rId17"/>
    <p:sldId id="353" r:id="rId18"/>
    <p:sldId id="360" r:id="rId19"/>
    <p:sldId id="361" r:id="rId20"/>
    <p:sldId id="362" r:id="rId21"/>
    <p:sldId id="387" r:id="rId22"/>
    <p:sldId id="390" r:id="rId23"/>
    <p:sldId id="392" r:id="rId24"/>
    <p:sldId id="391" r:id="rId25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563F4-48F4-49D7-BCC8-E6C8C128EDDC}" v="160" dt="2021-07-16T12:27:24.0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1" autoAdjust="0"/>
    <p:restoredTop sz="94660"/>
  </p:normalViewPr>
  <p:slideViewPr>
    <p:cSldViewPr>
      <p:cViewPr varScale="1">
        <p:scale>
          <a:sx n="104" d="100"/>
          <a:sy n="104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Olimpio" userId="2d1d60667f675a7b" providerId="LiveId" clId="{F33600FE-11DA-4ACC-8264-C1D9B8B2F9E8}"/>
    <pc:docChg chg="custSel addSld delSld modSld">
      <pc:chgData name="Flávio Olimpio" userId="2d1d60667f675a7b" providerId="LiveId" clId="{F33600FE-11DA-4ACC-8264-C1D9B8B2F9E8}" dt="2019-10-23T11:42:07.094" v="294"/>
      <pc:docMkLst>
        <pc:docMk/>
      </pc:docMkLst>
      <pc:sldChg chg="del">
        <pc:chgData name="Flávio Olimpio" userId="2d1d60667f675a7b" providerId="LiveId" clId="{F33600FE-11DA-4ACC-8264-C1D9B8B2F9E8}" dt="2019-10-23T11:34:29.461" v="48" actId="2696"/>
        <pc:sldMkLst>
          <pc:docMk/>
          <pc:sldMk cId="0" sldId="376"/>
        </pc:sldMkLst>
      </pc:sldChg>
      <pc:sldChg chg="addSp delSp modSp add">
        <pc:chgData name="Flávio Olimpio" userId="2d1d60667f675a7b" providerId="LiveId" clId="{F33600FE-11DA-4ACC-8264-C1D9B8B2F9E8}" dt="2019-10-23T11:29:37.541" v="47" actId="1036"/>
        <pc:sldMkLst>
          <pc:docMk/>
          <pc:sldMk cId="679368869" sldId="378"/>
        </pc:sldMkLst>
        <pc:spChg chg="del mod">
          <ac:chgData name="Flávio Olimpio" userId="2d1d60667f675a7b" providerId="LiveId" clId="{F33600FE-11DA-4ACC-8264-C1D9B8B2F9E8}" dt="2019-10-23T11:28:15.666" v="2" actId="478"/>
          <ac:spMkLst>
            <pc:docMk/>
            <pc:sldMk cId="679368869" sldId="378"/>
            <ac:spMk id="2" creationId="{8F960CF9-757D-49B7-A8A1-6CC94473A451}"/>
          </ac:spMkLst>
        </pc:spChg>
        <pc:spChg chg="add del mod">
          <ac:chgData name="Flávio Olimpio" userId="2d1d60667f675a7b" providerId="LiveId" clId="{F33600FE-11DA-4ACC-8264-C1D9B8B2F9E8}" dt="2019-10-23T11:29:11.227" v="19"/>
          <ac:spMkLst>
            <pc:docMk/>
            <pc:sldMk cId="679368869" sldId="378"/>
            <ac:spMk id="5" creationId="{0DBB5DA1-0A70-415E-92E7-16C59AC08F04}"/>
          </ac:spMkLst>
        </pc:spChg>
        <pc:picChg chg="add mod">
          <ac:chgData name="Flávio Olimpio" userId="2d1d60667f675a7b" providerId="LiveId" clId="{F33600FE-11DA-4ACC-8264-C1D9B8B2F9E8}" dt="2019-10-23T11:29:37.541" v="47" actId="1036"/>
          <ac:picMkLst>
            <pc:docMk/>
            <pc:sldMk cId="679368869" sldId="378"/>
            <ac:picMk id="4" creationId="{DDE5A345-37D5-432B-A2BA-84E7577424E6}"/>
          </ac:picMkLst>
        </pc:picChg>
      </pc:sldChg>
      <pc:sldChg chg="addSp delSp modSp add modAnim">
        <pc:chgData name="Flávio Olimpio" userId="2d1d60667f675a7b" providerId="LiveId" clId="{F33600FE-11DA-4ACC-8264-C1D9B8B2F9E8}" dt="2019-10-23T11:42:07.094" v="294"/>
        <pc:sldMkLst>
          <pc:docMk/>
          <pc:sldMk cId="3893476352" sldId="379"/>
        </pc:sldMkLst>
        <pc:spChg chg="del">
          <ac:chgData name="Flávio Olimpio" userId="2d1d60667f675a7b" providerId="LiveId" clId="{F33600FE-11DA-4ACC-8264-C1D9B8B2F9E8}" dt="2019-10-23T11:37:50.050" v="50" actId="478"/>
          <ac:spMkLst>
            <pc:docMk/>
            <pc:sldMk cId="3893476352" sldId="379"/>
            <ac:spMk id="2" creationId="{FABDE453-CE4D-470C-B8EC-B3F2A408E893}"/>
          </ac:spMkLst>
        </pc:spChg>
        <pc:spChg chg="del">
          <ac:chgData name="Flávio Olimpio" userId="2d1d60667f675a7b" providerId="LiveId" clId="{F33600FE-11DA-4ACC-8264-C1D9B8B2F9E8}" dt="2019-10-23T11:37:50.050" v="50" actId="478"/>
          <ac:spMkLst>
            <pc:docMk/>
            <pc:sldMk cId="3893476352" sldId="379"/>
            <ac:spMk id="3" creationId="{ABD73D31-6929-4E14-8C9B-716DDAD1ECE3}"/>
          </ac:spMkLst>
        </pc:spChg>
        <pc:spChg chg="add mod">
          <ac:chgData name="Flávio Olimpio" userId="2d1d60667f675a7b" providerId="LiveId" clId="{F33600FE-11DA-4ACC-8264-C1D9B8B2F9E8}" dt="2019-10-23T11:39:31.416" v="81" actId="1582"/>
          <ac:spMkLst>
            <pc:docMk/>
            <pc:sldMk cId="3893476352" sldId="379"/>
            <ac:spMk id="6" creationId="{1EFB99C7-E9A5-4A7F-845C-8373D9CFE854}"/>
          </ac:spMkLst>
        </pc:spChg>
        <pc:spChg chg="add mod">
          <ac:chgData name="Flávio Olimpio" userId="2d1d60667f675a7b" providerId="LiveId" clId="{F33600FE-11DA-4ACC-8264-C1D9B8B2F9E8}" dt="2019-10-23T11:39:48.194" v="109" actId="14100"/>
          <ac:spMkLst>
            <pc:docMk/>
            <pc:sldMk cId="3893476352" sldId="379"/>
            <ac:spMk id="7" creationId="{C2E3332C-4943-4426-82F6-A1841C44DCBD}"/>
          </ac:spMkLst>
        </pc:spChg>
        <pc:spChg chg="add mod">
          <ac:chgData name="Flávio Olimpio" userId="2d1d60667f675a7b" providerId="LiveId" clId="{F33600FE-11DA-4ACC-8264-C1D9B8B2F9E8}" dt="2019-10-23T11:40:03.753" v="126" actId="14100"/>
          <ac:spMkLst>
            <pc:docMk/>
            <pc:sldMk cId="3893476352" sldId="379"/>
            <ac:spMk id="8" creationId="{C074EB18-B680-4A9F-8BFD-2CC8C3833CFF}"/>
          </ac:spMkLst>
        </pc:spChg>
        <pc:spChg chg="add mod">
          <ac:chgData name="Flávio Olimpio" userId="2d1d60667f675a7b" providerId="LiveId" clId="{F33600FE-11DA-4ACC-8264-C1D9B8B2F9E8}" dt="2019-10-23T11:40:15.256" v="147" actId="14100"/>
          <ac:spMkLst>
            <pc:docMk/>
            <pc:sldMk cId="3893476352" sldId="379"/>
            <ac:spMk id="9" creationId="{AC1295C0-5E8D-4E6E-AFBF-E78FBE3FFA48}"/>
          </ac:spMkLst>
        </pc:spChg>
        <pc:spChg chg="add del mod">
          <ac:chgData name="Flávio Olimpio" userId="2d1d60667f675a7b" providerId="LiveId" clId="{F33600FE-11DA-4ACC-8264-C1D9B8B2F9E8}" dt="2019-10-23T11:40:23.196" v="181" actId="478"/>
          <ac:spMkLst>
            <pc:docMk/>
            <pc:sldMk cId="3893476352" sldId="379"/>
            <ac:spMk id="10" creationId="{2B7CA753-EB83-4FE0-9736-874F3FDA6B6D}"/>
          </ac:spMkLst>
        </pc:spChg>
        <pc:spChg chg="add mod">
          <ac:chgData name="Flávio Olimpio" userId="2d1d60667f675a7b" providerId="LiveId" clId="{F33600FE-11DA-4ACC-8264-C1D9B8B2F9E8}" dt="2019-10-23T11:40:42.107" v="222" actId="1035"/>
          <ac:spMkLst>
            <pc:docMk/>
            <pc:sldMk cId="3893476352" sldId="379"/>
            <ac:spMk id="11" creationId="{A122FCB1-DFB3-4589-9F46-DC9AEB237E58}"/>
          </ac:spMkLst>
        </pc:spChg>
        <pc:spChg chg="add mod">
          <ac:chgData name="Flávio Olimpio" userId="2d1d60667f675a7b" providerId="LiveId" clId="{F33600FE-11DA-4ACC-8264-C1D9B8B2F9E8}" dt="2019-10-23T11:40:47.845" v="276" actId="1035"/>
          <ac:spMkLst>
            <pc:docMk/>
            <pc:sldMk cId="3893476352" sldId="379"/>
            <ac:spMk id="12" creationId="{162420E0-112E-473D-9929-2CCE69B0B3AC}"/>
          </ac:spMkLst>
        </pc:spChg>
        <pc:picChg chg="add mod">
          <ac:chgData name="Flávio Olimpio" userId="2d1d60667f675a7b" providerId="LiveId" clId="{F33600FE-11DA-4ACC-8264-C1D9B8B2F9E8}" dt="2019-10-23T11:38:19.932" v="78" actId="1038"/>
          <ac:picMkLst>
            <pc:docMk/>
            <pc:sldMk cId="3893476352" sldId="379"/>
            <ac:picMk id="5" creationId="{BD1C3213-DFE1-487F-97DE-104205B568C5}"/>
          </ac:picMkLst>
        </pc:picChg>
      </pc:sldChg>
    </pc:docChg>
  </pc:docChgLst>
  <pc:docChgLst>
    <pc:chgData name="Flávio Olimpio" userId="2d1d60667f675a7b" providerId="LiveId" clId="{9468A96A-FCC9-4403-9F71-63A61652E8C9}"/>
    <pc:docChg chg="custSel addSld modSld">
      <pc:chgData name="Flávio Olimpio" userId="2d1d60667f675a7b" providerId="LiveId" clId="{9468A96A-FCC9-4403-9F71-63A61652E8C9}" dt="2019-09-25T14:02:15.661" v="311" actId="5793"/>
      <pc:docMkLst>
        <pc:docMk/>
      </pc:docMkLst>
      <pc:sldChg chg="modSp add">
        <pc:chgData name="Flávio Olimpio" userId="2d1d60667f675a7b" providerId="LiveId" clId="{9468A96A-FCC9-4403-9F71-63A61652E8C9}" dt="2019-09-25T14:02:15.661" v="311" actId="5793"/>
        <pc:sldMkLst>
          <pc:docMk/>
          <pc:sldMk cId="2368608511" sldId="377"/>
        </pc:sldMkLst>
        <pc:spChg chg="mod">
          <ac:chgData name="Flávio Olimpio" userId="2d1d60667f675a7b" providerId="LiveId" clId="{9468A96A-FCC9-4403-9F71-63A61652E8C9}" dt="2019-09-25T14:02:15.661" v="311" actId="5793"/>
          <ac:spMkLst>
            <pc:docMk/>
            <pc:sldMk cId="2368608511" sldId="377"/>
            <ac:spMk id="2" creationId="{57B1399D-A61D-4995-AFE4-FFA541E0ADF9}"/>
          </ac:spMkLst>
        </pc:spChg>
      </pc:sldChg>
    </pc:docChg>
  </pc:docChgLst>
  <pc:docChgLst>
    <pc:chgData name="Flávio Olimpio" userId="2d1d60667f675a7b" providerId="LiveId" clId="{E9B563F4-48F4-49D7-BCC8-E6C8C128EDDC}"/>
    <pc:docChg chg="undo custSel addSld delSld modSld sldOrd modMainMaster">
      <pc:chgData name="Flávio Olimpio" userId="2d1d60667f675a7b" providerId="LiveId" clId="{E9B563F4-48F4-49D7-BCC8-E6C8C128EDDC}" dt="2021-07-16T18:11:16.037" v="1570"/>
      <pc:docMkLst>
        <pc:docMk/>
      </pc:docMkLst>
      <pc:sldChg chg="modSp del mod">
        <pc:chgData name="Flávio Olimpio" userId="2d1d60667f675a7b" providerId="LiveId" clId="{E9B563F4-48F4-49D7-BCC8-E6C8C128EDDC}" dt="2021-07-15T15:05:20.961" v="355" actId="47"/>
        <pc:sldMkLst>
          <pc:docMk/>
          <pc:sldMk cId="0" sldId="256"/>
        </pc:sldMkLst>
        <pc:spChg chg="mod">
          <ac:chgData name="Flávio Olimpio" userId="2d1d60667f675a7b" providerId="LiveId" clId="{E9B563F4-48F4-49D7-BCC8-E6C8C128EDDC}" dt="2021-07-15T13:24:55.728" v="72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4:59.764" v="73" actId="14100"/>
          <ac:spMkLst>
            <pc:docMk/>
            <pc:sldMk cId="0" sldId="256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1.612" v="356" actId="47"/>
        <pc:sldMkLst>
          <pc:docMk/>
          <pc:sldMk cId="0" sldId="25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2.023" v="357" actId="47"/>
        <pc:sldMkLst>
          <pc:docMk/>
          <pc:sldMk cId="0" sldId="25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5:48.027" v="74" actId="47"/>
        <pc:sldMkLst>
          <pc:docMk/>
          <pc:sldMk cId="0" sldId="25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2.766" v="358" actId="47"/>
        <pc:sldMkLst>
          <pc:docMk/>
          <pc:sldMk cId="0" sldId="26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6.409" v="91" actId="47"/>
        <pc:sldMkLst>
          <pc:docMk/>
          <pc:sldMk cId="0" sldId="26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7.252" v="92" actId="47"/>
        <pc:sldMkLst>
          <pc:docMk/>
          <pc:sldMk cId="0" sldId="26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7.835" v="93" actId="47"/>
        <pc:sldMkLst>
          <pc:docMk/>
          <pc:sldMk cId="0" sldId="26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8.468" v="94" actId="47"/>
        <pc:sldMkLst>
          <pc:docMk/>
          <pc:sldMk cId="0" sldId="26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9.307" v="95" actId="47"/>
        <pc:sldMkLst>
          <pc:docMk/>
          <pc:sldMk cId="0" sldId="26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9.895" v="96" actId="47"/>
        <pc:sldMkLst>
          <pc:docMk/>
          <pc:sldMk cId="0" sldId="26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0.514" v="97" actId="47"/>
        <pc:sldMkLst>
          <pc:docMk/>
          <pc:sldMk cId="0" sldId="27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1.074" v="98" actId="47"/>
        <pc:sldMkLst>
          <pc:docMk/>
          <pc:sldMk cId="0" sldId="27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1.808" v="99" actId="47"/>
        <pc:sldMkLst>
          <pc:docMk/>
          <pc:sldMk cId="0" sldId="27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2.449" v="100" actId="47"/>
        <pc:sldMkLst>
          <pc:docMk/>
          <pc:sldMk cId="0" sldId="27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3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37.712" v="90" actId="47"/>
        <pc:sldMkLst>
          <pc:docMk/>
          <pc:sldMk cId="0" sldId="27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4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32.495" v="89" actId="47"/>
        <pc:sldMkLst>
          <pc:docMk/>
          <pc:sldMk cId="0" sldId="27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6.580" v="88" actId="47"/>
        <pc:sldMkLst>
          <pc:docMk/>
          <pc:sldMk cId="0" sldId="27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4.512" v="87" actId="47"/>
        <pc:sldMkLst>
          <pc:docMk/>
          <pc:sldMk cId="0" sldId="27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3.571" v="86" actId="47"/>
        <pc:sldMkLst>
          <pc:docMk/>
          <pc:sldMk cId="0" sldId="27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8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2.665" v="85" actId="47"/>
        <pc:sldMkLst>
          <pc:docMk/>
          <pc:sldMk cId="0" sldId="27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1.510" v="84" actId="47"/>
        <pc:sldMkLst>
          <pc:docMk/>
          <pc:sldMk cId="0" sldId="28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0.384" v="83" actId="47"/>
        <pc:sldMkLst>
          <pc:docMk/>
          <pc:sldMk cId="0" sldId="28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8.918" v="82" actId="47"/>
        <pc:sldMkLst>
          <pc:docMk/>
          <pc:sldMk cId="0" sldId="28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2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6.751" v="81" actId="47"/>
        <pc:sldMkLst>
          <pc:docMk/>
          <pc:sldMk cId="0" sldId="28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11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4.707" v="80" actId="47"/>
        <pc:sldMkLst>
          <pc:docMk/>
          <pc:sldMk cId="0" sldId="29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2.727" v="79" actId="47"/>
        <pc:sldMkLst>
          <pc:docMk/>
          <pc:sldMk cId="0" sldId="29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09.253" v="78" actId="47"/>
        <pc:sldMkLst>
          <pc:docMk/>
          <pc:sldMk cId="0" sldId="29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6" creationId="{00000000-0000-0000-0000-000000000000}"/>
          </ac:spMkLst>
        </pc:spChg>
      </pc:sldChg>
      <pc:sldChg chg="addSp modSp add del mod">
        <pc:chgData name="Flávio Olimpio" userId="2d1d60667f675a7b" providerId="LiveId" clId="{E9B563F4-48F4-49D7-BCC8-E6C8C128EDDC}" dt="2021-07-15T14:53:51.127" v="352" actId="14100"/>
        <pc:sldMkLst>
          <pc:docMk/>
          <pc:sldMk cId="0" sldId="299"/>
        </pc:sldMkLst>
        <pc:spChg chg="mod">
          <ac:chgData name="Flávio Olimpio" userId="2d1d60667f675a7b" providerId="LiveId" clId="{E9B563F4-48F4-49D7-BCC8-E6C8C128EDDC}" dt="2021-07-15T14:48:51.893" v="334" actId="1076"/>
          <ac:spMkLst>
            <pc:docMk/>
            <pc:sldMk cId="0" sldId="29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7:31.181" v="110" actId="14100"/>
          <ac:spMkLst>
            <pc:docMk/>
            <pc:sldMk cId="0" sldId="299"/>
            <ac:spMk id="3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5T14:49:29.923" v="345" actId="14100"/>
          <ac:spMkLst>
            <pc:docMk/>
            <pc:sldMk cId="0" sldId="299"/>
            <ac:spMk id="6" creationId="{8A3B43A6-AF70-4D33-AF9F-ACF92848C673}"/>
          </ac:spMkLst>
        </pc:spChg>
        <pc:picChg chg="add mod modCrop">
          <ac:chgData name="Flávio Olimpio" userId="2d1d60667f675a7b" providerId="LiveId" clId="{E9B563F4-48F4-49D7-BCC8-E6C8C128EDDC}" dt="2021-07-15T14:53:51.127" v="352" actId="14100"/>
          <ac:picMkLst>
            <pc:docMk/>
            <pc:sldMk cId="0" sldId="299"/>
            <ac:picMk id="5" creationId="{BC9ACC22-F208-4E1D-9B8A-E35C67D2A65C}"/>
          </ac:picMkLst>
        </pc:picChg>
      </pc:sldChg>
      <pc:sldChg chg="modSp del mod">
        <pc:chgData name="Flávio Olimpio" userId="2d1d60667f675a7b" providerId="LiveId" clId="{E9B563F4-48F4-49D7-BCC8-E6C8C128EDDC}" dt="2021-07-15T15:05:28.583" v="359" actId="47"/>
        <pc:sldMkLst>
          <pc:docMk/>
          <pc:sldMk cId="0" sldId="300"/>
        </pc:sldMkLst>
        <pc:spChg chg="mod">
          <ac:chgData name="Flávio Olimpio" userId="2d1d60667f675a7b" providerId="LiveId" clId="{E9B563F4-48F4-49D7-BCC8-E6C8C128EDDC}" dt="2021-07-15T14:45:47.206" v="277" actId="1076"/>
          <ac:spMkLst>
            <pc:docMk/>
            <pc:sldMk cId="0" sldId="30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4:52.705" v="263" actId="5793"/>
          <ac:spMkLst>
            <pc:docMk/>
            <pc:sldMk cId="0" sldId="300"/>
            <ac:spMk id="3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05:29.398" v="360" actId="47"/>
        <pc:sldMkLst>
          <pc:docMk/>
          <pc:sldMk cId="0" sldId="301"/>
        </pc:sldMkLst>
        <pc:spChg chg="mod">
          <ac:chgData name="Flávio Olimpio" userId="2d1d60667f675a7b" providerId="LiveId" clId="{E9B563F4-48F4-49D7-BCC8-E6C8C128EDDC}" dt="2021-07-15T14:45:03.021" v="265" actId="14100"/>
          <ac:spMkLst>
            <pc:docMk/>
            <pc:sldMk cId="0" sldId="30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08.625" v="268" actId="1076"/>
          <ac:spMkLst>
            <pc:docMk/>
            <pc:sldMk cId="0" sldId="30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16.981" v="270" actId="1076"/>
          <ac:spMkLst>
            <pc:docMk/>
            <pc:sldMk cId="0" sldId="30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30.521" v="274" actId="1076"/>
          <ac:spMkLst>
            <pc:docMk/>
            <pc:sldMk cId="0" sldId="301"/>
            <ac:spMk id="5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05:29.997" v="361" actId="47"/>
        <pc:sldMkLst>
          <pc:docMk/>
          <pc:sldMk cId="0" sldId="302"/>
        </pc:sldMkLst>
        <pc:spChg chg="mod">
          <ac:chgData name="Flávio Olimpio" userId="2d1d60667f675a7b" providerId="LiveId" clId="{E9B563F4-48F4-49D7-BCC8-E6C8C128EDDC}" dt="2021-07-15T14:46:09.825" v="279" actId="20577"/>
          <ac:spMkLst>
            <pc:docMk/>
            <pc:sldMk cId="0" sldId="30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2"/>
            <ac:spMk id="3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11:01.160" v="746" actId="47"/>
        <pc:sldMkLst>
          <pc:docMk/>
          <pc:sldMk cId="0" sldId="30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58:54.233" v="354" actId="1076"/>
          <ac:spMkLst>
            <pc:docMk/>
            <pc:sldMk cId="0" sldId="30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07.954" v="749" actId="47"/>
        <pc:sldMkLst>
          <pc:docMk/>
          <pc:sldMk cId="0" sldId="30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10.265" v="750" actId="47"/>
        <pc:sldMkLst>
          <pc:docMk/>
          <pc:sldMk cId="0" sldId="30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6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18.837" v="755" actId="47"/>
        <pc:sldMkLst>
          <pc:docMk/>
          <pc:sldMk cId="0" sldId="30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19.478" v="756" actId="47"/>
        <pc:sldMkLst>
          <pc:docMk/>
          <pc:sldMk cId="0" sldId="30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0.438" v="757" actId="47"/>
        <pc:sldMkLst>
          <pc:docMk/>
          <pc:sldMk cId="0" sldId="30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0.967" v="758" actId="47"/>
        <pc:sldMkLst>
          <pc:docMk/>
          <pc:sldMk cId="0" sldId="30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065" v="759" actId="47"/>
        <pc:sldMkLst>
          <pc:docMk/>
          <pc:sldMk cId="0" sldId="31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505" v="760" actId="47"/>
        <pc:sldMkLst>
          <pc:docMk/>
          <pc:sldMk cId="0" sldId="31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9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932" v="761" actId="47"/>
        <pc:sldMkLst>
          <pc:docMk/>
          <pc:sldMk cId="0" sldId="31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2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3.525" v="762" actId="47"/>
        <pc:sldMkLst>
          <pc:docMk/>
          <pc:sldMk cId="0" sldId="31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38.262" v="113" actId="47"/>
        <pc:sldMkLst>
          <pc:docMk/>
          <pc:sldMk cId="0" sldId="31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40.282" v="114" actId="47"/>
        <pc:sldMkLst>
          <pc:docMk/>
          <pc:sldMk cId="0" sldId="31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41.477" v="115" actId="47"/>
        <pc:sldMkLst>
          <pc:docMk/>
          <pc:sldMk cId="0" sldId="31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6"/>
            <ac:spMk id="3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41.472" v="765" actId="47"/>
        <pc:sldMkLst>
          <pc:docMk/>
          <pc:sldMk cId="0" sldId="31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1.986" v="766" actId="47"/>
        <pc:sldMkLst>
          <pc:docMk/>
          <pc:sldMk cId="0" sldId="31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2.403" v="767" actId="47"/>
        <pc:sldMkLst>
          <pc:docMk/>
          <pc:sldMk cId="0" sldId="31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9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3.040" v="768" actId="47"/>
        <pc:sldMkLst>
          <pc:docMk/>
          <pc:sldMk cId="0" sldId="32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0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3.575" v="769" actId="47"/>
        <pc:sldMkLst>
          <pc:docMk/>
          <pc:sldMk cId="0" sldId="32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4.004" v="770" actId="47"/>
        <pc:sldMkLst>
          <pc:docMk/>
          <pc:sldMk cId="0" sldId="32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4.935" v="771" actId="47"/>
        <pc:sldMkLst>
          <pc:docMk/>
          <pc:sldMk cId="0" sldId="32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5.359" v="772" actId="47"/>
        <pc:sldMkLst>
          <pc:docMk/>
          <pc:sldMk cId="0" sldId="32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5.761" v="773" actId="47"/>
        <pc:sldMkLst>
          <pc:docMk/>
          <pc:sldMk cId="0" sldId="32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6.439" v="774" actId="47"/>
        <pc:sldMkLst>
          <pc:docMk/>
          <pc:sldMk cId="0" sldId="32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6.911" v="775" actId="47"/>
        <pc:sldMkLst>
          <pc:docMk/>
          <pc:sldMk cId="0" sldId="32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7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7.375" v="776" actId="47"/>
        <pc:sldMkLst>
          <pc:docMk/>
          <pc:sldMk cId="0" sldId="32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7.999" v="777" actId="47"/>
        <pc:sldMkLst>
          <pc:docMk/>
          <pc:sldMk cId="0" sldId="32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8.494" v="778" actId="47"/>
        <pc:sldMkLst>
          <pc:docMk/>
          <pc:sldMk cId="0" sldId="33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8.936" v="779" actId="47"/>
        <pc:sldMkLst>
          <pc:docMk/>
          <pc:sldMk cId="0" sldId="33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9.695" v="780" actId="47"/>
        <pc:sldMkLst>
          <pc:docMk/>
          <pc:sldMk cId="0" sldId="33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53.449" v="783" actId="47"/>
        <pc:sldMkLst>
          <pc:docMk/>
          <pc:sldMk cId="0" sldId="33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2.015" v="116" actId="47"/>
        <pc:sldMkLst>
          <pc:docMk/>
          <pc:sldMk cId="0" sldId="33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4.014" v="118" actId="47"/>
        <pc:sldMkLst>
          <pc:docMk/>
          <pc:sldMk cId="0" sldId="33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5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4.679" v="119" actId="47"/>
        <pc:sldMkLst>
          <pc:docMk/>
          <pc:sldMk cId="0" sldId="33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6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4.022" v="784" actId="47"/>
        <pc:sldMkLst>
          <pc:docMk/>
          <pc:sldMk cId="0" sldId="33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5.130" v="785" actId="47"/>
        <pc:sldMkLst>
          <pc:docMk/>
          <pc:sldMk cId="0" sldId="33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7.350" v="786" actId="47"/>
        <pc:sldMkLst>
          <pc:docMk/>
          <pc:sldMk cId="0" sldId="33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9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8.314" v="787" actId="47"/>
        <pc:sldMkLst>
          <pc:docMk/>
          <pc:sldMk cId="0" sldId="34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9.258" v="788" actId="47"/>
        <pc:sldMkLst>
          <pc:docMk/>
          <pc:sldMk cId="0" sldId="34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1"/>
            <ac:spMk id="3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6:29:13.330" v="850" actId="20577"/>
        <pc:sldMkLst>
          <pc:docMk/>
          <pc:sldMk cId="0" sldId="342"/>
        </pc:sldMkLst>
        <pc:spChg chg="mod">
          <ac:chgData name="Flávio Olimpio" userId="2d1d60667f675a7b" providerId="LiveId" clId="{E9B563F4-48F4-49D7-BCC8-E6C8C128EDDC}" dt="2021-07-15T16:29:13.330" v="850" actId="20577"/>
          <ac:spMkLst>
            <pc:docMk/>
            <pc:sldMk cId="0" sldId="34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12:16.964" v="794" actId="122"/>
          <ac:spMkLst>
            <pc:docMk/>
            <pc:sldMk cId="0" sldId="342"/>
            <ac:spMk id="3" creationId="{00000000-0000-0000-0000-000000000000}"/>
          </ac:spMkLst>
        </pc:spChg>
      </pc:sldChg>
      <pc:sldChg chg="addSp delSp modSp mod">
        <pc:chgData name="Flávio Olimpio" userId="2d1d60667f675a7b" providerId="LiveId" clId="{E9B563F4-48F4-49D7-BCC8-E6C8C128EDDC}" dt="2021-07-15T17:20:46.109" v="1405" actId="20577"/>
        <pc:sldMkLst>
          <pc:docMk/>
          <pc:sldMk cId="0" sldId="343"/>
        </pc:sldMkLst>
        <pc:spChg chg="del mod">
          <ac:chgData name="Flávio Olimpio" userId="2d1d60667f675a7b" providerId="LiveId" clId="{E9B563F4-48F4-49D7-BCC8-E6C8C128EDDC}" dt="2021-07-15T16:32:01.519" v="1183" actId="478"/>
          <ac:spMkLst>
            <pc:docMk/>
            <pc:sldMk cId="0" sldId="343"/>
            <ac:spMk id="2" creationId="{00000000-0000-0000-0000-000000000000}"/>
          </ac:spMkLst>
        </pc:spChg>
        <pc:spChg chg="del mod">
          <ac:chgData name="Flávio Olimpio" userId="2d1d60667f675a7b" providerId="LiveId" clId="{E9B563F4-48F4-49D7-BCC8-E6C8C128EDDC}" dt="2021-07-15T17:17:18.539" v="1386" actId="478"/>
          <ac:spMkLst>
            <pc:docMk/>
            <pc:sldMk cId="0" sldId="34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17:23.605" v="1387" actId="1076"/>
          <ac:spMkLst>
            <pc:docMk/>
            <pc:sldMk cId="0" sldId="34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20:46.109" v="1405" actId="20577"/>
          <ac:spMkLst>
            <pc:docMk/>
            <pc:sldMk cId="0" sldId="343"/>
            <ac:spMk id="5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5T16:32:01.519" v="1183" actId="478"/>
          <ac:spMkLst>
            <pc:docMk/>
            <pc:sldMk cId="0" sldId="343"/>
            <ac:spMk id="7" creationId="{873098AA-887D-41AF-A469-EAA3F953FC6D}"/>
          </ac:spMkLst>
        </pc:spChg>
        <pc:spChg chg="add mod">
          <ac:chgData name="Flávio Olimpio" userId="2d1d60667f675a7b" providerId="LiveId" clId="{E9B563F4-48F4-49D7-BCC8-E6C8C128EDDC}" dt="2021-07-15T16:32:01.926" v="1184"/>
          <ac:spMkLst>
            <pc:docMk/>
            <pc:sldMk cId="0" sldId="343"/>
            <ac:spMk id="8" creationId="{36157C9C-82C4-4606-AEBB-36CC99D6D7EB}"/>
          </ac:spMkLst>
        </pc:spChg>
      </pc:sldChg>
      <pc:sldChg chg="modSp mod">
        <pc:chgData name="Flávio Olimpio" userId="2d1d60667f675a7b" providerId="LiveId" clId="{E9B563F4-48F4-49D7-BCC8-E6C8C128EDDC}" dt="2021-07-15T15:13:25.205" v="796" actId="1076"/>
        <pc:sldMkLst>
          <pc:docMk/>
          <pc:sldMk cId="0" sldId="34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13:25.205" v="796" actId="1076"/>
          <ac:spMkLst>
            <pc:docMk/>
            <pc:sldMk cId="0" sldId="34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5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4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7" creationId="{00000000-0000-0000-0000-000000000000}"/>
          </ac:spMkLst>
        </pc:spChg>
      </pc:sldChg>
      <pc:sldChg chg="delSp modSp mod">
        <pc:chgData name="Flávio Olimpio" userId="2d1d60667f675a7b" providerId="LiveId" clId="{E9B563F4-48F4-49D7-BCC8-E6C8C128EDDC}" dt="2021-07-15T17:21:09.043" v="1406" actId="478"/>
        <pc:sldMkLst>
          <pc:docMk/>
          <pc:sldMk cId="0" sldId="34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7" creationId="{00000000-0000-0000-0000-000000000000}"/>
          </ac:spMkLst>
        </pc:spChg>
        <pc:spChg chg="del mod">
          <ac:chgData name="Flávio Olimpio" userId="2d1d60667f675a7b" providerId="LiveId" clId="{E9B563F4-48F4-49D7-BCC8-E6C8C128EDDC}" dt="2021-07-15T17:21:09.043" v="1406" actId="478"/>
          <ac:spMkLst>
            <pc:docMk/>
            <pc:sldMk cId="0" sldId="347"/>
            <ac:spMk id="8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7:22:09.745" v="1407" actId="1076"/>
        <pc:sldMkLst>
          <pc:docMk/>
          <pc:sldMk cId="0" sldId="34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22:09.745" v="1407" actId="1076"/>
          <ac:spMkLst>
            <pc:docMk/>
            <pc:sldMk cId="0" sldId="34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8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8:32.867" v="797" actId="47"/>
        <pc:sldMkLst>
          <pc:docMk/>
          <pc:sldMk cId="0" sldId="35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0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5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8:43.273" v="798" actId="47"/>
        <pc:sldMkLst>
          <pc:docMk/>
          <pc:sldMk cId="0" sldId="35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2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5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0.540" v="1311" actId="47"/>
        <pc:sldMkLst>
          <pc:docMk/>
          <pc:sldMk cId="0" sldId="35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1.714" v="1312" actId="47"/>
        <pc:sldMkLst>
          <pc:docMk/>
          <pc:sldMk cId="0" sldId="35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5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2.234" v="1313" actId="47"/>
        <pc:sldMkLst>
          <pc:docMk/>
          <pc:sldMk cId="0" sldId="35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6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2.634" v="1314" actId="47"/>
        <pc:sldMkLst>
          <pc:docMk/>
          <pc:sldMk cId="0" sldId="35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7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3.170" v="1315" actId="47"/>
        <pc:sldMkLst>
          <pc:docMk/>
          <pc:sldMk cId="0" sldId="35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8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3.707" v="1316" actId="47"/>
        <pc:sldMkLst>
          <pc:docMk/>
          <pc:sldMk cId="0" sldId="35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9"/>
            <ac:spMk id="3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6:51:35.747" v="1322" actId="14100"/>
        <pc:sldMkLst>
          <pc:docMk/>
          <pc:sldMk cId="0" sldId="360"/>
        </pc:sldMkLst>
        <pc:spChg chg="mod">
          <ac:chgData name="Flávio Olimpio" userId="2d1d60667f675a7b" providerId="LiveId" clId="{E9B563F4-48F4-49D7-BCC8-E6C8C128EDDC}" dt="2021-07-15T16:51:35.747" v="1322" actId="14100"/>
          <ac:spMkLst>
            <pc:docMk/>
            <pc:sldMk cId="0" sldId="36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6:51:31.142" v="1320" actId="14100"/>
          <ac:spMkLst>
            <pc:docMk/>
            <pc:sldMk cId="0" sldId="360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6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7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6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2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7.020" v="811" actId="47"/>
        <pc:sldMkLst>
          <pc:docMk/>
          <pc:sldMk cId="0" sldId="36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3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6.543" v="810" actId="47"/>
        <pc:sldMkLst>
          <pc:docMk/>
          <pc:sldMk cId="0" sldId="36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5.782" v="809" actId="47"/>
        <pc:sldMkLst>
          <pc:docMk/>
          <pc:sldMk cId="0" sldId="36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4.540" v="808" actId="47"/>
        <pc:sldMkLst>
          <pc:docMk/>
          <pc:sldMk cId="0" sldId="36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6"/>
            <ac:spMk id="4" creationId="{00000000-0000-0000-0000-000000000000}"/>
          </ac:spMkLst>
        </pc:spChg>
        <pc:graphicFrameChg chg="mod">
          <ac:chgData name="Flávio Olimpio" userId="2d1d60667f675a7b" providerId="LiveId" clId="{E9B563F4-48F4-49D7-BCC8-E6C8C128EDDC}" dt="2021-07-15T13:23:05.884" v="3"/>
          <ac:graphicFrameMkLst>
            <pc:docMk/>
            <pc:sldMk cId="0" sldId="366"/>
            <ac:graphicFrameMk id="3" creationId="{00000000-0000-0000-0000-000000000000}"/>
          </ac:graphicFrameMkLst>
        </pc:graphicFrameChg>
      </pc:sldChg>
      <pc:sldChg chg="modSp del">
        <pc:chgData name="Flávio Olimpio" userId="2d1d60667f675a7b" providerId="LiveId" clId="{E9B563F4-48F4-49D7-BCC8-E6C8C128EDDC}" dt="2021-07-15T15:19:53.776" v="807" actId="47"/>
        <pc:sldMkLst>
          <pc:docMk/>
          <pc:sldMk cId="0" sldId="36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3.285" v="806" actId="47"/>
        <pc:sldMkLst>
          <pc:docMk/>
          <pc:sldMk cId="0" sldId="36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2.698" v="805" actId="47"/>
        <pc:sldMkLst>
          <pc:docMk/>
          <pc:sldMk cId="0" sldId="36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1.921" v="804" actId="47"/>
        <pc:sldMkLst>
          <pc:docMk/>
          <pc:sldMk cId="0" sldId="37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1.482" v="803" actId="47"/>
        <pc:sldMkLst>
          <pc:docMk/>
          <pc:sldMk cId="0" sldId="37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1"/>
            <ac:spMk id="3" creationId="{00000000-0000-0000-0000-000000000000}"/>
          </ac:spMkLst>
        </pc:spChg>
        <pc:graphicFrameChg chg="mod">
          <ac:chgData name="Flávio Olimpio" userId="2d1d60667f675a7b" providerId="LiveId" clId="{E9B563F4-48F4-49D7-BCC8-E6C8C128EDDC}" dt="2021-07-15T13:23:05.884" v="3"/>
          <ac:graphicFrameMkLst>
            <pc:docMk/>
            <pc:sldMk cId="0" sldId="371"/>
            <ac:graphicFrameMk id="4" creationId="{00000000-0000-0000-0000-000000000000}"/>
          </ac:graphicFrameMkLst>
        </pc:graphicFrameChg>
      </pc:sldChg>
      <pc:sldChg chg="modSp del">
        <pc:chgData name="Flávio Olimpio" userId="2d1d60667f675a7b" providerId="LiveId" clId="{E9B563F4-48F4-49D7-BCC8-E6C8C128EDDC}" dt="2021-07-15T15:19:50.752" v="802" actId="47"/>
        <pc:sldMkLst>
          <pc:docMk/>
          <pc:sldMk cId="0" sldId="37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0.197" v="801" actId="47"/>
        <pc:sldMkLst>
          <pc:docMk/>
          <pc:sldMk cId="0" sldId="37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49.545" v="800" actId="47"/>
        <pc:sldMkLst>
          <pc:docMk/>
          <pc:sldMk cId="0" sldId="37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48.731" v="799" actId="47"/>
        <pc:sldMkLst>
          <pc:docMk/>
          <pc:sldMk cId="0" sldId="37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5:59.910" v="75" actId="47"/>
        <pc:sldMkLst>
          <pc:docMk/>
          <pc:sldMk cId="2368608511" sldId="37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2368608511" sldId="377"/>
            <ac:spMk id="2" creationId="{57B1399D-A61D-4995-AFE4-FFA541E0ADF9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679368869" sldId="378"/>
        </pc:sldMkLst>
        <pc:picChg chg="mod">
          <ac:chgData name="Flávio Olimpio" userId="2d1d60667f675a7b" providerId="LiveId" clId="{E9B563F4-48F4-49D7-BCC8-E6C8C128EDDC}" dt="2021-07-15T13:23:05.884" v="3"/>
          <ac:picMkLst>
            <pc:docMk/>
            <pc:sldMk cId="679368869" sldId="378"/>
            <ac:picMk id="4" creationId="{DDE5A345-37D5-432B-A2BA-84E7577424E6}"/>
          </ac:picMkLst>
        </pc:picChg>
      </pc:sldChg>
      <pc:sldChg chg="modSp del">
        <pc:chgData name="Flávio Olimpio" userId="2d1d60667f675a7b" providerId="LiveId" clId="{E9B563F4-48F4-49D7-BCC8-E6C8C128EDDC}" dt="2021-07-15T13:29:03.101" v="117" actId="47"/>
        <pc:sldMkLst>
          <pc:docMk/>
          <pc:sldMk cId="3893476352" sldId="37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6" creationId="{1EFB99C7-E9A5-4A7F-845C-8373D9CFE854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7" creationId="{C2E3332C-4943-4426-82F6-A1841C44DCBD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8" creationId="{C074EB18-B680-4A9F-8BFD-2CC8C3833CFF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9" creationId="{AC1295C0-5E8D-4E6E-AFBF-E78FBE3FFA48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11" creationId="{A122FCB1-DFB3-4589-9F46-DC9AEB237E58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12" creationId="{162420E0-112E-473D-9929-2CCE69B0B3AC}"/>
          </ac:spMkLst>
        </pc:spChg>
        <pc:picChg chg="mod">
          <ac:chgData name="Flávio Olimpio" userId="2d1d60667f675a7b" providerId="LiveId" clId="{E9B563F4-48F4-49D7-BCC8-E6C8C128EDDC}" dt="2021-07-15T13:23:05.884" v="3"/>
          <ac:picMkLst>
            <pc:docMk/>
            <pc:sldMk cId="3893476352" sldId="379"/>
            <ac:picMk id="5" creationId="{BD1C3213-DFE1-487F-97DE-104205B568C5}"/>
          </ac:picMkLst>
        </pc:picChg>
      </pc:sldChg>
      <pc:sldChg chg="new del ord">
        <pc:chgData name="Flávio Olimpio" userId="2d1d60667f675a7b" providerId="LiveId" clId="{E9B563F4-48F4-49D7-BCC8-E6C8C128EDDC}" dt="2021-07-15T13:23:35.464" v="5" actId="47"/>
        <pc:sldMkLst>
          <pc:docMk/>
          <pc:sldMk cId="706336568" sldId="380"/>
        </pc:sldMkLst>
      </pc:sldChg>
      <pc:sldChg chg="modSp add mod">
        <pc:chgData name="Flávio Olimpio" userId="2d1d60667f675a7b" providerId="LiveId" clId="{E9B563F4-48F4-49D7-BCC8-E6C8C128EDDC}" dt="2021-07-15T14:31:09.165" v="124" actId="1076"/>
        <pc:sldMkLst>
          <pc:docMk/>
          <pc:sldMk cId="0" sldId="381"/>
        </pc:sldMkLst>
        <pc:spChg chg="mod">
          <ac:chgData name="Flávio Olimpio" userId="2d1d60667f675a7b" providerId="LiveId" clId="{E9B563F4-48F4-49D7-BCC8-E6C8C128EDDC}" dt="2021-07-15T13:24:32.493" v="68" actId="207"/>
          <ac:spMkLst>
            <pc:docMk/>
            <pc:sldMk cId="0" sldId="381"/>
            <ac:spMk id="3074" creationId="{C302DE46-7A65-4755-9557-4E68A30A4009}"/>
          </ac:spMkLst>
        </pc:spChg>
        <pc:spChg chg="mod">
          <ac:chgData name="Flávio Olimpio" userId="2d1d60667f675a7b" providerId="LiveId" clId="{E9B563F4-48F4-49D7-BCC8-E6C8C128EDDC}" dt="2021-07-15T14:31:09.165" v="124" actId="1076"/>
          <ac:spMkLst>
            <pc:docMk/>
            <pc:sldMk cId="0" sldId="381"/>
            <ac:spMk id="3076" creationId="{A5FF5AE8-B62B-47CF-AB76-C1D90816EF5F}"/>
          </ac:spMkLst>
        </pc:spChg>
      </pc:sldChg>
      <pc:sldChg chg="delSp new del mod">
        <pc:chgData name="Flávio Olimpio" userId="2d1d60667f675a7b" providerId="LiveId" clId="{E9B563F4-48F4-49D7-BCC8-E6C8C128EDDC}" dt="2021-07-15T14:37:30.693" v="247" actId="47"/>
        <pc:sldMkLst>
          <pc:docMk/>
          <pc:sldMk cId="4139949025" sldId="382"/>
        </pc:sldMkLst>
        <pc:spChg chg="del">
          <ac:chgData name="Flávio Olimpio" userId="2d1d60667f675a7b" providerId="LiveId" clId="{E9B563F4-48F4-49D7-BCC8-E6C8C128EDDC}" dt="2021-07-15T14:33:43.905" v="126" actId="478"/>
          <ac:spMkLst>
            <pc:docMk/>
            <pc:sldMk cId="4139949025" sldId="382"/>
            <ac:spMk id="2" creationId="{3BFDC633-41ED-4DF4-B5EA-5454D5D0AF0E}"/>
          </ac:spMkLst>
        </pc:spChg>
        <pc:spChg chg="del">
          <ac:chgData name="Flávio Olimpio" userId="2d1d60667f675a7b" providerId="LiveId" clId="{E9B563F4-48F4-49D7-BCC8-E6C8C128EDDC}" dt="2021-07-15T14:33:43.905" v="126" actId="478"/>
          <ac:spMkLst>
            <pc:docMk/>
            <pc:sldMk cId="4139949025" sldId="382"/>
            <ac:spMk id="3" creationId="{B1CFB23E-283D-4AF7-BCAC-28820C72FE8E}"/>
          </ac:spMkLst>
        </pc:spChg>
      </pc:sldChg>
      <pc:sldChg chg="modSp add mod modAnim">
        <pc:chgData name="Flávio Olimpio" userId="2d1d60667f675a7b" providerId="LiveId" clId="{E9B563F4-48F4-49D7-BCC8-E6C8C128EDDC}" dt="2021-07-15T14:38:32.060" v="251"/>
        <pc:sldMkLst>
          <pc:docMk/>
          <pc:sldMk cId="0" sldId="383"/>
        </pc:sldMkLst>
        <pc:spChg chg="mod">
          <ac:chgData name="Flávio Olimpio" userId="2d1d60667f675a7b" providerId="LiveId" clId="{E9B563F4-48F4-49D7-BCC8-E6C8C128EDDC}" dt="2021-07-15T14:38:04.495" v="248" actId="20577"/>
          <ac:spMkLst>
            <pc:docMk/>
            <pc:sldMk cId="0" sldId="383"/>
            <ac:spMk id="10" creationId="{E8997C56-FE8C-43D4-8BC9-CE80456501FD}"/>
          </ac:spMkLst>
        </pc:spChg>
        <pc:spChg chg="mod">
          <ac:chgData name="Flávio Olimpio" userId="2d1d60667f675a7b" providerId="LiveId" clId="{E9B563F4-48F4-49D7-BCC8-E6C8C128EDDC}" dt="2021-07-15T14:33:49.644" v="129" actId="207"/>
          <ac:spMkLst>
            <pc:docMk/>
            <pc:sldMk cId="0" sldId="383"/>
            <ac:spMk id="3074" creationId="{828E68C5-88CA-41C4-ACBF-C06143A83B48}"/>
          </ac:spMkLst>
        </pc:spChg>
      </pc:sldChg>
      <pc:sldChg chg="delSp modSp add mod ord">
        <pc:chgData name="Flávio Olimpio" userId="2d1d60667f675a7b" providerId="LiveId" clId="{E9B563F4-48F4-49D7-BCC8-E6C8C128EDDC}" dt="2021-07-16T18:11:16.037" v="1570"/>
        <pc:sldMkLst>
          <pc:docMk/>
          <pc:sldMk cId="1796668217" sldId="384"/>
        </pc:sldMkLst>
        <pc:spChg chg="mod">
          <ac:chgData name="Flávio Olimpio" userId="2d1d60667f675a7b" providerId="LiveId" clId="{E9B563F4-48F4-49D7-BCC8-E6C8C128EDDC}" dt="2021-07-15T15:07:35.583" v="571" actId="20577"/>
          <ac:spMkLst>
            <pc:docMk/>
            <pc:sldMk cId="1796668217" sldId="384"/>
            <ac:spMk id="2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5:06:08.062" v="364" actId="478"/>
          <ac:spMkLst>
            <pc:docMk/>
            <pc:sldMk cId="1796668217" sldId="384"/>
            <ac:spMk id="6" creationId="{8A3B43A6-AF70-4D33-AF9F-ACF92848C673}"/>
          </ac:spMkLst>
        </pc:spChg>
        <pc:picChg chg="del">
          <ac:chgData name="Flávio Olimpio" userId="2d1d60667f675a7b" providerId="LiveId" clId="{E9B563F4-48F4-49D7-BCC8-E6C8C128EDDC}" dt="2021-07-15T15:06:05.680" v="363" actId="478"/>
          <ac:picMkLst>
            <pc:docMk/>
            <pc:sldMk cId="1796668217" sldId="384"/>
            <ac:picMk id="5" creationId="{BC9ACC22-F208-4E1D-9B8A-E35C67D2A65C}"/>
          </ac:picMkLst>
        </pc:picChg>
      </pc:sldChg>
      <pc:sldChg chg="modSp add mod">
        <pc:chgData name="Flávio Olimpio" userId="2d1d60667f675a7b" providerId="LiveId" clId="{E9B563F4-48F4-49D7-BCC8-E6C8C128EDDC}" dt="2021-07-15T16:31:44.230" v="1181" actId="20577"/>
        <pc:sldMkLst>
          <pc:docMk/>
          <pc:sldMk cId="2219406037" sldId="385"/>
        </pc:sldMkLst>
        <pc:spChg chg="mod">
          <ac:chgData name="Flávio Olimpio" userId="2d1d60667f675a7b" providerId="LiveId" clId="{E9B563F4-48F4-49D7-BCC8-E6C8C128EDDC}" dt="2021-07-15T16:31:44.230" v="1181" actId="20577"/>
          <ac:spMkLst>
            <pc:docMk/>
            <pc:sldMk cId="2219406037" sldId="385"/>
            <ac:spMk id="2" creationId="{00000000-0000-0000-0000-000000000000}"/>
          </ac:spMkLst>
        </pc:spChg>
      </pc:sldChg>
      <pc:sldChg chg="new del">
        <pc:chgData name="Flávio Olimpio" userId="2d1d60667f675a7b" providerId="LiveId" clId="{E9B563F4-48F4-49D7-BCC8-E6C8C128EDDC}" dt="2021-07-15T15:20:47.711" v="814" actId="47"/>
        <pc:sldMkLst>
          <pc:docMk/>
          <pc:sldMk cId="2180061690" sldId="386"/>
        </pc:sldMkLst>
      </pc:sldChg>
      <pc:sldChg chg="addSp modSp add mod">
        <pc:chgData name="Flávio Olimpio" userId="2d1d60667f675a7b" providerId="LiveId" clId="{E9B563F4-48F4-49D7-BCC8-E6C8C128EDDC}" dt="2021-07-16T12:14:23.923" v="1555" actId="20577"/>
        <pc:sldMkLst>
          <pc:docMk/>
          <pc:sldMk cId="4014895777" sldId="387"/>
        </pc:sldMkLst>
        <pc:spChg chg="mod">
          <ac:chgData name="Flávio Olimpio" userId="2d1d60667f675a7b" providerId="LiveId" clId="{E9B563F4-48F4-49D7-BCC8-E6C8C128EDDC}" dt="2021-07-16T12:14:23.923" v="1555" actId="20577"/>
          <ac:spMkLst>
            <pc:docMk/>
            <pc:sldMk cId="4014895777" sldId="38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20:58.238" v="834" actId="20577"/>
          <ac:spMkLst>
            <pc:docMk/>
            <pc:sldMk cId="4014895777" sldId="387"/>
            <ac:spMk id="3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6T12:14:05.471" v="1551" actId="1076"/>
          <ac:spMkLst>
            <pc:docMk/>
            <pc:sldMk cId="4014895777" sldId="387"/>
            <ac:spMk id="5" creationId="{6D01DFC9-8D25-4C4C-9119-0AE34481B82F}"/>
          </ac:spMkLst>
        </pc:spChg>
        <pc:spChg chg="add mod">
          <ac:chgData name="Flávio Olimpio" userId="2d1d60667f675a7b" providerId="LiveId" clId="{E9B563F4-48F4-49D7-BCC8-E6C8C128EDDC}" dt="2021-07-15T19:10:38.930" v="1513" actId="20577"/>
          <ac:spMkLst>
            <pc:docMk/>
            <pc:sldMk cId="4014895777" sldId="387"/>
            <ac:spMk id="9" creationId="{A051B4C2-BD51-4D3E-B1A8-661020C93BDC}"/>
          </ac:spMkLst>
        </pc:spChg>
        <pc:picChg chg="add mod">
          <ac:chgData name="Flávio Olimpio" userId="2d1d60667f675a7b" providerId="LiveId" clId="{E9B563F4-48F4-49D7-BCC8-E6C8C128EDDC}" dt="2021-07-16T12:14:02.961" v="1550" actId="1076"/>
          <ac:picMkLst>
            <pc:docMk/>
            <pc:sldMk cId="4014895777" sldId="387"/>
            <ac:picMk id="7" creationId="{05F62CCD-5626-4B84-B6DD-1401C7A62621}"/>
          </ac:picMkLst>
        </pc:picChg>
      </pc:sldChg>
      <pc:sldChg chg="addSp delSp modSp add mod ord">
        <pc:chgData name="Flávio Olimpio" userId="2d1d60667f675a7b" providerId="LiveId" clId="{E9B563F4-48F4-49D7-BCC8-E6C8C128EDDC}" dt="2021-07-15T17:20:18.428" v="1404" actId="20577"/>
        <pc:sldMkLst>
          <pc:docMk/>
          <pc:sldMk cId="2599339922" sldId="388"/>
        </pc:sldMkLst>
        <pc:spChg chg="del mod">
          <ac:chgData name="Flávio Olimpio" userId="2d1d60667f675a7b" providerId="LiveId" clId="{E9B563F4-48F4-49D7-BCC8-E6C8C128EDDC}" dt="2021-07-15T17:02:38.412" v="1326" actId="478"/>
          <ac:spMkLst>
            <pc:docMk/>
            <pc:sldMk cId="2599339922" sldId="388"/>
            <ac:spMk id="3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7:02:39.979" v="1327" actId="478"/>
          <ac:spMkLst>
            <pc:docMk/>
            <pc:sldMk cId="2599339922" sldId="388"/>
            <ac:spMk id="4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7:02:36.597" v="1324" actId="478"/>
          <ac:spMkLst>
            <pc:docMk/>
            <pc:sldMk cId="2599339922" sldId="388"/>
            <ac:spMk id="5" creationId="{00000000-0000-0000-0000-000000000000}"/>
          </ac:spMkLst>
        </pc:spChg>
        <pc:spChg chg="add del mod">
          <ac:chgData name="Flávio Olimpio" userId="2d1d60667f675a7b" providerId="LiveId" clId="{E9B563F4-48F4-49D7-BCC8-E6C8C128EDDC}" dt="2021-07-15T17:06:58.196" v="1347" actId="478"/>
          <ac:spMkLst>
            <pc:docMk/>
            <pc:sldMk cId="2599339922" sldId="388"/>
            <ac:spMk id="9" creationId="{C555E8D9-E632-40BA-95CE-0FADF01F2DB1}"/>
          </ac:spMkLst>
        </pc:spChg>
        <pc:spChg chg="add mod">
          <ac:chgData name="Flávio Olimpio" userId="2d1d60667f675a7b" providerId="LiveId" clId="{E9B563F4-48F4-49D7-BCC8-E6C8C128EDDC}" dt="2021-07-15T17:20:18.428" v="1404" actId="20577"/>
          <ac:spMkLst>
            <pc:docMk/>
            <pc:sldMk cId="2599339922" sldId="388"/>
            <ac:spMk id="10" creationId="{9EADFFF8-76FE-402D-91B2-8F35A9DE4887}"/>
          </ac:spMkLst>
        </pc:spChg>
        <pc:picChg chg="add mod">
          <ac:chgData name="Flávio Olimpio" userId="2d1d60667f675a7b" providerId="LiveId" clId="{E9B563F4-48F4-49D7-BCC8-E6C8C128EDDC}" dt="2021-07-15T17:20:08.093" v="1403" actId="1076"/>
          <ac:picMkLst>
            <pc:docMk/>
            <pc:sldMk cId="2599339922" sldId="388"/>
            <ac:picMk id="6" creationId="{3AA2F7F0-DF4D-4CE9-B669-DBE8452629B6}"/>
          </ac:picMkLst>
        </pc:picChg>
        <pc:picChg chg="add del mod">
          <ac:chgData name="Flávio Olimpio" userId="2d1d60667f675a7b" providerId="LiveId" clId="{E9B563F4-48F4-49D7-BCC8-E6C8C128EDDC}" dt="2021-07-15T17:19:51.747" v="1396" actId="478"/>
          <ac:picMkLst>
            <pc:docMk/>
            <pc:sldMk cId="2599339922" sldId="388"/>
            <ac:picMk id="12" creationId="{925899B9-FBD8-42D9-9CB3-7A9095A41771}"/>
          </ac:picMkLst>
        </pc:picChg>
      </pc:sldChg>
      <pc:sldChg chg="new del">
        <pc:chgData name="Flávio Olimpio" userId="2d1d60667f675a7b" providerId="LiveId" clId="{E9B563F4-48F4-49D7-BCC8-E6C8C128EDDC}" dt="2021-07-15T19:11:42.370" v="1516" actId="47"/>
        <pc:sldMkLst>
          <pc:docMk/>
          <pc:sldMk cId="894495185" sldId="389"/>
        </pc:sldMkLst>
      </pc:sldChg>
      <pc:sldChg chg="addSp delSp modSp add mod">
        <pc:chgData name="Flávio Olimpio" userId="2d1d60667f675a7b" providerId="LiveId" clId="{E9B563F4-48F4-49D7-BCC8-E6C8C128EDDC}" dt="2021-07-15T19:22:21.799" v="1532" actId="1076"/>
        <pc:sldMkLst>
          <pc:docMk/>
          <pc:sldMk cId="3170380107" sldId="390"/>
        </pc:sldMkLst>
        <pc:spChg chg="mod">
          <ac:chgData name="Flávio Olimpio" userId="2d1d60667f675a7b" providerId="LiveId" clId="{E9B563F4-48F4-49D7-BCC8-E6C8C128EDDC}" dt="2021-07-15T19:11:51.343" v="1520" actId="1076"/>
          <ac:spMkLst>
            <pc:docMk/>
            <pc:sldMk cId="3170380107" sldId="390"/>
            <ac:spMk id="2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9:11:45.745" v="1518" actId="478"/>
          <ac:spMkLst>
            <pc:docMk/>
            <pc:sldMk cId="3170380107" sldId="390"/>
            <ac:spMk id="5" creationId="{6D01DFC9-8D25-4C4C-9119-0AE34481B82F}"/>
          </ac:spMkLst>
        </pc:spChg>
        <pc:spChg chg="del">
          <ac:chgData name="Flávio Olimpio" userId="2d1d60667f675a7b" providerId="LiveId" clId="{E9B563F4-48F4-49D7-BCC8-E6C8C128EDDC}" dt="2021-07-15T19:11:47.714" v="1519" actId="478"/>
          <ac:spMkLst>
            <pc:docMk/>
            <pc:sldMk cId="3170380107" sldId="390"/>
            <ac:spMk id="9" creationId="{A051B4C2-BD51-4D3E-B1A8-661020C93BDC}"/>
          </ac:spMkLst>
        </pc:spChg>
        <pc:picChg chg="add del mod">
          <ac:chgData name="Flávio Olimpio" userId="2d1d60667f675a7b" providerId="LiveId" clId="{E9B563F4-48F4-49D7-BCC8-E6C8C128EDDC}" dt="2021-07-15T19:22:06.913" v="1526" actId="478"/>
          <ac:picMkLst>
            <pc:docMk/>
            <pc:sldMk cId="3170380107" sldId="390"/>
            <ac:picMk id="6" creationId="{E79B7F75-DA60-4B64-BE23-DA6C854279CB}"/>
          </ac:picMkLst>
        </pc:picChg>
        <pc:picChg chg="del">
          <ac:chgData name="Flávio Olimpio" userId="2d1d60667f675a7b" providerId="LiveId" clId="{E9B563F4-48F4-49D7-BCC8-E6C8C128EDDC}" dt="2021-07-15T19:11:43.961" v="1517" actId="478"/>
          <ac:picMkLst>
            <pc:docMk/>
            <pc:sldMk cId="3170380107" sldId="390"/>
            <ac:picMk id="7" creationId="{05F62CCD-5626-4B84-B6DD-1401C7A62621}"/>
          </ac:picMkLst>
        </pc:picChg>
        <pc:picChg chg="add del mod">
          <ac:chgData name="Flávio Olimpio" userId="2d1d60667f675a7b" providerId="LiveId" clId="{E9B563F4-48F4-49D7-BCC8-E6C8C128EDDC}" dt="2021-07-15T19:22:07.761" v="1527" actId="478"/>
          <ac:picMkLst>
            <pc:docMk/>
            <pc:sldMk cId="3170380107" sldId="390"/>
            <ac:picMk id="10" creationId="{5B8A0AED-6E4C-4951-AE81-828C40485E39}"/>
          </ac:picMkLst>
        </pc:picChg>
        <pc:picChg chg="add mod">
          <ac:chgData name="Flávio Olimpio" userId="2d1d60667f675a7b" providerId="LiveId" clId="{E9B563F4-48F4-49D7-BCC8-E6C8C128EDDC}" dt="2021-07-15T19:22:21.799" v="1532" actId="1076"/>
          <ac:picMkLst>
            <pc:docMk/>
            <pc:sldMk cId="3170380107" sldId="390"/>
            <ac:picMk id="1026" creationId="{FD5D6205-D303-45D1-80D7-291FB5916CF9}"/>
          </ac:picMkLst>
        </pc:picChg>
      </pc:sldChg>
      <pc:sldChg chg="addSp delSp modSp new mod">
        <pc:chgData name="Flávio Olimpio" userId="2d1d60667f675a7b" providerId="LiveId" clId="{E9B563F4-48F4-49D7-BCC8-E6C8C128EDDC}" dt="2021-07-15T20:01:50.800" v="1538" actId="14100"/>
        <pc:sldMkLst>
          <pc:docMk/>
          <pc:sldMk cId="1893086342" sldId="391"/>
        </pc:sldMkLst>
        <pc:spChg chg="del">
          <ac:chgData name="Flávio Olimpio" userId="2d1d60667f675a7b" providerId="LiveId" clId="{E9B563F4-48F4-49D7-BCC8-E6C8C128EDDC}" dt="2021-07-15T20:01:41.641" v="1534" actId="478"/>
          <ac:spMkLst>
            <pc:docMk/>
            <pc:sldMk cId="1893086342" sldId="391"/>
            <ac:spMk id="2" creationId="{3C366930-00EE-4E03-A8FA-F32438B062E2}"/>
          </ac:spMkLst>
        </pc:spChg>
        <pc:spChg chg="del">
          <ac:chgData name="Flávio Olimpio" userId="2d1d60667f675a7b" providerId="LiveId" clId="{E9B563F4-48F4-49D7-BCC8-E6C8C128EDDC}" dt="2021-07-15T20:01:43.912" v="1535" actId="478"/>
          <ac:spMkLst>
            <pc:docMk/>
            <pc:sldMk cId="1893086342" sldId="391"/>
            <ac:spMk id="3" creationId="{89064CEB-A732-4FFF-8C37-7C7FCFA57537}"/>
          </ac:spMkLst>
        </pc:spChg>
        <pc:picChg chg="add mod">
          <ac:chgData name="Flávio Olimpio" userId="2d1d60667f675a7b" providerId="LiveId" clId="{E9B563F4-48F4-49D7-BCC8-E6C8C128EDDC}" dt="2021-07-15T20:01:50.800" v="1538" actId="14100"/>
          <ac:picMkLst>
            <pc:docMk/>
            <pc:sldMk cId="1893086342" sldId="391"/>
            <ac:picMk id="6146" creationId="{18CD7C18-6DE5-4066-9E14-52C401AC518D}"/>
          </ac:picMkLst>
        </pc:picChg>
      </pc:sldChg>
      <pc:sldChg chg="addSp delSp modSp new mod">
        <pc:chgData name="Flávio Olimpio" userId="2d1d60667f675a7b" providerId="LiveId" clId="{E9B563F4-48F4-49D7-BCC8-E6C8C128EDDC}" dt="2021-07-16T12:27:24.016" v="1568" actId="1076"/>
        <pc:sldMkLst>
          <pc:docMk/>
          <pc:sldMk cId="432030825" sldId="392"/>
        </pc:sldMkLst>
        <pc:spChg chg="del">
          <ac:chgData name="Flávio Olimpio" userId="2d1d60667f675a7b" providerId="LiveId" clId="{E9B563F4-48F4-49D7-BCC8-E6C8C128EDDC}" dt="2021-07-15T20:09:44.504" v="1540" actId="478"/>
          <ac:spMkLst>
            <pc:docMk/>
            <pc:sldMk cId="432030825" sldId="392"/>
            <ac:spMk id="2" creationId="{5D1B80D0-8DB5-4C31-8913-57B8B63C6347}"/>
          </ac:spMkLst>
        </pc:spChg>
        <pc:spChg chg="del">
          <ac:chgData name="Flávio Olimpio" userId="2d1d60667f675a7b" providerId="LiveId" clId="{E9B563F4-48F4-49D7-BCC8-E6C8C128EDDC}" dt="2021-07-15T20:09:44.504" v="1540" actId="478"/>
          <ac:spMkLst>
            <pc:docMk/>
            <pc:sldMk cId="432030825" sldId="392"/>
            <ac:spMk id="3" creationId="{6BD3DE78-106B-4CAC-851C-25CFBCC69395}"/>
          </ac:spMkLst>
        </pc:spChg>
        <pc:spChg chg="add mod">
          <ac:chgData name="Flávio Olimpio" userId="2d1d60667f675a7b" providerId="LiveId" clId="{E9B563F4-48F4-49D7-BCC8-E6C8C128EDDC}" dt="2021-07-16T12:16:10.259" v="1566"/>
          <ac:spMkLst>
            <pc:docMk/>
            <pc:sldMk cId="432030825" sldId="392"/>
            <ac:spMk id="5" creationId="{EE0AB58C-724E-4DBC-86CD-722C27AB6993}"/>
          </ac:spMkLst>
        </pc:spChg>
        <pc:picChg chg="add mod">
          <ac:chgData name="Flávio Olimpio" userId="2d1d60667f675a7b" providerId="LiveId" clId="{E9B563F4-48F4-49D7-BCC8-E6C8C128EDDC}" dt="2021-07-16T12:27:24.016" v="1568" actId="1076"/>
          <ac:picMkLst>
            <pc:docMk/>
            <pc:sldMk cId="432030825" sldId="392"/>
            <ac:picMk id="7170" creationId="{6BFA7E7F-DE92-45FC-ACE1-4F7249B1CC36}"/>
          </ac:picMkLst>
        </pc:picChg>
        <pc:picChg chg="add mod">
          <ac:chgData name="Flávio Olimpio" userId="2d1d60667f675a7b" providerId="LiveId" clId="{E9B563F4-48F4-49D7-BCC8-E6C8C128EDDC}" dt="2021-07-16T12:16:00.969" v="1560" actId="1076"/>
          <ac:picMkLst>
            <pc:docMk/>
            <pc:sldMk cId="432030825" sldId="392"/>
            <ac:picMk id="7172" creationId="{F143158D-E266-452A-906F-23D9837E3B83}"/>
          </ac:picMkLst>
        </pc:picChg>
      </pc:sldChg>
      <pc:sldMasterChg chg="modSp modSldLayout">
        <pc:chgData name="Flávio Olimpio" userId="2d1d60667f675a7b" providerId="LiveId" clId="{E9B563F4-48F4-49D7-BCC8-E6C8C128EDDC}" dt="2021-07-15T13:23:05.884" v="3"/>
        <pc:sldMasterMkLst>
          <pc:docMk/>
          <pc:sldMasterMk cId="0" sldId="2147483648"/>
        </pc:sldMasterMkLst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Flávio Olimpio" userId="2d1d60667f675a7b" providerId="LiveId" clId="{E9B563F4-48F4-49D7-BCC8-E6C8C128EDDC}" dt="2021-07-15T13:23:05.884" v="3"/>
          <pc:sldLayoutMkLst>
            <pc:docMk/>
            <pc:sldMasterMk cId="0" sldId="2147483648"/>
            <pc:sldLayoutMk cId="0" sldId="2147483661"/>
          </pc:sldLayoutMkLst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Flávio Olimpio" userId="2d1d60667f675a7b" providerId="LiveId" clId="{E9B563F4-48F4-49D7-BCC8-E6C8C128EDDC}" dt="2021-07-15T13:23:05.884" v="3"/>
          <pc:sldLayoutMkLst>
            <pc:docMk/>
            <pc:sldMasterMk cId="0" sldId="2147483648"/>
            <pc:sldLayoutMk cId="0" sldId="2147483663"/>
          </pc:sldLayoutMkLst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16" creationId="{00000000-0000-0000-0000-000000000000}"/>
            </ac:spMkLst>
          </pc:spChg>
        </pc:sldLayoutChg>
      </pc:sldMasterChg>
    </pc:docChg>
  </pc:docChgLst>
  <pc:docChgLst>
    <pc:chgData name="Flávio Olimpio" userId="2d1d60667f675a7b" providerId="LiveId" clId="{63323717-F4AD-4630-8CE8-9A11C28AFEC1}"/>
    <pc:docChg chg="undo addSld delSld">
      <pc:chgData name="Flávio Olimpio" userId="2d1d60667f675a7b" providerId="LiveId" clId="{63323717-F4AD-4630-8CE8-9A11C28AFEC1}" dt="2019-09-18T01:31:17.357" v="18" actId="2696"/>
      <pc:docMkLst>
        <pc:docMk/>
      </pc:docMkLst>
      <pc:sldChg chg="del">
        <pc:chgData name="Flávio Olimpio" userId="2d1d60667f675a7b" providerId="LiveId" clId="{63323717-F4AD-4630-8CE8-9A11C28AFEC1}" dt="2019-09-18T01:28:25.712" v="0" actId="2696"/>
        <pc:sldMkLst>
          <pc:docMk/>
          <pc:sldMk cId="0" sldId="260"/>
        </pc:sldMkLst>
      </pc:sldChg>
      <pc:sldChg chg="del">
        <pc:chgData name="Flávio Olimpio" userId="2d1d60667f675a7b" providerId="LiveId" clId="{63323717-F4AD-4630-8CE8-9A11C28AFEC1}" dt="2019-09-18T01:28:49.112" v="1" actId="2696"/>
        <pc:sldMkLst>
          <pc:docMk/>
          <pc:sldMk cId="0" sldId="265"/>
        </pc:sldMkLst>
      </pc:sldChg>
      <pc:sldChg chg="del">
        <pc:chgData name="Flávio Olimpio" userId="2d1d60667f675a7b" providerId="LiveId" clId="{63323717-F4AD-4630-8CE8-9A11C28AFEC1}" dt="2019-09-18T01:28:52.042" v="2" actId="2696"/>
        <pc:sldMkLst>
          <pc:docMk/>
          <pc:sldMk cId="0" sldId="266"/>
        </pc:sldMkLst>
      </pc:sldChg>
      <pc:sldChg chg="del">
        <pc:chgData name="Flávio Olimpio" userId="2d1d60667f675a7b" providerId="LiveId" clId="{63323717-F4AD-4630-8CE8-9A11C28AFEC1}" dt="2019-09-18T01:30:01.948" v="3" actId="2696"/>
        <pc:sldMkLst>
          <pc:docMk/>
          <pc:sldMk cId="0" sldId="283"/>
        </pc:sldMkLst>
      </pc:sldChg>
      <pc:sldChg chg="del">
        <pc:chgData name="Flávio Olimpio" userId="2d1d60667f675a7b" providerId="LiveId" clId="{63323717-F4AD-4630-8CE8-9A11C28AFEC1}" dt="2019-09-18T01:30:02.917" v="4" actId="2696"/>
        <pc:sldMkLst>
          <pc:docMk/>
          <pc:sldMk cId="0" sldId="284"/>
        </pc:sldMkLst>
      </pc:sldChg>
      <pc:sldChg chg="add del">
        <pc:chgData name="Flávio Olimpio" userId="2d1d60667f675a7b" providerId="LiveId" clId="{63323717-F4AD-4630-8CE8-9A11C28AFEC1}" dt="2019-09-18T01:30:14.734" v="8" actId="2696"/>
        <pc:sldMkLst>
          <pc:docMk/>
          <pc:sldMk cId="0" sldId="285"/>
        </pc:sldMkLst>
      </pc:sldChg>
      <pc:sldChg chg="add del">
        <pc:chgData name="Flávio Olimpio" userId="2d1d60667f675a7b" providerId="LiveId" clId="{63323717-F4AD-4630-8CE8-9A11C28AFEC1}" dt="2019-09-18T01:30:25.110" v="9" actId="2696"/>
        <pc:sldMkLst>
          <pc:docMk/>
          <pc:sldMk cId="0" sldId="286"/>
        </pc:sldMkLst>
      </pc:sldChg>
      <pc:sldChg chg="del">
        <pc:chgData name="Flávio Olimpio" userId="2d1d60667f675a7b" providerId="LiveId" clId="{63323717-F4AD-4630-8CE8-9A11C28AFEC1}" dt="2019-09-18T01:30:38.079" v="10" actId="2696"/>
        <pc:sldMkLst>
          <pc:docMk/>
          <pc:sldMk cId="0" sldId="287"/>
        </pc:sldMkLst>
      </pc:sldChg>
      <pc:sldChg chg="del">
        <pc:chgData name="Flávio Olimpio" userId="2d1d60667f675a7b" providerId="LiveId" clId="{63323717-F4AD-4630-8CE8-9A11C28AFEC1}" dt="2019-09-18T01:30:42.155" v="11" actId="2696"/>
        <pc:sldMkLst>
          <pc:docMk/>
          <pc:sldMk cId="0" sldId="288"/>
        </pc:sldMkLst>
      </pc:sldChg>
      <pc:sldChg chg="del">
        <pc:chgData name="Flávio Olimpio" userId="2d1d60667f675a7b" providerId="LiveId" clId="{63323717-F4AD-4630-8CE8-9A11C28AFEC1}" dt="2019-09-18T01:30:43.227" v="12" actId="2696"/>
        <pc:sldMkLst>
          <pc:docMk/>
          <pc:sldMk cId="0" sldId="289"/>
        </pc:sldMkLst>
      </pc:sldChg>
      <pc:sldChg chg="del">
        <pc:chgData name="Flávio Olimpio" userId="2d1d60667f675a7b" providerId="LiveId" clId="{63323717-F4AD-4630-8CE8-9A11C28AFEC1}" dt="2019-09-18T01:30:43.973" v="13" actId="2696"/>
        <pc:sldMkLst>
          <pc:docMk/>
          <pc:sldMk cId="0" sldId="290"/>
        </pc:sldMkLst>
      </pc:sldChg>
      <pc:sldChg chg="del">
        <pc:chgData name="Flávio Olimpio" userId="2d1d60667f675a7b" providerId="LiveId" clId="{63323717-F4AD-4630-8CE8-9A11C28AFEC1}" dt="2019-09-18T01:30:44.784" v="14" actId="2696"/>
        <pc:sldMkLst>
          <pc:docMk/>
          <pc:sldMk cId="0" sldId="291"/>
        </pc:sldMkLst>
      </pc:sldChg>
      <pc:sldChg chg="del">
        <pc:chgData name="Flávio Olimpio" userId="2d1d60667f675a7b" providerId="LiveId" clId="{63323717-F4AD-4630-8CE8-9A11C28AFEC1}" dt="2019-09-18T01:30:47.555" v="15" actId="2696"/>
        <pc:sldMkLst>
          <pc:docMk/>
          <pc:sldMk cId="0" sldId="292"/>
        </pc:sldMkLst>
      </pc:sldChg>
      <pc:sldChg chg="del">
        <pc:chgData name="Flávio Olimpio" userId="2d1d60667f675a7b" providerId="LiveId" clId="{63323717-F4AD-4630-8CE8-9A11C28AFEC1}" dt="2019-09-18T01:30:49.369" v="16" actId="2696"/>
        <pc:sldMkLst>
          <pc:docMk/>
          <pc:sldMk cId="0" sldId="293"/>
        </pc:sldMkLst>
      </pc:sldChg>
      <pc:sldChg chg="del">
        <pc:chgData name="Flávio Olimpio" userId="2d1d60667f675a7b" providerId="LiveId" clId="{63323717-F4AD-4630-8CE8-9A11C28AFEC1}" dt="2019-09-18T01:30:51.823" v="17" actId="2696"/>
        <pc:sldMkLst>
          <pc:docMk/>
          <pc:sldMk cId="0" sldId="294"/>
        </pc:sldMkLst>
      </pc:sldChg>
      <pc:sldChg chg="del">
        <pc:chgData name="Flávio Olimpio" userId="2d1d60667f675a7b" providerId="LiveId" clId="{63323717-F4AD-4630-8CE8-9A11C28AFEC1}" dt="2019-09-18T01:31:17.357" v="18" actId="2696"/>
        <pc:sldMkLst>
          <pc:docMk/>
          <pc:sldMk cId="0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81594" y="82372"/>
            <a:ext cx="362881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48335" y="2571751"/>
            <a:ext cx="3824732" cy="233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BF226-FD11-41D0-B9E1-99E93D94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A6609-E9C9-4C98-815B-21920533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F547-39DD-4D95-B1D7-179D6DAD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291F3-42D3-4729-8D65-84C15FEBD7E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14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69DFF1-A740-4BD6-8B5A-7B056464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703279-AFED-4E43-A5DB-C39F2AE9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874636-530F-4794-A66E-52DEB7CB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5BE57-4646-4678-80B1-3877431EBD76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68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3860" y="82372"/>
            <a:ext cx="1058428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189" y="2296439"/>
            <a:ext cx="109372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02DE46-7A65-4755-9557-4E68A30A40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345908"/>
            <a:ext cx="11811000" cy="677108"/>
          </a:xfrm>
        </p:spPr>
        <p:txBody>
          <a:bodyPr anchor="ctr"/>
          <a:lstStyle/>
          <a:p>
            <a:r>
              <a:rPr lang="en-US" altLang="en-US" sz="4400" dirty="0" err="1">
                <a:solidFill>
                  <a:schemeClr val="tx1"/>
                </a:solidFill>
              </a:rPr>
              <a:t>Ligações</a:t>
            </a:r>
            <a:r>
              <a:rPr lang="en-US" altLang="en-US" sz="4400" dirty="0">
                <a:solidFill>
                  <a:schemeClr val="tx1"/>
                </a:solidFill>
              </a:rPr>
              <a:t> </a:t>
            </a:r>
            <a:r>
              <a:rPr lang="en-US" altLang="en-US" sz="4400" dirty="0" err="1">
                <a:solidFill>
                  <a:schemeClr val="tx1"/>
                </a:solidFill>
              </a:rPr>
              <a:t>Química</a:t>
            </a:r>
            <a:r>
              <a:rPr lang="en-US" altLang="en-US" sz="4400" dirty="0">
                <a:solidFill>
                  <a:schemeClr val="tx1"/>
                </a:solidFill>
              </a:rPr>
              <a:t> e </a:t>
            </a:r>
            <a:r>
              <a:rPr lang="en-US" altLang="en-US" sz="4400" dirty="0" err="1">
                <a:solidFill>
                  <a:schemeClr val="tx1"/>
                </a:solidFill>
              </a:rPr>
              <a:t>Geometria</a:t>
            </a:r>
            <a:r>
              <a:rPr lang="en-US" altLang="en-US" sz="4400" dirty="0">
                <a:solidFill>
                  <a:schemeClr val="tx1"/>
                </a:solidFill>
              </a:rPr>
              <a:t> Molecular</a:t>
            </a:r>
          </a:p>
        </p:txBody>
      </p:sp>
      <p:pic>
        <p:nvPicPr>
          <p:cNvPr id="3075" name="Picture 5" descr="Portal UFJ - Universidade Federal de Jataí">
            <a:extLst>
              <a:ext uri="{FF2B5EF4-FFF2-40B4-BE49-F238E27FC236}">
                <a16:creationId xmlns:a16="http://schemas.microsoft.com/office/drawing/2014/main" id="{EE3B6C93-BCEF-47E1-8F76-8C485182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-76200"/>
            <a:ext cx="24765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>
            <a:extLst>
              <a:ext uri="{FF2B5EF4-FFF2-40B4-BE49-F238E27FC236}">
                <a16:creationId xmlns:a16="http://schemas.microsoft.com/office/drawing/2014/main" id="{A5FF5AE8-B62B-47CF-AB76-C1D90816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495800"/>
            <a:ext cx="571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alibri Light" panose="020F0302020204030204" pitchFamily="34" charset="0"/>
              </a:rPr>
              <a:t>Prof° MSc. Flávio Olimpio Sanches Neto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0976" y="1125474"/>
            <a:ext cx="6657975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0901" y="3500437"/>
            <a:ext cx="3867150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00375" y="188977"/>
            <a:ext cx="6215380" cy="62837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34390">
              <a:spcBef>
                <a:spcPts val="580"/>
              </a:spcBef>
            </a:pPr>
            <a:r>
              <a:rPr sz="3600" dirty="0">
                <a:solidFill>
                  <a:srgbClr val="FBF600"/>
                </a:solidFill>
                <a:latin typeface="Arial"/>
                <a:cs typeface="Arial"/>
              </a:rPr>
              <a:t>Geometria</a:t>
            </a:r>
            <a:r>
              <a:rPr sz="3600" spc="-25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molecular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DE5A345-37D5-432B-A2BA-84E757742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14650"/>
            <a:ext cx="8915400" cy="20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376" y="142876"/>
            <a:ext cx="5572125" cy="62837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511175">
              <a:spcBef>
                <a:spcPts val="580"/>
              </a:spcBef>
            </a:pPr>
            <a:r>
              <a:rPr sz="3600" dirty="0">
                <a:solidFill>
                  <a:srgbClr val="FBF600"/>
                </a:solidFill>
                <a:latin typeface="Arial"/>
                <a:cs typeface="Arial"/>
              </a:rPr>
              <a:t>Geometria</a:t>
            </a:r>
            <a:r>
              <a:rPr sz="3600" spc="-30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molecular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3590" y="823252"/>
            <a:ext cx="8520430" cy="5603875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2700">
              <a:spcBef>
                <a:spcPts val="2150"/>
              </a:spcBef>
            </a:pPr>
            <a:r>
              <a:rPr sz="2800" b="1" dirty="0">
                <a:latin typeface="Arial"/>
                <a:cs typeface="Arial"/>
              </a:rPr>
              <a:t>1) </a:t>
            </a:r>
            <a:r>
              <a:rPr sz="3200" b="1" spc="-5" dirty="0">
                <a:latin typeface="Arial"/>
                <a:cs typeface="Arial"/>
              </a:rPr>
              <a:t>Molécula </a:t>
            </a:r>
            <a:r>
              <a:rPr sz="3200" b="1" dirty="0">
                <a:latin typeface="Arial"/>
                <a:cs typeface="Arial"/>
              </a:rPr>
              <a:t>formada por 2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átomos:</a:t>
            </a:r>
            <a:endParaRPr sz="3200" dirty="0">
              <a:latin typeface="Arial"/>
              <a:cs typeface="Arial"/>
            </a:endParaRPr>
          </a:p>
          <a:p>
            <a:pPr marL="12700">
              <a:spcBef>
                <a:spcPts val="1780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- Geometria</a:t>
            </a:r>
            <a:r>
              <a:rPr sz="28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Arial"/>
                <a:cs typeface="Arial"/>
              </a:rPr>
              <a:t>linear.</a:t>
            </a:r>
            <a:endParaRPr sz="2800" dirty="0">
              <a:latin typeface="Arial"/>
              <a:cs typeface="Arial"/>
            </a:endParaRPr>
          </a:p>
          <a:p>
            <a:pPr marL="12700">
              <a:spcBef>
                <a:spcPts val="1680"/>
              </a:spcBef>
            </a:pPr>
            <a:r>
              <a:rPr sz="2800" spc="-5" dirty="0">
                <a:latin typeface="Arial"/>
                <a:cs typeface="Arial"/>
              </a:rPr>
              <a:t>Ex: </a:t>
            </a:r>
            <a:r>
              <a:rPr sz="2800" spc="-45" dirty="0">
                <a:latin typeface="Arial"/>
                <a:cs typeface="Arial"/>
              </a:rPr>
              <a:t>HBr, </a:t>
            </a:r>
            <a:r>
              <a:rPr sz="2800" spc="-5" dirty="0">
                <a:latin typeface="Arial"/>
                <a:cs typeface="Arial"/>
              </a:rPr>
              <a:t>HCl, 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, N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775" spc="60" baseline="-2102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,O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>
              <a:spcBef>
                <a:spcPts val="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47625">
              <a:spcBef>
                <a:spcPts val="5"/>
              </a:spcBef>
            </a:pPr>
            <a:r>
              <a:rPr sz="3200" b="1" spc="-5" dirty="0">
                <a:latin typeface="Arial"/>
                <a:cs typeface="Arial"/>
              </a:rPr>
              <a:t>2) Molécula </a:t>
            </a:r>
            <a:r>
              <a:rPr sz="3200" b="1" dirty="0">
                <a:latin typeface="Arial"/>
                <a:cs typeface="Arial"/>
              </a:rPr>
              <a:t>formada </a:t>
            </a:r>
            <a:r>
              <a:rPr sz="3200" b="1" spc="-5" dirty="0">
                <a:latin typeface="Arial"/>
                <a:cs typeface="Arial"/>
              </a:rPr>
              <a:t>por </a:t>
            </a:r>
            <a:r>
              <a:rPr sz="3200" b="1" dirty="0">
                <a:latin typeface="Arial"/>
                <a:cs typeface="Arial"/>
              </a:rPr>
              <a:t>3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átomos:</a:t>
            </a:r>
            <a:endParaRPr sz="3200" dirty="0">
              <a:latin typeface="Arial"/>
              <a:cs typeface="Arial"/>
            </a:endParaRPr>
          </a:p>
          <a:p>
            <a:pPr marL="47625" marR="5080">
              <a:lnSpc>
                <a:spcPct val="150000"/>
              </a:lnSpc>
              <a:spcBef>
                <a:spcPts val="100"/>
              </a:spcBef>
              <a:tabLst>
                <a:tab pos="617220" algn="l"/>
                <a:tab pos="2632710" algn="l"/>
                <a:tab pos="3833495" algn="l"/>
                <a:tab pos="4206875" algn="l"/>
                <a:tab pos="4894580" algn="l"/>
                <a:tab pos="5345430" algn="l"/>
                <a:tab pos="6587490" algn="l"/>
                <a:tab pos="7912734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a)	G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ome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ria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li</a:t>
            </a:r>
            <a:r>
              <a:rPr sz="2800" b="1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ear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-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át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mo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tr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não  </a:t>
            </a:r>
            <a:r>
              <a:rPr sz="2800" dirty="0">
                <a:latin typeface="Arial"/>
                <a:cs typeface="Arial"/>
              </a:rPr>
              <a:t>apresentar par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elétrons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livre.</a:t>
            </a:r>
          </a:p>
          <a:p>
            <a:pPr marL="47625" marR="6365875">
              <a:lnSpc>
                <a:spcPct val="15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Ex: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,CS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,  N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O,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HCN.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15325" y="2074890"/>
            <a:ext cx="1898650" cy="876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1424" y="1924050"/>
            <a:ext cx="2346325" cy="1270000"/>
          </a:xfrm>
          <a:custGeom>
            <a:avLst/>
            <a:gdLst/>
            <a:ahLst/>
            <a:cxnLst/>
            <a:rect l="l" t="t" r="r" b="b"/>
            <a:pathLst>
              <a:path w="2346325" h="1270000">
                <a:moveTo>
                  <a:pt x="0" y="1270000"/>
                </a:moveTo>
                <a:lnTo>
                  <a:pt x="2346325" y="1270000"/>
                </a:lnTo>
                <a:lnTo>
                  <a:pt x="2346325" y="0"/>
                </a:lnTo>
                <a:lnTo>
                  <a:pt x="0" y="0"/>
                </a:lnTo>
                <a:lnTo>
                  <a:pt x="0" y="1270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3712" y="5319728"/>
            <a:ext cx="4519066" cy="1248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34051" y="5281549"/>
            <a:ext cx="4745355" cy="1449705"/>
          </a:xfrm>
          <a:custGeom>
            <a:avLst/>
            <a:gdLst/>
            <a:ahLst/>
            <a:cxnLst/>
            <a:rect l="l" t="t" r="r" b="b"/>
            <a:pathLst>
              <a:path w="4745355" h="1449704">
                <a:moveTo>
                  <a:pt x="0" y="1449451"/>
                </a:moveTo>
                <a:lnTo>
                  <a:pt x="4744974" y="1449451"/>
                </a:lnTo>
                <a:lnTo>
                  <a:pt x="4744974" y="0"/>
                </a:lnTo>
                <a:lnTo>
                  <a:pt x="0" y="0"/>
                </a:lnTo>
                <a:lnTo>
                  <a:pt x="0" y="14494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4250" y="142876"/>
            <a:ext cx="5143500" cy="62837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297815">
              <a:spcBef>
                <a:spcPts val="580"/>
              </a:spcBef>
            </a:pPr>
            <a:r>
              <a:rPr sz="3600" dirty="0">
                <a:solidFill>
                  <a:srgbClr val="FBF600"/>
                </a:solidFill>
                <a:latin typeface="Arial"/>
                <a:cs typeface="Arial"/>
              </a:rPr>
              <a:t>Geometria</a:t>
            </a:r>
            <a:r>
              <a:rPr sz="3600" spc="-35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molecular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7014" y="701649"/>
            <a:ext cx="8536940" cy="215138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ct val="146400"/>
              </a:lnSpc>
              <a:spcBef>
                <a:spcPts val="360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b) Geometria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angular</a:t>
            </a:r>
            <a:r>
              <a:rPr sz="2800" spc="-5" dirty="0">
                <a:latin typeface="Arial"/>
                <a:cs typeface="Arial"/>
              </a:rPr>
              <a:t>. Se o átomo </a:t>
            </a:r>
            <a:r>
              <a:rPr sz="2800" dirty="0">
                <a:latin typeface="Arial"/>
                <a:cs typeface="Arial"/>
              </a:rPr>
              <a:t>central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possuir  </a:t>
            </a:r>
            <a:r>
              <a:rPr sz="2800" spc="-5" dirty="0">
                <a:latin typeface="Arial"/>
                <a:cs typeface="Arial"/>
              </a:rPr>
              <a:t>par de </a:t>
            </a:r>
            <a:r>
              <a:rPr sz="2800" dirty="0">
                <a:latin typeface="Arial"/>
                <a:cs typeface="Arial"/>
              </a:rPr>
              <a:t>elétrons emparelhados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disponíveis.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2355"/>
              </a:spcBef>
            </a:pPr>
            <a:r>
              <a:rPr sz="2800" spc="-5" dirty="0">
                <a:latin typeface="Arial"/>
                <a:cs typeface="Arial"/>
              </a:rPr>
              <a:t>Ex: H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O (ângulo de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104,5</a:t>
            </a:r>
            <a:r>
              <a:rPr sz="2775" baseline="25525" dirty="0">
                <a:latin typeface="Arial"/>
                <a:cs typeface="Arial"/>
              </a:rPr>
              <a:t>º</a:t>
            </a:r>
            <a:r>
              <a:rPr sz="2800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2625" y="3143251"/>
            <a:ext cx="4673600" cy="1800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88643" y="5454497"/>
            <a:ext cx="3169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Ex: H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S; </a:t>
            </a:r>
            <a:r>
              <a:rPr sz="2800" dirty="0">
                <a:latin typeface="Arial"/>
                <a:cs typeface="Arial"/>
              </a:rPr>
              <a:t>SO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;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NOCl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9179" y="4929188"/>
            <a:ext cx="3543154" cy="1460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62674" y="4924425"/>
            <a:ext cx="3903979" cy="1809750"/>
          </a:xfrm>
          <a:custGeom>
            <a:avLst/>
            <a:gdLst/>
            <a:ahLst/>
            <a:cxnLst/>
            <a:rect l="l" t="t" r="r" b="b"/>
            <a:pathLst>
              <a:path w="3903979" h="1809750">
                <a:moveTo>
                  <a:pt x="0" y="1809750"/>
                </a:moveTo>
                <a:lnTo>
                  <a:pt x="3903726" y="1809750"/>
                </a:lnTo>
                <a:lnTo>
                  <a:pt x="3903726" y="0"/>
                </a:lnTo>
                <a:lnTo>
                  <a:pt x="0" y="0"/>
                </a:lnTo>
                <a:lnTo>
                  <a:pt x="0" y="1809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3590" y="889457"/>
            <a:ext cx="6611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3) </a:t>
            </a:r>
            <a:r>
              <a:rPr sz="3200" b="1" spc="-5" dirty="0">
                <a:latin typeface="Arial"/>
                <a:cs typeface="Arial"/>
              </a:rPr>
              <a:t>Molécula </a:t>
            </a:r>
            <a:r>
              <a:rPr sz="3200" b="1" dirty="0">
                <a:latin typeface="Arial"/>
                <a:cs typeface="Arial"/>
              </a:rPr>
              <a:t>formada por 4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átomos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743" y="1355217"/>
            <a:ext cx="696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629285" algn="l"/>
                <a:tab pos="2312670" algn="l"/>
                <a:tab pos="3661410" algn="l"/>
                <a:tab pos="4988560" algn="l"/>
                <a:tab pos="6357620" algn="l"/>
              </a:tabLst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spc="-16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rig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nal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pla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Átomo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	não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6986" y="1355217"/>
            <a:ext cx="1172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possuir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6742" y="1995677"/>
            <a:ext cx="6680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elétrons livres. </a:t>
            </a:r>
            <a:r>
              <a:rPr sz="2800" spc="-5" dirty="0">
                <a:latin typeface="Arial"/>
                <a:cs typeface="Arial"/>
              </a:rPr>
              <a:t>SO</a:t>
            </a:r>
            <a:r>
              <a:rPr sz="2775" spc="-7" baseline="-21021" dirty="0">
                <a:latin typeface="Arial"/>
                <a:cs typeface="Arial"/>
              </a:rPr>
              <a:t>3</a:t>
            </a:r>
            <a:r>
              <a:rPr sz="2800" spc="-5" dirty="0">
                <a:latin typeface="Arial"/>
                <a:cs typeface="Arial"/>
              </a:rPr>
              <a:t>; CH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O; COCl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;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Cl.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45497" y="-44541"/>
            <a:ext cx="5501005" cy="62837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476250">
              <a:spcBef>
                <a:spcPts val="580"/>
              </a:spcBef>
            </a:pPr>
            <a:r>
              <a:rPr sz="3600" dirty="0">
                <a:solidFill>
                  <a:srgbClr val="FBF600"/>
                </a:solidFill>
                <a:latin typeface="Arial"/>
                <a:cs typeface="Arial"/>
              </a:rPr>
              <a:t>Geometria</a:t>
            </a:r>
            <a:r>
              <a:rPr sz="3600" spc="-20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BF600"/>
                </a:solidFill>
                <a:latin typeface="Arial"/>
                <a:cs typeface="Arial"/>
              </a:rPr>
              <a:t>molecular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00114" y="2636902"/>
            <a:ext cx="7520595" cy="2083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0600" y="4697476"/>
            <a:ext cx="2465324" cy="2160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0002" y="142939"/>
            <a:ext cx="5400675" cy="587981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426084">
              <a:spcBef>
                <a:spcPts val="265"/>
              </a:spcBef>
            </a:pPr>
            <a:r>
              <a:rPr sz="3600" b="1" dirty="0">
                <a:solidFill>
                  <a:srgbClr val="FBF600"/>
                </a:solidFill>
                <a:latin typeface="Arial"/>
                <a:cs typeface="Arial"/>
              </a:rPr>
              <a:t>Geometria</a:t>
            </a:r>
            <a:r>
              <a:rPr sz="3600" b="1" spc="-30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BF600"/>
                </a:solidFill>
                <a:latin typeface="Arial"/>
                <a:cs typeface="Arial"/>
              </a:rPr>
              <a:t>molecular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1594" y="873131"/>
            <a:ext cx="8269605" cy="1225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b) Piramidal ou pirâmide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trigonal: </a:t>
            </a:r>
            <a:r>
              <a:rPr sz="2800" spc="-5" dirty="0">
                <a:latin typeface="Arial"/>
                <a:cs typeface="Arial"/>
              </a:rPr>
              <a:t>Átomo </a:t>
            </a:r>
            <a:r>
              <a:rPr sz="2800" dirty="0">
                <a:latin typeface="Arial"/>
                <a:cs typeface="Arial"/>
              </a:rPr>
              <a:t>central  possuir elétrons livres. </a:t>
            </a:r>
            <a:r>
              <a:rPr sz="2800" spc="-5" dirty="0">
                <a:latin typeface="Arial"/>
                <a:cs typeface="Arial"/>
              </a:rPr>
              <a:t>Ex: NH</a:t>
            </a:r>
            <a:r>
              <a:rPr sz="2775" spc="-7" baseline="-21021" dirty="0">
                <a:latin typeface="Arial"/>
                <a:cs typeface="Arial"/>
              </a:rPr>
              <a:t>3</a:t>
            </a:r>
            <a:r>
              <a:rPr sz="2800" spc="-5" dirty="0">
                <a:latin typeface="Arial"/>
                <a:cs typeface="Arial"/>
              </a:rPr>
              <a:t>; NCl</a:t>
            </a:r>
            <a:r>
              <a:rPr sz="2775" spc="-7" baseline="-21021" dirty="0">
                <a:latin typeface="Arial"/>
                <a:cs typeface="Arial"/>
              </a:rPr>
              <a:t>3</a:t>
            </a:r>
            <a:r>
              <a:rPr sz="2800" spc="-5" dirty="0">
                <a:latin typeface="Arial"/>
                <a:cs typeface="Arial"/>
              </a:rPr>
              <a:t>; </a:t>
            </a:r>
            <a:r>
              <a:rPr sz="2800" dirty="0">
                <a:latin typeface="Arial"/>
                <a:cs typeface="Arial"/>
              </a:rPr>
              <a:t>Pl</a:t>
            </a:r>
            <a:r>
              <a:rPr sz="2775" baseline="-21021" dirty="0">
                <a:latin typeface="Arial"/>
                <a:cs typeface="Arial"/>
              </a:rPr>
              <a:t>3</a:t>
            </a:r>
            <a:r>
              <a:rPr sz="2800" dirty="0">
                <a:latin typeface="Arial"/>
                <a:cs typeface="Arial"/>
              </a:rPr>
              <a:t>; </a:t>
            </a:r>
            <a:r>
              <a:rPr sz="2800" spc="-5" dirty="0">
                <a:latin typeface="Arial"/>
                <a:cs typeface="Arial"/>
              </a:rPr>
              <a:t>SOCl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751" y="2643251"/>
            <a:ext cx="4460875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4987" y="2638488"/>
            <a:ext cx="4470400" cy="3249930"/>
          </a:xfrm>
          <a:custGeom>
            <a:avLst/>
            <a:gdLst/>
            <a:ahLst/>
            <a:cxnLst/>
            <a:rect l="l" t="t" r="r" b="b"/>
            <a:pathLst>
              <a:path w="4470400" h="3249929">
                <a:moveTo>
                  <a:pt x="0" y="3249549"/>
                </a:moveTo>
                <a:lnTo>
                  <a:pt x="4470400" y="3249549"/>
                </a:lnTo>
                <a:lnTo>
                  <a:pt x="4470400" y="0"/>
                </a:lnTo>
                <a:lnTo>
                  <a:pt x="0" y="0"/>
                </a:lnTo>
                <a:lnTo>
                  <a:pt x="0" y="32495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59965" y="6097625"/>
            <a:ext cx="2157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Ângulo: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107</a:t>
            </a:r>
            <a:r>
              <a:rPr sz="2775" spc="7" baseline="25525" dirty="0">
                <a:latin typeface="Arial"/>
                <a:cs typeface="Arial"/>
              </a:rPr>
              <a:t>0</a:t>
            </a:r>
            <a:r>
              <a:rPr sz="2800" spc="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08952" y="2708275"/>
            <a:ext cx="2790825" cy="2076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0002" y="142876"/>
            <a:ext cx="5400675" cy="61747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426084">
              <a:spcBef>
                <a:spcPts val="495"/>
              </a:spcBef>
            </a:pP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Geometria molecular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1593" y="840282"/>
            <a:ext cx="8268334" cy="170624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83820">
              <a:spcBef>
                <a:spcPts val="1525"/>
              </a:spcBef>
            </a:pPr>
            <a:r>
              <a:rPr sz="3200" dirty="0">
                <a:latin typeface="Arial"/>
                <a:cs typeface="Arial"/>
              </a:rPr>
              <a:t>4) </a:t>
            </a:r>
            <a:r>
              <a:rPr sz="3200" spc="-5" dirty="0">
                <a:latin typeface="Arial"/>
                <a:cs typeface="Arial"/>
              </a:rPr>
              <a:t>Molécula formada por </a:t>
            </a:r>
            <a:r>
              <a:rPr sz="3200" dirty="0">
                <a:latin typeface="Arial"/>
                <a:cs typeface="Arial"/>
              </a:rPr>
              <a:t>5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átomos</a:t>
            </a:r>
            <a:endParaRPr sz="3200">
              <a:latin typeface="Arial"/>
              <a:cs typeface="Arial"/>
            </a:endParaRPr>
          </a:p>
          <a:p>
            <a:pPr marL="12700" marR="5080">
              <a:spcBef>
                <a:spcPts val="1240"/>
              </a:spcBef>
              <a:tabLst>
                <a:tab pos="1963420" algn="l"/>
                <a:tab pos="3975100" algn="l"/>
                <a:tab pos="6327140" algn="l"/>
                <a:tab pos="7092315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Geom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ia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drica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do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á</a:t>
            </a:r>
            <a:r>
              <a:rPr sz="2800" spc="-2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om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  </a:t>
            </a:r>
            <a:r>
              <a:rPr sz="2800" dirty="0">
                <a:latin typeface="Arial"/>
                <a:cs typeface="Arial"/>
              </a:rPr>
              <a:t>envolvidos. </a:t>
            </a:r>
            <a:r>
              <a:rPr sz="2800" spc="-5" dirty="0">
                <a:latin typeface="Arial"/>
                <a:cs typeface="Arial"/>
              </a:rPr>
              <a:t>Ex: </a:t>
            </a:r>
            <a:r>
              <a:rPr sz="2800" dirty="0">
                <a:latin typeface="Arial"/>
                <a:cs typeface="Arial"/>
              </a:rPr>
              <a:t>CH</a:t>
            </a:r>
            <a:r>
              <a:rPr sz="2775" baseline="-21021" dirty="0">
                <a:latin typeface="Arial"/>
                <a:cs typeface="Arial"/>
              </a:rPr>
              <a:t>4</a:t>
            </a:r>
            <a:r>
              <a:rPr sz="2800" dirty="0">
                <a:latin typeface="Arial"/>
                <a:cs typeface="Arial"/>
              </a:rPr>
              <a:t>; </a:t>
            </a:r>
            <a:r>
              <a:rPr sz="2800" spc="-5" dirty="0">
                <a:latin typeface="Arial"/>
                <a:cs typeface="Arial"/>
              </a:rPr>
              <a:t>CHCl</a:t>
            </a:r>
            <a:r>
              <a:rPr sz="2775" spc="-7" baseline="-21021" dirty="0">
                <a:latin typeface="Arial"/>
                <a:cs typeface="Arial"/>
              </a:rPr>
              <a:t>3</a:t>
            </a:r>
            <a:r>
              <a:rPr sz="2800" spc="-5" dirty="0">
                <a:latin typeface="Arial"/>
                <a:cs typeface="Arial"/>
              </a:rPr>
              <a:t>; SiCl</a:t>
            </a:r>
            <a:r>
              <a:rPr sz="2775" spc="-7" baseline="-21021" dirty="0">
                <a:latin typeface="Arial"/>
                <a:cs typeface="Arial"/>
              </a:rPr>
              <a:t>4</a:t>
            </a:r>
            <a:r>
              <a:rPr sz="2800" spc="-5" dirty="0">
                <a:latin typeface="Arial"/>
                <a:cs typeface="Arial"/>
              </a:rPr>
              <a:t>;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POCl</a:t>
            </a:r>
            <a:r>
              <a:rPr sz="2775" spc="-7" baseline="-21021" dirty="0">
                <a:latin typeface="Arial"/>
                <a:cs typeface="Arial"/>
              </a:rPr>
              <a:t>3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1501" y="3286126"/>
            <a:ext cx="3456397" cy="287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376" y="115952"/>
            <a:ext cx="5400675" cy="61747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426084">
              <a:spcBef>
                <a:spcPts val="495"/>
              </a:spcBef>
            </a:pPr>
            <a:r>
              <a:rPr sz="3600" dirty="0">
                <a:solidFill>
                  <a:srgbClr val="FBF600"/>
                </a:solidFill>
                <a:latin typeface="Arial"/>
                <a:cs typeface="Arial"/>
              </a:rPr>
              <a:t>Geometria</a:t>
            </a:r>
            <a:r>
              <a:rPr sz="3600" spc="-30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molecular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8643" y="814152"/>
            <a:ext cx="8488045" cy="1123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spcBef>
                <a:spcPts val="1540"/>
              </a:spcBef>
            </a:pPr>
            <a:r>
              <a:rPr sz="2400" b="1" spc="-5" dirty="0">
                <a:latin typeface="Arial"/>
                <a:cs typeface="Arial"/>
              </a:rPr>
              <a:t>5) Molécula </a:t>
            </a:r>
            <a:r>
              <a:rPr sz="2400" b="1" dirty="0">
                <a:latin typeface="Arial"/>
                <a:cs typeface="Arial"/>
              </a:rPr>
              <a:t>formada </a:t>
            </a:r>
            <a:r>
              <a:rPr sz="2400" b="1" spc="-5" dirty="0">
                <a:latin typeface="Arial"/>
                <a:cs typeface="Arial"/>
              </a:rPr>
              <a:t>por </a:t>
            </a:r>
            <a:r>
              <a:rPr sz="2400" b="1" dirty="0">
                <a:latin typeface="Arial"/>
                <a:cs typeface="Arial"/>
              </a:rPr>
              <a:t>6 </a:t>
            </a:r>
            <a:r>
              <a:rPr sz="2400" b="1" spc="-5" dirty="0">
                <a:latin typeface="Arial"/>
                <a:cs typeface="Arial"/>
              </a:rPr>
              <a:t>átomos: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Bipirâmide trigonal</a:t>
            </a:r>
            <a:r>
              <a:rPr sz="2400" b="1" spc="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144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bipirâmide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triangular. </a:t>
            </a:r>
            <a:r>
              <a:rPr sz="2400" b="1" spc="-5" dirty="0">
                <a:latin typeface="Arial"/>
                <a:cs typeface="Arial"/>
              </a:rPr>
              <a:t>PCl</a:t>
            </a:r>
            <a:r>
              <a:rPr sz="2400" b="1" spc="-7" baseline="-20833" dirty="0">
                <a:latin typeface="Arial"/>
                <a:cs typeface="Arial"/>
              </a:rPr>
              <a:t>5</a:t>
            </a:r>
            <a:r>
              <a:rPr sz="2400" b="1" spc="-5" dirty="0">
                <a:latin typeface="Arial"/>
                <a:cs typeface="Arial"/>
              </a:rPr>
              <a:t>;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PI</a:t>
            </a:r>
            <a:r>
              <a:rPr sz="2400" b="1" spc="-7" baseline="-20833" dirty="0">
                <a:latin typeface="Arial"/>
                <a:cs typeface="Arial"/>
              </a:rPr>
              <a:t>5</a:t>
            </a:r>
            <a:r>
              <a:rPr sz="2400" b="1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2326" y="1502478"/>
            <a:ext cx="3060700" cy="2461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88643" y="4241419"/>
            <a:ext cx="8010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6) Molécula formada por 7 átomos: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Octaédrica.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Ex:</a:t>
            </a:r>
            <a:r>
              <a:rPr sz="2400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SF</a:t>
            </a:r>
            <a:r>
              <a:rPr sz="2400" spc="-7" baseline="-20833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95875" y="4726582"/>
            <a:ext cx="1979676" cy="1909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6769" y="2060448"/>
            <a:ext cx="3210855" cy="21092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600200"/>
            <a:ext cx="115062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1747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441959">
              <a:spcBef>
                <a:spcPts val="495"/>
              </a:spcBef>
            </a:pP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Geometria</a:t>
            </a:r>
            <a:r>
              <a:rPr sz="3600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Macromolécula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4" y="1239978"/>
            <a:ext cx="33978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Dicloro metano</a:t>
            </a:r>
            <a:r>
              <a:rPr sz="2400" b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98120" indent="-185420"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estrutura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tetraédrica;</a:t>
            </a:r>
            <a:endParaRPr sz="2400">
              <a:latin typeface="Arial"/>
              <a:cs typeface="Arial"/>
            </a:endParaRPr>
          </a:p>
          <a:p>
            <a:pPr marL="198120" indent="-185420"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molécula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polar.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5188" y="115952"/>
            <a:ext cx="8137525" cy="598241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358775">
              <a:spcBef>
                <a:spcPts val="825"/>
              </a:spcBef>
            </a:pPr>
            <a:r>
              <a:rPr dirty="0">
                <a:solidFill>
                  <a:srgbClr val="FBF600"/>
                </a:solidFill>
                <a:latin typeface="Arial"/>
                <a:cs typeface="Arial"/>
              </a:rPr>
              <a:t>Geometria e </a:t>
            </a:r>
            <a:r>
              <a:rPr spc="-5" dirty="0">
                <a:solidFill>
                  <a:srgbClr val="FBF600"/>
                </a:solidFill>
                <a:latin typeface="Arial"/>
                <a:cs typeface="Arial"/>
              </a:rPr>
              <a:t>polaridade </a:t>
            </a:r>
            <a:r>
              <a:rPr dirty="0">
                <a:solidFill>
                  <a:srgbClr val="FBF600"/>
                </a:solidFill>
                <a:latin typeface="Arial"/>
                <a:cs typeface="Arial"/>
              </a:rPr>
              <a:t>das</a:t>
            </a:r>
            <a:r>
              <a:rPr spc="-90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BF600"/>
                </a:solidFill>
                <a:latin typeface="Arial"/>
                <a:cs typeface="Arial"/>
              </a:rPr>
              <a:t>moléculas</a:t>
            </a:r>
          </a:p>
        </p:txBody>
      </p:sp>
      <p:sp>
        <p:nvSpPr>
          <p:cNvPr id="4" name="object 4"/>
          <p:cNvSpPr/>
          <p:nvPr/>
        </p:nvSpPr>
        <p:spPr>
          <a:xfrm>
            <a:off x="7596252" y="4357688"/>
            <a:ext cx="2868549" cy="233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1187" y="2714625"/>
            <a:ext cx="2559050" cy="271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6426" y="2709799"/>
            <a:ext cx="2568575" cy="2727325"/>
          </a:xfrm>
          <a:custGeom>
            <a:avLst/>
            <a:gdLst/>
            <a:ahLst/>
            <a:cxnLst/>
            <a:rect l="l" t="t" r="r" b="b"/>
            <a:pathLst>
              <a:path w="2568575" h="2727325">
                <a:moveTo>
                  <a:pt x="0" y="2727325"/>
                </a:moveTo>
                <a:lnTo>
                  <a:pt x="2568575" y="2727325"/>
                </a:lnTo>
                <a:lnTo>
                  <a:pt x="2568575" y="0"/>
                </a:lnTo>
                <a:lnTo>
                  <a:pt x="0" y="0"/>
                </a:lnTo>
                <a:lnTo>
                  <a:pt x="0" y="27273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17015" y="1311656"/>
            <a:ext cx="30245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Metano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98120" indent="-185420"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estrutura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tetraédrica;</a:t>
            </a:r>
            <a:endParaRPr sz="2400">
              <a:latin typeface="Arial"/>
              <a:cs typeface="Arial"/>
            </a:endParaRPr>
          </a:p>
          <a:p>
            <a:pPr marL="198120" indent="-185420"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molécula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apolar.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28E68C5-88CA-41C4-ACBF-C06143A83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76200"/>
            <a:ext cx="5791200" cy="609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err="1">
                <a:solidFill>
                  <a:schemeClr val="tx1"/>
                </a:solidFill>
              </a:rPr>
              <a:t>Nas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últimas</a:t>
            </a:r>
            <a:r>
              <a:rPr lang="en-US" altLang="en-US" dirty="0">
                <a:solidFill>
                  <a:schemeClr val="tx1"/>
                </a:solidFill>
              </a:rPr>
              <a:t> aulas…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8997C56-FE8C-43D4-8BC9-CE804565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9836"/>
            <a:ext cx="9144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3200" dirty="0" err="1">
                <a:latin typeface="Calibri Light" panose="020F0302020204030204" pitchFamily="34" charset="0"/>
              </a:rPr>
              <a:t>Introdução</a:t>
            </a:r>
            <a:r>
              <a:rPr lang="en-US" altLang="en-US" sz="3200" dirty="0">
                <a:latin typeface="Calibri Light" panose="020F0302020204030204" pitchFamily="34" charset="0"/>
              </a:rPr>
              <a:t> </a:t>
            </a:r>
            <a:r>
              <a:rPr lang="en-US" altLang="en-US" sz="3200" dirty="0" err="1">
                <a:latin typeface="Calibri Light" panose="020F0302020204030204" pitchFamily="34" charset="0"/>
              </a:rPr>
              <a:t>aos</a:t>
            </a:r>
            <a:r>
              <a:rPr lang="en-US" altLang="en-US" sz="3200" dirty="0">
                <a:latin typeface="Calibri Light" panose="020F0302020204030204" pitchFamily="34" charset="0"/>
              </a:rPr>
              <a:t> </a:t>
            </a:r>
            <a:r>
              <a:rPr lang="en-US" altLang="en-US" sz="3200" dirty="0" err="1">
                <a:latin typeface="Calibri Light" panose="020F0302020204030204" pitchFamily="34" charset="0"/>
              </a:rPr>
              <a:t>tipos</a:t>
            </a:r>
            <a:r>
              <a:rPr lang="en-US" altLang="en-US" sz="3200" dirty="0">
                <a:latin typeface="Calibri Light" panose="020F0302020204030204" pitchFamily="34" charset="0"/>
              </a:rPr>
              <a:t> de </a:t>
            </a:r>
            <a:r>
              <a:rPr lang="en-US" altLang="en-US" sz="3200" dirty="0" err="1">
                <a:latin typeface="Calibri Light" panose="020F0302020204030204" pitchFamily="34" charset="0"/>
              </a:rPr>
              <a:t>ligações</a:t>
            </a:r>
            <a:r>
              <a:rPr lang="en-US" altLang="en-US" sz="3200" dirty="0">
                <a:latin typeface="Calibri Light" panose="020F0302020204030204" pitchFamily="34" charset="0"/>
              </a:rPr>
              <a:t> </a:t>
            </a:r>
            <a:r>
              <a:rPr lang="en-US" altLang="en-US" sz="3200" dirty="0" err="1">
                <a:latin typeface="Calibri Light" panose="020F0302020204030204" pitchFamily="34" charset="0"/>
              </a:rPr>
              <a:t>químicas</a:t>
            </a:r>
            <a:r>
              <a:rPr lang="en-US" altLang="en-US" sz="3200" dirty="0">
                <a:latin typeface="Calibri Light" panose="020F0302020204030204" pitchFamily="34" charset="0"/>
              </a:rPr>
              <a:t>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3200" dirty="0" err="1">
                <a:latin typeface="Calibri Light" panose="020F0302020204030204" pitchFamily="34" charset="0"/>
              </a:rPr>
              <a:t>Ligação</a:t>
            </a:r>
            <a:r>
              <a:rPr lang="en-US" altLang="en-US" sz="3200" dirty="0">
                <a:latin typeface="Calibri Light" panose="020F0302020204030204" pitchFamily="34" charset="0"/>
              </a:rPr>
              <a:t> </a:t>
            </a:r>
            <a:r>
              <a:rPr lang="en-US" altLang="en-US" sz="3200" dirty="0" err="1">
                <a:latin typeface="Calibri Light" panose="020F0302020204030204" pitchFamily="34" charset="0"/>
              </a:rPr>
              <a:t>Iônica</a:t>
            </a:r>
            <a:r>
              <a:rPr lang="en-US" altLang="en-US" sz="3200" dirty="0">
                <a:latin typeface="Calibri Light" panose="020F0302020204030204" pitchFamily="34" charset="0"/>
              </a:rPr>
              <a:t>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3200" dirty="0" err="1">
                <a:latin typeface="Calibri Light" panose="020F0302020204030204" pitchFamily="34" charset="0"/>
              </a:rPr>
              <a:t>Ligação</a:t>
            </a:r>
            <a:r>
              <a:rPr lang="en-US" altLang="en-US" sz="3200" dirty="0">
                <a:latin typeface="Calibri Light" panose="020F0302020204030204" pitchFamily="34" charset="0"/>
              </a:rPr>
              <a:t> </a:t>
            </a:r>
            <a:r>
              <a:rPr lang="en-US" altLang="en-US" sz="3200" dirty="0" err="1">
                <a:latin typeface="Calibri Light" panose="020F0302020204030204" pitchFamily="34" charset="0"/>
              </a:rPr>
              <a:t>Covalente</a:t>
            </a:r>
            <a:r>
              <a:rPr lang="en-US" altLang="en-US" sz="3200" dirty="0">
                <a:latin typeface="Calibri Light" panose="020F0302020204030204" pitchFamily="34" charset="0"/>
              </a:rPr>
              <a:t>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3200" dirty="0" err="1">
                <a:latin typeface="Calibri Light" panose="020F0302020204030204" pitchFamily="34" charset="0"/>
              </a:rPr>
              <a:t>Geometria</a:t>
            </a:r>
            <a:r>
              <a:rPr lang="en-US" altLang="en-US" sz="3200" dirty="0">
                <a:latin typeface="Calibri Light" panose="020F0302020204030204" pitchFamily="34" charset="0"/>
              </a:rPr>
              <a:t> Molecular;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sz="3200" b="1" dirty="0">
              <a:solidFill>
                <a:srgbClr val="FFC000"/>
              </a:solidFill>
              <a:latin typeface="Calibri Light" panose="020F03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sz="3200" b="1" dirty="0">
              <a:solidFill>
                <a:srgbClr val="FFC000"/>
              </a:solidFill>
              <a:latin typeface="Calibri Light" panose="020F03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sz="32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sz="3200" dirty="0">
              <a:solidFill>
                <a:schemeClr val="tx2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4062" y="285814"/>
            <a:ext cx="8159750" cy="6119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6" y="488296"/>
            <a:ext cx="12155052" cy="105432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r>
              <a:rPr lang="pt-BR" sz="2400" dirty="0">
                <a:latin typeface="Comic Sans MS"/>
                <a:cs typeface="Comic Sans MS"/>
              </a:rPr>
              <a:t>Há uma série de exceções aparentes ao modelo VSEPR, a maioria das quais pode ser classificada devido às </a:t>
            </a:r>
            <a:r>
              <a:rPr lang="pt-BR" sz="2400" b="1" dirty="0">
                <a:solidFill>
                  <a:srgbClr val="FFC000"/>
                </a:solidFill>
                <a:latin typeface="Comic Sans MS"/>
                <a:cs typeface="Comic Sans MS"/>
              </a:rPr>
              <a:t>interações ligante-ligante.</a:t>
            </a:r>
            <a:r>
              <a:rPr lang="pt-BR" sz="2400" dirty="0">
                <a:latin typeface="Comic Sans MS"/>
                <a:cs typeface="Comic Sans MS"/>
              </a:rPr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3855" y="0"/>
            <a:ext cx="12191999" cy="497572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5080" rIns="0" bIns="0" rtlCol="0">
            <a:spAutoFit/>
          </a:bodyPr>
          <a:lstStyle/>
          <a:p>
            <a:pPr marL="750570" algn="ctr">
              <a:spcBef>
                <a:spcPts val="40"/>
              </a:spcBef>
            </a:pPr>
            <a:r>
              <a:rPr dirty="0">
                <a:solidFill>
                  <a:srgbClr val="FBF600"/>
                </a:solidFill>
              </a:rPr>
              <a:t>Li</a:t>
            </a:r>
            <a:r>
              <a:rPr lang="pt-BR" dirty="0" err="1">
                <a:solidFill>
                  <a:srgbClr val="FBF600"/>
                </a:solidFill>
              </a:rPr>
              <a:t>mitações</a:t>
            </a:r>
            <a:r>
              <a:rPr lang="pt-BR" dirty="0">
                <a:solidFill>
                  <a:srgbClr val="FBF600"/>
                </a:solidFill>
              </a:rPr>
              <a:t> e </a:t>
            </a:r>
            <a:r>
              <a:rPr lang="pt-BR" dirty="0" err="1">
                <a:solidFill>
                  <a:srgbClr val="FBF600"/>
                </a:solidFill>
              </a:rPr>
              <a:t>Excessões</a:t>
            </a:r>
            <a:endParaRPr spc="-5" dirty="0">
              <a:solidFill>
                <a:srgbClr val="FBF6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01DFC9-8D25-4C4C-9119-0AE34481B82F}"/>
              </a:ext>
            </a:extLst>
          </p:cNvPr>
          <p:cNvSpPr txBox="1"/>
          <p:nvPr/>
        </p:nvSpPr>
        <p:spPr>
          <a:xfrm>
            <a:off x="685800" y="5345789"/>
            <a:ext cx="510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Roboto" panose="02000000000000000000" pitchFamily="2" charset="0"/>
              </a:rPr>
              <a:t>L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igand Close-Packing (LCP</a:t>
            </a:r>
            <a:r>
              <a:rPr lang="en-US" sz="2800" b="1" dirty="0">
                <a:solidFill>
                  <a:srgbClr val="000000"/>
                </a:solidFill>
                <a:latin typeface="Roboto" panose="02000000000000000000" pitchFamily="2" charset="0"/>
              </a:rPr>
              <a:t>)</a:t>
            </a:r>
            <a:endParaRPr lang="pt-BR" sz="28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F62CCD-5626-4B84-B6DD-1401C7A626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3162" y="2209800"/>
            <a:ext cx="4865399" cy="296641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051B4C2-BD51-4D3E-B1A8-661020C93BDC}"/>
              </a:ext>
            </a:extLst>
          </p:cNvPr>
          <p:cNvSpPr txBox="1"/>
          <p:nvPr/>
        </p:nvSpPr>
        <p:spPr>
          <a:xfrm>
            <a:off x="6743440" y="2057400"/>
            <a:ext cx="542546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LCP se concentra em repulsões entre </a:t>
            </a:r>
            <a:r>
              <a:rPr lang="pt-BR" sz="2400" b="1" dirty="0">
                <a:solidFill>
                  <a:srgbClr val="FFC000"/>
                </a:solidFill>
              </a:rPr>
              <a:t>átomos ligantes</a:t>
            </a:r>
            <a:r>
              <a:rPr lang="pt-BR" sz="2400" dirty="0"/>
              <a:t>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O modelo LCP assume que os ligantes se </a:t>
            </a:r>
            <a:r>
              <a:rPr lang="pt-BR" sz="2400" b="1" i="1" dirty="0">
                <a:solidFill>
                  <a:srgbClr val="FFC000"/>
                </a:solidFill>
              </a:rPr>
              <a:t>"compactam"</a:t>
            </a:r>
            <a:r>
              <a:rPr lang="pt-BR" sz="2400" dirty="0"/>
              <a:t> o mais próximo possível em torno de um átomo central.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Para um conjunto específico de ligantes em torno de um átomo central específico, as distâncias </a:t>
            </a:r>
            <a:r>
              <a:rPr lang="pt-BR" sz="2400" b="1" dirty="0">
                <a:solidFill>
                  <a:srgbClr val="FFC000"/>
                </a:solidFill>
              </a:rPr>
              <a:t>ligante-ligante são constantes.</a:t>
            </a:r>
          </a:p>
        </p:txBody>
      </p:sp>
    </p:spTree>
    <p:extLst>
      <p:ext uri="{BB962C8B-B14F-4D97-AF65-F5344CB8AC3E}">
        <p14:creationId xmlns:p14="http://schemas.microsoft.com/office/powerpoint/2010/main" val="4014895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644" y="5257800"/>
            <a:ext cx="11811000" cy="122546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r>
              <a:rPr lang="pt-BR" sz="2800" dirty="0">
                <a:latin typeface="Comic Sans MS"/>
                <a:cs typeface="Comic Sans MS"/>
              </a:rPr>
              <a:t>Há uma série de exceções aparentes ao modelo VSEPR, a maioria das quais pode ser classificada devido às </a:t>
            </a:r>
            <a:r>
              <a:rPr lang="pt-BR" sz="2800" b="1" dirty="0">
                <a:solidFill>
                  <a:srgbClr val="FFC000"/>
                </a:solidFill>
                <a:latin typeface="Comic Sans MS"/>
                <a:cs typeface="Comic Sans MS"/>
              </a:rPr>
              <a:t>interações ligante-ligante</a:t>
            </a:r>
            <a:r>
              <a:rPr lang="pt-BR" sz="2800" dirty="0">
                <a:latin typeface="Comic Sans MS"/>
                <a:cs typeface="Comic Sans MS"/>
              </a:rPr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3855" y="0"/>
            <a:ext cx="12191999" cy="497572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5080" rIns="0" bIns="0" rtlCol="0">
            <a:spAutoFit/>
          </a:bodyPr>
          <a:lstStyle/>
          <a:p>
            <a:pPr marL="750570" algn="ctr">
              <a:spcBef>
                <a:spcPts val="40"/>
              </a:spcBef>
            </a:pPr>
            <a:r>
              <a:rPr dirty="0">
                <a:solidFill>
                  <a:srgbClr val="FBF600"/>
                </a:solidFill>
              </a:rPr>
              <a:t>Li</a:t>
            </a:r>
            <a:r>
              <a:rPr lang="pt-BR" dirty="0" err="1">
                <a:solidFill>
                  <a:srgbClr val="FBF600"/>
                </a:solidFill>
              </a:rPr>
              <a:t>mitações</a:t>
            </a:r>
            <a:r>
              <a:rPr lang="pt-BR" dirty="0">
                <a:solidFill>
                  <a:srgbClr val="FBF600"/>
                </a:solidFill>
              </a:rPr>
              <a:t> e </a:t>
            </a:r>
            <a:r>
              <a:rPr lang="pt-BR" dirty="0" err="1">
                <a:solidFill>
                  <a:srgbClr val="FBF600"/>
                </a:solidFill>
              </a:rPr>
              <a:t>Excessões</a:t>
            </a:r>
            <a:endParaRPr spc="-5" dirty="0">
              <a:solidFill>
                <a:srgbClr val="FBF6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5D6205-D303-45D1-80D7-291FB5916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6906517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380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6BFA7E7F-DE92-45FC-ACE1-4F7249B1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81200"/>
            <a:ext cx="466725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143158D-E266-452A-906F-23D9837E3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1" y="3676650"/>
            <a:ext cx="5662083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E0AB58C-724E-4DBC-86CD-722C27AB6993}"/>
              </a:ext>
            </a:extLst>
          </p:cNvPr>
          <p:cNvSpPr txBox="1"/>
          <p:nvPr/>
        </p:nvSpPr>
        <p:spPr>
          <a:xfrm>
            <a:off x="175491" y="152400"/>
            <a:ext cx="10820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E2E2E"/>
                </a:solidFill>
                <a:effectLst/>
                <a:latin typeface="NexusSerif"/>
              </a:rPr>
              <a:t>é razoável substituir a regra de eletronegatividade do modelo VSEPR original pela regra de que os ângulos de ligação aumentam com o tamanho do ligante.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E2E2E"/>
              </a:solidFill>
              <a:latin typeface="Nexus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E2E2E"/>
                </a:solidFill>
                <a:effectLst/>
                <a:latin typeface="NexusSerif"/>
              </a:rPr>
              <a:t>o modelo LCP adiciona um aspecto semiquantitativo ao modelo VSEPR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2030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8CD7C18-6DE5-4066-9E14-52C401AC5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4536"/>
            <a:ext cx="10439400" cy="584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08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815664"/>
            <a:ext cx="5943600" cy="5920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r>
              <a:rPr sz="2800" dirty="0">
                <a:latin typeface="Comic Sans MS"/>
                <a:cs typeface="Comic Sans MS"/>
              </a:rPr>
              <a:t>Gilbert Newton </a:t>
            </a:r>
            <a:r>
              <a:rPr sz="2800" spc="-5" dirty="0">
                <a:latin typeface="Comic Sans MS"/>
                <a:cs typeface="Comic Sans MS"/>
              </a:rPr>
              <a:t>Lewis</a:t>
            </a:r>
            <a:r>
              <a:rPr lang="pt-BR" sz="2800" spc="-5" dirty="0">
                <a:latin typeface="Comic Sans MS"/>
                <a:cs typeface="Comic Sans MS"/>
              </a:rPr>
              <a:t> (</a:t>
            </a:r>
            <a:r>
              <a:rPr sz="2800" spc="-5" dirty="0">
                <a:latin typeface="Comic Sans MS"/>
                <a:cs typeface="Comic Sans MS"/>
              </a:rPr>
              <a:t>1916</a:t>
            </a:r>
            <a:r>
              <a:rPr lang="pt-BR" sz="2800" spc="-5" dirty="0">
                <a:latin typeface="Comic Sans MS"/>
                <a:cs typeface="Comic Sans MS"/>
              </a:rPr>
              <a:t>)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3855" y="0"/>
            <a:ext cx="12191999" cy="73152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5080" rIns="0" bIns="0" rtlCol="0">
            <a:spAutoFit/>
          </a:bodyPr>
          <a:lstStyle/>
          <a:p>
            <a:pPr marL="750570" algn="ctr">
              <a:spcBef>
                <a:spcPts val="40"/>
              </a:spcBef>
            </a:pPr>
            <a:r>
              <a:rPr dirty="0">
                <a:solidFill>
                  <a:srgbClr val="FBF600"/>
                </a:solidFill>
              </a:rPr>
              <a:t>Ligação</a:t>
            </a:r>
            <a:r>
              <a:rPr spc="-25" dirty="0">
                <a:solidFill>
                  <a:srgbClr val="FBF600"/>
                </a:solidFill>
              </a:rPr>
              <a:t> </a:t>
            </a:r>
            <a:r>
              <a:rPr spc="-5" dirty="0">
                <a:solidFill>
                  <a:srgbClr val="FBF600"/>
                </a:solidFill>
              </a:rPr>
              <a:t>covalente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9ACC22-F208-4E1D-9B8A-E35C67D2A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1" t="3271" r="8988" b="19514"/>
          <a:stretch/>
        </p:blipFill>
        <p:spPr>
          <a:xfrm>
            <a:off x="2286000" y="1676400"/>
            <a:ext cx="7391400" cy="2154328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8A3B43A6-AF70-4D33-AF9F-ACF92848C673}"/>
              </a:ext>
            </a:extLst>
          </p:cNvPr>
          <p:cNvSpPr txBox="1"/>
          <p:nvPr/>
        </p:nvSpPr>
        <p:spPr>
          <a:xfrm>
            <a:off x="38098" y="4103198"/>
            <a:ext cx="12001501" cy="256018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r>
              <a:rPr lang="pt-BR" sz="2800" spc="-5" dirty="0">
                <a:latin typeface="Comic Sans MS"/>
                <a:cs typeface="Comic Sans MS"/>
              </a:rPr>
              <a:t>D</a:t>
            </a:r>
            <a:r>
              <a:rPr sz="2800" spc="-5" dirty="0" err="1">
                <a:latin typeface="Comic Sans MS"/>
                <a:cs typeface="Comic Sans MS"/>
              </a:rPr>
              <a:t>ois</a:t>
            </a:r>
            <a:r>
              <a:rPr sz="2800" spc="-5" dirty="0">
                <a:latin typeface="Comic Sans MS"/>
                <a:cs typeface="Comic Sans MS"/>
              </a:rPr>
              <a:t> átomos com tendências parecidas </a:t>
            </a:r>
            <a:r>
              <a:rPr sz="2800" dirty="0">
                <a:latin typeface="Comic Sans MS"/>
                <a:cs typeface="Comic Sans MS"/>
              </a:rPr>
              <a:t>de </a:t>
            </a:r>
            <a:r>
              <a:rPr sz="2800" spc="-5" dirty="0">
                <a:latin typeface="Comic Sans MS"/>
                <a:cs typeface="Comic Sans MS"/>
              </a:rPr>
              <a:t>ganhar  elétrons </a:t>
            </a:r>
            <a:r>
              <a:rPr sz="2800" spc="-10" dirty="0">
                <a:latin typeface="Comic Sans MS"/>
                <a:cs typeface="Comic Sans MS"/>
              </a:rPr>
              <a:t>se </a:t>
            </a:r>
            <a:r>
              <a:rPr sz="2800" spc="-5" dirty="0">
                <a:latin typeface="Comic Sans MS"/>
                <a:cs typeface="Comic Sans MS"/>
              </a:rPr>
              <a:t>mantêm </a:t>
            </a:r>
            <a:r>
              <a:rPr sz="2800" dirty="0">
                <a:latin typeface="Comic Sans MS"/>
                <a:cs typeface="Comic Sans MS"/>
              </a:rPr>
              <a:t>ligados </a:t>
            </a:r>
            <a:r>
              <a:rPr sz="2800" spc="-5" dirty="0">
                <a:latin typeface="Comic Sans MS"/>
                <a:cs typeface="Comic Sans MS"/>
              </a:rPr>
              <a:t>pelo  </a:t>
            </a:r>
            <a:r>
              <a:rPr sz="2950" b="1" i="1" spc="-85" dirty="0">
                <a:latin typeface="Comic Sans MS"/>
                <a:cs typeface="Comic Sans MS"/>
              </a:rPr>
              <a:t>compartilhamento </a:t>
            </a:r>
            <a:r>
              <a:rPr sz="2800" spc="-5" dirty="0">
                <a:latin typeface="Comic Sans MS"/>
                <a:cs typeface="Comic Sans MS"/>
              </a:rPr>
              <a:t>de </a:t>
            </a:r>
            <a:r>
              <a:rPr sz="2800" spc="-10" dirty="0">
                <a:latin typeface="Comic Sans MS"/>
                <a:cs typeface="Comic Sans MS"/>
              </a:rPr>
              <a:t>um </a:t>
            </a:r>
            <a:r>
              <a:rPr sz="2800" spc="-5" dirty="0">
                <a:latin typeface="Comic Sans MS"/>
                <a:cs typeface="Comic Sans MS"/>
              </a:rPr>
              <a:t>par de elétrons, de  modo </a:t>
            </a:r>
            <a:r>
              <a:rPr sz="2800" spc="-10" dirty="0">
                <a:latin typeface="Comic Sans MS"/>
                <a:cs typeface="Comic Sans MS"/>
              </a:rPr>
              <a:t>que </a:t>
            </a:r>
            <a:r>
              <a:rPr sz="2800" spc="-5" dirty="0">
                <a:latin typeface="Comic Sans MS"/>
                <a:cs typeface="Comic Sans MS"/>
              </a:rPr>
              <a:t>cada átomo complete seu </a:t>
            </a:r>
            <a:r>
              <a:rPr sz="2950" i="1" spc="-80" dirty="0">
                <a:latin typeface="Comic Sans MS"/>
                <a:cs typeface="Comic Sans MS"/>
              </a:rPr>
              <a:t>grupo </a:t>
            </a:r>
            <a:r>
              <a:rPr sz="2950" i="1" spc="-90" dirty="0">
                <a:latin typeface="Comic Sans MS"/>
                <a:cs typeface="Comic Sans MS"/>
              </a:rPr>
              <a:t>de </a:t>
            </a:r>
            <a:r>
              <a:rPr sz="2950" i="1" spc="-70" dirty="0">
                <a:latin typeface="Comic Sans MS"/>
                <a:cs typeface="Comic Sans MS"/>
              </a:rPr>
              <a:t>oito  </a:t>
            </a:r>
            <a:r>
              <a:rPr sz="2950" i="1" spc="-75" dirty="0">
                <a:latin typeface="Comic Sans MS"/>
                <a:cs typeface="Comic Sans MS"/>
              </a:rPr>
              <a:t>elétrons </a:t>
            </a:r>
            <a:r>
              <a:rPr sz="2800" spc="-5" dirty="0">
                <a:latin typeface="Comic Sans MS"/>
                <a:cs typeface="Comic Sans MS"/>
              </a:rPr>
              <a:t>na camada mais</a:t>
            </a:r>
            <a:r>
              <a:rPr sz="2800" spc="9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externa.</a:t>
            </a:r>
            <a:endParaRPr sz="28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815664"/>
            <a:ext cx="11811000" cy="386157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r>
              <a:rPr lang="pt-BR" sz="2800" dirty="0">
                <a:latin typeface="Comic Sans MS"/>
                <a:cs typeface="Comic Sans MS"/>
              </a:rPr>
              <a:t>Basicamente, são usados dois métodos aproximados para descrever a ligação química covalente: </a:t>
            </a:r>
          </a:p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endParaRPr lang="pt-BR" sz="2800" dirty="0">
              <a:latin typeface="Comic Sans MS"/>
              <a:cs typeface="Comic Sans MS"/>
            </a:endParaRPr>
          </a:p>
          <a:p>
            <a:pPr marL="527050" marR="5080" indent="-514350" algn="just">
              <a:lnSpc>
                <a:spcPct val="146800"/>
              </a:lnSpc>
              <a:spcBef>
                <a:spcPts val="210"/>
              </a:spcBef>
              <a:buAutoNum type="arabicParenR"/>
            </a:pPr>
            <a:r>
              <a:rPr lang="pt-BR" sz="2800" dirty="0">
                <a:latin typeface="Comic Sans MS"/>
                <a:cs typeface="Comic Sans MS"/>
              </a:rPr>
              <a:t>Teoria de Ligação de Valência; </a:t>
            </a:r>
          </a:p>
          <a:p>
            <a:pPr marL="527050" marR="5080" indent="-514350" algn="just">
              <a:lnSpc>
                <a:spcPct val="146800"/>
              </a:lnSpc>
              <a:spcBef>
                <a:spcPts val="210"/>
              </a:spcBef>
              <a:buAutoNum type="arabicParenR"/>
            </a:pPr>
            <a:endParaRPr lang="pt-BR" sz="2800" dirty="0">
              <a:latin typeface="Comic Sans MS"/>
              <a:cs typeface="Comic Sans MS"/>
            </a:endParaRPr>
          </a:p>
          <a:p>
            <a:pPr marL="527050" marR="5080" indent="-514350" algn="just">
              <a:lnSpc>
                <a:spcPct val="146800"/>
              </a:lnSpc>
              <a:spcBef>
                <a:spcPts val="210"/>
              </a:spcBef>
              <a:buAutoNum type="arabicParenR"/>
            </a:pPr>
            <a:r>
              <a:rPr lang="pt-BR" sz="2800" dirty="0">
                <a:latin typeface="Comic Sans MS"/>
                <a:cs typeface="Comic Sans MS"/>
              </a:rPr>
              <a:t>Teoria do Orbital Molecular.  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3855" y="0"/>
            <a:ext cx="12191999" cy="73152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5080" rIns="0" bIns="0" rtlCol="0">
            <a:spAutoFit/>
          </a:bodyPr>
          <a:lstStyle/>
          <a:p>
            <a:pPr marL="750570" algn="ctr">
              <a:spcBef>
                <a:spcPts val="40"/>
              </a:spcBef>
            </a:pPr>
            <a:r>
              <a:rPr dirty="0">
                <a:solidFill>
                  <a:srgbClr val="FBF600"/>
                </a:solidFill>
              </a:rPr>
              <a:t>Ligação</a:t>
            </a:r>
            <a:r>
              <a:rPr spc="-25" dirty="0">
                <a:solidFill>
                  <a:srgbClr val="FBF600"/>
                </a:solidFill>
              </a:rPr>
              <a:t> </a:t>
            </a:r>
            <a:r>
              <a:rPr spc="-5" dirty="0">
                <a:solidFill>
                  <a:srgbClr val="FBF600"/>
                </a:solidFill>
              </a:rPr>
              <a:t>covalente</a:t>
            </a:r>
          </a:p>
        </p:txBody>
      </p:sp>
    </p:spTree>
    <p:extLst>
      <p:ext uri="{BB962C8B-B14F-4D97-AF65-F5344CB8AC3E}">
        <p14:creationId xmlns:p14="http://schemas.microsoft.com/office/powerpoint/2010/main" val="17966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066800"/>
            <a:ext cx="11811000" cy="5128327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r>
              <a:rPr lang="pt-BR" sz="2800" dirty="0">
                <a:latin typeface="Comic Sans MS"/>
                <a:cs typeface="Comic Sans MS"/>
              </a:rPr>
              <a:t>Qualquer que seja a teoria que vamos utilizar para descrever a ligação covalente, é preciso conhecer previamente a </a:t>
            </a:r>
            <a:r>
              <a:rPr lang="pt-BR" sz="2800" b="1" i="1" dirty="0">
                <a:solidFill>
                  <a:srgbClr val="FFC000"/>
                </a:solidFill>
                <a:latin typeface="Comic Sans MS"/>
                <a:cs typeface="Comic Sans MS"/>
              </a:rPr>
              <a:t>geometria</a:t>
            </a:r>
            <a:r>
              <a:rPr lang="pt-BR" sz="2800" dirty="0">
                <a:latin typeface="Comic Sans MS"/>
                <a:cs typeface="Comic Sans MS"/>
              </a:rPr>
              <a:t> dessa molécula. </a:t>
            </a:r>
          </a:p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endParaRPr lang="pt-BR" sz="2800" dirty="0">
              <a:latin typeface="Comic Sans MS"/>
              <a:cs typeface="Comic Sans MS"/>
            </a:endParaRPr>
          </a:p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r>
              <a:rPr lang="pt-BR" sz="2800" dirty="0">
                <a:latin typeface="Comic Sans MS"/>
                <a:cs typeface="Comic Sans MS"/>
              </a:rPr>
              <a:t>O principal fator que determina a estabilidade de um sistema químico é o </a:t>
            </a:r>
            <a:r>
              <a:rPr lang="pt-BR" sz="2800" b="1" i="1" dirty="0">
                <a:solidFill>
                  <a:srgbClr val="FFC000"/>
                </a:solidFill>
                <a:latin typeface="Comic Sans MS"/>
                <a:cs typeface="Comic Sans MS"/>
              </a:rPr>
              <a:t>princípio de mínima energia; </a:t>
            </a:r>
          </a:p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endParaRPr lang="pt-BR" sz="2800" b="1" i="1" dirty="0">
              <a:solidFill>
                <a:srgbClr val="FFC000"/>
              </a:solidFill>
              <a:latin typeface="Comic Sans MS"/>
              <a:cs typeface="Comic Sans MS"/>
            </a:endParaRPr>
          </a:p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r>
              <a:rPr lang="pt-BR" sz="2800" i="1" dirty="0">
                <a:latin typeface="Comic Sans MS"/>
                <a:cs typeface="Comic Sans MS"/>
              </a:rPr>
              <a:t>Isso implica, que se uma dada molécula pode ter várias geometrias, ela optará pela geometria à qual corresponde a energia mínima. </a:t>
            </a:r>
            <a:endParaRPr sz="2800" i="1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3855" y="0"/>
            <a:ext cx="12191999" cy="73152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5080" rIns="0" bIns="0" rtlCol="0">
            <a:spAutoFit/>
          </a:bodyPr>
          <a:lstStyle/>
          <a:p>
            <a:pPr marL="750570" algn="ctr">
              <a:spcBef>
                <a:spcPts val="40"/>
              </a:spcBef>
            </a:pPr>
            <a:r>
              <a:rPr dirty="0">
                <a:solidFill>
                  <a:srgbClr val="FBF600"/>
                </a:solidFill>
              </a:rPr>
              <a:t>Ligação</a:t>
            </a:r>
            <a:r>
              <a:rPr spc="-25" dirty="0">
                <a:solidFill>
                  <a:srgbClr val="FBF600"/>
                </a:solidFill>
              </a:rPr>
              <a:t> </a:t>
            </a:r>
            <a:r>
              <a:rPr spc="-5" dirty="0">
                <a:solidFill>
                  <a:srgbClr val="FBF600"/>
                </a:solidFill>
              </a:rPr>
              <a:t>covalente</a:t>
            </a:r>
          </a:p>
        </p:txBody>
      </p:sp>
    </p:spTree>
    <p:extLst>
      <p:ext uri="{BB962C8B-B14F-4D97-AF65-F5344CB8AC3E}">
        <p14:creationId xmlns:p14="http://schemas.microsoft.com/office/powerpoint/2010/main" val="221940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298829"/>
            <a:ext cx="12192000" cy="4482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8140" algn="just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É </a:t>
            </a:r>
            <a:r>
              <a:rPr sz="2400" spc="-5" dirty="0">
                <a:latin typeface="Arial"/>
                <a:cs typeface="Arial"/>
              </a:rPr>
              <a:t>o </a:t>
            </a:r>
            <a:r>
              <a:rPr sz="2400" i="1" spc="-5" dirty="0">
                <a:latin typeface="Arial"/>
                <a:cs typeface="Arial"/>
              </a:rPr>
              <a:t>arranjo tridimensional </a:t>
            </a:r>
            <a:r>
              <a:rPr sz="2400" spc="-5" dirty="0">
                <a:latin typeface="Arial"/>
                <a:cs typeface="Arial"/>
              </a:rPr>
              <a:t>dos </a:t>
            </a:r>
            <a:r>
              <a:rPr sz="2400" dirty="0">
                <a:latin typeface="Arial"/>
                <a:cs typeface="Arial"/>
              </a:rPr>
              <a:t>átomos </a:t>
            </a:r>
            <a:r>
              <a:rPr sz="2400" spc="-5" dirty="0">
                <a:latin typeface="Arial"/>
                <a:cs typeface="Arial"/>
              </a:rPr>
              <a:t>numa </a:t>
            </a:r>
            <a:r>
              <a:rPr sz="2400" dirty="0">
                <a:latin typeface="Arial"/>
                <a:cs typeface="Arial"/>
              </a:rPr>
              <a:t>molécula, </a:t>
            </a:r>
            <a:r>
              <a:rPr sz="2400" spc="-5" dirty="0">
                <a:latin typeface="Arial"/>
                <a:cs typeface="Arial"/>
              </a:rPr>
              <a:t>que  é determinado </a:t>
            </a:r>
            <a:r>
              <a:rPr sz="2400" dirty="0">
                <a:latin typeface="Arial"/>
                <a:cs typeface="Arial"/>
              </a:rPr>
              <a:t>pela </a:t>
            </a:r>
            <a:r>
              <a:rPr sz="2400" spc="-5" dirty="0">
                <a:latin typeface="Arial"/>
                <a:cs typeface="Arial"/>
              </a:rPr>
              <a:t>orientação relativa </a:t>
            </a:r>
            <a:r>
              <a:rPr sz="2400" dirty="0">
                <a:latin typeface="Arial"/>
                <a:cs typeface="Arial"/>
              </a:rPr>
              <a:t>das </a:t>
            </a:r>
            <a:r>
              <a:rPr sz="2400" spc="-5" dirty="0">
                <a:latin typeface="Arial"/>
                <a:cs typeface="Arial"/>
              </a:rPr>
              <a:t>suas ligações  </a:t>
            </a:r>
            <a:r>
              <a:rPr sz="2400" dirty="0">
                <a:latin typeface="Arial"/>
                <a:cs typeface="Arial"/>
              </a:rPr>
              <a:t>covalentes. </a:t>
            </a:r>
            <a:r>
              <a:rPr sz="2400" spc="-5" dirty="0">
                <a:latin typeface="Arial"/>
                <a:cs typeface="Arial"/>
              </a:rPr>
              <a:t>Esta estrutura é mantida quer a substância </a:t>
            </a:r>
            <a:r>
              <a:rPr sz="2400" dirty="0">
                <a:latin typeface="Arial"/>
                <a:cs typeface="Arial"/>
              </a:rPr>
              <a:t>seja  </a:t>
            </a:r>
            <a:r>
              <a:rPr sz="2400" spc="-5" dirty="0">
                <a:latin typeface="Arial"/>
                <a:cs typeface="Arial"/>
              </a:rPr>
              <a:t>sólida, líquida ou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gasosa</a:t>
            </a: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.</a:t>
            </a:r>
            <a:endParaRPr lang="pt-BR" sz="2400" spc="-5" dirty="0">
              <a:solidFill>
                <a:srgbClr val="000099"/>
              </a:solidFill>
              <a:latin typeface="Arial"/>
              <a:cs typeface="Arial"/>
            </a:endParaRPr>
          </a:p>
          <a:p>
            <a:pPr marL="12700" marR="5080" indent="358140" algn="just">
              <a:lnSpc>
                <a:spcPct val="150000"/>
              </a:lnSpc>
              <a:spcBef>
                <a:spcPts val="100"/>
              </a:spcBef>
            </a:pPr>
            <a:endParaRPr sz="2400" dirty="0">
              <a:latin typeface="Arial"/>
              <a:cs typeface="Arial"/>
            </a:endParaRPr>
          </a:p>
          <a:p>
            <a:pPr marL="12700" marR="5080" indent="358140" algn="just">
              <a:lnSpc>
                <a:spcPts val="4320"/>
              </a:lnSpc>
              <a:spcBef>
                <a:spcPts val="380"/>
              </a:spcBef>
            </a:pPr>
            <a:r>
              <a:rPr sz="2400" dirty="0">
                <a:latin typeface="Arial"/>
                <a:cs typeface="Arial"/>
              </a:rPr>
              <a:t>É </a:t>
            </a:r>
            <a:r>
              <a:rPr sz="2400" spc="-5" dirty="0">
                <a:latin typeface="Arial"/>
                <a:cs typeface="Arial"/>
              </a:rPr>
              <a:t>um parâmetro fundamental para a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previsão </a:t>
            </a:r>
            <a:r>
              <a:rPr sz="2400" spc="-10" dirty="0">
                <a:latin typeface="Arial"/>
                <a:cs typeface="Arial"/>
              </a:rPr>
              <a:t>da  </a:t>
            </a:r>
            <a:r>
              <a:rPr sz="2400" spc="-5" dirty="0">
                <a:latin typeface="Arial"/>
                <a:cs typeface="Arial"/>
              </a:rPr>
              <a:t>polaridade da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molécula</a:t>
            </a:r>
            <a:r>
              <a:rPr sz="2400" spc="-5" dirty="0">
                <a:latin typeface="Arial"/>
                <a:cs typeface="Arial"/>
              </a:rPr>
              <a:t>;</a:t>
            </a:r>
            <a:endParaRPr lang="pt-BR" sz="2400" spc="-5" dirty="0">
              <a:latin typeface="Arial"/>
              <a:cs typeface="Arial"/>
            </a:endParaRPr>
          </a:p>
          <a:p>
            <a:pPr marL="12700" marR="5080" indent="358140" algn="just">
              <a:lnSpc>
                <a:spcPts val="4320"/>
              </a:lnSpc>
              <a:spcBef>
                <a:spcPts val="380"/>
              </a:spcBef>
            </a:pPr>
            <a:endParaRPr sz="2400" dirty="0">
              <a:latin typeface="Arial"/>
              <a:cs typeface="Arial"/>
            </a:endParaRPr>
          </a:p>
          <a:p>
            <a:pPr marL="12700" marR="5080" indent="358140" algn="just">
              <a:lnSpc>
                <a:spcPts val="432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Permite inferir sobre o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tipo </a:t>
            </a:r>
            <a:r>
              <a:rPr sz="2400" spc="-5" dirty="0">
                <a:latin typeface="Arial"/>
                <a:cs typeface="Arial"/>
              </a:rPr>
              <a:t>e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intensidade </a:t>
            </a:r>
            <a:r>
              <a:rPr sz="2400" spc="-5" dirty="0">
                <a:latin typeface="Arial"/>
                <a:cs typeface="Arial"/>
              </a:rPr>
              <a:t>das </a:t>
            </a:r>
            <a:r>
              <a:rPr sz="2400" dirty="0">
                <a:latin typeface="Arial"/>
                <a:cs typeface="Arial"/>
              </a:rPr>
              <a:t>interações  intermoleculares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como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tal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prever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propriedades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lang="pt-BR" sz="2400" spc="-5" dirty="0">
                <a:latin typeface="Arial"/>
                <a:cs typeface="Arial"/>
              </a:rPr>
              <a:t>físicas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lang="pt-BR" sz="2400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químicas</a:t>
            </a:r>
            <a:r>
              <a:rPr sz="2400" spc="-5" dirty="0">
                <a:latin typeface="Arial"/>
                <a:cs typeface="Arial"/>
              </a:rPr>
              <a:t> dos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compostos.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2837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34390" algn="ctr">
              <a:spcBef>
                <a:spcPts val="580"/>
              </a:spcBef>
            </a:pP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Geometria molecular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73098AA-887D-41AF-A469-EAA3F953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6157C9C-82C4-4606-AEBB-36CC99D6D7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2837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marL="834390" algn="ctr">
              <a:spcBef>
                <a:spcPts val="580"/>
              </a:spcBef>
            </a:pPr>
            <a:r>
              <a:rPr lang="en-US" sz="3600" kern="0" spc="-5">
                <a:solidFill>
                  <a:srgbClr val="FBF600"/>
                </a:solidFill>
                <a:latin typeface="Arial"/>
                <a:cs typeface="Arial"/>
              </a:rPr>
              <a:t>Geometria molecular</a:t>
            </a:r>
            <a:endParaRPr lang="en-US" sz="3600" kern="0" dirty="0">
              <a:latin typeface="Arial"/>
              <a:cs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A2F7F0-DF4D-4CE9-B669-DBE84526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838200"/>
            <a:ext cx="7010400" cy="385256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EADFFF8-76FE-402D-91B2-8F35A9DE4887}"/>
              </a:ext>
            </a:extLst>
          </p:cNvPr>
          <p:cNvSpPr txBox="1"/>
          <p:nvPr/>
        </p:nvSpPr>
        <p:spPr>
          <a:xfrm>
            <a:off x="-1" y="5105400"/>
            <a:ext cx="11388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Valence-Shell </a:t>
            </a:r>
            <a:r>
              <a:rPr lang="pt-BR" sz="2400" b="1" dirty="0" err="1"/>
              <a:t>Electron-Pair</a:t>
            </a:r>
            <a:r>
              <a:rPr lang="pt-BR" sz="2400" b="1" dirty="0"/>
              <a:t> </a:t>
            </a:r>
            <a:r>
              <a:rPr lang="pt-BR" sz="2400" b="1" dirty="0" err="1"/>
              <a:t>Repulsion</a:t>
            </a:r>
            <a:r>
              <a:rPr lang="pt-BR" sz="2400" b="1" dirty="0"/>
              <a:t> (VSEPR) </a:t>
            </a:r>
            <a:r>
              <a:rPr lang="pt-BR" sz="2400" b="1" dirty="0" err="1"/>
              <a:t>Theory</a:t>
            </a:r>
            <a:r>
              <a:rPr lang="pt-BR" sz="2400" b="1" dirty="0"/>
              <a:t> </a:t>
            </a:r>
          </a:p>
          <a:p>
            <a:pPr algn="ctr"/>
            <a:endParaRPr lang="pt-BR" sz="2400" dirty="0"/>
          </a:p>
          <a:p>
            <a:pPr algn="ctr"/>
            <a:r>
              <a:rPr lang="pt-BR" sz="2400" b="1" spc="-40" dirty="0">
                <a:solidFill>
                  <a:srgbClr val="FF0000"/>
                </a:solidFill>
                <a:latin typeface="Arial"/>
                <a:cs typeface="Arial"/>
              </a:rPr>
              <a:t>Teoria </a:t>
            </a:r>
            <a:r>
              <a:rPr lang="pt-BR" sz="2400" b="1" dirty="0">
                <a:solidFill>
                  <a:srgbClr val="FF0000"/>
                </a:solidFill>
                <a:latin typeface="Arial"/>
                <a:cs typeface="Arial"/>
              </a:rPr>
              <a:t>da </a:t>
            </a:r>
            <a:r>
              <a:rPr lang="pt-BR" sz="2400" b="1" spc="-5" dirty="0">
                <a:solidFill>
                  <a:srgbClr val="FF0000"/>
                </a:solidFill>
                <a:latin typeface="Arial"/>
                <a:cs typeface="Arial"/>
              </a:rPr>
              <a:t>repulsão </a:t>
            </a:r>
            <a:r>
              <a:rPr lang="pt-BR" sz="2400" b="1" dirty="0">
                <a:solidFill>
                  <a:srgbClr val="FF0000"/>
                </a:solidFill>
                <a:latin typeface="Arial"/>
                <a:cs typeface="Arial"/>
              </a:rPr>
              <a:t>eletrônica dos </a:t>
            </a:r>
            <a:r>
              <a:rPr lang="pt-BR" sz="2400" b="1" spc="-5" dirty="0">
                <a:solidFill>
                  <a:srgbClr val="FF0000"/>
                </a:solidFill>
                <a:latin typeface="Arial"/>
                <a:cs typeface="Arial"/>
              </a:rPr>
              <a:t>pares</a:t>
            </a:r>
            <a:r>
              <a:rPr lang="pt-BR" sz="2400" b="1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Arial"/>
                <a:cs typeface="Arial"/>
              </a:rPr>
              <a:t>de  </a:t>
            </a:r>
            <a:r>
              <a:rPr lang="pt-BR" sz="2400" b="1" spc="-5" dirty="0">
                <a:solidFill>
                  <a:srgbClr val="FF0000"/>
                </a:solidFill>
                <a:latin typeface="Arial"/>
                <a:cs typeface="Arial"/>
              </a:rPr>
              <a:t>elétrons </a:t>
            </a:r>
            <a:r>
              <a:rPr lang="pt-BR" sz="2400" b="1" dirty="0">
                <a:solidFill>
                  <a:srgbClr val="FF0000"/>
                </a:solidFill>
                <a:latin typeface="Arial"/>
                <a:cs typeface="Arial"/>
              </a:rPr>
              <a:t>da </a:t>
            </a:r>
            <a:r>
              <a:rPr lang="pt-BR" sz="2400" b="1" spc="-5" dirty="0">
                <a:solidFill>
                  <a:srgbClr val="FF0000"/>
                </a:solidFill>
                <a:latin typeface="Arial"/>
                <a:cs typeface="Arial"/>
              </a:rPr>
              <a:t>camada </a:t>
            </a:r>
            <a:r>
              <a:rPr lang="pt-BR" sz="2400" b="1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lang="pt-BR" sz="24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2400" b="1" spc="-5" dirty="0">
                <a:solidFill>
                  <a:srgbClr val="FF0000"/>
                </a:solidFill>
                <a:latin typeface="Arial"/>
                <a:cs typeface="Arial"/>
              </a:rPr>
              <a:t>valência</a:t>
            </a:r>
            <a:endParaRPr lang="pt-BR" sz="2400" dirty="0">
              <a:latin typeface="Arial"/>
              <a:cs typeface="Arial"/>
            </a:endParaRPr>
          </a:p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9933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0" y="3124200"/>
            <a:ext cx="11887199" cy="18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9705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Prediz a </a:t>
            </a:r>
            <a:r>
              <a:rPr sz="2800" dirty="0">
                <a:latin typeface="Arial"/>
                <a:cs typeface="Arial"/>
              </a:rPr>
              <a:t>geometria </a:t>
            </a:r>
            <a:r>
              <a:rPr sz="2800" spc="-5" dirty="0">
                <a:latin typeface="Arial"/>
                <a:cs typeface="Arial"/>
              </a:rPr>
              <a:t>de uma </a:t>
            </a:r>
            <a:r>
              <a:rPr sz="2800" dirty="0">
                <a:latin typeface="Arial"/>
                <a:cs typeface="Arial"/>
              </a:rPr>
              <a:t>molécula com base</a:t>
            </a:r>
            <a:r>
              <a:rPr lang="pt-BR" sz="2800" dirty="0">
                <a:latin typeface="Arial"/>
                <a:cs typeface="Arial"/>
              </a:rPr>
              <a:t>:</a:t>
            </a:r>
          </a:p>
          <a:p>
            <a:pPr marL="12700" marR="5080" indent="179705" algn="just">
              <a:lnSpc>
                <a:spcPct val="150000"/>
              </a:lnSpc>
              <a:spcBef>
                <a:spcPts val="100"/>
              </a:spcBef>
            </a:pPr>
            <a:endParaRPr lang="pt-BR" sz="2800" dirty="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pt-BR" sz="2800" dirty="0">
                <a:latin typeface="Arial"/>
                <a:cs typeface="Arial"/>
              </a:rPr>
              <a:t>     i) Na natureza </a:t>
            </a:r>
            <a:r>
              <a:rPr sz="2800" spc="-5" dirty="0" err="1">
                <a:latin typeface="Arial"/>
                <a:cs typeface="Arial"/>
              </a:rPr>
              <a:t>eletrostática</a:t>
            </a:r>
            <a:r>
              <a:rPr lang="en-US" sz="2800" spc="-5" dirty="0">
                <a:latin typeface="Arial"/>
                <a:cs typeface="Arial"/>
              </a:rPr>
              <a:t>; 			ii) </a:t>
            </a:r>
            <a:r>
              <a:rPr lang="en-US" sz="2800" dirty="0">
                <a:latin typeface="Arial"/>
                <a:cs typeface="Arial"/>
              </a:rPr>
              <a:t>Na </a:t>
            </a:r>
            <a:r>
              <a:rPr lang="en-US" sz="2800" dirty="0" err="1">
                <a:latin typeface="Arial"/>
                <a:cs typeface="Arial"/>
              </a:rPr>
              <a:t>natureza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quântica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" y="574815"/>
            <a:ext cx="11887199" cy="180658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spcBef>
                <a:spcPts val="1460"/>
              </a:spcBef>
            </a:pPr>
            <a:r>
              <a:rPr sz="2400" b="1" spc="-5" dirty="0">
                <a:latin typeface="Arial"/>
                <a:cs typeface="Arial"/>
              </a:rPr>
              <a:t>Depende:</a:t>
            </a:r>
            <a:endParaRPr sz="2400" dirty="0">
              <a:latin typeface="Arial"/>
              <a:cs typeface="Arial"/>
            </a:endParaRPr>
          </a:p>
          <a:p>
            <a:pPr marL="12700">
              <a:spcBef>
                <a:spcPts val="1585"/>
              </a:spcBef>
              <a:buChar char="-"/>
              <a:tabLst>
                <a:tab pos="231140" algn="l"/>
              </a:tabLst>
            </a:pPr>
            <a:r>
              <a:rPr sz="2800" spc="-5" dirty="0">
                <a:latin typeface="Arial"/>
                <a:cs typeface="Arial"/>
              </a:rPr>
              <a:t>Disposição </a:t>
            </a:r>
            <a:r>
              <a:rPr sz="2800" dirty="0">
                <a:latin typeface="Arial"/>
                <a:cs typeface="Arial"/>
              </a:rPr>
              <a:t>espacial dos </a:t>
            </a:r>
            <a:r>
              <a:rPr sz="2800" spc="-5" dirty="0">
                <a:latin typeface="Arial"/>
                <a:cs typeface="Arial"/>
              </a:rPr>
              <a:t>núcleos dos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 err="1">
                <a:latin typeface="Arial"/>
                <a:cs typeface="Arial"/>
              </a:rPr>
              <a:t>átomos</a:t>
            </a:r>
            <a:r>
              <a:rPr lang="pt-BR" sz="2800" spc="-5" dirty="0"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ts val="5040"/>
              </a:lnSpc>
              <a:spcBef>
                <a:spcPts val="445"/>
              </a:spcBef>
              <a:buChar char="-"/>
              <a:tabLst>
                <a:tab pos="231140" algn="l"/>
              </a:tabLst>
            </a:pPr>
            <a:r>
              <a:rPr sz="2800" spc="-5" dirty="0">
                <a:latin typeface="Arial"/>
                <a:cs typeface="Arial"/>
              </a:rPr>
              <a:t>Repulsão dos pares </a:t>
            </a:r>
            <a:r>
              <a:rPr sz="2800" dirty="0">
                <a:latin typeface="Arial"/>
                <a:cs typeface="Arial"/>
              </a:rPr>
              <a:t>eletrônicos </a:t>
            </a:r>
            <a:r>
              <a:rPr sz="2800" spc="-5" dirty="0">
                <a:latin typeface="Arial"/>
                <a:cs typeface="Arial"/>
              </a:rPr>
              <a:t>das </a:t>
            </a:r>
            <a:r>
              <a:rPr sz="2800" spc="-5" dirty="0" err="1">
                <a:latin typeface="Arial"/>
                <a:cs typeface="Arial"/>
              </a:rPr>
              <a:t>ligações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5" dirty="0" err="1">
                <a:latin typeface="Arial"/>
                <a:cs typeface="Arial"/>
              </a:rPr>
              <a:t>ou</a:t>
            </a:r>
            <a:r>
              <a:rPr sz="2800" spc="-5" dirty="0">
                <a:latin typeface="Arial"/>
                <a:cs typeface="Arial"/>
              </a:rPr>
              <a:t> pares livres nos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átomos.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73098AA-887D-41AF-A469-EAA3F953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6157C9C-82C4-4606-AEBB-36CC99D6D7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2837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marL="834390" algn="ctr">
              <a:spcBef>
                <a:spcPts val="580"/>
              </a:spcBef>
            </a:pPr>
            <a:r>
              <a:rPr lang="en-US" sz="3600" kern="0" spc="-5">
                <a:solidFill>
                  <a:srgbClr val="FBF600"/>
                </a:solidFill>
                <a:latin typeface="Arial"/>
                <a:cs typeface="Arial"/>
              </a:rPr>
              <a:t>Geometria molecular</a:t>
            </a:r>
            <a:endParaRPr lang="en-US" sz="3600" kern="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3750" y="260413"/>
            <a:ext cx="8209280" cy="6713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922655">
              <a:spcBef>
                <a:spcPts val="1395"/>
              </a:spcBef>
            </a:pPr>
            <a:r>
              <a:rPr sz="3200" b="1" spc="-5" dirty="0">
                <a:solidFill>
                  <a:srgbClr val="FBF600"/>
                </a:solidFill>
                <a:latin typeface="Arial"/>
                <a:cs typeface="Arial"/>
              </a:rPr>
              <a:t>Previsão </a:t>
            </a:r>
            <a:r>
              <a:rPr sz="3200" b="1" dirty="0">
                <a:solidFill>
                  <a:srgbClr val="FBF600"/>
                </a:solidFill>
                <a:latin typeface="Arial"/>
                <a:cs typeface="Arial"/>
              </a:rPr>
              <a:t>da geometria</a:t>
            </a:r>
            <a:r>
              <a:rPr sz="3200" b="1" spc="-55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BF600"/>
                </a:solidFill>
                <a:latin typeface="Arial"/>
                <a:cs typeface="Arial"/>
              </a:rPr>
              <a:t>molecular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1681" y="1208913"/>
            <a:ext cx="67735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3905" marR="5080" indent="-2021205">
              <a:spcBef>
                <a:spcPts val="105"/>
              </a:spcBef>
            </a:pPr>
            <a:r>
              <a:rPr sz="3200" b="1" spc="-5" dirty="0">
                <a:solidFill>
                  <a:srgbClr val="FF0000"/>
                </a:solidFill>
                <a:latin typeface="Comic Sans MS"/>
                <a:cs typeface="Comic Sans MS"/>
              </a:rPr>
              <a:t>Repulsão </a:t>
            </a: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por </a:t>
            </a:r>
            <a:r>
              <a:rPr sz="3200" b="1" spc="-5" dirty="0">
                <a:solidFill>
                  <a:srgbClr val="FF0000"/>
                </a:solidFill>
                <a:latin typeface="Comic Sans MS"/>
                <a:cs typeface="Comic Sans MS"/>
              </a:rPr>
              <a:t>pares de </a:t>
            </a: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elétrons </a:t>
            </a:r>
            <a:r>
              <a:rPr sz="3200" b="1" spc="-5" dirty="0">
                <a:solidFill>
                  <a:srgbClr val="FF0000"/>
                </a:solidFill>
                <a:latin typeface="Comic Sans MS"/>
                <a:cs typeface="Comic Sans MS"/>
              </a:rPr>
              <a:t>de  valência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omic Sans MS"/>
                <a:cs typeface="Comic Sans MS"/>
              </a:rPr>
              <a:t>RPEV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40729" y="2728480"/>
            <a:ext cx="6823545" cy="3633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0787" y="2560637"/>
            <a:ext cx="7123430" cy="3968750"/>
          </a:xfrm>
          <a:custGeom>
            <a:avLst/>
            <a:gdLst/>
            <a:ahLst/>
            <a:cxnLst/>
            <a:rect l="l" t="t" r="r" b="b"/>
            <a:pathLst>
              <a:path w="7123430" h="3968750">
                <a:moveTo>
                  <a:pt x="0" y="3968750"/>
                </a:moveTo>
                <a:lnTo>
                  <a:pt x="7123176" y="3968750"/>
                </a:lnTo>
                <a:lnTo>
                  <a:pt x="7123176" y="0"/>
                </a:lnTo>
                <a:lnTo>
                  <a:pt x="0" y="0"/>
                </a:lnTo>
                <a:lnTo>
                  <a:pt x="0" y="3968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720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Comic Sans MS</vt:lpstr>
      <vt:lpstr>NexusSerif</vt:lpstr>
      <vt:lpstr>Roboto</vt:lpstr>
      <vt:lpstr>Times New Roman</vt:lpstr>
      <vt:lpstr>Office Theme</vt:lpstr>
      <vt:lpstr>Ligações Química e Geometria Molecular</vt:lpstr>
      <vt:lpstr>Nas últimas aulas…</vt:lpstr>
      <vt:lpstr>Ligação covalente</vt:lpstr>
      <vt:lpstr>Ligação covalente</vt:lpstr>
      <vt:lpstr>Ligação covalente</vt:lpstr>
      <vt:lpstr>Geometria molecular</vt:lpstr>
      <vt:lpstr>Apresentação do PowerPoint</vt:lpstr>
      <vt:lpstr>Apresentação do PowerPoint</vt:lpstr>
      <vt:lpstr>Apresentação do PowerPoint</vt:lpstr>
      <vt:lpstr>Geometria molecular</vt:lpstr>
      <vt:lpstr>Apresentação do PowerPoint</vt:lpstr>
      <vt:lpstr>Geometria molecular</vt:lpstr>
      <vt:lpstr>Geometria molecular</vt:lpstr>
      <vt:lpstr>Geometria molecular</vt:lpstr>
      <vt:lpstr>Apresentação do PowerPoint</vt:lpstr>
      <vt:lpstr>Geometria molecular</vt:lpstr>
      <vt:lpstr>Geometria molecular</vt:lpstr>
      <vt:lpstr>Geometria Macromolécula</vt:lpstr>
      <vt:lpstr>Geometria e polaridade das moléculas</vt:lpstr>
      <vt:lpstr>Apresentação do PowerPoint</vt:lpstr>
      <vt:lpstr>Limitações e Excessões</vt:lpstr>
      <vt:lpstr>Limitações e Excessões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Flávio Olimpio</cp:lastModifiedBy>
  <cp:revision>1</cp:revision>
  <dcterms:created xsi:type="dcterms:W3CDTF">2019-09-18T01:27:30Z</dcterms:created>
  <dcterms:modified xsi:type="dcterms:W3CDTF">2022-01-05T19:47:20Z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2019-09-18T00:00:00Z</vt:filetime>
  </property>
</Properties>
</file>