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4" r:id="rId3"/>
    <p:sldId id="257" r:id="rId4"/>
    <p:sldId id="323" r:id="rId5"/>
    <p:sldId id="325" r:id="rId6"/>
    <p:sldId id="34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4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285" r:id="rId51"/>
    <p:sldId id="318" r:id="rId52"/>
    <p:sldId id="319" r:id="rId53"/>
    <p:sldId id="320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321" r:id="rId83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555C-0796-41AB-AA90-D24FF3EDA3BD}" v="150" dt="2022-01-09T19:36:24.8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3210" y="7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19FC8ECE-7682-4B67-BD32-9106DAE1262D}"/>
    <pc:docChg chg="undo custSel addSld delSld modSld">
      <pc:chgData name="Flávio Olimpio" userId="2d1d60667f675a7b" providerId="LiveId" clId="{19FC8ECE-7682-4B67-BD32-9106DAE1262D}" dt="2018-11-18T21:06:30.694" v="183" actId="478"/>
      <pc:docMkLst>
        <pc:docMk/>
      </pc:docMkLst>
      <pc:sldChg chg="addSp delSp modSp del">
        <pc:chgData name="Flávio Olimpio" userId="2d1d60667f675a7b" providerId="LiveId" clId="{19FC8ECE-7682-4B67-BD32-9106DAE1262D}" dt="2018-11-18T20:55:54.791" v="5" actId="2696"/>
        <pc:sldMkLst>
          <pc:docMk/>
          <pc:sldMk cId="0" sldId="256"/>
        </pc:sldMkLst>
        <pc:spChg chg="del">
          <ac:chgData name="Flávio Olimpio" userId="2d1d60667f675a7b" providerId="LiveId" clId="{19FC8ECE-7682-4B67-BD32-9106DAE1262D}" dt="2018-11-18T20:55:18.637" v="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5:24.807" v="2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5:32.709" v="3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5:22.691" v="1" actId="478"/>
          <ac:spMkLst>
            <pc:docMk/>
            <pc:sldMk cId="0" sldId="256"/>
            <ac:spMk id="13" creationId="{00000000-0000-0000-0000-000000000000}"/>
          </ac:spMkLst>
        </pc:spChg>
        <pc:spChg chg="add mod">
          <ac:chgData name="Flávio Olimpio" userId="2d1d60667f675a7b" providerId="LiveId" clId="{19FC8ECE-7682-4B67-BD32-9106DAE1262D}" dt="2018-11-18T20:55:32.709" v="3" actId="478"/>
          <ac:spMkLst>
            <pc:docMk/>
            <pc:sldMk cId="0" sldId="256"/>
            <ac:spMk id="15" creationId="{F6951222-E135-4CBC-B1C4-CFAC82E68909}"/>
          </ac:spMkLst>
        </pc:spChg>
      </pc:sldChg>
      <pc:sldChg chg="delSp">
        <pc:chgData name="Flávio Olimpio" userId="2d1d60667f675a7b" providerId="LiveId" clId="{19FC8ECE-7682-4B67-BD32-9106DAE1262D}" dt="2018-11-18T20:56:03.271" v="7" actId="478"/>
        <pc:sldMkLst>
          <pc:docMk/>
          <pc:sldMk cId="0" sldId="257"/>
        </pc:sldMkLst>
        <pc:spChg chg="del">
          <ac:chgData name="Flávio Olimpio" userId="2d1d60667f675a7b" providerId="LiveId" clId="{19FC8ECE-7682-4B67-BD32-9106DAE1262D}" dt="2018-11-18T20:56:03.271" v="7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00.567" v="6" actId="478"/>
          <ac:spMkLst>
            <pc:docMk/>
            <pc:sldMk cId="0" sldId="257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01.381" v="17" actId="478"/>
        <pc:sldMkLst>
          <pc:docMk/>
          <pc:sldMk cId="0" sldId="258"/>
        </pc:sldMkLst>
        <pc:spChg chg="del">
          <ac:chgData name="Flávio Olimpio" userId="2d1d60667f675a7b" providerId="LiveId" clId="{19FC8ECE-7682-4B67-BD32-9106DAE1262D}" dt="2018-11-18T20:56:09.220" v="8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11.395" v="9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01.381" v="17" actId="478"/>
          <ac:spMkLst>
            <pc:docMk/>
            <pc:sldMk cId="0" sldId="258"/>
            <ac:spMk id="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6:29.274" v="12" actId="478"/>
        <pc:sldMkLst>
          <pc:docMk/>
          <pc:sldMk cId="0" sldId="259"/>
        </pc:sldMkLst>
        <pc:spChg chg="del">
          <ac:chgData name="Flávio Olimpio" userId="2d1d60667f675a7b" providerId="LiveId" clId="{19FC8ECE-7682-4B67-BD32-9106DAE1262D}" dt="2018-11-18T20:56:15.360" v="10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17.131" v="11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29.274" v="12" actId="478"/>
          <ac:spMkLst>
            <pc:docMk/>
            <pc:sldMk cId="0" sldId="259"/>
            <ac:spMk id="9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0:56:50.041" v="16" actId="478"/>
        <pc:sldMkLst>
          <pc:docMk/>
          <pc:sldMk cId="0" sldId="260"/>
        </pc:sldMkLst>
        <pc:spChg chg="del">
          <ac:chgData name="Flávio Olimpio" userId="2d1d60667f675a7b" providerId="LiveId" clId="{19FC8ECE-7682-4B67-BD32-9106DAE1262D}" dt="2018-11-18T20:56:35.939" v="13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39.119" v="14" actId="478"/>
          <ac:spMkLst>
            <pc:docMk/>
            <pc:sldMk cId="0" sldId="260"/>
            <ac:spMk id="12" creationId="{00000000-0000-0000-0000-000000000000}"/>
          </ac:spMkLst>
        </pc:spChg>
        <pc:spChg chg="del mod">
          <ac:chgData name="Flávio Olimpio" userId="2d1d60667f675a7b" providerId="LiveId" clId="{19FC8ECE-7682-4B67-BD32-9106DAE1262D}" dt="2018-11-18T20:56:50.041" v="16" actId="478"/>
          <ac:spMkLst>
            <pc:docMk/>
            <pc:sldMk cId="0" sldId="260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11.032" v="19" actId="478"/>
        <pc:sldMkLst>
          <pc:docMk/>
          <pc:sldMk cId="0" sldId="261"/>
        </pc:sldMkLst>
        <pc:spChg chg="del">
          <ac:chgData name="Flávio Olimpio" userId="2d1d60667f675a7b" providerId="LiveId" clId="{19FC8ECE-7682-4B67-BD32-9106DAE1262D}" dt="2018-11-18T20:57:08.192" v="18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1.032" v="19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1.032" v="19" actId="478"/>
          <ac:spMkLst>
            <pc:docMk/>
            <pc:sldMk cId="0" sldId="261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17.909" v="21" actId="478"/>
        <pc:sldMkLst>
          <pc:docMk/>
          <pc:sldMk cId="0" sldId="262"/>
        </pc:sldMkLst>
        <pc:spChg chg="del">
          <ac:chgData name="Flávio Olimpio" userId="2d1d60667f675a7b" providerId="LiveId" clId="{19FC8ECE-7682-4B67-BD32-9106DAE1262D}" dt="2018-11-18T20:57:14.994" v="20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7.909" v="21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7.909" v="21" actId="478"/>
          <ac:spMkLst>
            <pc:docMk/>
            <pc:sldMk cId="0" sldId="262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25.349" v="23" actId="478"/>
        <pc:sldMkLst>
          <pc:docMk/>
          <pc:sldMk cId="0" sldId="263"/>
        </pc:sldMkLst>
        <pc:spChg chg="del">
          <ac:chgData name="Flávio Olimpio" userId="2d1d60667f675a7b" providerId="LiveId" clId="{19FC8ECE-7682-4B67-BD32-9106DAE1262D}" dt="2018-11-18T20:57:21.510" v="22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25.349" v="23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25.349" v="23" actId="478"/>
          <ac:spMkLst>
            <pc:docMk/>
            <pc:sldMk cId="0" sldId="263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31.832" v="25" actId="478"/>
        <pc:sldMkLst>
          <pc:docMk/>
          <pc:sldMk cId="0" sldId="264"/>
        </pc:sldMkLst>
        <pc:spChg chg="del">
          <ac:chgData name="Flávio Olimpio" userId="2d1d60667f675a7b" providerId="LiveId" clId="{19FC8ECE-7682-4B67-BD32-9106DAE1262D}" dt="2018-11-18T20:57:29.090" v="24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1.832" v="25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1.832" v="25" actId="478"/>
          <ac:spMkLst>
            <pc:docMk/>
            <pc:sldMk cId="0" sldId="264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37.922" v="27" actId="478"/>
        <pc:sldMkLst>
          <pc:docMk/>
          <pc:sldMk cId="0" sldId="265"/>
        </pc:sldMkLst>
        <pc:spChg chg="del">
          <ac:chgData name="Flávio Olimpio" userId="2d1d60667f675a7b" providerId="LiveId" clId="{19FC8ECE-7682-4B67-BD32-9106DAE1262D}" dt="2018-11-18T20:57:35.416" v="26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7.922" v="27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7.922" v="27" actId="478"/>
          <ac:spMkLst>
            <pc:docMk/>
            <pc:sldMk cId="0" sldId="265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50.842" v="29" actId="478"/>
        <pc:sldMkLst>
          <pc:docMk/>
          <pc:sldMk cId="0" sldId="266"/>
        </pc:sldMkLst>
        <pc:spChg chg="del">
          <ac:chgData name="Flávio Olimpio" userId="2d1d60667f675a7b" providerId="LiveId" clId="{19FC8ECE-7682-4B67-BD32-9106DAE1262D}" dt="2018-11-18T20:57:41.267" v="28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0.842" v="29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0.842" v="29" actId="478"/>
          <ac:spMkLst>
            <pc:docMk/>
            <pc:sldMk cId="0" sldId="266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14.643" v="34" actId="478"/>
        <pc:sldMkLst>
          <pc:docMk/>
          <pc:sldMk cId="0" sldId="267"/>
        </pc:sldMkLst>
        <pc:spChg chg="del">
          <ac:chgData name="Flávio Olimpio" userId="2d1d60667f675a7b" providerId="LiveId" clId="{19FC8ECE-7682-4B67-BD32-9106DAE1262D}" dt="2018-11-18T20:58:14.643" v="34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5.841" v="30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9.569" v="31" actId="478"/>
          <ac:spMkLst>
            <pc:docMk/>
            <pc:sldMk cId="0" sldId="267"/>
            <ac:spMk id="2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10.291" v="33" actId="478"/>
        <pc:sldMkLst>
          <pc:docMk/>
          <pc:sldMk cId="0" sldId="268"/>
        </pc:sldMkLst>
        <pc:spChg chg="del">
          <ac:chgData name="Flávio Olimpio" userId="2d1d60667f675a7b" providerId="LiveId" clId="{19FC8ECE-7682-4B67-BD32-9106DAE1262D}" dt="2018-11-18T20:58:10.291" v="33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08.034" v="32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08.034" v="32" actId="478"/>
          <ac:spMkLst>
            <pc:docMk/>
            <pc:sldMk cId="0" sldId="268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22.887" v="36" actId="478"/>
        <pc:sldMkLst>
          <pc:docMk/>
          <pc:sldMk cId="0" sldId="269"/>
        </pc:sldMkLst>
        <pc:spChg chg="del">
          <ac:chgData name="Flávio Olimpio" userId="2d1d60667f675a7b" providerId="LiveId" clId="{19FC8ECE-7682-4B67-BD32-9106DAE1262D}" dt="2018-11-18T20:58:20.780" v="35" actId="478"/>
          <ac:spMkLst>
            <pc:docMk/>
            <pc:sldMk cId="0" sldId="26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22.887" v="36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22.887" v="36" actId="478"/>
          <ac:spMkLst>
            <pc:docMk/>
            <pc:sldMk cId="0" sldId="269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30.619" v="39" actId="478"/>
        <pc:sldMkLst>
          <pc:docMk/>
          <pc:sldMk cId="0" sldId="270"/>
        </pc:sldMkLst>
        <pc:spChg chg="del">
          <ac:chgData name="Flávio Olimpio" userId="2d1d60667f675a7b" providerId="LiveId" clId="{19FC8ECE-7682-4B67-BD32-9106DAE1262D}" dt="2018-11-18T20:58:26.232" v="37" actId="478"/>
          <ac:spMkLst>
            <pc:docMk/>
            <pc:sldMk cId="0" sldId="27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30.619" v="39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28.848" v="38" actId="478"/>
          <ac:spMkLst>
            <pc:docMk/>
            <pc:sldMk cId="0" sldId="270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47.056" v="42" actId="478"/>
        <pc:sldMkLst>
          <pc:docMk/>
          <pc:sldMk cId="0" sldId="271"/>
        </pc:sldMkLst>
        <pc:spChg chg="del">
          <ac:chgData name="Flávio Olimpio" userId="2d1d60667f675a7b" providerId="LiveId" clId="{19FC8ECE-7682-4B67-BD32-9106DAE1262D}" dt="2018-11-18T20:58:34.748" v="40" actId="478"/>
          <ac:spMkLst>
            <pc:docMk/>
            <pc:sldMk cId="0" sldId="27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39.205" v="41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47.056" v="42" actId="478"/>
          <ac:spMkLst>
            <pc:docMk/>
            <pc:sldMk cId="0" sldId="271"/>
            <ac:spMk id="17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0:59:03.109" v="46" actId="478"/>
        <pc:sldMkLst>
          <pc:docMk/>
          <pc:sldMk cId="0" sldId="272"/>
        </pc:sldMkLst>
        <pc:spChg chg="del">
          <ac:chgData name="Flávio Olimpio" userId="2d1d60667f675a7b" providerId="LiveId" clId="{19FC8ECE-7682-4B67-BD32-9106DAE1262D}" dt="2018-11-18T20:59:03.109" v="46" actId="478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0:58:52.802" v="44" actId="1076"/>
          <ac:spMkLst>
            <pc:docMk/>
            <pc:sldMk cId="0" sldId="272"/>
            <ac:spMk id="16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00.878" v="45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00.878" v="45" actId="478"/>
          <ac:spMkLst>
            <pc:docMk/>
            <pc:sldMk cId="0" sldId="272"/>
            <ac:spMk id="2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10.129" v="48" actId="478"/>
        <pc:sldMkLst>
          <pc:docMk/>
          <pc:sldMk cId="0" sldId="273"/>
        </pc:sldMkLst>
        <pc:spChg chg="del">
          <ac:chgData name="Flávio Olimpio" userId="2d1d60667f675a7b" providerId="LiveId" clId="{19FC8ECE-7682-4B67-BD32-9106DAE1262D}" dt="2018-11-18T20:59:08.238" v="47" actId="478"/>
          <ac:spMkLst>
            <pc:docMk/>
            <pc:sldMk cId="0" sldId="27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0.129" v="48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0.129" v="48" actId="478"/>
          <ac:spMkLst>
            <pc:docMk/>
            <pc:sldMk cId="0" sldId="273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16.279" v="50" actId="478"/>
        <pc:sldMkLst>
          <pc:docMk/>
          <pc:sldMk cId="0" sldId="274"/>
        </pc:sldMkLst>
        <pc:spChg chg="del">
          <ac:chgData name="Flávio Olimpio" userId="2d1d60667f675a7b" providerId="LiveId" clId="{19FC8ECE-7682-4B67-BD32-9106DAE1262D}" dt="2018-11-18T20:59:14.614" v="49" actId="478"/>
          <ac:spMkLst>
            <pc:docMk/>
            <pc:sldMk cId="0" sldId="27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6.279" v="50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6.279" v="50" actId="478"/>
          <ac:spMkLst>
            <pc:docMk/>
            <pc:sldMk cId="0" sldId="274"/>
            <ac:spMk id="2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22.757" v="52" actId="478"/>
        <pc:sldMkLst>
          <pc:docMk/>
          <pc:sldMk cId="0" sldId="275"/>
        </pc:sldMkLst>
        <pc:spChg chg="del">
          <ac:chgData name="Flávio Olimpio" userId="2d1d60667f675a7b" providerId="LiveId" clId="{19FC8ECE-7682-4B67-BD32-9106DAE1262D}" dt="2018-11-18T20:59:20.106" v="51" actId="478"/>
          <ac:spMkLst>
            <pc:docMk/>
            <pc:sldMk cId="0" sldId="27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22.757" v="52" actId="478"/>
          <ac:spMkLst>
            <pc:docMk/>
            <pc:sldMk cId="0" sldId="275"/>
            <ac:spMk id="5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22.757" v="52" actId="478"/>
          <ac:spMkLst>
            <pc:docMk/>
            <pc:sldMk cId="0" sldId="275"/>
            <ac:spMk id="7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35.613" v="54" actId="478"/>
        <pc:sldMkLst>
          <pc:docMk/>
          <pc:sldMk cId="0" sldId="276"/>
        </pc:sldMkLst>
        <pc:spChg chg="del">
          <ac:chgData name="Flávio Olimpio" userId="2d1d60667f675a7b" providerId="LiveId" clId="{19FC8ECE-7682-4B67-BD32-9106DAE1262D}" dt="2018-11-18T20:59:32.331" v="53" actId="478"/>
          <ac:spMkLst>
            <pc:docMk/>
            <pc:sldMk cId="0" sldId="27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35.613" v="54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35.613" v="54" actId="478"/>
          <ac:spMkLst>
            <pc:docMk/>
            <pc:sldMk cId="0" sldId="276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41.490" v="56" actId="478"/>
        <pc:sldMkLst>
          <pc:docMk/>
          <pc:sldMk cId="0" sldId="277"/>
        </pc:sldMkLst>
        <pc:spChg chg="del">
          <ac:chgData name="Flávio Olimpio" userId="2d1d60667f675a7b" providerId="LiveId" clId="{19FC8ECE-7682-4B67-BD32-9106DAE1262D}" dt="2018-11-18T20:59:39.846" v="55" actId="478"/>
          <ac:spMkLst>
            <pc:docMk/>
            <pc:sldMk cId="0" sldId="27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1.490" v="56" actId="478"/>
          <ac:spMkLst>
            <pc:docMk/>
            <pc:sldMk cId="0" sldId="277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1.490" v="56" actId="478"/>
          <ac:spMkLst>
            <pc:docMk/>
            <pc:sldMk cId="0" sldId="277"/>
            <ac:spMk id="1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46.806" v="58" actId="478"/>
        <pc:sldMkLst>
          <pc:docMk/>
          <pc:sldMk cId="0" sldId="278"/>
        </pc:sldMkLst>
        <pc:spChg chg="del">
          <ac:chgData name="Flávio Olimpio" userId="2d1d60667f675a7b" providerId="LiveId" clId="{19FC8ECE-7682-4B67-BD32-9106DAE1262D}" dt="2018-11-18T20:59:44.980" v="57" actId="478"/>
          <ac:spMkLst>
            <pc:docMk/>
            <pc:sldMk cId="0" sldId="27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6.806" v="58" actId="478"/>
          <ac:spMkLst>
            <pc:docMk/>
            <pc:sldMk cId="0" sldId="278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6.806" v="58" actId="478"/>
          <ac:spMkLst>
            <pc:docMk/>
            <pc:sldMk cId="0" sldId="278"/>
            <ac:spMk id="8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0:04.653" v="70" actId="478"/>
        <pc:sldMkLst>
          <pc:docMk/>
          <pc:sldMk cId="0" sldId="279"/>
        </pc:sldMkLst>
        <pc:spChg chg="mod">
          <ac:chgData name="Flávio Olimpio" userId="2d1d60667f675a7b" providerId="LiveId" clId="{19FC8ECE-7682-4B67-BD32-9106DAE1262D}" dt="2018-11-18T20:59:59.151" v="69" actId="20577"/>
          <ac:spMkLst>
            <pc:docMk/>
            <pc:sldMk cId="0" sldId="27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04.653" v="70" actId="478"/>
          <ac:spMkLst>
            <pc:docMk/>
            <pc:sldMk cId="0" sldId="279"/>
            <ac:spMk id="8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0:37.162" v="76" actId="6549"/>
        <pc:sldMkLst>
          <pc:docMk/>
          <pc:sldMk cId="0" sldId="280"/>
        </pc:sldMkLst>
        <pc:spChg chg="mod">
          <ac:chgData name="Flávio Olimpio" userId="2d1d60667f675a7b" providerId="LiveId" clId="{19FC8ECE-7682-4B67-BD32-9106DAE1262D}" dt="2018-11-18T21:00:37.162" v="76" actId="6549"/>
          <ac:spMkLst>
            <pc:docMk/>
            <pc:sldMk cId="0" sldId="28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25.375" v="73" actId="478"/>
          <ac:spMkLst>
            <pc:docMk/>
            <pc:sldMk cId="0" sldId="280"/>
            <ac:spMk id="8" creationId="{00000000-0000-0000-0000-000000000000}"/>
          </ac:spMkLst>
        </pc:spChg>
        <pc:spChg chg="del mod">
          <ac:chgData name="Flávio Olimpio" userId="2d1d60667f675a7b" providerId="LiveId" clId="{19FC8ECE-7682-4B67-BD32-9106DAE1262D}" dt="2018-11-18T21:00:29.607" v="75" actId="478"/>
          <ac:spMkLst>
            <pc:docMk/>
            <pc:sldMk cId="0" sldId="280"/>
            <ac:spMk id="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0:19.298" v="72" actId="478"/>
        <pc:sldMkLst>
          <pc:docMk/>
          <pc:sldMk cId="0" sldId="281"/>
        </pc:sldMkLst>
        <pc:spChg chg="del">
          <ac:chgData name="Flávio Olimpio" userId="2d1d60667f675a7b" providerId="LiveId" clId="{19FC8ECE-7682-4B67-BD32-9106DAE1262D}" dt="2018-11-18T21:00:19.298" v="72" actId="478"/>
          <ac:spMkLst>
            <pc:docMk/>
            <pc:sldMk cId="0" sldId="28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17.221" v="71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17.221" v="71" actId="478"/>
          <ac:spMkLst>
            <pc:docMk/>
            <pc:sldMk cId="0" sldId="281"/>
            <ac:spMk id="1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0:55.867" v="79" actId="478"/>
        <pc:sldMkLst>
          <pc:docMk/>
          <pc:sldMk cId="0" sldId="282"/>
        </pc:sldMkLst>
        <pc:spChg chg="del">
          <ac:chgData name="Flávio Olimpio" userId="2d1d60667f675a7b" providerId="LiveId" clId="{19FC8ECE-7682-4B67-BD32-9106DAE1262D}" dt="2018-11-18T21:00:48.293" v="77" actId="478"/>
          <ac:spMkLst>
            <pc:docMk/>
            <pc:sldMk cId="0" sldId="28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49.589" v="78" actId="478"/>
          <ac:spMkLst>
            <pc:docMk/>
            <pc:sldMk cId="0" sldId="282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55.867" v="79" actId="478"/>
          <ac:spMkLst>
            <pc:docMk/>
            <pc:sldMk cId="0" sldId="282"/>
            <ac:spMk id="13" creationId="{00000000-0000-0000-0000-000000000000}"/>
          </ac:spMkLst>
        </pc:spChg>
      </pc:sldChg>
      <pc:sldChg chg="addSp delSp">
        <pc:chgData name="Flávio Olimpio" userId="2d1d60667f675a7b" providerId="LiveId" clId="{19FC8ECE-7682-4B67-BD32-9106DAE1262D}" dt="2018-11-18T21:01:31.912" v="83" actId="478"/>
        <pc:sldMkLst>
          <pc:docMk/>
          <pc:sldMk cId="0" sldId="283"/>
        </pc:sldMkLst>
        <pc:spChg chg="del">
          <ac:chgData name="Flávio Olimpio" userId="2d1d60667f675a7b" providerId="LiveId" clId="{19FC8ECE-7682-4B67-BD32-9106DAE1262D}" dt="2018-11-18T21:01:23.114" v="80" actId="478"/>
          <ac:spMkLst>
            <pc:docMk/>
            <pc:sldMk cId="0" sldId="283"/>
            <ac:spMk id="2" creationId="{00000000-0000-0000-0000-000000000000}"/>
          </ac:spMkLst>
        </pc:spChg>
        <pc:spChg chg="add del">
          <ac:chgData name="Flávio Olimpio" userId="2d1d60667f675a7b" providerId="LiveId" clId="{19FC8ECE-7682-4B67-BD32-9106DAE1262D}" dt="2018-11-18T21:01:31.912" v="83" actId="478"/>
          <ac:spMkLst>
            <pc:docMk/>
            <pc:sldMk cId="0" sldId="283"/>
            <ac:spMk id="14" creationId="{00000000-0000-0000-0000-000000000000}"/>
          </ac:spMkLst>
        </pc:spChg>
        <pc:spChg chg="add del">
          <ac:chgData name="Flávio Olimpio" userId="2d1d60667f675a7b" providerId="LiveId" clId="{19FC8ECE-7682-4B67-BD32-9106DAE1262D}" dt="2018-11-18T21:01:31.912" v="83" actId="478"/>
          <ac:spMkLst>
            <pc:docMk/>
            <pc:sldMk cId="0" sldId="283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1:36.377" v="85" actId="478"/>
        <pc:sldMkLst>
          <pc:docMk/>
          <pc:sldMk cId="0" sldId="284"/>
        </pc:sldMkLst>
        <pc:spChg chg="del">
          <ac:chgData name="Flávio Olimpio" userId="2d1d60667f675a7b" providerId="LiveId" clId="{19FC8ECE-7682-4B67-BD32-9106DAE1262D}" dt="2018-11-18T21:01:36.377" v="85" actId="478"/>
          <ac:spMkLst>
            <pc:docMk/>
            <pc:sldMk cId="0" sldId="28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34.738" v="84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34.738" v="84" actId="478"/>
          <ac:spMkLst>
            <pc:docMk/>
            <pc:sldMk cId="0" sldId="284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1:41.159" v="87" actId="478"/>
        <pc:sldMkLst>
          <pc:docMk/>
          <pc:sldMk cId="0" sldId="285"/>
        </pc:sldMkLst>
        <pc:spChg chg="del">
          <ac:chgData name="Flávio Olimpio" userId="2d1d60667f675a7b" providerId="LiveId" clId="{19FC8ECE-7682-4B67-BD32-9106DAE1262D}" dt="2018-11-18T21:01:39.615" v="86" actId="478"/>
          <ac:spMkLst>
            <pc:docMk/>
            <pc:sldMk cId="0" sldId="28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1.159" v="87" actId="478"/>
          <ac:spMkLst>
            <pc:docMk/>
            <pc:sldMk cId="0" sldId="285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1.159" v="87" actId="478"/>
          <ac:spMkLst>
            <pc:docMk/>
            <pc:sldMk cId="0" sldId="285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1:48.379" v="90" actId="478"/>
        <pc:sldMkLst>
          <pc:docMk/>
          <pc:sldMk cId="0" sldId="286"/>
        </pc:sldMkLst>
        <pc:spChg chg="del">
          <ac:chgData name="Flávio Olimpio" userId="2d1d60667f675a7b" providerId="LiveId" clId="{19FC8ECE-7682-4B67-BD32-9106DAE1262D}" dt="2018-11-18T21:01:44.894" v="88" actId="478"/>
          <ac:spMkLst>
            <pc:docMk/>
            <pc:sldMk cId="0" sldId="28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6.097" v="89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8.379" v="90" actId="478"/>
          <ac:spMkLst>
            <pc:docMk/>
            <pc:sldMk cId="0" sldId="286"/>
            <ac:spMk id="10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1:56.947" v="94" actId="478"/>
        <pc:sldMkLst>
          <pc:docMk/>
          <pc:sldMk cId="0" sldId="287"/>
        </pc:sldMkLst>
        <pc:spChg chg="del">
          <ac:chgData name="Flávio Olimpio" userId="2d1d60667f675a7b" providerId="LiveId" clId="{19FC8ECE-7682-4B67-BD32-9106DAE1262D}" dt="2018-11-18T21:01:51.459" v="91" actId="478"/>
          <ac:spMkLst>
            <pc:docMk/>
            <pc:sldMk cId="0" sldId="28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56.947" v="94" actId="478"/>
          <ac:spMkLst>
            <pc:docMk/>
            <pc:sldMk cId="0" sldId="287"/>
            <ac:spMk id="8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1:54.362" v="93" actId="1076"/>
          <ac:spMkLst>
            <pc:docMk/>
            <pc:sldMk cId="0" sldId="287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56.947" v="94" actId="478"/>
          <ac:spMkLst>
            <pc:docMk/>
            <pc:sldMk cId="0" sldId="287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01.798" v="96" actId="478"/>
        <pc:sldMkLst>
          <pc:docMk/>
          <pc:sldMk cId="0" sldId="288"/>
        </pc:sldMkLst>
        <pc:spChg chg="del">
          <ac:chgData name="Flávio Olimpio" userId="2d1d60667f675a7b" providerId="LiveId" clId="{19FC8ECE-7682-4B67-BD32-9106DAE1262D}" dt="2018-11-18T21:02:00.009" v="95" actId="478"/>
          <ac:spMkLst>
            <pc:docMk/>
            <pc:sldMk cId="0" sldId="28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1.798" v="96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1.798" v="96" actId="478"/>
          <ac:spMkLst>
            <pc:docMk/>
            <pc:sldMk cId="0" sldId="288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06.596" v="98" actId="478"/>
        <pc:sldMkLst>
          <pc:docMk/>
          <pc:sldMk cId="0" sldId="289"/>
        </pc:sldMkLst>
        <pc:spChg chg="del">
          <ac:chgData name="Flávio Olimpio" userId="2d1d60667f675a7b" providerId="LiveId" clId="{19FC8ECE-7682-4B67-BD32-9106DAE1262D}" dt="2018-11-18T21:02:05.098" v="97" actId="478"/>
          <ac:spMkLst>
            <pc:docMk/>
            <pc:sldMk cId="0" sldId="28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6.596" v="98" actId="478"/>
          <ac:spMkLst>
            <pc:docMk/>
            <pc:sldMk cId="0" sldId="289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6.596" v="98" actId="478"/>
          <ac:spMkLst>
            <pc:docMk/>
            <pc:sldMk cId="0" sldId="289"/>
            <ac:spMk id="24" creationId="{00000000-0000-0000-0000-000000000000}"/>
          </ac:spMkLst>
        </pc:spChg>
      </pc:sldChg>
      <pc:sldChg chg="addSp delSp">
        <pc:chgData name="Flávio Olimpio" userId="2d1d60667f675a7b" providerId="LiveId" clId="{19FC8ECE-7682-4B67-BD32-9106DAE1262D}" dt="2018-11-18T21:02:24.399" v="104" actId="478"/>
        <pc:sldMkLst>
          <pc:docMk/>
          <pc:sldMk cId="0" sldId="290"/>
        </pc:sldMkLst>
        <pc:spChg chg="add del">
          <ac:chgData name="Flávio Olimpio" userId="2d1d60667f675a7b" providerId="LiveId" clId="{19FC8ECE-7682-4B67-BD32-9106DAE1262D}" dt="2018-11-18T21:02:24.399" v="104" actId="478"/>
          <ac:spMkLst>
            <pc:docMk/>
            <pc:sldMk cId="0" sldId="29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9.487" v="99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9.487" v="99" actId="478"/>
          <ac:spMkLst>
            <pc:docMk/>
            <pc:sldMk cId="0" sldId="290"/>
            <ac:spMk id="25" creationId="{00000000-0000-0000-0000-000000000000}"/>
          </ac:spMkLst>
        </pc:spChg>
      </pc:sldChg>
      <pc:sldChg chg="addSp delSp modSp">
        <pc:chgData name="Flávio Olimpio" userId="2d1d60667f675a7b" providerId="LiveId" clId="{19FC8ECE-7682-4B67-BD32-9106DAE1262D}" dt="2018-11-18T21:02:42.910" v="108" actId="478"/>
        <pc:sldMkLst>
          <pc:docMk/>
          <pc:sldMk cId="0" sldId="291"/>
        </pc:sldMkLst>
        <pc:spChg chg="add del">
          <ac:chgData name="Flávio Olimpio" userId="2d1d60667f675a7b" providerId="LiveId" clId="{19FC8ECE-7682-4B67-BD32-9106DAE1262D}" dt="2018-11-18T21:02:42.910" v="108" actId="478"/>
          <ac:spMkLst>
            <pc:docMk/>
            <pc:sldMk cId="0" sldId="291"/>
            <ac:spMk id="2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2:35.145" v="105" actId="1076"/>
          <ac:spMkLst>
            <pc:docMk/>
            <pc:sldMk cId="0" sldId="291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37.359" v="106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40.948" v="107" actId="478"/>
          <ac:spMkLst>
            <pc:docMk/>
            <pc:sldMk cId="0" sldId="291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52.930" v="111" actId="478"/>
        <pc:sldMkLst>
          <pc:docMk/>
          <pc:sldMk cId="0" sldId="292"/>
        </pc:sldMkLst>
        <pc:spChg chg="del">
          <ac:chgData name="Flávio Olimpio" userId="2d1d60667f675a7b" providerId="LiveId" clId="{19FC8ECE-7682-4B67-BD32-9106DAE1262D}" dt="2018-11-18T21:02:48.604" v="109" actId="478"/>
          <ac:spMkLst>
            <pc:docMk/>
            <pc:sldMk cId="0" sldId="29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49.979" v="110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52.930" v="111" actId="478"/>
          <ac:spMkLst>
            <pc:docMk/>
            <pc:sldMk cId="0" sldId="292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59.091" v="114" actId="478"/>
        <pc:sldMkLst>
          <pc:docMk/>
          <pc:sldMk cId="0" sldId="293"/>
        </pc:sldMkLst>
        <pc:spChg chg="del">
          <ac:chgData name="Flávio Olimpio" userId="2d1d60667f675a7b" providerId="LiveId" clId="{19FC8ECE-7682-4B67-BD32-9106DAE1262D}" dt="2018-11-18T21:02:56.541" v="112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57.347" v="113" actId="478"/>
          <ac:spMkLst>
            <pc:docMk/>
            <pc:sldMk cId="0" sldId="293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59.091" v="114" actId="478"/>
          <ac:spMkLst>
            <pc:docMk/>
            <pc:sldMk cId="0" sldId="293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04.072" v="116" actId="478"/>
        <pc:sldMkLst>
          <pc:docMk/>
          <pc:sldMk cId="0" sldId="294"/>
        </pc:sldMkLst>
        <pc:spChg chg="del">
          <ac:chgData name="Flávio Olimpio" userId="2d1d60667f675a7b" providerId="LiveId" clId="{19FC8ECE-7682-4B67-BD32-9106DAE1262D}" dt="2018-11-18T21:03:01.800" v="115" actId="478"/>
          <ac:spMkLst>
            <pc:docMk/>
            <pc:sldMk cId="0" sldId="29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4.072" v="116" actId="478"/>
          <ac:spMkLst>
            <pc:docMk/>
            <pc:sldMk cId="0" sldId="294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4.072" v="116" actId="478"/>
          <ac:spMkLst>
            <pc:docMk/>
            <pc:sldMk cId="0" sldId="294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09.915" v="118" actId="478"/>
        <pc:sldMkLst>
          <pc:docMk/>
          <pc:sldMk cId="0" sldId="295"/>
        </pc:sldMkLst>
        <pc:spChg chg="del">
          <ac:chgData name="Flávio Olimpio" userId="2d1d60667f675a7b" providerId="LiveId" clId="{19FC8ECE-7682-4B67-BD32-9106DAE1262D}" dt="2018-11-18T21:03:08.299" v="117" actId="478"/>
          <ac:spMkLst>
            <pc:docMk/>
            <pc:sldMk cId="0" sldId="29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9.915" v="118" actId="478"/>
          <ac:spMkLst>
            <pc:docMk/>
            <pc:sldMk cId="0" sldId="295"/>
            <ac:spMk id="2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9.915" v="118" actId="478"/>
          <ac:spMkLst>
            <pc:docMk/>
            <pc:sldMk cId="0" sldId="295"/>
            <ac:spMk id="2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16.341" v="120" actId="478"/>
        <pc:sldMkLst>
          <pc:docMk/>
          <pc:sldMk cId="0" sldId="296"/>
        </pc:sldMkLst>
        <pc:spChg chg="del">
          <ac:chgData name="Flávio Olimpio" userId="2d1d60667f675a7b" providerId="LiveId" clId="{19FC8ECE-7682-4B67-BD32-9106DAE1262D}" dt="2018-11-18T21:03:14.528" v="119" actId="478"/>
          <ac:spMkLst>
            <pc:docMk/>
            <pc:sldMk cId="0" sldId="29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16.341" v="120" actId="478"/>
          <ac:spMkLst>
            <pc:docMk/>
            <pc:sldMk cId="0" sldId="296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16.341" v="120" actId="478"/>
          <ac:spMkLst>
            <pc:docMk/>
            <pc:sldMk cId="0" sldId="296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23.668" v="122" actId="478"/>
        <pc:sldMkLst>
          <pc:docMk/>
          <pc:sldMk cId="0" sldId="297"/>
        </pc:sldMkLst>
        <pc:spChg chg="del">
          <ac:chgData name="Flávio Olimpio" userId="2d1d60667f675a7b" providerId="LiveId" clId="{19FC8ECE-7682-4B67-BD32-9106DAE1262D}" dt="2018-11-18T21:03:23.668" v="122" actId="478"/>
          <ac:spMkLst>
            <pc:docMk/>
            <pc:sldMk cId="0" sldId="29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1.835" v="121" actId="478"/>
          <ac:spMkLst>
            <pc:docMk/>
            <pc:sldMk cId="0" sldId="297"/>
            <ac:spMk id="2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1.835" v="121" actId="478"/>
          <ac:spMkLst>
            <pc:docMk/>
            <pc:sldMk cId="0" sldId="297"/>
            <ac:spMk id="24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3:51.588" v="126" actId="1076"/>
        <pc:sldMkLst>
          <pc:docMk/>
          <pc:sldMk cId="0" sldId="298"/>
        </pc:sldMkLst>
        <pc:spChg chg="del">
          <ac:chgData name="Flávio Olimpio" userId="2d1d60667f675a7b" providerId="LiveId" clId="{19FC8ECE-7682-4B67-BD32-9106DAE1262D}" dt="2018-11-18T21:03:27.074" v="123" actId="478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3:51.588" v="126" actId="1076"/>
          <ac:spMkLst>
            <pc:docMk/>
            <pc:sldMk cId="0" sldId="298"/>
            <ac:spMk id="6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3:45.107" v="125" actId="1076"/>
          <ac:spMkLst>
            <pc:docMk/>
            <pc:sldMk cId="0" sldId="298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9.810" v="124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9.810" v="124" actId="478"/>
          <ac:spMkLst>
            <pc:docMk/>
            <pc:sldMk cId="0" sldId="298"/>
            <ac:spMk id="18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01.175" v="128" actId="478"/>
        <pc:sldMkLst>
          <pc:docMk/>
          <pc:sldMk cId="0" sldId="299"/>
        </pc:sldMkLst>
        <pc:spChg chg="del">
          <ac:chgData name="Flávio Olimpio" userId="2d1d60667f675a7b" providerId="LiveId" clId="{19FC8ECE-7682-4B67-BD32-9106DAE1262D}" dt="2018-11-18T21:04:01.175" v="128" actId="478"/>
          <ac:spMkLst>
            <pc:docMk/>
            <pc:sldMk cId="0" sldId="29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59.322" v="127" actId="478"/>
          <ac:spMkLst>
            <pc:docMk/>
            <pc:sldMk cId="0" sldId="299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59.322" v="127" actId="478"/>
          <ac:spMkLst>
            <pc:docMk/>
            <pc:sldMk cId="0" sldId="299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10.412" v="131" actId="478"/>
        <pc:sldMkLst>
          <pc:docMk/>
          <pc:sldMk cId="0" sldId="300"/>
        </pc:sldMkLst>
        <pc:spChg chg="del">
          <ac:chgData name="Flávio Olimpio" userId="2d1d60667f675a7b" providerId="LiveId" clId="{19FC8ECE-7682-4B67-BD32-9106DAE1262D}" dt="2018-11-18T21:04:04.685" v="129" actId="478"/>
          <ac:spMkLst>
            <pc:docMk/>
            <pc:sldMk cId="0" sldId="30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06.462" v="130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10.412" v="131" actId="478"/>
          <ac:spMkLst>
            <pc:docMk/>
            <pc:sldMk cId="0" sldId="300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17.669" v="133" actId="478"/>
        <pc:sldMkLst>
          <pc:docMk/>
          <pc:sldMk cId="0" sldId="301"/>
        </pc:sldMkLst>
        <pc:spChg chg="del">
          <ac:chgData name="Flávio Olimpio" userId="2d1d60667f675a7b" providerId="LiveId" clId="{19FC8ECE-7682-4B67-BD32-9106DAE1262D}" dt="2018-11-18T21:04:14.424" v="132" actId="478"/>
          <ac:spMkLst>
            <pc:docMk/>
            <pc:sldMk cId="0" sldId="30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17.669" v="133" actId="478"/>
          <ac:spMkLst>
            <pc:docMk/>
            <pc:sldMk cId="0" sldId="301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17.669" v="133" actId="478"/>
          <ac:spMkLst>
            <pc:docMk/>
            <pc:sldMk cId="0" sldId="301"/>
            <ac:spMk id="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22.689" v="135" actId="478"/>
        <pc:sldMkLst>
          <pc:docMk/>
          <pc:sldMk cId="0" sldId="302"/>
        </pc:sldMkLst>
        <pc:spChg chg="del">
          <ac:chgData name="Flávio Olimpio" userId="2d1d60667f675a7b" providerId="LiveId" clId="{19FC8ECE-7682-4B67-BD32-9106DAE1262D}" dt="2018-11-18T21:04:21.025" v="134" actId="478"/>
          <ac:spMkLst>
            <pc:docMk/>
            <pc:sldMk cId="0" sldId="30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2.689" v="135" actId="478"/>
          <ac:spMkLst>
            <pc:docMk/>
            <pc:sldMk cId="0" sldId="302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2.689" v="135" actId="478"/>
          <ac:spMkLst>
            <pc:docMk/>
            <pc:sldMk cId="0" sldId="302"/>
            <ac:spMk id="1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27.771" v="137" actId="478"/>
        <pc:sldMkLst>
          <pc:docMk/>
          <pc:sldMk cId="0" sldId="303"/>
        </pc:sldMkLst>
        <pc:spChg chg="del">
          <ac:chgData name="Flávio Olimpio" userId="2d1d60667f675a7b" providerId="LiveId" clId="{19FC8ECE-7682-4B67-BD32-9106DAE1262D}" dt="2018-11-18T21:04:26.041" v="136" actId="478"/>
          <ac:spMkLst>
            <pc:docMk/>
            <pc:sldMk cId="0" sldId="30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7.771" v="137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7.771" v="137" actId="478"/>
          <ac:spMkLst>
            <pc:docMk/>
            <pc:sldMk cId="0" sldId="303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32.467" v="139" actId="478"/>
        <pc:sldMkLst>
          <pc:docMk/>
          <pc:sldMk cId="0" sldId="304"/>
        </pc:sldMkLst>
        <pc:spChg chg="del">
          <ac:chgData name="Flávio Olimpio" userId="2d1d60667f675a7b" providerId="LiveId" clId="{19FC8ECE-7682-4B67-BD32-9106DAE1262D}" dt="2018-11-18T21:04:30.814" v="138" actId="478"/>
          <ac:spMkLst>
            <pc:docMk/>
            <pc:sldMk cId="0" sldId="30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32.467" v="139" actId="478"/>
          <ac:spMkLst>
            <pc:docMk/>
            <pc:sldMk cId="0" sldId="304"/>
            <ac:spMk id="2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32.467" v="139" actId="478"/>
          <ac:spMkLst>
            <pc:docMk/>
            <pc:sldMk cId="0" sldId="304"/>
            <ac:spMk id="2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40.098" v="142" actId="478"/>
        <pc:sldMkLst>
          <pc:docMk/>
          <pc:sldMk cId="0" sldId="305"/>
        </pc:sldMkLst>
        <pc:spChg chg="del">
          <ac:chgData name="Flávio Olimpio" userId="2d1d60667f675a7b" providerId="LiveId" clId="{19FC8ECE-7682-4B67-BD32-9106DAE1262D}" dt="2018-11-18T21:04:35.573" v="140" actId="478"/>
          <ac:spMkLst>
            <pc:docMk/>
            <pc:sldMk cId="0" sldId="30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36.711" v="141" actId="478"/>
          <ac:spMkLst>
            <pc:docMk/>
            <pc:sldMk cId="0" sldId="305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40.098" v="142" actId="478"/>
          <ac:spMkLst>
            <pc:docMk/>
            <pc:sldMk cId="0" sldId="305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45.054" v="144" actId="478"/>
        <pc:sldMkLst>
          <pc:docMk/>
          <pc:sldMk cId="0" sldId="306"/>
        </pc:sldMkLst>
        <pc:spChg chg="del">
          <ac:chgData name="Flávio Olimpio" userId="2d1d60667f675a7b" providerId="LiveId" clId="{19FC8ECE-7682-4B67-BD32-9106DAE1262D}" dt="2018-11-18T21:04:43.262" v="143" actId="478"/>
          <ac:spMkLst>
            <pc:docMk/>
            <pc:sldMk cId="0" sldId="30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45.054" v="144" actId="478"/>
          <ac:spMkLst>
            <pc:docMk/>
            <pc:sldMk cId="0" sldId="306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45.054" v="144" actId="478"/>
          <ac:spMkLst>
            <pc:docMk/>
            <pc:sldMk cId="0" sldId="306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51.072" v="146" actId="478"/>
        <pc:sldMkLst>
          <pc:docMk/>
          <pc:sldMk cId="0" sldId="307"/>
        </pc:sldMkLst>
        <pc:spChg chg="del">
          <ac:chgData name="Flávio Olimpio" userId="2d1d60667f675a7b" providerId="LiveId" clId="{19FC8ECE-7682-4B67-BD32-9106DAE1262D}" dt="2018-11-18T21:04:48.735" v="145" actId="478"/>
          <ac:spMkLst>
            <pc:docMk/>
            <pc:sldMk cId="0" sldId="30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1.072" v="146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1.072" v="146" actId="478"/>
          <ac:spMkLst>
            <pc:docMk/>
            <pc:sldMk cId="0" sldId="307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57.979" v="149" actId="478"/>
        <pc:sldMkLst>
          <pc:docMk/>
          <pc:sldMk cId="0" sldId="308"/>
        </pc:sldMkLst>
        <pc:spChg chg="del">
          <ac:chgData name="Flávio Olimpio" userId="2d1d60667f675a7b" providerId="LiveId" clId="{19FC8ECE-7682-4B67-BD32-9106DAE1262D}" dt="2018-11-18T21:04:54.471" v="147" actId="478"/>
          <ac:spMkLst>
            <pc:docMk/>
            <pc:sldMk cId="0" sldId="30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5.498" v="148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7.979" v="149" actId="478"/>
          <ac:spMkLst>
            <pc:docMk/>
            <pc:sldMk cId="0" sldId="308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04.140" v="151" actId="478"/>
        <pc:sldMkLst>
          <pc:docMk/>
          <pc:sldMk cId="0" sldId="309"/>
        </pc:sldMkLst>
        <pc:spChg chg="del">
          <ac:chgData name="Flávio Olimpio" userId="2d1d60667f675a7b" providerId="LiveId" clId="{19FC8ECE-7682-4B67-BD32-9106DAE1262D}" dt="2018-11-18T21:05:02.393" v="150" actId="478"/>
          <ac:spMkLst>
            <pc:docMk/>
            <pc:sldMk cId="0" sldId="30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4.140" v="151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4.140" v="151" actId="478"/>
          <ac:spMkLst>
            <pc:docMk/>
            <pc:sldMk cId="0" sldId="309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08.946" v="153" actId="478"/>
        <pc:sldMkLst>
          <pc:docMk/>
          <pc:sldMk cId="0" sldId="310"/>
        </pc:sldMkLst>
        <pc:spChg chg="del">
          <ac:chgData name="Flávio Olimpio" userId="2d1d60667f675a7b" providerId="LiveId" clId="{19FC8ECE-7682-4B67-BD32-9106DAE1262D}" dt="2018-11-18T21:05:07.261" v="152" actId="478"/>
          <ac:spMkLst>
            <pc:docMk/>
            <pc:sldMk cId="0" sldId="31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8.946" v="153" actId="478"/>
          <ac:spMkLst>
            <pc:docMk/>
            <pc:sldMk cId="0" sldId="310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8.946" v="153" actId="478"/>
          <ac:spMkLst>
            <pc:docMk/>
            <pc:sldMk cId="0" sldId="310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13.973" v="155" actId="478"/>
        <pc:sldMkLst>
          <pc:docMk/>
          <pc:sldMk cId="0" sldId="311"/>
        </pc:sldMkLst>
        <pc:spChg chg="del">
          <ac:chgData name="Flávio Olimpio" userId="2d1d60667f675a7b" providerId="LiveId" clId="{19FC8ECE-7682-4B67-BD32-9106DAE1262D}" dt="2018-11-18T21:05:12.310" v="154" actId="478"/>
          <ac:spMkLst>
            <pc:docMk/>
            <pc:sldMk cId="0" sldId="31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3.973" v="155" actId="478"/>
          <ac:spMkLst>
            <pc:docMk/>
            <pc:sldMk cId="0" sldId="311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3.973" v="155" actId="478"/>
          <ac:spMkLst>
            <pc:docMk/>
            <pc:sldMk cId="0" sldId="311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18.839" v="157" actId="478"/>
        <pc:sldMkLst>
          <pc:docMk/>
          <pc:sldMk cId="0" sldId="312"/>
        </pc:sldMkLst>
        <pc:spChg chg="del">
          <ac:chgData name="Flávio Olimpio" userId="2d1d60667f675a7b" providerId="LiveId" clId="{19FC8ECE-7682-4B67-BD32-9106DAE1262D}" dt="2018-11-18T21:05:17.238" v="156" actId="478"/>
          <ac:spMkLst>
            <pc:docMk/>
            <pc:sldMk cId="0" sldId="31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8.839" v="157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8.839" v="157" actId="478"/>
          <ac:spMkLst>
            <pc:docMk/>
            <pc:sldMk cId="0" sldId="312"/>
            <ac:spMk id="12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5:28.379" v="161" actId="1076"/>
        <pc:sldMkLst>
          <pc:docMk/>
          <pc:sldMk cId="0" sldId="313"/>
        </pc:sldMkLst>
        <pc:spChg chg="del">
          <ac:chgData name="Flávio Olimpio" userId="2d1d60667f675a7b" providerId="LiveId" clId="{19FC8ECE-7682-4B67-BD32-9106DAE1262D}" dt="2018-11-18T21:05:22.041" v="158" actId="478"/>
          <ac:spMkLst>
            <pc:docMk/>
            <pc:sldMk cId="0" sldId="31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25.688" v="160" actId="478"/>
          <ac:spMkLst>
            <pc:docMk/>
            <pc:sldMk cId="0" sldId="313"/>
            <ac:spMk id="7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5:28.379" v="161" actId="1076"/>
          <ac:spMkLst>
            <pc:docMk/>
            <pc:sldMk cId="0" sldId="313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24.839" v="159" actId="478"/>
          <ac:spMkLst>
            <pc:docMk/>
            <pc:sldMk cId="0" sldId="313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39.963" v="164" actId="478"/>
        <pc:sldMkLst>
          <pc:docMk/>
          <pc:sldMk cId="0" sldId="314"/>
        </pc:sldMkLst>
        <pc:spChg chg="del">
          <ac:chgData name="Flávio Olimpio" userId="2d1d60667f675a7b" providerId="LiveId" clId="{19FC8ECE-7682-4B67-BD32-9106DAE1262D}" dt="2018-11-18T21:05:39.963" v="164" actId="478"/>
          <ac:spMkLst>
            <pc:docMk/>
            <pc:sldMk cId="0" sldId="31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33.505" v="162" actId="478"/>
          <ac:spMkLst>
            <pc:docMk/>
            <pc:sldMk cId="0" sldId="314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36.561" v="163" actId="478"/>
          <ac:spMkLst>
            <pc:docMk/>
            <pc:sldMk cId="0" sldId="314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46.930" v="166" actId="478"/>
        <pc:sldMkLst>
          <pc:docMk/>
          <pc:sldMk cId="0" sldId="315"/>
        </pc:sldMkLst>
        <pc:spChg chg="del">
          <ac:chgData name="Flávio Olimpio" userId="2d1d60667f675a7b" providerId="LiveId" clId="{19FC8ECE-7682-4B67-BD32-9106DAE1262D}" dt="2018-11-18T21:05:44.422" v="165" actId="478"/>
          <ac:spMkLst>
            <pc:docMk/>
            <pc:sldMk cId="0" sldId="31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6.930" v="166" actId="478"/>
          <ac:spMkLst>
            <pc:docMk/>
            <pc:sldMk cId="0" sldId="315"/>
            <ac:spMk id="1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6.930" v="166" actId="478"/>
          <ac:spMkLst>
            <pc:docMk/>
            <pc:sldMk cId="0" sldId="315"/>
            <ac:spMk id="2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51.452" v="168" actId="478"/>
        <pc:sldMkLst>
          <pc:docMk/>
          <pc:sldMk cId="0" sldId="316"/>
        </pc:sldMkLst>
        <pc:spChg chg="del">
          <ac:chgData name="Flávio Olimpio" userId="2d1d60667f675a7b" providerId="LiveId" clId="{19FC8ECE-7682-4B67-BD32-9106DAE1262D}" dt="2018-11-18T21:05:51.452" v="168" actId="478"/>
          <ac:spMkLst>
            <pc:docMk/>
            <pc:sldMk cId="0" sldId="31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9.724" v="167" actId="478"/>
          <ac:spMkLst>
            <pc:docMk/>
            <pc:sldMk cId="0" sldId="316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9.724" v="167" actId="478"/>
          <ac:spMkLst>
            <pc:docMk/>
            <pc:sldMk cId="0" sldId="316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56.192" v="170" actId="478"/>
        <pc:sldMkLst>
          <pc:docMk/>
          <pc:sldMk cId="0" sldId="317"/>
        </pc:sldMkLst>
        <pc:spChg chg="del">
          <ac:chgData name="Flávio Olimpio" userId="2d1d60667f675a7b" providerId="LiveId" clId="{19FC8ECE-7682-4B67-BD32-9106DAE1262D}" dt="2018-11-18T21:05:54.588" v="169" actId="478"/>
          <ac:spMkLst>
            <pc:docMk/>
            <pc:sldMk cId="0" sldId="31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56.192" v="170" actId="478"/>
          <ac:spMkLst>
            <pc:docMk/>
            <pc:sldMk cId="0" sldId="317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56.192" v="170" actId="478"/>
          <ac:spMkLst>
            <pc:docMk/>
            <pc:sldMk cId="0" sldId="317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04.620" v="173" actId="478"/>
        <pc:sldMkLst>
          <pc:docMk/>
          <pc:sldMk cId="0" sldId="318"/>
        </pc:sldMkLst>
        <pc:spChg chg="del">
          <ac:chgData name="Flávio Olimpio" userId="2d1d60667f675a7b" providerId="LiveId" clId="{19FC8ECE-7682-4B67-BD32-9106DAE1262D}" dt="2018-11-18T21:06:04.620" v="173" actId="478"/>
          <ac:spMkLst>
            <pc:docMk/>
            <pc:sldMk cId="0" sldId="31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59.315" v="171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02.412" v="172" actId="478"/>
          <ac:spMkLst>
            <pc:docMk/>
            <pc:sldMk cId="0" sldId="318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12.174" v="176" actId="478"/>
        <pc:sldMkLst>
          <pc:docMk/>
          <pc:sldMk cId="0" sldId="319"/>
        </pc:sldMkLst>
        <pc:spChg chg="del">
          <ac:chgData name="Flávio Olimpio" userId="2d1d60667f675a7b" providerId="LiveId" clId="{19FC8ECE-7682-4B67-BD32-9106DAE1262D}" dt="2018-11-18T21:06:12.174" v="176" actId="478"/>
          <ac:spMkLst>
            <pc:docMk/>
            <pc:sldMk cId="0" sldId="31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07.808" v="174" actId="478"/>
          <ac:spMkLst>
            <pc:docMk/>
            <pc:sldMk cId="0" sldId="319"/>
            <ac:spMk id="1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09.848" v="175" actId="478"/>
          <ac:spMkLst>
            <pc:docMk/>
            <pc:sldMk cId="0" sldId="319"/>
            <ac:spMk id="3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17.329" v="179" actId="478"/>
        <pc:sldMkLst>
          <pc:docMk/>
          <pc:sldMk cId="0" sldId="320"/>
        </pc:sldMkLst>
        <pc:spChg chg="del">
          <ac:chgData name="Flávio Olimpio" userId="2d1d60667f675a7b" providerId="LiveId" clId="{19FC8ECE-7682-4B67-BD32-9106DAE1262D}" dt="2018-11-18T21:06:14.636" v="177" actId="478"/>
          <ac:spMkLst>
            <pc:docMk/>
            <pc:sldMk cId="0" sldId="32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15.605" v="178" actId="478"/>
          <ac:spMkLst>
            <pc:docMk/>
            <pc:sldMk cId="0" sldId="320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17.329" v="179" actId="478"/>
          <ac:spMkLst>
            <pc:docMk/>
            <pc:sldMk cId="0" sldId="320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30.694" v="183" actId="478"/>
        <pc:sldMkLst>
          <pc:docMk/>
          <pc:sldMk cId="0" sldId="321"/>
        </pc:sldMkLst>
        <pc:spChg chg="del">
          <ac:chgData name="Flávio Olimpio" userId="2d1d60667f675a7b" providerId="LiveId" clId="{19FC8ECE-7682-4B67-BD32-9106DAE1262D}" dt="2018-11-18T21:06:20.876" v="180" actId="478"/>
          <ac:spMkLst>
            <pc:docMk/>
            <pc:sldMk cId="0" sldId="32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21.866" v="181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27.488" v="182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30.694" v="183" actId="478"/>
          <ac:spMkLst>
            <pc:docMk/>
            <pc:sldMk cId="0" sldId="321"/>
            <ac:spMk id="10" creationId="{00000000-0000-0000-0000-000000000000}"/>
          </ac:spMkLst>
        </pc:spChg>
      </pc:sldChg>
      <pc:sldChg chg="add">
        <pc:chgData name="Flávio Olimpio" userId="2d1d60667f675a7b" providerId="LiveId" clId="{19FC8ECE-7682-4B67-BD32-9106DAE1262D}" dt="2018-11-18T20:55:49.404" v="4"/>
        <pc:sldMkLst>
          <pc:docMk/>
          <pc:sldMk cId="0" sldId="322"/>
        </pc:sldMkLst>
      </pc:sldChg>
    </pc:docChg>
  </pc:docChgLst>
  <pc:docChgLst>
    <pc:chgData name="Flávio Olimpio" userId="2d1d60667f675a7b" providerId="LiveId" clId="{4962729F-9F95-4B50-AB8E-6C0C69B1F711}"/>
    <pc:docChg chg="undo custSel delSld modSld">
      <pc:chgData name="Flávio Olimpio" userId="2d1d60667f675a7b" providerId="LiveId" clId="{4962729F-9F95-4B50-AB8E-6C0C69B1F711}" dt="2019-11-20T14:01:20.106" v="26" actId="2696"/>
      <pc:docMkLst>
        <pc:docMk/>
      </pc:docMkLst>
      <pc:sldChg chg="delSp modSp">
        <pc:chgData name="Flávio Olimpio" userId="2d1d60667f675a7b" providerId="LiveId" clId="{4962729F-9F95-4B50-AB8E-6C0C69B1F711}" dt="2019-11-20T01:45:49.471" v="22" actId="404"/>
        <pc:sldMkLst>
          <pc:docMk/>
          <pc:sldMk cId="0" sldId="267"/>
        </pc:sldMkLst>
        <pc:spChg chg="del">
          <ac:chgData name="Flávio Olimpio" userId="2d1d60667f675a7b" providerId="LiveId" clId="{4962729F-9F95-4B50-AB8E-6C0C69B1F711}" dt="2019-11-20T01:45:13.121" v="12" actId="478"/>
          <ac:spMkLst>
            <pc:docMk/>
            <pc:sldMk cId="0" sldId="267"/>
            <ac:spMk id="6" creationId="{00000000-0000-0000-0000-000000000000}"/>
          </ac:spMkLst>
        </pc:spChg>
        <pc:spChg chg="mod">
          <ac:chgData name="Flávio Olimpio" userId="2d1d60667f675a7b" providerId="LiveId" clId="{4962729F-9F95-4B50-AB8E-6C0C69B1F711}" dt="2019-11-20T01:45:49.471" v="22" actId="404"/>
          <ac:spMkLst>
            <pc:docMk/>
            <pc:sldMk cId="0" sldId="267"/>
            <ac:spMk id="7" creationId="{00000000-0000-0000-0000-000000000000}"/>
          </ac:spMkLst>
        </pc:spChg>
        <pc:spChg chg="mod">
          <ac:chgData name="Flávio Olimpio" userId="2d1d60667f675a7b" providerId="LiveId" clId="{4962729F-9F95-4B50-AB8E-6C0C69B1F711}" dt="2019-11-20T01:44:36.266" v="0" actId="14100"/>
          <ac:spMkLst>
            <pc:docMk/>
            <pc:sldMk cId="0" sldId="267"/>
            <ac:spMk id="8" creationId="{00000000-0000-0000-0000-000000000000}"/>
          </ac:spMkLst>
        </pc:spChg>
        <pc:spChg chg="del mod">
          <ac:chgData name="Flávio Olimpio" userId="2d1d60667f675a7b" providerId="LiveId" clId="{4962729F-9F95-4B50-AB8E-6C0C69B1F711}" dt="2019-11-20T01:45:01.031" v="10" actId="478"/>
          <ac:spMkLst>
            <pc:docMk/>
            <pc:sldMk cId="0" sldId="267"/>
            <ac:spMk id="11" creationId="{00000000-0000-0000-0000-000000000000}"/>
          </ac:spMkLst>
        </pc:spChg>
      </pc:sldChg>
      <pc:sldChg chg="del">
        <pc:chgData name="Flávio Olimpio" userId="2d1d60667f675a7b" providerId="LiveId" clId="{4962729F-9F95-4B50-AB8E-6C0C69B1F711}" dt="2019-11-20T14:01:10.945" v="23" actId="2696"/>
        <pc:sldMkLst>
          <pc:docMk/>
          <pc:sldMk cId="0" sldId="298"/>
        </pc:sldMkLst>
      </pc:sldChg>
      <pc:sldChg chg="del">
        <pc:chgData name="Flávio Olimpio" userId="2d1d60667f675a7b" providerId="LiveId" clId="{4962729F-9F95-4B50-AB8E-6C0C69B1F711}" dt="2019-11-20T14:01:13.125" v="24" actId="2696"/>
        <pc:sldMkLst>
          <pc:docMk/>
          <pc:sldMk cId="0" sldId="299"/>
        </pc:sldMkLst>
      </pc:sldChg>
      <pc:sldChg chg="del">
        <pc:chgData name="Flávio Olimpio" userId="2d1d60667f675a7b" providerId="LiveId" clId="{4962729F-9F95-4B50-AB8E-6C0C69B1F711}" dt="2019-11-20T14:01:14.462" v="25" actId="2696"/>
        <pc:sldMkLst>
          <pc:docMk/>
          <pc:sldMk cId="0" sldId="300"/>
        </pc:sldMkLst>
      </pc:sldChg>
      <pc:sldChg chg="del">
        <pc:chgData name="Flávio Olimpio" userId="2d1d60667f675a7b" providerId="LiveId" clId="{4962729F-9F95-4B50-AB8E-6C0C69B1F711}" dt="2019-11-20T14:01:20.106" v="26" actId="2696"/>
        <pc:sldMkLst>
          <pc:docMk/>
          <pc:sldMk cId="0" sldId="301"/>
        </pc:sldMkLst>
      </pc:sldChg>
    </pc:docChg>
  </pc:docChgLst>
  <pc:docChgLst>
    <pc:chgData name="Flávio Olimpio" userId="2d1d60667f675a7b" providerId="LiveId" clId="{07B5555C-0796-41AB-AA90-D24FF3EDA3BD}"/>
    <pc:docChg chg="undo custSel addSld delSld modSld sldOrd">
      <pc:chgData name="Flávio Olimpio" userId="2d1d60667f675a7b" providerId="LiveId" clId="{07B5555C-0796-41AB-AA90-D24FF3EDA3BD}" dt="2022-01-16T23:52:25.037" v="937" actId="5793"/>
      <pc:docMkLst>
        <pc:docMk/>
      </pc:docMkLst>
      <pc:sldChg chg="delSp modSp mod">
        <pc:chgData name="Flávio Olimpio" userId="2d1d60667f675a7b" providerId="LiveId" clId="{07B5555C-0796-41AB-AA90-D24FF3EDA3BD}" dt="2022-01-16T23:52:25.037" v="937" actId="5793"/>
        <pc:sldMkLst>
          <pc:docMk/>
          <pc:sldMk cId="0" sldId="257"/>
        </pc:sldMkLst>
        <pc:spChg chg="del">
          <ac:chgData name="Flávio Olimpio" userId="2d1d60667f675a7b" providerId="LiveId" clId="{07B5555C-0796-41AB-AA90-D24FF3EDA3BD}" dt="2022-01-09T13:40:37.761" v="72" actId="478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Flávio Olimpio" userId="2d1d60667f675a7b" providerId="LiveId" clId="{07B5555C-0796-41AB-AA90-D24FF3EDA3BD}" dt="2022-01-09T13:40:27.906" v="70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30.805" v="71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41.037" v="73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44.649" v="74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47.609" v="75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Flávio Olimpio" userId="2d1d60667f675a7b" providerId="LiveId" clId="{07B5555C-0796-41AB-AA90-D24FF3EDA3BD}" dt="2022-01-16T23:52:25.037" v="937" actId="5793"/>
          <ac:spMkLst>
            <pc:docMk/>
            <pc:sldMk cId="0" sldId="257"/>
            <ac:spMk id="14" creationId="{00000000-0000-0000-0000-000000000000}"/>
          </ac:spMkLst>
        </pc:spChg>
      </pc:sldChg>
      <pc:sldChg chg="addSp delSp modSp mod">
        <pc:chgData name="Flávio Olimpio" userId="2d1d60667f675a7b" providerId="LiveId" clId="{07B5555C-0796-41AB-AA90-D24FF3EDA3BD}" dt="2022-01-09T18:32:04.956" v="202" actId="1035"/>
        <pc:sldMkLst>
          <pc:docMk/>
          <pc:sldMk cId="0" sldId="258"/>
        </pc:sldMkLst>
        <pc:spChg chg="del">
          <ac:chgData name="Flávio Olimpio" userId="2d1d60667f675a7b" providerId="LiveId" clId="{07B5555C-0796-41AB-AA90-D24FF3EDA3BD}" dt="2022-01-09T13:40:55.669" v="76" actId="478"/>
          <ac:spMkLst>
            <pc:docMk/>
            <pc:sldMk cId="0" sldId="258"/>
            <ac:spMk id="4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58.216" v="77" actId="478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Flávio Olimpio" userId="2d1d60667f675a7b" providerId="LiveId" clId="{07B5555C-0796-41AB-AA90-D24FF3EDA3BD}" dt="2022-01-09T13:41:00.492" v="78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8:31:19.836" v="168" actId="1038"/>
          <ac:spMkLst>
            <pc:docMk/>
            <pc:sldMk cId="0" sldId="258"/>
            <ac:spMk id="7" creationId="{CA673E1C-D436-44D9-9D20-D8AFBBF55B00}"/>
          </ac:spMkLst>
        </pc:spChg>
        <pc:spChg chg="add mod">
          <ac:chgData name="Flávio Olimpio" userId="2d1d60667f675a7b" providerId="LiveId" clId="{07B5555C-0796-41AB-AA90-D24FF3EDA3BD}" dt="2022-01-09T18:32:00.691" v="199" actId="1035"/>
          <ac:spMkLst>
            <pc:docMk/>
            <pc:sldMk cId="0" sldId="258"/>
            <ac:spMk id="9" creationId="{33181D77-C082-4251-AB1B-AAE767BB9380}"/>
          </ac:spMkLst>
        </pc:spChg>
        <pc:spChg chg="add mod">
          <ac:chgData name="Flávio Olimpio" userId="2d1d60667f675a7b" providerId="LiveId" clId="{07B5555C-0796-41AB-AA90-D24FF3EDA3BD}" dt="2022-01-09T13:49:46.048" v="85"/>
          <ac:spMkLst>
            <pc:docMk/>
            <pc:sldMk cId="0" sldId="258"/>
            <ac:spMk id="10" creationId="{C9886B16-5BC8-43B5-ABF9-29039593D175}"/>
          </ac:spMkLst>
        </pc:spChg>
        <pc:spChg chg="add mod">
          <ac:chgData name="Flávio Olimpio" userId="2d1d60667f675a7b" providerId="LiveId" clId="{07B5555C-0796-41AB-AA90-D24FF3EDA3BD}" dt="2022-01-09T18:32:04.956" v="202" actId="1035"/>
          <ac:spMkLst>
            <pc:docMk/>
            <pc:sldMk cId="0" sldId="258"/>
            <ac:spMk id="11" creationId="{7255F5C6-BDB1-4654-A47A-C0EE5B9317A0}"/>
          </ac:spMkLst>
        </pc:spChg>
      </pc:sldChg>
      <pc:sldChg chg="modSp mod">
        <pc:chgData name="Flávio Olimpio" userId="2d1d60667f675a7b" providerId="LiveId" clId="{07B5555C-0796-41AB-AA90-D24FF3EDA3BD}" dt="2022-01-09T13:49:30.487" v="83" actId="1037"/>
        <pc:sldMkLst>
          <pc:docMk/>
          <pc:sldMk cId="0" sldId="259"/>
        </pc:sldMkLst>
        <pc:spChg chg="mod">
          <ac:chgData name="Flávio Olimpio" userId="2d1d60667f675a7b" providerId="LiveId" clId="{07B5555C-0796-41AB-AA90-D24FF3EDA3BD}" dt="2022-01-09T13:49:25.979" v="82" actId="1038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3:49:30.487" v="83" actId="1037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Flávio Olimpio" userId="2d1d60667f675a7b" providerId="LiveId" clId="{07B5555C-0796-41AB-AA90-D24FF3EDA3BD}" dt="2022-01-09T18:33:44.373" v="208" actId="20577"/>
        <pc:sldMkLst>
          <pc:docMk/>
          <pc:sldMk cId="0" sldId="265"/>
        </pc:sldMkLst>
        <pc:spChg chg="mod">
          <ac:chgData name="Flávio Olimpio" userId="2d1d60667f675a7b" providerId="LiveId" clId="{07B5555C-0796-41AB-AA90-D24FF3EDA3BD}" dt="2022-01-09T18:33:44.373" v="208" actId="20577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Flávio Olimpio" userId="2d1d60667f675a7b" providerId="LiveId" clId="{07B5555C-0796-41AB-AA90-D24FF3EDA3BD}" dt="2022-01-09T18:34:00.041" v="215" actId="20577"/>
        <pc:sldMkLst>
          <pc:docMk/>
          <pc:sldMk cId="0" sldId="266"/>
        </pc:sldMkLst>
        <pc:spChg chg="mod">
          <ac:chgData name="Flávio Olimpio" userId="2d1d60667f675a7b" providerId="LiveId" clId="{07B5555C-0796-41AB-AA90-D24FF3EDA3BD}" dt="2022-01-09T18:34:00.041" v="215" actId="20577"/>
          <ac:spMkLst>
            <pc:docMk/>
            <pc:sldMk cId="0" sldId="266"/>
            <ac:spMk id="6" creationId="{00000000-0000-0000-0000-000000000000}"/>
          </ac:spMkLst>
        </pc:spChg>
      </pc:sldChg>
      <pc:sldChg chg="addSp modSp mod">
        <pc:chgData name="Flávio Olimpio" userId="2d1d60667f675a7b" providerId="LiveId" clId="{07B5555C-0796-41AB-AA90-D24FF3EDA3BD}" dt="2022-01-09T18:23:13.539" v="155" actId="1076"/>
        <pc:sldMkLst>
          <pc:docMk/>
          <pc:sldMk cId="0" sldId="272"/>
        </pc:sldMkLst>
        <pc:spChg chg="mod">
          <ac:chgData name="Flávio Olimpio" userId="2d1d60667f675a7b" providerId="LiveId" clId="{07B5555C-0796-41AB-AA90-D24FF3EDA3BD}" dt="2022-01-09T18:23:08.273" v="154" actId="164"/>
          <ac:spMkLst>
            <pc:docMk/>
            <pc:sldMk cId="0" sldId="272"/>
            <ac:spMk id="13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23:13.539" v="155" actId="1076"/>
          <ac:spMkLst>
            <pc:docMk/>
            <pc:sldMk cId="0" sldId="272"/>
            <ac:spMk id="19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23:08.273" v="154" actId="164"/>
          <ac:spMkLst>
            <pc:docMk/>
            <pc:sldMk cId="0" sldId="272"/>
            <ac:spMk id="20" creationId="{00000000-0000-0000-0000-000000000000}"/>
          </ac:spMkLst>
        </pc:spChg>
        <pc:grpChg chg="add mod">
          <ac:chgData name="Flávio Olimpio" userId="2d1d60667f675a7b" providerId="LiveId" clId="{07B5555C-0796-41AB-AA90-D24FF3EDA3BD}" dt="2022-01-09T18:23:08.273" v="154" actId="164"/>
          <ac:grpSpMkLst>
            <pc:docMk/>
            <pc:sldMk cId="0" sldId="272"/>
            <ac:grpSpMk id="2" creationId="{BD6EF327-D4B0-45DA-B400-2707BA66D14B}"/>
          </ac:grpSpMkLst>
        </pc:grpChg>
      </pc:sldChg>
      <pc:sldChg chg="delSp modSp mod ord">
        <pc:chgData name="Flávio Olimpio" userId="2d1d60667f675a7b" providerId="LiveId" clId="{07B5555C-0796-41AB-AA90-D24FF3EDA3BD}" dt="2022-01-09T18:53:55.708" v="283"/>
        <pc:sldMkLst>
          <pc:docMk/>
          <pc:sldMk cId="0" sldId="318"/>
        </pc:sldMkLst>
        <pc:spChg chg="mod">
          <ac:chgData name="Flávio Olimpio" userId="2d1d60667f675a7b" providerId="LiveId" clId="{07B5555C-0796-41AB-AA90-D24FF3EDA3BD}" dt="2022-01-09T18:26:20.346" v="165" actId="20577"/>
          <ac:spMkLst>
            <pc:docMk/>
            <pc:sldMk cId="0" sldId="318"/>
            <ac:spMk id="6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8:26:13.480" v="160" actId="478"/>
          <ac:spMkLst>
            <pc:docMk/>
            <pc:sldMk cId="0" sldId="318"/>
            <ac:spMk id="7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26:23.302" v="166" actId="1076"/>
          <ac:spMkLst>
            <pc:docMk/>
            <pc:sldMk cId="0" sldId="318"/>
            <ac:spMk id="10" creationId="{00000000-0000-0000-0000-000000000000}"/>
          </ac:spMkLst>
        </pc:spChg>
      </pc:sldChg>
      <pc:sldChg chg="ord">
        <pc:chgData name="Flávio Olimpio" userId="2d1d60667f675a7b" providerId="LiveId" clId="{07B5555C-0796-41AB-AA90-D24FF3EDA3BD}" dt="2022-01-09T18:53:55.708" v="283"/>
        <pc:sldMkLst>
          <pc:docMk/>
          <pc:sldMk cId="0" sldId="319"/>
        </pc:sldMkLst>
      </pc:sldChg>
      <pc:sldChg chg="ord">
        <pc:chgData name="Flávio Olimpio" userId="2d1d60667f675a7b" providerId="LiveId" clId="{07B5555C-0796-41AB-AA90-D24FF3EDA3BD}" dt="2022-01-09T18:53:55.708" v="283"/>
        <pc:sldMkLst>
          <pc:docMk/>
          <pc:sldMk cId="0" sldId="320"/>
        </pc:sldMkLst>
      </pc:sldChg>
      <pc:sldChg chg="addSp delSp modSp mod">
        <pc:chgData name="Flávio Olimpio" userId="2d1d60667f675a7b" providerId="LiveId" clId="{07B5555C-0796-41AB-AA90-D24FF3EDA3BD}" dt="2022-01-09T13:39:46.491" v="65" actId="1076"/>
        <pc:sldMkLst>
          <pc:docMk/>
          <pc:sldMk cId="0" sldId="322"/>
        </pc:sldMkLst>
        <pc:spChg chg="mod">
          <ac:chgData name="Flávio Olimpio" userId="2d1d60667f675a7b" providerId="LiveId" clId="{07B5555C-0796-41AB-AA90-D24FF3EDA3BD}" dt="2022-01-09T13:39:46.491" v="65" actId="1076"/>
          <ac:spMkLst>
            <pc:docMk/>
            <pc:sldMk cId="0" sldId="322"/>
            <ac:spMk id="3074" creationId="{3FBA0AE4-24FC-4C3A-86BD-FA9BD0FAAFDA}"/>
          </ac:spMkLst>
        </pc:spChg>
        <pc:picChg chg="add mod">
          <ac:chgData name="Flávio Olimpio" userId="2d1d60667f675a7b" providerId="LiveId" clId="{07B5555C-0796-41AB-AA90-D24FF3EDA3BD}" dt="2022-01-09T13:38:46.631" v="42" actId="1076"/>
          <ac:picMkLst>
            <pc:docMk/>
            <pc:sldMk cId="0" sldId="322"/>
            <ac:picMk id="7" creationId="{82A5A324-1748-49D3-8014-E450069AE570}"/>
          </ac:picMkLst>
        </pc:picChg>
        <pc:picChg chg="del">
          <ac:chgData name="Flávio Olimpio" userId="2d1d60667f675a7b" providerId="LiveId" clId="{07B5555C-0796-41AB-AA90-D24FF3EDA3BD}" dt="2022-01-09T13:38:41.812" v="41" actId="478"/>
          <ac:picMkLst>
            <pc:docMk/>
            <pc:sldMk cId="0" sldId="322"/>
            <ac:picMk id="3075" creationId="{05044B20-AFB8-4E3B-9A95-DE04C6921BE5}"/>
          </ac:picMkLst>
        </pc:picChg>
        <pc:picChg chg="del mod">
          <ac:chgData name="Flávio Olimpio" userId="2d1d60667f675a7b" providerId="LiveId" clId="{07B5555C-0796-41AB-AA90-D24FF3EDA3BD}" dt="2022-01-09T13:38:32.986" v="39" actId="478"/>
          <ac:picMkLst>
            <pc:docMk/>
            <pc:sldMk cId="0" sldId="322"/>
            <ac:picMk id="3078" creationId="{5A44854B-45F0-41B5-8798-D50109EB8AD2}"/>
          </ac:picMkLst>
        </pc:picChg>
      </pc:sldChg>
      <pc:sldChg chg="addSp delSp modSp new mod modAnim">
        <pc:chgData name="Flávio Olimpio" userId="2d1d60667f675a7b" providerId="LiveId" clId="{07B5555C-0796-41AB-AA90-D24FF3EDA3BD}" dt="2022-01-09T13:54:00.294" v="138" actId="122"/>
        <pc:sldMkLst>
          <pc:docMk/>
          <pc:sldMk cId="1734442156" sldId="323"/>
        </pc:sldMkLst>
        <pc:spChg chg="mod">
          <ac:chgData name="Flávio Olimpio" userId="2d1d60667f675a7b" providerId="LiveId" clId="{07B5555C-0796-41AB-AA90-D24FF3EDA3BD}" dt="2022-01-09T13:54:00.294" v="138" actId="122"/>
          <ac:spMkLst>
            <pc:docMk/>
            <pc:sldMk cId="1734442156" sldId="323"/>
            <ac:spMk id="2" creationId="{ABB4883D-3BAB-44EE-8E80-C7D469C3CDF7}"/>
          </ac:spMkLst>
        </pc:spChg>
        <pc:spChg chg="del">
          <ac:chgData name="Flávio Olimpio" userId="2d1d60667f675a7b" providerId="LiveId" clId="{07B5555C-0796-41AB-AA90-D24FF3EDA3BD}" dt="2022-01-09T13:49:55.433" v="86" actId="478"/>
          <ac:spMkLst>
            <pc:docMk/>
            <pc:sldMk cId="1734442156" sldId="323"/>
            <ac:spMk id="3" creationId="{0C250993-59BA-4958-8847-D32BF977F81A}"/>
          </ac:spMkLst>
        </pc:spChg>
        <pc:spChg chg="add mod">
          <ac:chgData name="Flávio Olimpio" userId="2d1d60667f675a7b" providerId="LiveId" clId="{07B5555C-0796-41AB-AA90-D24FF3EDA3BD}" dt="2022-01-09T13:49:44.188" v="84"/>
          <ac:spMkLst>
            <pc:docMk/>
            <pc:sldMk cId="1734442156" sldId="323"/>
            <ac:spMk id="4" creationId="{1F7C86B4-6AE6-4067-AA50-1828F2E1C210}"/>
          </ac:spMkLst>
        </pc:spChg>
        <pc:spChg chg="add mod">
          <ac:chgData name="Flávio Olimpio" userId="2d1d60667f675a7b" providerId="LiveId" clId="{07B5555C-0796-41AB-AA90-D24FF3EDA3BD}" dt="2022-01-09T13:49:44.188" v="84"/>
          <ac:spMkLst>
            <pc:docMk/>
            <pc:sldMk cId="1734442156" sldId="323"/>
            <ac:spMk id="5" creationId="{F21D213D-B78B-4233-B9A8-4527F2790321}"/>
          </ac:spMkLst>
        </pc:spChg>
        <pc:spChg chg="add mod">
          <ac:chgData name="Flávio Olimpio" userId="2d1d60667f675a7b" providerId="LiveId" clId="{07B5555C-0796-41AB-AA90-D24FF3EDA3BD}" dt="2022-01-09T13:49:44.188" v="84"/>
          <ac:spMkLst>
            <pc:docMk/>
            <pc:sldMk cId="1734442156" sldId="323"/>
            <ac:spMk id="6" creationId="{B80FC4C1-D37B-4FA0-9C7C-3393D840AD97}"/>
          </ac:spMkLst>
        </pc:spChg>
        <pc:spChg chg="add mod">
          <ac:chgData name="Flávio Olimpio" userId="2d1d60667f675a7b" providerId="LiveId" clId="{07B5555C-0796-41AB-AA90-D24FF3EDA3BD}" dt="2022-01-09T13:52:39.096" v="130" actId="14100"/>
          <ac:spMkLst>
            <pc:docMk/>
            <pc:sldMk cId="1734442156" sldId="323"/>
            <ac:spMk id="9" creationId="{C9A48F11-BD0E-4EE5-811A-C78EFD02E5B4}"/>
          </ac:spMkLst>
        </pc:spChg>
        <pc:spChg chg="add mod">
          <ac:chgData name="Flávio Olimpio" userId="2d1d60667f675a7b" providerId="LiveId" clId="{07B5555C-0796-41AB-AA90-D24FF3EDA3BD}" dt="2022-01-09T13:52:35.868" v="129" actId="14100"/>
          <ac:spMkLst>
            <pc:docMk/>
            <pc:sldMk cId="1734442156" sldId="323"/>
            <ac:spMk id="10" creationId="{196D2506-A49D-429D-9555-202F09057D26}"/>
          </ac:spMkLst>
        </pc:spChg>
        <pc:picChg chg="add mod">
          <ac:chgData name="Flávio Olimpio" userId="2d1d60667f675a7b" providerId="LiveId" clId="{07B5555C-0796-41AB-AA90-D24FF3EDA3BD}" dt="2022-01-09T13:52:01.756" v="122" actId="14100"/>
          <ac:picMkLst>
            <pc:docMk/>
            <pc:sldMk cId="1734442156" sldId="323"/>
            <ac:picMk id="8" creationId="{E91FEAC1-D65A-4E28-A044-868D886634E3}"/>
          </ac:picMkLst>
        </pc:picChg>
      </pc:sldChg>
      <pc:sldChg chg="addSp delSp modSp new mod">
        <pc:chgData name="Flávio Olimpio" userId="2d1d60667f675a7b" providerId="LiveId" clId="{07B5555C-0796-41AB-AA90-D24FF3EDA3BD}" dt="2022-01-16T23:51:10.500" v="935" actId="478"/>
        <pc:sldMkLst>
          <pc:docMk/>
          <pc:sldMk cId="1880182292" sldId="324"/>
        </pc:sldMkLst>
        <pc:spChg chg="add del mod">
          <ac:chgData name="Flávio Olimpio" userId="2d1d60667f675a7b" providerId="LiveId" clId="{07B5555C-0796-41AB-AA90-D24FF3EDA3BD}" dt="2022-01-09T13:50:28.488" v="118" actId="20577"/>
          <ac:spMkLst>
            <pc:docMk/>
            <pc:sldMk cId="1880182292" sldId="324"/>
            <ac:spMk id="2" creationId="{6718A8EE-D275-47C8-AB53-10E4E2777A63}"/>
          </ac:spMkLst>
        </pc:spChg>
        <pc:spChg chg="add del">
          <ac:chgData name="Flávio Olimpio" userId="2d1d60667f675a7b" providerId="LiveId" clId="{07B5555C-0796-41AB-AA90-D24FF3EDA3BD}" dt="2022-01-16T23:51:10.500" v="935" actId="478"/>
          <ac:spMkLst>
            <pc:docMk/>
            <pc:sldMk cId="1880182292" sldId="324"/>
            <ac:spMk id="3" creationId="{E10D7CE7-BF28-4E9C-959E-8CA4B5172D4E}"/>
          </ac:spMkLst>
        </pc:spChg>
      </pc:sldChg>
      <pc:sldChg chg="addSp delSp modSp add mod delAnim modAnim">
        <pc:chgData name="Flávio Olimpio" userId="2d1d60667f675a7b" providerId="LiveId" clId="{07B5555C-0796-41AB-AA90-D24FF3EDA3BD}" dt="2022-01-09T19:03:03.249" v="287"/>
        <pc:sldMkLst>
          <pc:docMk/>
          <pc:sldMk cId="2263563729" sldId="325"/>
        </pc:sldMkLst>
        <pc:spChg chg="mod">
          <ac:chgData name="Flávio Olimpio" userId="2d1d60667f675a7b" providerId="LiveId" clId="{07B5555C-0796-41AB-AA90-D24FF3EDA3BD}" dt="2022-01-09T13:54:03.518" v="139" actId="122"/>
          <ac:spMkLst>
            <pc:docMk/>
            <pc:sldMk cId="2263563729" sldId="325"/>
            <ac:spMk id="2" creationId="{ABB4883D-3BAB-44EE-8E80-C7D469C3CDF7}"/>
          </ac:spMkLst>
        </pc:spChg>
        <pc:spChg chg="del">
          <ac:chgData name="Flávio Olimpio" userId="2d1d60667f675a7b" providerId="LiveId" clId="{07B5555C-0796-41AB-AA90-D24FF3EDA3BD}" dt="2022-01-09T13:53:53.868" v="137" actId="478"/>
          <ac:spMkLst>
            <pc:docMk/>
            <pc:sldMk cId="2263563729" sldId="325"/>
            <ac:spMk id="9" creationId="{C9A48F11-BD0E-4EE5-811A-C78EFD02E5B4}"/>
          </ac:spMkLst>
        </pc:spChg>
        <pc:spChg chg="del">
          <ac:chgData name="Flávio Olimpio" userId="2d1d60667f675a7b" providerId="LiveId" clId="{07B5555C-0796-41AB-AA90-D24FF3EDA3BD}" dt="2022-01-09T13:53:53.195" v="136" actId="478"/>
          <ac:spMkLst>
            <pc:docMk/>
            <pc:sldMk cId="2263563729" sldId="325"/>
            <ac:spMk id="10" creationId="{196D2506-A49D-429D-9555-202F09057D26}"/>
          </ac:spMkLst>
        </pc:spChg>
        <pc:picChg chg="add mod">
          <ac:chgData name="Flávio Olimpio" userId="2d1d60667f675a7b" providerId="LiveId" clId="{07B5555C-0796-41AB-AA90-D24FF3EDA3BD}" dt="2022-01-09T14:02:08.252" v="141" actId="1076"/>
          <ac:picMkLst>
            <pc:docMk/>
            <pc:sldMk cId="2263563729" sldId="325"/>
            <ac:picMk id="7" creationId="{411FD70A-97C2-4DF4-BE50-E684927FC388}"/>
          </ac:picMkLst>
        </pc:picChg>
        <pc:picChg chg="del">
          <ac:chgData name="Flávio Olimpio" userId="2d1d60667f675a7b" providerId="LiveId" clId="{07B5555C-0796-41AB-AA90-D24FF3EDA3BD}" dt="2022-01-09T13:53:51.934" v="135" actId="478"/>
          <ac:picMkLst>
            <pc:docMk/>
            <pc:sldMk cId="2263563729" sldId="325"/>
            <ac:picMk id="8" creationId="{E91FEAC1-D65A-4E28-A044-868D886634E3}"/>
          </ac:picMkLst>
        </pc:picChg>
        <pc:picChg chg="add mod">
          <ac:chgData name="Flávio Olimpio" userId="2d1d60667f675a7b" providerId="LiveId" clId="{07B5555C-0796-41AB-AA90-D24FF3EDA3BD}" dt="2022-01-09T19:03:01.591" v="286" actId="1076"/>
          <ac:picMkLst>
            <pc:docMk/>
            <pc:sldMk cId="2263563729" sldId="325"/>
            <ac:picMk id="12" creationId="{3982AE7F-0051-4783-A97E-239B33FEF35E}"/>
          </ac:picMkLst>
        </pc:picChg>
      </pc:sldChg>
      <pc:sldChg chg="new del">
        <pc:chgData name="Flávio Olimpio" userId="2d1d60667f675a7b" providerId="LiveId" clId="{07B5555C-0796-41AB-AA90-D24FF3EDA3BD}" dt="2022-01-09T19:15:58.319" v="413" actId="47"/>
        <pc:sldMkLst>
          <pc:docMk/>
          <pc:sldMk cId="3313224359" sldId="326"/>
        </pc:sldMkLst>
      </pc:sldChg>
      <pc:sldChg chg="modSp add mod">
        <pc:chgData name="Flávio Olimpio" userId="2d1d60667f675a7b" providerId="LiveId" clId="{07B5555C-0796-41AB-AA90-D24FF3EDA3BD}" dt="2022-01-09T18:50:39.240" v="220" actId="207"/>
        <pc:sldMkLst>
          <pc:docMk/>
          <pc:sldMk cId="0" sldId="327"/>
        </pc:sldMkLst>
        <pc:spChg chg="mod">
          <ac:chgData name="Flávio Olimpio" userId="2d1d60667f675a7b" providerId="LiveId" clId="{07B5555C-0796-41AB-AA90-D24FF3EDA3BD}" dt="2022-01-09T18:50:39.240" v="220" actId="207"/>
          <ac:spMkLst>
            <pc:docMk/>
            <pc:sldMk cId="0" sldId="327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0:49.656" v="224" actId="207"/>
        <pc:sldMkLst>
          <pc:docMk/>
          <pc:sldMk cId="0" sldId="328"/>
        </pc:sldMkLst>
        <pc:spChg chg="mod">
          <ac:chgData name="Flávio Olimpio" userId="2d1d60667f675a7b" providerId="LiveId" clId="{07B5555C-0796-41AB-AA90-D24FF3EDA3BD}" dt="2022-01-09T18:50:49.656" v="224" actId="207"/>
          <ac:spMkLst>
            <pc:docMk/>
            <pc:sldMk cId="0" sldId="328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0:54.724" v="228" actId="207"/>
        <pc:sldMkLst>
          <pc:docMk/>
          <pc:sldMk cId="0" sldId="329"/>
        </pc:sldMkLst>
        <pc:spChg chg="mod">
          <ac:chgData name="Flávio Olimpio" userId="2d1d60667f675a7b" providerId="LiveId" clId="{07B5555C-0796-41AB-AA90-D24FF3EDA3BD}" dt="2022-01-09T18:50:54.724" v="228" actId="207"/>
          <ac:spMkLst>
            <pc:docMk/>
            <pc:sldMk cId="0" sldId="329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0:59.441" v="232" actId="207"/>
        <pc:sldMkLst>
          <pc:docMk/>
          <pc:sldMk cId="0" sldId="330"/>
        </pc:sldMkLst>
        <pc:spChg chg="mod">
          <ac:chgData name="Flávio Olimpio" userId="2d1d60667f675a7b" providerId="LiveId" clId="{07B5555C-0796-41AB-AA90-D24FF3EDA3BD}" dt="2022-01-09T18:50:59.441" v="232" actId="207"/>
          <ac:spMkLst>
            <pc:docMk/>
            <pc:sldMk cId="0" sldId="330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1:04.360" v="237" actId="207"/>
        <pc:sldMkLst>
          <pc:docMk/>
          <pc:sldMk cId="0" sldId="331"/>
        </pc:sldMkLst>
        <pc:spChg chg="mod">
          <ac:chgData name="Flávio Olimpio" userId="2d1d60667f675a7b" providerId="LiveId" clId="{07B5555C-0796-41AB-AA90-D24FF3EDA3BD}" dt="2022-01-09T18:51:04.360" v="237" actId="207"/>
          <ac:spMkLst>
            <pc:docMk/>
            <pc:sldMk cId="0" sldId="331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1:15.339" v="245" actId="1035"/>
        <pc:sldMkLst>
          <pc:docMk/>
          <pc:sldMk cId="0" sldId="332"/>
        </pc:sldMkLst>
        <pc:spChg chg="mod">
          <ac:chgData name="Flávio Olimpio" userId="2d1d60667f675a7b" providerId="LiveId" clId="{07B5555C-0796-41AB-AA90-D24FF3EDA3BD}" dt="2022-01-09T18:51:11.946" v="239" actId="207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51:15.339" v="245" actId="1035"/>
          <ac:spMkLst>
            <pc:docMk/>
            <pc:sldMk cId="0" sldId="332"/>
            <ac:spMk id="3" creationId="{00000000-0000-0000-0000-000000000000}"/>
          </ac:spMkLst>
        </pc:spChg>
      </pc:sldChg>
      <pc:sldChg chg="addSp modSp add mod">
        <pc:chgData name="Flávio Olimpio" userId="2d1d60667f675a7b" providerId="LiveId" clId="{07B5555C-0796-41AB-AA90-D24FF3EDA3BD}" dt="2022-01-09T19:35:07.942" v="925" actId="1076"/>
        <pc:sldMkLst>
          <pc:docMk/>
          <pc:sldMk cId="0" sldId="333"/>
        </pc:sldMkLst>
        <pc:spChg chg="mod">
          <ac:chgData name="Flávio Olimpio" userId="2d1d60667f675a7b" providerId="LiveId" clId="{07B5555C-0796-41AB-AA90-D24FF3EDA3BD}" dt="2022-01-09T18:51:20.939" v="249" actId="207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5:02.283" v="923" actId="1076"/>
          <ac:spMkLst>
            <pc:docMk/>
            <pc:sldMk cId="0" sldId="333"/>
            <ac:spMk id="18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5:07.942" v="925" actId="1076"/>
          <ac:spMkLst>
            <pc:docMk/>
            <pc:sldMk cId="0" sldId="333"/>
            <ac:spMk id="20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4:47.339" v="920" actId="20577"/>
          <ac:spMkLst>
            <pc:docMk/>
            <pc:sldMk cId="0" sldId="333"/>
            <ac:spMk id="21" creationId="{00000000-0000-0000-0000-000000000000}"/>
          </ac:spMkLst>
        </pc:spChg>
        <pc:grpChg chg="mod">
          <ac:chgData name="Flávio Olimpio" userId="2d1d60667f675a7b" providerId="LiveId" clId="{07B5555C-0796-41AB-AA90-D24FF3EDA3BD}" dt="2022-01-09T19:34:55.866" v="921" actId="164"/>
          <ac:grpSpMkLst>
            <pc:docMk/>
            <pc:sldMk cId="0" sldId="333"/>
            <ac:grpSpMk id="16" creationId="{00000000-0000-0000-0000-000000000000}"/>
          </ac:grpSpMkLst>
        </pc:grpChg>
        <pc:grpChg chg="add mod">
          <ac:chgData name="Flávio Olimpio" userId="2d1d60667f675a7b" providerId="LiveId" clId="{07B5555C-0796-41AB-AA90-D24FF3EDA3BD}" dt="2022-01-09T19:34:55.866" v="921" actId="164"/>
          <ac:grpSpMkLst>
            <pc:docMk/>
            <pc:sldMk cId="0" sldId="333"/>
            <ac:grpSpMk id="22" creationId="{3FD7AE13-1FE9-4B8A-BE64-0F5D3E579C57}"/>
          </ac:grpSpMkLst>
        </pc:grpChg>
      </pc:sldChg>
      <pc:sldChg chg="addSp modSp add mod">
        <pc:chgData name="Flávio Olimpio" userId="2d1d60667f675a7b" providerId="LiveId" clId="{07B5555C-0796-41AB-AA90-D24FF3EDA3BD}" dt="2022-01-09T19:17:51.467" v="440" actId="1076"/>
        <pc:sldMkLst>
          <pc:docMk/>
          <pc:sldMk cId="0" sldId="334"/>
        </pc:sldMkLst>
        <pc:spChg chg="mod">
          <ac:chgData name="Flávio Olimpio" userId="2d1d60667f675a7b" providerId="LiveId" clId="{07B5555C-0796-41AB-AA90-D24FF3EDA3BD}" dt="2022-01-09T18:51:26.162" v="253" actId="207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17:45.306" v="438" actId="6549"/>
          <ac:spMkLst>
            <pc:docMk/>
            <pc:sldMk cId="0" sldId="334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17:41.050" v="437" actId="1076"/>
          <ac:spMkLst>
            <pc:docMk/>
            <pc:sldMk cId="0" sldId="334"/>
            <ac:spMk id="4" creationId="{089ABEC5-2B21-436B-9D1E-36D17A37B0A5}"/>
          </ac:spMkLst>
        </pc:spChg>
        <pc:spChg chg="add mod">
          <ac:chgData name="Flávio Olimpio" userId="2d1d60667f675a7b" providerId="LiveId" clId="{07B5555C-0796-41AB-AA90-D24FF3EDA3BD}" dt="2022-01-09T19:17:51.467" v="440" actId="1076"/>
          <ac:spMkLst>
            <pc:docMk/>
            <pc:sldMk cId="0" sldId="334"/>
            <ac:spMk id="5" creationId="{27BBCC17-ACC4-41D2-9DE3-048EAC441D47}"/>
          </ac:spMkLst>
        </pc:spChg>
      </pc:sldChg>
      <pc:sldChg chg="addSp delSp modSp add mod">
        <pc:chgData name="Flávio Olimpio" userId="2d1d60667f675a7b" providerId="LiveId" clId="{07B5555C-0796-41AB-AA90-D24FF3EDA3BD}" dt="2022-01-09T19:35:59.142" v="931" actId="1076"/>
        <pc:sldMkLst>
          <pc:docMk/>
          <pc:sldMk cId="0" sldId="335"/>
        </pc:sldMkLst>
        <pc:spChg chg="mod">
          <ac:chgData name="Flávio Olimpio" userId="2d1d60667f675a7b" providerId="LiveId" clId="{07B5555C-0796-41AB-AA90-D24FF3EDA3BD}" dt="2022-01-09T18:51:30.137" v="257" actId="207"/>
          <ac:spMkLst>
            <pc:docMk/>
            <pc:sldMk cId="0" sldId="335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19:00.319" v="463" actId="20577"/>
          <ac:spMkLst>
            <pc:docMk/>
            <pc:sldMk cId="0" sldId="335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35:55.627" v="930" actId="1076"/>
          <ac:spMkLst>
            <pc:docMk/>
            <pc:sldMk cId="0" sldId="335"/>
            <ac:spMk id="4" creationId="{8AF217FD-BFEC-4CDD-ACE0-BC5AE31727C2}"/>
          </ac:spMkLst>
        </pc:spChg>
        <pc:spChg chg="add del mod">
          <ac:chgData name="Flávio Olimpio" userId="2d1d60667f675a7b" providerId="LiveId" clId="{07B5555C-0796-41AB-AA90-D24FF3EDA3BD}" dt="2022-01-09T19:18:33.784" v="448"/>
          <ac:spMkLst>
            <pc:docMk/>
            <pc:sldMk cId="0" sldId="335"/>
            <ac:spMk id="5" creationId="{CE15169E-E27A-4934-B1DC-84904CC67223}"/>
          </ac:spMkLst>
        </pc:spChg>
        <pc:spChg chg="add mod">
          <ac:chgData name="Flávio Olimpio" userId="2d1d60667f675a7b" providerId="LiveId" clId="{07B5555C-0796-41AB-AA90-D24FF3EDA3BD}" dt="2022-01-09T19:35:59.142" v="931" actId="1076"/>
          <ac:spMkLst>
            <pc:docMk/>
            <pc:sldMk cId="0" sldId="335"/>
            <ac:spMk id="6" creationId="{997C59F9-AAA8-433E-B6AA-2AE9FCFBAE07}"/>
          </ac:spMkLst>
        </pc:spChg>
      </pc:sldChg>
      <pc:sldChg chg="modSp add mod">
        <pc:chgData name="Flávio Olimpio" userId="2d1d60667f675a7b" providerId="LiveId" clId="{07B5555C-0796-41AB-AA90-D24FF3EDA3BD}" dt="2022-01-09T19:36:07.900" v="932" actId="20577"/>
        <pc:sldMkLst>
          <pc:docMk/>
          <pc:sldMk cId="0" sldId="336"/>
        </pc:sldMkLst>
        <pc:spChg chg="mod">
          <ac:chgData name="Flávio Olimpio" userId="2d1d60667f675a7b" providerId="LiveId" clId="{07B5555C-0796-41AB-AA90-D24FF3EDA3BD}" dt="2022-01-09T18:51:34.238" v="261" actId="207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6:07.900" v="932" actId="20577"/>
          <ac:spMkLst>
            <pc:docMk/>
            <pc:sldMk cId="0" sldId="336"/>
            <ac:spMk id="3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9:21:32.883" v="517"/>
        <pc:sldMkLst>
          <pc:docMk/>
          <pc:sldMk cId="0" sldId="337"/>
        </pc:sldMkLst>
        <pc:spChg chg="mod">
          <ac:chgData name="Flávio Olimpio" userId="2d1d60667f675a7b" providerId="LiveId" clId="{07B5555C-0796-41AB-AA90-D24FF3EDA3BD}" dt="2022-01-09T18:51:37.862" v="265" actId="207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21:32.883" v="517"/>
          <ac:spMkLst>
            <pc:docMk/>
            <pc:sldMk cId="0" sldId="337"/>
            <ac:spMk id="3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9:36:20.121" v="934" actId="20577"/>
        <pc:sldMkLst>
          <pc:docMk/>
          <pc:sldMk cId="0" sldId="338"/>
        </pc:sldMkLst>
        <pc:spChg chg="mod">
          <ac:chgData name="Flávio Olimpio" userId="2d1d60667f675a7b" providerId="LiveId" clId="{07B5555C-0796-41AB-AA90-D24FF3EDA3BD}" dt="2022-01-09T18:51:41.374" v="269" actId="207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6:20.121" v="934" actId="20577"/>
          <ac:spMkLst>
            <pc:docMk/>
            <pc:sldMk cId="0" sldId="338"/>
            <ac:spMk id="3" creationId="{00000000-0000-0000-0000-000000000000}"/>
          </ac:spMkLst>
        </pc:spChg>
      </pc:sldChg>
      <pc:sldChg chg="addSp modSp add mod">
        <pc:chgData name="Flávio Olimpio" userId="2d1d60667f675a7b" providerId="LiveId" clId="{07B5555C-0796-41AB-AA90-D24FF3EDA3BD}" dt="2022-01-09T19:23:34" v="589" actId="403"/>
        <pc:sldMkLst>
          <pc:docMk/>
          <pc:sldMk cId="0" sldId="339"/>
        </pc:sldMkLst>
        <pc:spChg chg="mod">
          <ac:chgData name="Flávio Olimpio" userId="2d1d60667f675a7b" providerId="LiveId" clId="{07B5555C-0796-41AB-AA90-D24FF3EDA3BD}" dt="2022-01-09T18:51:45.069" v="273" actId="207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23:20.163" v="588" actId="20577"/>
          <ac:spMkLst>
            <pc:docMk/>
            <pc:sldMk cId="0" sldId="339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23:34" v="589" actId="403"/>
          <ac:spMkLst>
            <pc:docMk/>
            <pc:sldMk cId="0" sldId="339"/>
            <ac:spMk id="4" creationId="{8A807559-7E97-4C81-9CEB-5370066E0177}"/>
          </ac:spMkLst>
        </pc:spChg>
      </pc:sldChg>
      <pc:sldChg chg="addSp modSp add mod">
        <pc:chgData name="Flávio Olimpio" userId="2d1d60667f675a7b" providerId="LiveId" clId="{07B5555C-0796-41AB-AA90-D24FF3EDA3BD}" dt="2022-01-09T19:25:39.930" v="643" actId="1076"/>
        <pc:sldMkLst>
          <pc:docMk/>
          <pc:sldMk cId="0" sldId="340"/>
        </pc:sldMkLst>
        <pc:spChg chg="mod">
          <ac:chgData name="Flávio Olimpio" userId="2d1d60667f675a7b" providerId="LiveId" clId="{07B5555C-0796-41AB-AA90-D24FF3EDA3BD}" dt="2022-01-09T18:51:50.568" v="277" actId="207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25:33.018" v="641" actId="20577"/>
          <ac:spMkLst>
            <pc:docMk/>
            <pc:sldMk cId="0" sldId="340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24:24.172" v="604" actId="1076"/>
          <ac:spMkLst>
            <pc:docMk/>
            <pc:sldMk cId="0" sldId="340"/>
            <ac:spMk id="4" creationId="{2D29D4D5-CB76-4EE7-8D80-517C34608315}"/>
          </ac:spMkLst>
        </pc:spChg>
        <pc:spChg chg="add mod">
          <ac:chgData name="Flávio Olimpio" userId="2d1d60667f675a7b" providerId="LiveId" clId="{07B5555C-0796-41AB-AA90-D24FF3EDA3BD}" dt="2022-01-09T19:25:39.930" v="643" actId="1076"/>
          <ac:spMkLst>
            <pc:docMk/>
            <pc:sldMk cId="0" sldId="340"/>
            <ac:spMk id="5" creationId="{459426E4-1C16-4F67-853C-23B9D1E950D9}"/>
          </ac:spMkLst>
        </pc:spChg>
      </pc:sldChg>
      <pc:sldChg chg="addSp delSp modSp add mod">
        <pc:chgData name="Flávio Olimpio" userId="2d1d60667f675a7b" providerId="LiveId" clId="{07B5555C-0796-41AB-AA90-D24FF3EDA3BD}" dt="2022-01-09T19:31:14.375" v="751" actId="123"/>
        <pc:sldMkLst>
          <pc:docMk/>
          <pc:sldMk cId="0" sldId="341"/>
        </pc:sldMkLst>
        <pc:spChg chg="mod">
          <ac:chgData name="Flávio Olimpio" userId="2d1d60667f675a7b" providerId="LiveId" clId="{07B5555C-0796-41AB-AA90-D24FF3EDA3BD}" dt="2022-01-09T18:51:54.261" v="281" actId="207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1:14.375" v="751" actId="123"/>
          <ac:spMkLst>
            <pc:docMk/>
            <pc:sldMk cId="0" sldId="341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28:14.419" v="671" actId="1076"/>
          <ac:spMkLst>
            <pc:docMk/>
            <pc:sldMk cId="0" sldId="341"/>
            <ac:spMk id="4" creationId="{C88D0B7E-2AC3-4418-B319-3692EEC84A9D}"/>
          </ac:spMkLst>
        </pc:spChg>
        <pc:spChg chg="add del mod">
          <ac:chgData name="Flávio Olimpio" userId="2d1d60667f675a7b" providerId="LiveId" clId="{07B5555C-0796-41AB-AA90-D24FF3EDA3BD}" dt="2022-01-09T19:29:57.534" v="721" actId="478"/>
          <ac:spMkLst>
            <pc:docMk/>
            <pc:sldMk cId="0" sldId="341"/>
            <ac:spMk id="5" creationId="{952D3209-6472-4947-B7FA-9D1596019EF5}"/>
          </ac:spMkLst>
        </pc:spChg>
        <pc:spChg chg="add mod">
          <ac:chgData name="Flávio Olimpio" userId="2d1d60667f675a7b" providerId="LiveId" clId="{07B5555C-0796-41AB-AA90-D24FF3EDA3BD}" dt="2022-01-09T19:30:23.605" v="739" actId="1035"/>
          <ac:spMkLst>
            <pc:docMk/>
            <pc:sldMk cId="0" sldId="341"/>
            <ac:spMk id="6" creationId="{C13B79EE-F4A5-4E05-9692-60E7DB2FBC8E}"/>
          </ac:spMkLst>
        </pc:spChg>
      </pc:sldChg>
      <pc:sldChg chg="addSp delSp modSp new mod ord">
        <pc:chgData name="Flávio Olimpio" userId="2d1d60667f675a7b" providerId="LiveId" clId="{07B5555C-0796-41AB-AA90-D24FF3EDA3BD}" dt="2022-01-09T19:10:45.937" v="382"/>
        <pc:sldMkLst>
          <pc:docMk/>
          <pc:sldMk cId="2983625930" sldId="342"/>
        </pc:sldMkLst>
        <pc:spChg chg="mod">
          <ac:chgData name="Flávio Olimpio" userId="2d1d60667f675a7b" providerId="LiveId" clId="{07B5555C-0796-41AB-AA90-D24FF3EDA3BD}" dt="2022-01-09T19:03:58.849" v="326" actId="122"/>
          <ac:spMkLst>
            <pc:docMk/>
            <pc:sldMk cId="2983625930" sldId="342"/>
            <ac:spMk id="2" creationId="{08E35783-F182-41C8-B78F-F96CA4F1D98B}"/>
          </ac:spMkLst>
        </pc:spChg>
        <pc:spChg chg="del">
          <ac:chgData name="Flávio Olimpio" userId="2d1d60667f675a7b" providerId="LiveId" clId="{07B5555C-0796-41AB-AA90-D24FF3EDA3BD}" dt="2022-01-09T19:03:46.716" v="289" actId="478"/>
          <ac:spMkLst>
            <pc:docMk/>
            <pc:sldMk cId="2983625930" sldId="342"/>
            <ac:spMk id="3" creationId="{8448920D-A2FA-44A9-95A1-070E72EB736B}"/>
          </ac:spMkLst>
        </pc:spChg>
        <pc:spChg chg="add mod">
          <ac:chgData name="Flávio Olimpio" userId="2d1d60667f675a7b" providerId="LiveId" clId="{07B5555C-0796-41AB-AA90-D24FF3EDA3BD}" dt="2022-01-09T19:10:17.352" v="373" actId="1076"/>
          <ac:spMkLst>
            <pc:docMk/>
            <pc:sldMk cId="2983625930" sldId="342"/>
            <ac:spMk id="9" creationId="{663186FE-7A04-4D01-85B4-5361C5AAC6DA}"/>
          </ac:spMkLst>
        </pc:spChg>
        <pc:spChg chg="add mod">
          <ac:chgData name="Flávio Olimpio" userId="2d1d60667f675a7b" providerId="LiveId" clId="{07B5555C-0796-41AB-AA90-D24FF3EDA3BD}" dt="2022-01-09T19:10:27.236" v="379" actId="1076"/>
          <ac:spMkLst>
            <pc:docMk/>
            <pc:sldMk cId="2983625930" sldId="342"/>
            <ac:spMk id="11" creationId="{DF870A70-0FB6-4171-9697-293F4F7A0EA3}"/>
          </ac:spMkLst>
        </pc:spChg>
        <pc:spChg chg="add mod">
          <ac:chgData name="Flávio Olimpio" userId="2d1d60667f675a7b" providerId="LiveId" clId="{07B5555C-0796-41AB-AA90-D24FF3EDA3BD}" dt="2022-01-09T19:10:30.599" v="380" actId="1076"/>
          <ac:spMkLst>
            <pc:docMk/>
            <pc:sldMk cId="2983625930" sldId="342"/>
            <ac:spMk id="13" creationId="{91A91E8F-6395-4E29-B3A4-25EBB04E5DBC}"/>
          </ac:spMkLst>
        </pc:spChg>
        <pc:picChg chg="add mod">
          <ac:chgData name="Flávio Olimpio" userId="2d1d60667f675a7b" providerId="LiveId" clId="{07B5555C-0796-41AB-AA90-D24FF3EDA3BD}" dt="2022-01-09T19:10:12.652" v="372" actId="1076"/>
          <ac:picMkLst>
            <pc:docMk/>
            <pc:sldMk cId="2983625930" sldId="342"/>
            <ac:picMk id="5" creationId="{ED022A40-2A28-468F-94F4-30C40E942DEA}"/>
          </ac:picMkLst>
        </pc:picChg>
        <pc:picChg chg="add mod">
          <ac:chgData name="Flávio Olimpio" userId="2d1d60667f675a7b" providerId="LiveId" clId="{07B5555C-0796-41AB-AA90-D24FF3EDA3BD}" dt="2022-01-09T19:10:07.481" v="370" actId="14100"/>
          <ac:picMkLst>
            <pc:docMk/>
            <pc:sldMk cId="2983625930" sldId="342"/>
            <ac:picMk id="7" creationId="{A10D3180-A4E5-40E7-A19C-03F00599C05D}"/>
          </ac:picMkLst>
        </pc:picChg>
        <pc:picChg chg="add mod">
          <ac:chgData name="Flávio Olimpio" userId="2d1d60667f675a7b" providerId="LiveId" clId="{07B5555C-0796-41AB-AA90-D24FF3EDA3BD}" dt="2022-01-09T19:10:24.601" v="378" actId="1076"/>
          <ac:picMkLst>
            <pc:docMk/>
            <pc:sldMk cId="2983625930" sldId="342"/>
            <ac:picMk id="15" creationId="{BE01AA43-C3EF-4B1B-8B0B-28B6139B3B37}"/>
          </ac:picMkLst>
        </pc:picChg>
      </pc:sldChg>
      <pc:sldChg chg="addSp delSp modSp new mod">
        <pc:chgData name="Flávio Olimpio" userId="2d1d60667f675a7b" providerId="LiveId" clId="{07B5555C-0796-41AB-AA90-D24FF3EDA3BD}" dt="2022-01-09T19:14:41.119" v="412" actId="20577"/>
        <pc:sldMkLst>
          <pc:docMk/>
          <pc:sldMk cId="3312904811" sldId="343"/>
        </pc:sldMkLst>
        <pc:spChg chg="del">
          <ac:chgData name="Flávio Olimpio" userId="2d1d60667f675a7b" providerId="LiveId" clId="{07B5555C-0796-41AB-AA90-D24FF3EDA3BD}" dt="2022-01-09T19:12:14.200" v="391" actId="478"/>
          <ac:spMkLst>
            <pc:docMk/>
            <pc:sldMk cId="3312904811" sldId="343"/>
            <ac:spMk id="2" creationId="{8682C7CA-7EEF-4679-8A08-C135A2E6E236}"/>
          </ac:spMkLst>
        </pc:spChg>
        <pc:spChg chg="del">
          <ac:chgData name="Flávio Olimpio" userId="2d1d60667f675a7b" providerId="LiveId" clId="{07B5555C-0796-41AB-AA90-D24FF3EDA3BD}" dt="2022-01-09T19:11:54.415" v="384" actId="478"/>
          <ac:spMkLst>
            <pc:docMk/>
            <pc:sldMk cId="3312904811" sldId="343"/>
            <ac:spMk id="3" creationId="{EBB009C4-F6C7-4D84-B0FF-F39BAEDA6441}"/>
          </ac:spMkLst>
        </pc:spChg>
        <pc:spChg chg="add mod">
          <ac:chgData name="Flávio Olimpio" userId="2d1d60667f675a7b" providerId="LiveId" clId="{07B5555C-0796-41AB-AA90-D24FF3EDA3BD}" dt="2022-01-09T19:12:09.610" v="390"/>
          <ac:spMkLst>
            <pc:docMk/>
            <pc:sldMk cId="3312904811" sldId="343"/>
            <ac:spMk id="6" creationId="{C4AE905E-E62F-421F-813C-A33327EAB6A7}"/>
          </ac:spMkLst>
        </pc:spChg>
        <pc:spChg chg="add mod">
          <ac:chgData name="Flávio Olimpio" userId="2d1d60667f675a7b" providerId="LiveId" clId="{07B5555C-0796-41AB-AA90-D24FF3EDA3BD}" dt="2022-01-09T19:14:41.119" v="412" actId="20577"/>
          <ac:spMkLst>
            <pc:docMk/>
            <pc:sldMk cId="3312904811" sldId="343"/>
            <ac:spMk id="8" creationId="{41445859-5A92-42CF-83DF-F7BFEB7E49D4}"/>
          </ac:spMkLst>
        </pc:spChg>
        <pc:picChg chg="add mod">
          <ac:chgData name="Flávio Olimpio" userId="2d1d60667f675a7b" providerId="LiveId" clId="{07B5555C-0796-41AB-AA90-D24FF3EDA3BD}" dt="2022-01-09T19:13:40.180" v="393" actId="1076"/>
          <ac:picMkLst>
            <pc:docMk/>
            <pc:sldMk cId="3312904811" sldId="343"/>
            <ac:picMk id="5" creationId="{F0292654-BE37-4F5B-A44A-A3E35EF4EA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005" y="2349386"/>
            <a:ext cx="9089390" cy="46935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4010" y="4285615"/>
            <a:ext cx="7485380" cy="300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F9C3E-8DBF-46F5-A73A-6B1E8BBC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0EFB0-780A-4E3A-A113-A62B7E1D3233}" type="datetimeFigureOut">
              <a:rPr lang="pt-BR"/>
              <a:pPr>
                <a:defRPr/>
              </a:pPr>
              <a:t>16/01/2022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6D1DB7-2A61-41AA-9FA8-52753640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7640" y="7264492"/>
            <a:ext cx="565784" cy="11541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9C9DD-6FD2-43C2-8692-F91B6A1E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248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4F13D-6507-4EFE-984A-B4F48556BFB7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478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1752" y="0"/>
            <a:ext cx="10076815" cy="788035"/>
          </a:xfrm>
          <a:custGeom>
            <a:avLst/>
            <a:gdLst/>
            <a:ahLst/>
            <a:cxnLst/>
            <a:rect l="l" t="t" r="r" b="b"/>
            <a:pathLst>
              <a:path w="10076815" h="788035">
                <a:moveTo>
                  <a:pt x="0" y="0"/>
                </a:moveTo>
                <a:lnTo>
                  <a:pt x="0" y="787908"/>
                </a:lnTo>
                <a:lnTo>
                  <a:pt x="10076688" y="787908"/>
                </a:lnTo>
                <a:lnTo>
                  <a:pt x="10076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301752" y="0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15239" y="0"/>
                </a:moveTo>
                <a:lnTo>
                  <a:pt x="0" y="0"/>
                </a:lnTo>
                <a:lnTo>
                  <a:pt x="0" y="2517647"/>
                </a:lnTo>
                <a:lnTo>
                  <a:pt x="0" y="15239"/>
                </a:lnTo>
                <a:lnTo>
                  <a:pt x="15239" y="0"/>
                </a:lnTo>
                <a:close/>
              </a:path>
              <a:path w="10075545" h="2517775">
                <a:moveTo>
                  <a:pt x="10075163" y="15239"/>
                </a:moveTo>
                <a:lnTo>
                  <a:pt x="10075163" y="13715"/>
                </a:lnTo>
                <a:lnTo>
                  <a:pt x="10061448" y="0"/>
                </a:lnTo>
                <a:lnTo>
                  <a:pt x="15239" y="0"/>
                </a:lnTo>
                <a:lnTo>
                  <a:pt x="0" y="15239"/>
                </a:lnTo>
                <a:lnTo>
                  <a:pt x="10075163" y="15239"/>
                </a:lnTo>
                <a:close/>
              </a:path>
              <a:path w="10075545" h="2517775">
                <a:moveTo>
                  <a:pt x="15240" y="2517647"/>
                </a:moveTo>
                <a:lnTo>
                  <a:pt x="15240" y="15239"/>
                </a:lnTo>
                <a:lnTo>
                  <a:pt x="0" y="15239"/>
                </a:lnTo>
                <a:lnTo>
                  <a:pt x="0" y="2517647"/>
                </a:lnTo>
                <a:lnTo>
                  <a:pt x="15240" y="2517647"/>
                </a:lnTo>
                <a:close/>
              </a:path>
              <a:path w="10075545" h="2517775">
                <a:moveTo>
                  <a:pt x="10075163" y="13715"/>
                </a:moveTo>
                <a:lnTo>
                  <a:pt x="10075163" y="0"/>
                </a:lnTo>
                <a:lnTo>
                  <a:pt x="10061448" y="0"/>
                </a:lnTo>
                <a:lnTo>
                  <a:pt x="10075163" y="13715"/>
                </a:lnTo>
                <a:close/>
              </a:path>
              <a:path w="10075545" h="2517775">
                <a:moveTo>
                  <a:pt x="10075163" y="2517647"/>
                </a:moveTo>
                <a:lnTo>
                  <a:pt x="10075163" y="15239"/>
                </a:lnTo>
                <a:lnTo>
                  <a:pt x="10061448" y="15239"/>
                </a:lnTo>
                <a:lnTo>
                  <a:pt x="10061448" y="2517647"/>
                </a:lnTo>
                <a:lnTo>
                  <a:pt x="10075163" y="2517647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70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3214" y="2462274"/>
            <a:ext cx="9046971" cy="476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97640" y="7264492"/>
            <a:ext cx="565784" cy="13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3FBA0AE4-24FC-4C3A-86BD-FA9BD0FA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180" y="5812186"/>
            <a:ext cx="5082166" cy="49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647" b="1" dirty="0">
                <a:solidFill>
                  <a:srgbClr val="000099"/>
                </a:solidFill>
              </a:rPr>
              <a:t>Prof. Flávio Olimpio Sanches Neto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0BDDE9D9-2C35-4AB2-A2C5-D38DC67FB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888" y="2886838"/>
            <a:ext cx="508216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4411" b="1" i="1" dirty="0">
                <a:solidFill>
                  <a:srgbClr val="000099"/>
                </a:solidFill>
                <a:latin typeface="Arial" panose="020B0604020202020204" pitchFamily="34" charset="0"/>
              </a:rPr>
              <a:t>QUÍMICA GERAL </a:t>
            </a:r>
          </a:p>
        </p:txBody>
      </p:sp>
      <p:sp>
        <p:nvSpPr>
          <p:cNvPr id="3077" name="Text Box 14">
            <a:extLst>
              <a:ext uri="{FF2B5EF4-FFF2-40B4-BE49-F238E27FC236}">
                <a16:creationId xmlns:a16="http://schemas.microsoft.com/office/drawing/2014/main" id="{967AD8F3-D1D9-4C8D-86B5-2983C7109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46" y="4576225"/>
            <a:ext cx="9737169" cy="56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3088" b="1" dirty="0">
                <a:latin typeface="Arial" panose="020B0604020202020204" pitchFamily="34" charset="0"/>
              </a:rPr>
              <a:t>ESTEQUIOMETRIA </a:t>
            </a: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82A5A324-1748-49D3-8014-E450069A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80" y="1050320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506" y="100075"/>
            <a:ext cx="585025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O </a:t>
            </a:r>
            <a:r>
              <a:rPr spc="15" dirty="0"/>
              <a:t>Mol e </a:t>
            </a:r>
            <a:r>
              <a:rPr spc="20" dirty="0"/>
              <a:t>o Número </a:t>
            </a:r>
            <a:r>
              <a:rPr spc="15" dirty="0"/>
              <a:t>de</a:t>
            </a:r>
            <a:r>
              <a:rPr spc="-215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39" y="1416811"/>
            <a:ext cx="9009380" cy="9810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valor </a:t>
            </a:r>
            <a:r>
              <a:rPr sz="2050" spc="20" dirty="0">
                <a:latin typeface="Arial"/>
                <a:cs typeface="Arial"/>
              </a:rPr>
              <a:t>exato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unidade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massa atômica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latin typeface="Arial"/>
                <a:cs typeface="Arial"/>
              </a:rPr>
              <a:t>definida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relação a </a:t>
            </a:r>
            <a:r>
              <a:rPr sz="2050" spc="30" dirty="0">
                <a:latin typeface="Arial"/>
                <a:cs typeface="Arial"/>
              </a:rPr>
              <a:t>um  </a:t>
            </a:r>
            <a:r>
              <a:rPr sz="2050" b="1" spc="20" dirty="0">
                <a:latin typeface="Arial"/>
                <a:cs typeface="Arial"/>
              </a:rPr>
              <a:t>padrão</a:t>
            </a:r>
            <a:r>
              <a:rPr sz="2050" spc="20" dirty="0">
                <a:latin typeface="Arial"/>
                <a:cs typeface="Arial"/>
              </a:rPr>
              <a:t>, assim </a:t>
            </a:r>
            <a:r>
              <a:rPr sz="2050" spc="25" dirty="0">
                <a:latin typeface="Arial"/>
                <a:cs typeface="Arial"/>
              </a:rPr>
              <a:t>como as </a:t>
            </a:r>
            <a:r>
              <a:rPr sz="2050" spc="20" dirty="0">
                <a:latin typeface="Arial"/>
                <a:cs typeface="Arial"/>
              </a:rPr>
              <a:t>unidades </a:t>
            </a:r>
            <a:r>
              <a:rPr sz="2050" spc="25" dirty="0">
                <a:latin typeface="Arial"/>
                <a:cs typeface="Arial"/>
              </a:rPr>
              <a:t>do </a:t>
            </a:r>
            <a:r>
              <a:rPr sz="2050" spc="20" dirty="0">
                <a:latin typeface="Arial"/>
                <a:cs typeface="Arial"/>
              </a:rPr>
              <a:t>sistema </a:t>
            </a:r>
            <a:r>
              <a:rPr sz="2050" spc="15" dirty="0">
                <a:latin typeface="Arial"/>
                <a:cs typeface="Arial"/>
              </a:rPr>
              <a:t>métrico </a:t>
            </a:r>
            <a:r>
              <a:rPr sz="2050" spc="20" dirty="0">
                <a:latin typeface="Arial"/>
                <a:cs typeface="Arial"/>
              </a:rPr>
              <a:t>representam  </a:t>
            </a:r>
            <a:r>
              <a:rPr sz="2050" spc="15" dirty="0">
                <a:latin typeface="Arial"/>
                <a:cs typeface="Arial"/>
              </a:rPr>
              <a:t>quantidades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definidas.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760648" y="3010914"/>
            <a:ext cx="19729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  <a:tab pos="1664335" algn="l"/>
              </a:tabLst>
            </a:pP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mas</a:t>
            </a:r>
            <a:r>
              <a:rPr sz="2050" spc="20" dirty="0">
                <a:latin typeface="Arial"/>
                <a:cs typeface="Arial"/>
              </a:rPr>
              <a:t>sa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39" y="3010914"/>
            <a:ext cx="6884034" cy="664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688975" algn="l"/>
                <a:tab pos="1824355" algn="l"/>
                <a:tab pos="3435350" algn="l"/>
                <a:tab pos="3889375" algn="l"/>
                <a:tab pos="5189220" algn="l"/>
                <a:tab pos="5511800" algn="l"/>
                <a:tab pos="5833745" algn="l"/>
              </a:tabLst>
            </a:pPr>
            <a:r>
              <a:rPr sz="2050" spc="25" dirty="0">
                <a:latin typeface="Arial"/>
                <a:cs typeface="Arial"/>
              </a:rPr>
              <a:t>O	</a:t>
            </a:r>
            <a:r>
              <a:rPr sz="2050" b="1" spc="5" dirty="0">
                <a:latin typeface="Arial"/>
                <a:cs typeface="Arial"/>
              </a:rPr>
              <a:t>i</a:t>
            </a:r>
            <a:r>
              <a:rPr sz="2050" b="1" spc="30" dirty="0">
                <a:latin typeface="Arial"/>
                <a:cs typeface="Arial"/>
              </a:rPr>
              <a:t>s</a:t>
            </a:r>
            <a:r>
              <a:rPr sz="2050" b="1" spc="15" dirty="0">
                <a:latin typeface="Arial"/>
                <a:cs typeface="Arial"/>
              </a:rPr>
              <a:t>ó</a:t>
            </a:r>
            <a:r>
              <a:rPr sz="2050" b="1" spc="20" dirty="0">
                <a:latin typeface="Arial"/>
                <a:cs typeface="Arial"/>
              </a:rPr>
              <a:t>t</a:t>
            </a:r>
            <a:r>
              <a:rPr sz="2050" b="1" spc="25" dirty="0">
                <a:latin typeface="Arial"/>
                <a:cs typeface="Arial"/>
              </a:rPr>
              <a:t>o</a:t>
            </a:r>
            <a:r>
              <a:rPr sz="2050" b="1" spc="15" dirty="0">
                <a:latin typeface="Arial"/>
                <a:cs typeface="Arial"/>
              </a:rPr>
              <a:t>p</a:t>
            </a:r>
            <a:r>
              <a:rPr sz="2050" b="1" spc="20" dirty="0">
                <a:latin typeface="Arial"/>
                <a:cs typeface="Arial"/>
              </a:rPr>
              <a:t>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20" dirty="0">
                <a:latin typeface="Arial"/>
                <a:cs typeface="Arial"/>
              </a:rPr>
              <a:t>ca</a:t>
            </a:r>
            <a:r>
              <a:rPr sz="2050" b="1" spc="25" dirty="0">
                <a:latin typeface="Arial"/>
                <a:cs typeface="Arial"/>
              </a:rPr>
              <a:t>r</a:t>
            </a:r>
            <a:r>
              <a:rPr sz="2050" b="1" spc="15" dirty="0">
                <a:latin typeface="Arial"/>
                <a:cs typeface="Arial"/>
              </a:rPr>
              <a:t>b</a:t>
            </a:r>
            <a:r>
              <a:rPr sz="2050" b="1" spc="25" dirty="0">
                <a:latin typeface="Arial"/>
                <a:cs typeface="Arial"/>
              </a:rPr>
              <a:t>on</a:t>
            </a:r>
            <a:r>
              <a:rPr sz="2050" b="1" spc="15" dirty="0">
                <a:latin typeface="Arial"/>
                <a:cs typeface="Arial"/>
              </a:rPr>
              <a:t>o</a:t>
            </a:r>
            <a:r>
              <a:rPr sz="2050" b="1" spc="20" dirty="0">
                <a:latin typeface="Arial"/>
                <a:cs typeface="Arial"/>
              </a:rPr>
              <a:t>-12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10" dirty="0">
                <a:latin typeface="Arial"/>
                <a:cs typeface="Arial"/>
              </a:rPr>
              <a:t>oi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es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olh</a:t>
            </a:r>
            <a:r>
              <a:rPr sz="2050" spc="20" dirty="0">
                <a:latin typeface="Arial"/>
                <a:cs typeface="Arial"/>
              </a:rPr>
              <a:t>ido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20" dirty="0">
                <a:latin typeface="Arial"/>
                <a:cs typeface="Arial"/>
              </a:rPr>
              <a:t>ibu</a:t>
            </a:r>
            <a:r>
              <a:rPr sz="2050" spc="15" dirty="0">
                <a:latin typeface="Arial"/>
                <a:cs typeface="Arial"/>
              </a:rPr>
              <a:t>ída  exatamente </a:t>
            </a:r>
            <a:r>
              <a:rPr sz="2050" b="1" spc="20" dirty="0">
                <a:latin typeface="Arial"/>
                <a:cs typeface="Arial"/>
              </a:rPr>
              <a:t>12 </a:t>
            </a:r>
            <a:r>
              <a:rPr sz="2050" b="1" spc="15" dirty="0">
                <a:latin typeface="Arial"/>
                <a:cs typeface="Arial"/>
              </a:rPr>
              <a:t>unidades de </a:t>
            </a:r>
            <a:r>
              <a:rPr sz="2050" b="1" spc="20" dirty="0">
                <a:latin typeface="Arial"/>
                <a:cs typeface="Arial"/>
              </a:rPr>
              <a:t>massa</a:t>
            </a:r>
            <a:r>
              <a:rPr sz="2050" b="1" spc="13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atômica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26439" y="4286502"/>
            <a:ext cx="9009380" cy="9823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9880" marR="5080" indent="-297180" algn="just">
              <a:lnSpc>
                <a:spcPct val="102200"/>
              </a:lnSpc>
              <a:spcBef>
                <a:spcPts val="8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Assim, este </a:t>
            </a:r>
            <a:r>
              <a:rPr sz="2050" spc="20" dirty="0">
                <a:latin typeface="Arial"/>
                <a:cs typeface="Arial"/>
              </a:rPr>
              <a:t>ponto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referência padrão </a:t>
            </a:r>
            <a:r>
              <a:rPr sz="2050" spc="15" dirty="0">
                <a:latin typeface="Arial"/>
                <a:cs typeface="Arial"/>
              </a:rPr>
              <a:t>define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uma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unidade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atômica </a:t>
            </a:r>
            <a:r>
              <a:rPr sz="2050" spc="25" dirty="0">
                <a:latin typeface="Arial"/>
                <a:cs typeface="Arial"/>
              </a:rPr>
              <a:t>como </a:t>
            </a:r>
            <a:r>
              <a:rPr sz="2050" spc="20" dirty="0">
                <a:latin typeface="Arial"/>
                <a:cs typeface="Arial"/>
              </a:rPr>
              <a:t>exatamente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duodécimo da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b="1" spc="30" dirty="0">
                <a:solidFill>
                  <a:srgbClr val="0000FF"/>
                </a:solidFill>
                <a:latin typeface="Arial"/>
                <a:cs typeface="Arial"/>
              </a:rPr>
              <a:t>um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átomo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 carbono-12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570" y="100075"/>
            <a:ext cx="33020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Massas</a:t>
            </a:r>
            <a:r>
              <a:rPr spc="-125" dirty="0"/>
              <a:t> </a:t>
            </a:r>
            <a:r>
              <a:rPr spc="15" dirty="0"/>
              <a:t>Atômicas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26439" y="1416811"/>
            <a:ext cx="9009380" cy="1301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 algn="just">
              <a:lnSpc>
                <a:spcPct val="102099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tabela </a:t>
            </a:r>
            <a:r>
              <a:rPr sz="2050" spc="20" dirty="0">
                <a:latin typeface="Arial"/>
                <a:cs typeface="Arial"/>
              </a:rPr>
              <a:t>periódica fornece </a:t>
            </a:r>
            <a:r>
              <a:rPr sz="2050" b="1" spc="25" dirty="0">
                <a:latin typeface="Arial"/>
                <a:cs typeface="Arial"/>
              </a:rPr>
              <a:t>massas </a:t>
            </a:r>
            <a:r>
              <a:rPr sz="2050" b="1" spc="20" dirty="0">
                <a:latin typeface="Arial"/>
                <a:cs typeface="Arial"/>
              </a:rPr>
              <a:t>atômicas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unidades de massa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atômica</a:t>
            </a:r>
            <a:r>
              <a:rPr sz="2050" spc="15" dirty="0">
                <a:latin typeface="Arial"/>
                <a:cs typeface="Arial"/>
              </a:rPr>
              <a:t>. Estas </a:t>
            </a:r>
            <a:r>
              <a:rPr sz="2050" spc="25" dirty="0">
                <a:latin typeface="Arial"/>
                <a:cs typeface="Arial"/>
              </a:rPr>
              <a:t>massas </a:t>
            </a:r>
            <a:r>
              <a:rPr sz="2050" spc="20" dirty="0">
                <a:latin typeface="Arial"/>
                <a:cs typeface="Arial"/>
              </a:rPr>
              <a:t>atômicas </a:t>
            </a:r>
            <a:r>
              <a:rPr sz="2050" spc="25" dirty="0">
                <a:latin typeface="Arial"/>
                <a:cs typeface="Arial"/>
              </a:rPr>
              <a:t>são </a:t>
            </a:r>
            <a:r>
              <a:rPr sz="2050" spc="20" dirty="0">
                <a:latin typeface="Arial"/>
                <a:cs typeface="Arial"/>
              </a:rPr>
              <a:t>valores médios,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25" dirty="0">
                <a:latin typeface="Arial"/>
                <a:cs typeface="Arial"/>
              </a:rPr>
              <a:t>na  </a:t>
            </a:r>
            <a:r>
              <a:rPr sz="2050" spc="15" dirty="0">
                <a:latin typeface="Arial"/>
                <a:cs typeface="Arial"/>
              </a:rPr>
              <a:t>contribuição </a:t>
            </a:r>
            <a:r>
              <a:rPr sz="2050" spc="20" dirty="0">
                <a:latin typeface="Arial"/>
                <a:cs typeface="Arial"/>
              </a:rPr>
              <a:t>de todos os isótopos do </a:t>
            </a:r>
            <a:r>
              <a:rPr sz="2050" spc="15" dirty="0">
                <a:latin typeface="Arial"/>
                <a:cs typeface="Arial"/>
              </a:rPr>
              <a:t>particular </a:t>
            </a:r>
            <a:r>
              <a:rPr sz="2050" spc="20" dirty="0">
                <a:latin typeface="Arial"/>
                <a:cs typeface="Arial"/>
              </a:rPr>
              <a:t>elemento. Por exemplo, a  massa </a:t>
            </a:r>
            <a:r>
              <a:rPr sz="2050" spc="15" dirty="0">
                <a:latin typeface="Arial"/>
                <a:cs typeface="Arial"/>
              </a:rPr>
              <a:t>atômica </a:t>
            </a:r>
            <a:r>
              <a:rPr sz="2050" spc="20" dirty="0">
                <a:latin typeface="Arial"/>
                <a:cs typeface="Arial"/>
              </a:rPr>
              <a:t>média de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0" dirty="0">
                <a:solidFill>
                  <a:srgbClr val="A50020"/>
                </a:solidFill>
                <a:latin typeface="Arial"/>
                <a:cs typeface="Arial"/>
              </a:rPr>
              <a:t>átomo </a:t>
            </a:r>
            <a:r>
              <a:rPr sz="2050" b="1" spc="15" dirty="0">
                <a:solidFill>
                  <a:srgbClr val="A50020"/>
                </a:solidFill>
                <a:latin typeface="Arial"/>
                <a:cs typeface="Arial"/>
              </a:rPr>
              <a:t>de carbono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12,01</a:t>
            </a:r>
            <a:r>
              <a:rPr sz="2050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u.m.a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1198" y="3126596"/>
            <a:ext cx="6838181" cy="190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095744" y="4328160"/>
            <a:ext cx="384175" cy="500380"/>
          </a:xfrm>
          <a:custGeom>
            <a:avLst/>
            <a:gdLst/>
            <a:ahLst/>
            <a:cxnLst/>
            <a:rect l="l" t="t" r="r" b="b"/>
            <a:pathLst>
              <a:path w="384175" h="500379">
                <a:moveTo>
                  <a:pt x="384048" y="493776"/>
                </a:moveTo>
                <a:lnTo>
                  <a:pt x="384048" y="6096"/>
                </a:lnTo>
                <a:lnTo>
                  <a:pt x="3779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355092" y="27432"/>
                </a:lnTo>
                <a:lnTo>
                  <a:pt x="355092" y="13716"/>
                </a:lnTo>
                <a:lnTo>
                  <a:pt x="370332" y="27432"/>
                </a:lnTo>
                <a:lnTo>
                  <a:pt x="370332" y="499872"/>
                </a:lnTo>
                <a:lnTo>
                  <a:pt x="377952" y="499872"/>
                </a:lnTo>
                <a:lnTo>
                  <a:pt x="384048" y="493776"/>
                </a:lnTo>
                <a:close/>
              </a:path>
              <a:path w="384175" h="50037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384175" h="500379">
                <a:moveTo>
                  <a:pt x="27432" y="472440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384175" h="500379">
                <a:moveTo>
                  <a:pt x="370332" y="472440"/>
                </a:moveTo>
                <a:lnTo>
                  <a:pt x="13716" y="472440"/>
                </a:lnTo>
                <a:lnTo>
                  <a:pt x="27432" y="486156"/>
                </a:lnTo>
                <a:lnTo>
                  <a:pt x="27432" y="499872"/>
                </a:lnTo>
                <a:lnTo>
                  <a:pt x="355092" y="499872"/>
                </a:lnTo>
                <a:lnTo>
                  <a:pt x="355092" y="486156"/>
                </a:lnTo>
                <a:lnTo>
                  <a:pt x="370332" y="472440"/>
                </a:lnTo>
                <a:close/>
              </a:path>
              <a:path w="384175" h="500379">
                <a:moveTo>
                  <a:pt x="27432" y="499872"/>
                </a:moveTo>
                <a:lnTo>
                  <a:pt x="27432" y="486156"/>
                </a:lnTo>
                <a:lnTo>
                  <a:pt x="13716" y="472440"/>
                </a:lnTo>
                <a:lnTo>
                  <a:pt x="13716" y="499872"/>
                </a:lnTo>
                <a:lnTo>
                  <a:pt x="27432" y="499872"/>
                </a:lnTo>
                <a:close/>
              </a:path>
              <a:path w="384175" h="500379">
                <a:moveTo>
                  <a:pt x="370332" y="27432"/>
                </a:moveTo>
                <a:lnTo>
                  <a:pt x="355092" y="13716"/>
                </a:lnTo>
                <a:lnTo>
                  <a:pt x="355092" y="27432"/>
                </a:lnTo>
                <a:lnTo>
                  <a:pt x="370332" y="27432"/>
                </a:lnTo>
                <a:close/>
              </a:path>
              <a:path w="384175" h="500379">
                <a:moveTo>
                  <a:pt x="370332" y="472440"/>
                </a:moveTo>
                <a:lnTo>
                  <a:pt x="370332" y="27432"/>
                </a:lnTo>
                <a:lnTo>
                  <a:pt x="355092" y="27432"/>
                </a:lnTo>
                <a:lnTo>
                  <a:pt x="355092" y="472440"/>
                </a:lnTo>
                <a:lnTo>
                  <a:pt x="370332" y="472440"/>
                </a:lnTo>
                <a:close/>
              </a:path>
              <a:path w="384175" h="500379">
                <a:moveTo>
                  <a:pt x="370332" y="499872"/>
                </a:moveTo>
                <a:lnTo>
                  <a:pt x="370332" y="472440"/>
                </a:lnTo>
                <a:lnTo>
                  <a:pt x="355092" y="486156"/>
                </a:lnTo>
                <a:lnTo>
                  <a:pt x="355092" y="499872"/>
                </a:lnTo>
                <a:lnTo>
                  <a:pt x="370332" y="4998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898904" y="5035295"/>
            <a:ext cx="7114031" cy="2206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6439" y="1416811"/>
            <a:ext cx="900684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massa, </a:t>
            </a:r>
            <a:r>
              <a:rPr sz="2050" b="1" spc="30" dirty="0">
                <a:latin typeface="Arial"/>
                <a:cs typeface="Arial"/>
              </a:rPr>
              <a:t>em </a:t>
            </a:r>
            <a:r>
              <a:rPr sz="2050" b="1" spc="20" dirty="0">
                <a:latin typeface="Arial"/>
                <a:cs typeface="Arial"/>
              </a:rPr>
              <a:t>gramas</a:t>
            </a:r>
            <a:r>
              <a:rPr sz="2050" spc="20" dirty="0">
                <a:latin typeface="Arial"/>
                <a:cs typeface="Arial"/>
              </a:rPr>
              <a:t>, 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átomo </a:t>
            </a:r>
            <a:r>
              <a:rPr sz="2050" spc="25" dirty="0">
                <a:latin typeface="Arial"/>
                <a:cs typeface="Arial"/>
              </a:rPr>
              <a:t>pode </a:t>
            </a:r>
            <a:r>
              <a:rPr sz="2050" spc="20" dirty="0">
                <a:latin typeface="Arial"/>
                <a:cs typeface="Arial"/>
              </a:rPr>
              <a:t>ser calculada multiplicando-se  o </a:t>
            </a:r>
            <a:r>
              <a:rPr sz="2050" spc="20" dirty="0">
                <a:solidFill>
                  <a:srgbClr val="FF0000"/>
                </a:solidFill>
                <a:latin typeface="Arial"/>
                <a:cs typeface="Arial"/>
              </a:rPr>
              <a:t>número de </a:t>
            </a:r>
            <a:r>
              <a:rPr sz="2050" spc="15" dirty="0">
                <a:solidFill>
                  <a:srgbClr val="FF0000"/>
                </a:solidFill>
                <a:latin typeface="Arial"/>
                <a:cs typeface="Arial"/>
              </a:rPr>
              <a:t>unidades </a:t>
            </a:r>
            <a:r>
              <a:rPr sz="2050" spc="20" dirty="0">
                <a:solidFill>
                  <a:srgbClr val="FF0000"/>
                </a:solidFill>
                <a:latin typeface="Arial"/>
                <a:cs typeface="Arial"/>
              </a:rPr>
              <a:t>de massa </a:t>
            </a:r>
            <a:r>
              <a:rPr sz="2050" spc="15" dirty="0">
                <a:solidFill>
                  <a:srgbClr val="FF0000"/>
                </a:solidFill>
                <a:latin typeface="Arial"/>
                <a:cs typeface="Arial"/>
              </a:rPr>
              <a:t>atômica </a:t>
            </a:r>
            <a:r>
              <a:rPr sz="2050" spc="15" dirty="0">
                <a:latin typeface="Arial"/>
                <a:cs typeface="Arial"/>
              </a:rPr>
              <a:t>pela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uma</a:t>
            </a:r>
            <a:r>
              <a:rPr sz="2050" b="1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partícula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570" y="100075"/>
            <a:ext cx="33020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Massas</a:t>
            </a:r>
            <a:r>
              <a:rPr spc="-125" dirty="0"/>
              <a:t> </a:t>
            </a:r>
            <a:r>
              <a:rPr spc="15" dirty="0"/>
              <a:t>Atômicas</a:t>
            </a: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282952" y="2500884"/>
            <a:ext cx="6114288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282952" y="2517648"/>
            <a:ext cx="6114415" cy="882650"/>
          </a:xfrm>
          <a:custGeom>
            <a:avLst/>
            <a:gdLst/>
            <a:ahLst/>
            <a:cxnLst/>
            <a:rect l="l" t="t" r="r" b="b"/>
            <a:pathLst>
              <a:path w="6114415" h="882650">
                <a:moveTo>
                  <a:pt x="13716" y="867155"/>
                </a:moveTo>
                <a:lnTo>
                  <a:pt x="13716" y="0"/>
                </a:lnTo>
                <a:lnTo>
                  <a:pt x="0" y="0"/>
                </a:lnTo>
                <a:lnTo>
                  <a:pt x="0" y="882395"/>
                </a:lnTo>
                <a:lnTo>
                  <a:pt x="6096" y="882395"/>
                </a:lnTo>
                <a:lnTo>
                  <a:pt x="6096" y="867155"/>
                </a:lnTo>
                <a:lnTo>
                  <a:pt x="13716" y="867155"/>
                </a:lnTo>
                <a:close/>
              </a:path>
              <a:path w="6114415" h="882650">
                <a:moveTo>
                  <a:pt x="6108192" y="867155"/>
                </a:moveTo>
                <a:lnTo>
                  <a:pt x="6096" y="867155"/>
                </a:lnTo>
                <a:lnTo>
                  <a:pt x="13716" y="874775"/>
                </a:lnTo>
                <a:lnTo>
                  <a:pt x="13716" y="882395"/>
                </a:lnTo>
                <a:lnTo>
                  <a:pt x="6100572" y="882395"/>
                </a:lnTo>
                <a:lnTo>
                  <a:pt x="6100572" y="874775"/>
                </a:lnTo>
                <a:lnTo>
                  <a:pt x="6108192" y="867155"/>
                </a:lnTo>
                <a:close/>
              </a:path>
              <a:path w="6114415" h="882650">
                <a:moveTo>
                  <a:pt x="13716" y="882395"/>
                </a:moveTo>
                <a:lnTo>
                  <a:pt x="13716" y="874775"/>
                </a:lnTo>
                <a:lnTo>
                  <a:pt x="6096" y="867155"/>
                </a:lnTo>
                <a:lnTo>
                  <a:pt x="6096" y="882395"/>
                </a:lnTo>
                <a:lnTo>
                  <a:pt x="13716" y="882395"/>
                </a:lnTo>
                <a:close/>
              </a:path>
              <a:path w="6114415" h="882650">
                <a:moveTo>
                  <a:pt x="6114288" y="882395"/>
                </a:moveTo>
                <a:lnTo>
                  <a:pt x="6114288" y="0"/>
                </a:lnTo>
                <a:lnTo>
                  <a:pt x="6100572" y="0"/>
                </a:lnTo>
                <a:lnTo>
                  <a:pt x="6100572" y="867155"/>
                </a:lnTo>
                <a:lnTo>
                  <a:pt x="6108192" y="867155"/>
                </a:lnTo>
                <a:lnTo>
                  <a:pt x="6108192" y="882395"/>
                </a:lnTo>
                <a:lnTo>
                  <a:pt x="6114288" y="882395"/>
                </a:lnTo>
                <a:close/>
              </a:path>
              <a:path w="6114415" h="882650">
                <a:moveTo>
                  <a:pt x="6108192" y="882395"/>
                </a:moveTo>
                <a:lnTo>
                  <a:pt x="6108192" y="867155"/>
                </a:lnTo>
                <a:lnTo>
                  <a:pt x="6100572" y="874775"/>
                </a:lnTo>
                <a:lnTo>
                  <a:pt x="6100572" y="882395"/>
                </a:lnTo>
                <a:lnTo>
                  <a:pt x="6108192" y="882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119" y="1416811"/>
            <a:ext cx="61556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massa média </a:t>
            </a:r>
            <a:r>
              <a:rPr sz="2050" spc="20" dirty="0">
                <a:latin typeface="Arial"/>
                <a:cs typeface="Arial"/>
              </a:rPr>
              <a:t>do átomo de </a:t>
            </a:r>
            <a:r>
              <a:rPr sz="2050" spc="15" dirty="0">
                <a:latin typeface="Arial"/>
                <a:cs typeface="Arial"/>
              </a:rPr>
              <a:t>Hélio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4,003</a:t>
            </a:r>
            <a:r>
              <a:rPr sz="205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u.m.a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570" y="100075"/>
            <a:ext cx="33020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Massas</a:t>
            </a:r>
            <a:r>
              <a:rPr spc="-125" dirty="0"/>
              <a:t> </a:t>
            </a:r>
            <a:r>
              <a:rPr spc="15" dirty="0"/>
              <a:t>Atômicas</a:t>
            </a: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742944" y="2273807"/>
            <a:ext cx="3194304" cy="276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384036" y="3340608"/>
            <a:ext cx="527685" cy="690880"/>
          </a:xfrm>
          <a:custGeom>
            <a:avLst/>
            <a:gdLst/>
            <a:ahLst/>
            <a:cxnLst/>
            <a:rect l="l" t="t" r="r" b="b"/>
            <a:pathLst>
              <a:path w="527684" h="690879">
                <a:moveTo>
                  <a:pt x="527304" y="684276"/>
                </a:moveTo>
                <a:lnTo>
                  <a:pt x="527304" y="6096"/>
                </a:lnTo>
                <a:lnTo>
                  <a:pt x="521208" y="0"/>
                </a:lnTo>
                <a:lnTo>
                  <a:pt x="6096" y="0"/>
                </a:lnTo>
                <a:lnTo>
                  <a:pt x="0" y="6096"/>
                </a:lnTo>
                <a:lnTo>
                  <a:pt x="0" y="684276"/>
                </a:lnTo>
                <a:lnTo>
                  <a:pt x="6096" y="690372"/>
                </a:lnTo>
                <a:lnTo>
                  <a:pt x="13716" y="690372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498348" y="27432"/>
                </a:lnTo>
                <a:lnTo>
                  <a:pt x="498348" y="13716"/>
                </a:lnTo>
                <a:lnTo>
                  <a:pt x="513588" y="27432"/>
                </a:lnTo>
                <a:lnTo>
                  <a:pt x="513588" y="690372"/>
                </a:lnTo>
                <a:lnTo>
                  <a:pt x="521208" y="690372"/>
                </a:lnTo>
                <a:lnTo>
                  <a:pt x="527304" y="684276"/>
                </a:lnTo>
                <a:close/>
              </a:path>
              <a:path w="527684" h="69087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527684" h="690879">
                <a:moveTo>
                  <a:pt x="27432" y="662940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662940"/>
                </a:lnTo>
                <a:lnTo>
                  <a:pt x="27432" y="662940"/>
                </a:lnTo>
                <a:close/>
              </a:path>
              <a:path w="527684" h="690879">
                <a:moveTo>
                  <a:pt x="513588" y="662940"/>
                </a:moveTo>
                <a:lnTo>
                  <a:pt x="13716" y="662940"/>
                </a:lnTo>
                <a:lnTo>
                  <a:pt x="27432" y="676656"/>
                </a:lnTo>
                <a:lnTo>
                  <a:pt x="27432" y="690372"/>
                </a:lnTo>
                <a:lnTo>
                  <a:pt x="498348" y="690372"/>
                </a:lnTo>
                <a:lnTo>
                  <a:pt x="498348" y="676656"/>
                </a:lnTo>
                <a:lnTo>
                  <a:pt x="513588" y="662940"/>
                </a:lnTo>
                <a:close/>
              </a:path>
              <a:path w="527684" h="690879">
                <a:moveTo>
                  <a:pt x="27432" y="690372"/>
                </a:moveTo>
                <a:lnTo>
                  <a:pt x="27432" y="676656"/>
                </a:lnTo>
                <a:lnTo>
                  <a:pt x="13716" y="662940"/>
                </a:lnTo>
                <a:lnTo>
                  <a:pt x="13716" y="690372"/>
                </a:lnTo>
                <a:lnTo>
                  <a:pt x="27432" y="690372"/>
                </a:lnTo>
                <a:close/>
              </a:path>
              <a:path w="527684" h="690879">
                <a:moveTo>
                  <a:pt x="513588" y="27432"/>
                </a:moveTo>
                <a:lnTo>
                  <a:pt x="498348" y="13716"/>
                </a:lnTo>
                <a:lnTo>
                  <a:pt x="498348" y="27432"/>
                </a:lnTo>
                <a:lnTo>
                  <a:pt x="513588" y="27432"/>
                </a:lnTo>
                <a:close/>
              </a:path>
              <a:path w="527684" h="690879">
                <a:moveTo>
                  <a:pt x="513588" y="662940"/>
                </a:moveTo>
                <a:lnTo>
                  <a:pt x="513588" y="27432"/>
                </a:lnTo>
                <a:lnTo>
                  <a:pt x="498348" y="27432"/>
                </a:lnTo>
                <a:lnTo>
                  <a:pt x="498348" y="662940"/>
                </a:lnTo>
                <a:lnTo>
                  <a:pt x="513588" y="662940"/>
                </a:lnTo>
                <a:close/>
              </a:path>
              <a:path w="527684" h="690879">
                <a:moveTo>
                  <a:pt x="513588" y="690372"/>
                </a:moveTo>
                <a:lnTo>
                  <a:pt x="513588" y="662940"/>
                </a:lnTo>
                <a:lnTo>
                  <a:pt x="498348" y="676656"/>
                </a:lnTo>
                <a:lnTo>
                  <a:pt x="498348" y="690372"/>
                </a:lnTo>
                <a:lnTo>
                  <a:pt x="513588" y="6903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33004" y="5882129"/>
            <a:ext cx="71678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20" dirty="0">
                <a:latin typeface="Arial"/>
                <a:cs typeface="Arial"/>
              </a:rPr>
              <a:t>Logo a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massa,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em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gramas</a:t>
            </a:r>
            <a:r>
              <a:rPr sz="2050" spc="15" dirty="0">
                <a:latin typeface="Arial"/>
                <a:cs typeface="Arial"/>
              </a:rPr>
              <a:t>, </a:t>
            </a:r>
            <a:r>
              <a:rPr sz="2050" spc="20" dirty="0">
                <a:latin typeface="Arial"/>
                <a:cs typeface="Arial"/>
              </a:rPr>
              <a:t>de 1 átomo de </a:t>
            </a:r>
            <a:r>
              <a:rPr sz="2050" spc="15" dirty="0">
                <a:latin typeface="Arial"/>
                <a:cs typeface="Arial"/>
              </a:rPr>
              <a:t>Hélio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latin typeface="Arial"/>
                <a:cs typeface="Arial"/>
              </a:rPr>
              <a:t>igual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42944" y="5035295"/>
            <a:ext cx="3194304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231135" y="6365747"/>
            <a:ext cx="6217920" cy="79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217420" y="6352032"/>
            <a:ext cx="6245860" cy="826135"/>
          </a:xfrm>
          <a:custGeom>
            <a:avLst/>
            <a:gdLst/>
            <a:ahLst/>
            <a:cxnLst/>
            <a:rect l="l" t="t" r="r" b="b"/>
            <a:pathLst>
              <a:path w="6245859" h="826134">
                <a:moveTo>
                  <a:pt x="6245352" y="826008"/>
                </a:moveTo>
                <a:lnTo>
                  <a:pt x="6245352" y="0"/>
                </a:lnTo>
                <a:lnTo>
                  <a:pt x="0" y="0"/>
                </a:lnTo>
                <a:lnTo>
                  <a:pt x="0" y="826008"/>
                </a:lnTo>
                <a:lnTo>
                  <a:pt x="6096" y="82600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6231636" y="13716"/>
                </a:lnTo>
                <a:lnTo>
                  <a:pt x="6231636" y="7620"/>
                </a:lnTo>
                <a:lnTo>
                  <a:pt x="6239256" y="13716"/>
                </a:lnTo>
                <a:lnTo>
                  <a:pt x="6239256" y="826008"/>
                </a:lnTo>
                <a:lnTo>
                  <a:pt x="6245352" y="826008"/>
                </a:lnTo>
                <a:close/>
              </a:path>
              <a:path w="6245859" h="826134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245859" h="826134">
                <a:moveTo>
                  <a:pt x="13716" y="81229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12292"/>
                </a:lnTo>
                <a:lnTo>
                  <a:pt x="13716" y="812292"/>
                </a:lnTo>
                <a:close/>
              </a:path>
              <a:path w="6245859" h="826134">
                <a:moveTo>
                  <a:pt x="6239256" y="812292"/>
                </a:moveTo>
                <a:lnTo>
                  <a:pt x="6096" y="812292"/>
                </a:lnTo>
                <a:lnTo>
                  <a:pt x="13716" y="818388"/>
                </a:lnTo>
                <a:lnTo>
                  <a:pt x="13716" y="826008"/>
                </a:lnTo>
                <a:lnTo>
                  <a:pt x="6231636" y="826008"/>
                </a:lnTo>
                <a:lnTo>
                  <a:pt x="6231636" y="818388"/>
                </a:lnTo>
                <a:lnTo>
                  <a:pt x="6239256" y="812292"/>
                </a:lnTo>
                <a:close/>
              </a:path>
              <a:path w="6245859" h="826134">
                <a:moveTo>
                  <a:pt x="13716" y="826008"/>
                </a:moveTo>
                <a:lnTo>
                  <a:pt x="13716" y="818388"/>
                </a:lnTo>
                <a:lnTo>
                  <a:pt x="6096" y="812292"/>
                </a:lnTo>
                <a:lnTo>
                  <a:pt x="6096" y="826008"/>
                </a:lnTo>
                <a:lnTo>
                  <a:pt x="13716" y="826008"/>
                </a:lnTo>
                <a:close/>
              </a:path>
              <a:path w="6245859" h="826134">
                <a:moveTo>
                  <a:pt x="6239256" y="13716"/>
                </a:moveTo>
                <a:lnTo>
                  <a:pt x="6231636" y="7620"/>
                </a:lnTo>
                <a:lnTo>
                  <a:pt x="6231636" y="13716"/>
                </a:lnTo>
                <a:lnTo>
                  <a:pt x="6239256" y="13716"/>
                </a:lnTo>
                <a:close/>
              </a:path>
              <a:path w="6245859" h="826134">
                <a:moveTo>
                  <a:pt x="6239256" y="812292"/>
                </a:moveTo>
                <a:lnTo>
                  <a:pt x="6239256" y="13716"/>
                </a:lnTo>
                <a:lnTo>
                  <a:pt x="6231636" y="13716"/>
                </a:lnTo>
                <a:lnTo>
                  <a:pt x="6231636" y="812292"/>
                </a:lnTo>
                <a:lnTo>
                  <a:pt x="6239256" y="812292"/>
                </a:lnTo>
                <a:close/>
              </a:path>
              <a:path w="6245859" h="826134">
                <a:moveTo>
                  <a:pt x="6239256" y="826008"/>
                </a:moveTo>
                <a:lnTo>
                  <a:pt x="6239256" y="812292"/>
                </a:lnTo>
                <a:lnTo>
                  <a:pt x="6231636" y="818388"/>
                </a:lnTo>
                <a:lnTo>
                  <a:pt x="6231636" y="826008"/>
                </a:lnTo>
                <a:lnTo>
                  <a:pt x="6239256" y="8260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55292" y="3227832"/>
            <a:ext cx="6769734" cy="551815"/>
          </a:xfrm>
          <a:custGeom>
            <a:avLst/>
            <a:gdLst/>
            <a:ahLst/>
            <a:cxnLst/>
            <a:rect l="l" t="t" r="r" b="b"/>
            <a:pathLst>
              <a:path w="6769734" h="551814">
                <a:moveTo>
                  <a:pt x="0" y="0"/>
                </a:moveTo>
                <a:lnTo>
                  <a:pt x="0" y="551688"/>
                </a:lnTo>
                <a:lnTo>
                  <a:pt x="6769608" y="551688"/>
                </a:lnTo>
                <a:lnTo>
                  <a:pt x="676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941576" y="3214116"/>
            <a:ext cx="6797040" cy="579120"/>
          </a:xfrm>
          <a:custGeom>
            <a:avLst/>
            <a:gdLst/>
            <a:ahLst/>
            <a:cxnLst/>
            <a:rect l="l" t="t" r="r" b="b"/>
            <a:pathLst>
              <a:path w="6797040" h="579120">
                <a:moveTo>
                  <a:pt x="6797040" y="573024"/>
                </a:moveTo>
                <a:lnTo>
                  <a:pt x="6797040" y="6096"/>
                </a:lnTo>
                <a:lnTo>
                  <a:pt x="6790944" y="0"/>
                </a:lnTo>
                <a:lnTo>
                  <a:pt x="6096" y="0"/>
                </a:lnTo>
                <a:lnTo>
                  <a:pt x="0" y="6096"/>
                </a:lnTo>
                <a:lnTo>
                  <a:pt x="0" y="573024"/>
                </a:lnTo>
                <a:lnTo>
                  <a:pt x="6096" y="579120"/>
                </a:lnTo>
                <a:lnTo>
                  <a:pt x="13716" y="579120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6769608" y="27432"/>
                </a:lnTo>
                <a:lnTo>
                  <a:pt x="6769608" y="13716"/>
                </a:lnTo>
                <a:lnTo>
                  <a:pt x="6783324" y="27432"/>
                </a:lnTo>
                <a:lnTo>
                  <a:pt x="6783324" y="579120"/>
                </a:lnTo>
                <a:lnTo>
                  <a:pt x="6790944" y="579120"/>
                </a:lnTo>
                <a:lnTo>
                  <a:pt x="6797040" y="573024"/>
                </a:lnTo>
                <a:close/>
              </a:path>
              <a:path w="6797040" h="579120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6797040" h="579120">
                <a:moveTo>
                  <a:pt x="27432" y="550164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550164"/>
                </a:lnTo>
                <a:lnTo>
                  <a:pt x="27432" y="550164"/>
                </a:lnTo>
                <a:close/>
              </a:path>
              <a:path w="6797040" h="579120">
                <a:moveTo>
                  <a:pt x="6783324" y="550164"/>
                </a:moveTo>
                <a:lnTo>
                  <a:pt x="13716" y="550164"/>
                </a:lnTo>
                <a:lnTo>
                  <a:pt x="27432" y="565404"/>
                </a:lnTo>
                <a:lnTo>
                  <a:pt x="27432" y="579120"/>
                </a:lnTo>
                <a:lnTo>
                  <a:pt x="6769608" y="579120"/>
                </a:lnTo>
                <a:lnTo>
                  <a:pt x="6769608" y="565404"/>
                </a:lnTo>
                <a:lnTo>
                  <a:pt x="6783324" y="550164"/>
                </a:lnTo>
                <a:close/>
              </a:path>
              <a:path w="6797040" h="579120">
                <a:moveTo>
                  <a:pt x="27432" y="579120"/>
                </a:moveTo>
                <a:lnTo>
                  <a:pt x="27432" y="565404"/>
                </a:lnTo>
                <a:lnTo>
                  <a:pt x="13716" y="550164"/>
                </a:lnTo>
                <a:lnTo>
                  <a:pt x="13716" y="579120"/>
                </a:lnTo>
                <a:lnTo>
                  <a:pt x="27432" y="579120"/>
                </a:lnTo>
                <a:close/>
              </a:path>
              <a:path w="6797040" h="579120">
                <a:moveTo>
                  <a:pt x="6783324" y="27432"/>
                </a:moveTo>
                <a:lnTo>
                  <a:pt x="6769608" y="13716"/>
                </a:lnTo>
                <a:lnTo>
                  <a:pt x="6769608" y="27432"/>
                </a:lnTo>
                <a:lnTo>
                  <a:pt x="6783324" y="27432"/>
                </a:lnTo>
                <a:close/>
              </a:path>
              <a:path w="6797040" h="579120">
                <a:moveTo>
                  <a:pt x="6783324" y="550164"/>
                </a:moveTo>
                <a:lnTo>
                  <a:pt x="6783324" y="27432"/>
                </a:lnTo>
                <a:lnTo>
                  <a:pt x="6769608" y="27432"/>
                </a:lnTo>
                <a:lnTo>
                  <a:pt x="6769608" y="550164"/>
                </a:lnTo>
                <a:lnTo>
                  <a:pt x="6783324" y="550164"/>
                </a:lnTo>
                <a:close/>
              </a:path>
              <a:path w="6797040" h="579120">
                <a:moveTo>
                  <a:pt x="6783324" y="579120"/>
                </a:moveTo>
                <a:lnTo>
                  <a:pt x="6783324" y="550164"/>
                </a:lnTo>
                <a:lnTo>
                  <a:pt x="6769608" y="565404"/>
                </a:lnTo>
                <a:lnTo>
                  <a:pt x="6769608" y="579120"/>
                </a:lnTo>
                <a:lnTo>
                  <a:pt x="6783324" y="57912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416811"/>
            <a:ext cx="9010650" cy="22956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No trabalho </a:t>
            </a:r>
            <a:r>
              <a:rPr sz="2050" spc="15" dirty="0">
                <a:latin typeface="Arial"/>
                <a:cs typeface="Arial"/>
              </a:rPr>
              <a:t>diário, </a:t>
            </a:r>
            <a:r>
              <a:rPr sz="2050" spc="20" dirty="0">
                <a:latin typeface="Arial"/>
                <a:cs typeface="Arial"/>
              </a:rPr>
              <a:t>os químicos </a:t>
            </a:r>
            <a:r>
              <a:rPr sz="2050" spc="25" dirty="0">
                <a:latin typeface="Arial"/>
                <a:cs typeface="Arial"/>
              </a:rPr>
              <a:t>usam </a:t>
            </a:r>
            <a:r>
              <a:rPr sz="2050" b="1" spc="20" dirty="0">
                <a:latin typeface="Arial"/>
                <a:cs typeface="Arial"/>
              </a:rPr>
              <a:t>quantidades muito maiores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matéria </a:t>
            </a:r>
            <a:r>
              <a:rPr sz="2050" spc="20" dirty="0">
                <a:latin typeface="Arial"/>
                <a:cs typeface="Arial"/>
              </a:rPr>
              <a:t>(em </a:t>
            </a:r>
            <a:r>
              <a:rPr sz="2050" spc="15" dirty="0">
                <a:latin typeface="Arial"/>
                <a:cs typeface="Arial"/>
              </a:rPr>
              <a:t>geral, </a:t>
            </a:r>
            <a:r>
              <a:rPr sz="2050" spc="20" dirty="0">
                <a:latin typeface="Arial"/>
                <a:cs typeface="Arial"/>
              </a:rPr>
              <a:t>gramas ou</a:t>
            </a:r>
            <a:r>
              <a:rPr sz="2050" spc="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quilogramas).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7620" indent="-297180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unidade mais prática </a:t>
            </a:r>
            <a:r>
              <a:rPr sz="2050" spc="20" dirty="0">
                <a:latin typeface="Arial"/>
                <a:cs typeface="Arial"/>
              </a:rPr>
              <a:t>para a definição </a:t>
            </a:r>
            <a:r>
              <a:rPr sz="2050" spc="25" dirty="0">
                <a:latin typeface="Arial"/>
                <a:cs typeface="Arial"/>
              </a:rPr>
              <a:t>de uma </a:t>
            </a:r>
            <a:r>
              <a:rPr sz="2050" spc="20" dirty="0">
                <a:latin typeface="Arial"/>
                <a:cs typeface="Arial"/>
              </a:rPr>
              <a:t>“coleção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átomos” é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</a:pP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1 mol de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átomos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6,02</a:t>
            </a:r>
            <a:r>
              <a:rPr lang="pt-BR" sz="2050" spc="15" dirty="0">
                <a:solidFill>
                  <a:srgbClr val="FFFFFF"/>
                </a:solidFill>
                <a:latin typeface="Arial"/>
                <a:cs typeface="Arial"/>
              </a:rPr>
              <a:t>214076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 x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100" spc="7" baseline="23809" dirty="0">
                <a:solidFill>
                  <a:srgbClr val="FFFFFF"/>
                </a:solidFill>
                <a:latin typeface="Arial"/>
                <a:cs typeface="Arial"/>
              </a:rPr>
              <a:t>23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átomos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50" spc="25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205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elemento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4771" y="4286502"/>
            <a:ext cx="10763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i="1" spc="40" dirty="0">
                <a:latin typeface="Arial"/>
                <a:cs typeface="Arial"/>
              </a:rPr>
              <a:t>A</a:t>
            </a:r>
            <a:r>
              <a:rPr sz="2050" b="1" i="1" spc="25" dirty="0">
                <a:latin typeface="Arial"/>
                <a:cs typeface="Arial"/>
              </a:rPr>
              <a:t>med</a:t>
            </a:r>
            <a:r>
              <a:rPr sz="2050" b="1" i="1" spc="20" dirty="0">
                <a:latin typeface="Arial"/>
                <a:cs typeface="Arial"/>
              </a:rPr>
              <a:t>eo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3115" y="4286502"/>
            <a:ext cx="18897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06220" algn="l"/>
              </a:tabLst>
            </a:pPr>
            <a:r>
              <a:rPr sz="2050" b="1" i="1" spc="25" dirty="0">
                <a:latin typeface="Arial"/>
                <a:cs typeface="Arial"/>
              </a:rPr>
              <a:t>A</a:t>
            </a:r>
            <a:r>
              <a:rPr sz="2050" b="1" i="1" spc="30" dirty="0">
                <a:latin typeface="Arial"/>
                <a:cs typeface="Arial"/>
              </a:rPr>
              <a:t>v</a:t>
            </a:r>
            <a:r>
              <a:rPr sz="2050" b="1" i="1" spc="25" dirty="0">
                <a:latin typeface="Arial"/>
                <a:cs typeface="Arial"/>
              </a:rPr>
              <a:t>o</a:t>
            </a:r>
            <a:r>
              <a:rPr sz="2050" b="1" i="1" spc="15" dirty="0">
                <a:latin typeface="Arial"/>
                <a:cs typeface="Arial"/>
              </a:rPr>
              <a:t>g</a:t>
            </a:r>
            <a:r>
              <a:rPr sz="2050" b="1" i="1" spc="30" dirty="0">
                <a:latin typeface="Arial"/>
                <a:cs typeface="Arial"/>
              </a:rPr>
              <a:t>a</a:t>
            </a:r>
            <a:r>
              <a:rPr sz="2050" b="1" i="1" spc="15" dirty="0">
                <a:latin typeface="Arial"/>
                <a:cs typeface="Arial"/>
              </a:rPr>
              <a:t>d</a:t>
            </a:r>
            <a:r>
              <a:rPr sz="2050" b="1" i="1" spc="10" dirty="0">
                <a:latin typeface="Arial"/>
                <a:cs typeface="Arial"/>
              </a:rPr>
              <a:t>r</a:t>
            </a:r>
            <a:r>
              <a:rPr sz="2050" b="1" i="1" spc="25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4286502"/>
            <a:ext cx="6075045" cy="664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016635" algn="l"/>
                <a:tab pos="1481455" algn="l"/>
                <a:tab pos="1974850" algn="l"/>
                <a:tab pos="2099945" algn="l"/>
                <a:tab pos="2424430" algn="l"/>
                <a:tab pos="2750820" algn="l"/>
                <a:tab pos="2942590" algn="l"/>
                <a:tab pos="3637915" algn="l"/>
                <a:tab pos="3933190" algn="l"/>
                <a:tab pos="4419600" algn="l"/>
                <a:tab pos="4768215" algn="l"/>
                <a:tab pos="5483225" algn="l"/>
              </a:tabLst>
            </a:pPr>
            <a:r>
              <a:rPr sz="2050" spc="15" dirty="0">
                <a:latin typeface="Arial"/>
                <a:cs typeface="Arial"/>
              </a:rPr>
              <a:t>Este	</a:t>
            </a:r>
            <a:r>
              <a:rPr sz="2050" spc="25" dirty="0">
                <a:latin typeface="Arial"/>
                <a:cs typeface="Arial"/>
              </a:rPr>
              <a:t>número		</a:t>
            </a:r>
            <a:r>
              <a:rPr sz="2050" spc="20" dirty="0">
                <a:latin typeface="Arial"/>
                <a:cs typeface="Arial"/>
              </a:rPr>
              <a:t>é	o	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Número	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	Avogrado</a:t>
            </a:r>
            <a:r>
              <a:rPr sz="2050" spc="15" dirty="0">
                <a:latin typeface="Arial"/>
                <a:cs typeface="Arial"/>
              </a:rPr>
              <a:t>.  cie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is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sé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ulo</a:t>
            </a:r>
            <a:r>
              <a:rPr sz="2050" dirty="0">
                <a:latin typeface="Arial"/>
                <a:cs typeface="Arial"/>
              </a:rPr>
              <a:t>		</a:t>
            </a:r>
            <a:r>
              <a:rPr sz="2050" spc="10" dirty="0">
                <a:latin typeface="Arial"/>
                <a:cs typeface="Arial"/>
              </a:rPr>
              <a:t>X</a:t>
            </a:r>
            <a:r>
              <a:rPr sz="2050" spc="15" dirty="0">
                <a:latin typeface="Arial"/>
                <a:cs typeface="Arial"/>
              </a:rPr>
              <a:t>I</a:t>
            </a:r>
            <a:r>
              <a:rPr sz="2050" spc="10" dirty="0">
                <a:latin typeface="Arial"/>
                <a:cs typeface="Arial"/>
              </a:rPr>
              <a:t>X,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r</a:t>
            </a:r>
            <a:r>
              <a:rPr sz="2050" spc="10" dirty="0">
                <a:latin typeface="Arial"/>
                <a:cs typeface="Arial"/>
              </a:rPr>
              <a:t>eali</a:t>
            </a:r>
            <a:r>
              <a:rPr sz="2050" spc="25" dirty="0">
                <a:latin typeface="Arial"/>
                <a:cs typeface="Arial"/>
              </a:rPr>
              <a:t>z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30" dirty="0">
                <a:latin typeface="Arial"/>
                <a:cs typeface="Arial"/>
              </a:rPr>
              <a:t>é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20" dirty="0">
                <a:latin typeface="Arial"/>
                <a:cs typeface="Arial"/>
              </a:rPr>
              <a:t>ie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9336" y="4606542"/>
            <a:ext cx="27603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4190" algn="l"/>
                <a:tab pos="2302510" algn="l"/>
              </a:tabLst>
            </a:pP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er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30" dirty="0">
                <a:latin typeface="Arial"/>
                <a:cs typeface="Arial"/>
              </a:rPr>
              <a:t>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0" dirty="0">
                <a:latin typeface="Arial"/>
                <a:cs typeface="Arial"/>
              </a:rPr>
              <a:t>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130299" y="4925057"/>
            <a:ext cx="50920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forneceram </a:t>
            </a:r>
            <a:r>
              <a:rPr sz="2050" spc="20" dirty="0">
                <a:latin typeface="Arial"/>
                <a:cs typeface="Arial"/>
              </a:rPr>
              <a:t>a base </a:t>
            </a: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conceito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10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mol.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16268" y="5169408"/>
            <a:ext cx="1956816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416811"/>
            <a:ext cx="9009380" cy="26318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prática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definir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b="1" spc="20" dirty="0">
                <a:latin typeface="Arial"/>
                <a:cs typeface="Arial"/>
              </a:rPr>
              <a:t>unidade para </a:t>
            </a:r>
            <a:r>
              <a:rPr sz="2050" b="1" spc="25" dirty="0">
                <a:latin typeface="Arial"/>
                <a:cs typeface="Arial"/>
              </a:rPr>
              <a:t>uma </a:t>
            </a:r>
            <a:r>
              <a:rPr sz="2050" b="1" spc="20" dirty="0">
                <a:latin typeface="Arial"/>
                <a:cs typeface="Arial"/>
              </a:rPr>
              <a:t>quantidade </a:t>
            </a:r>
            <a:r>
              <a:rPr sz="2050" spc="20" dirty="0">
                <a:latin typeface="Arial"/>
                <a:cs typeface="Arial"/>
              </a:rPr>
              <a:t>de pequenos  </a:t>
            </a:r>
            <a:r>
              <a:rPr sz="2050" spc="15" dirty="0">
                <a:latin typeface="Arial"/>
                <a:cs typeface="Arial"/>
              </a:rPr>
              <a:t>objetos 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comum: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uma </a:t>
            </a:r>
            <a:r>
              <a:rPr sz="2050" b="1" spc="15" dirty="0">
                <a:solidFill>
                  <a:srgbClr val="990032"/>
                </a:solidFill>
                <a:latin typeface="Arial"/>
                <a:cs typeface="Arial"/>
              </a:rPr>
              <a:t>dúzia </a:t>
            </a:r>
            <a:r>
              <a:rPr sz="2050" spc="20" dirty="0">
                <a:latin typeface="Arial"/>
                <a:cs typeface="Arial"/>
              </a:rPr>
              <a:t>de ovos = </a:t>
            </a:r>
            <a:r>
              <a:rPr sz="2050" b="1" spc="20" dirty="0">
                <a:solidFill>
                  <a:srgbClr val="990032"/>
                </a:solidFill>
                <a:latin typeface="Arial"/>
                <a:cs typeface="Arial"/>
              </a:rPr>
              <a:t>12</a:t>
            </a:r>
            <a:r>
              <a:rPr sz="2050" b="1" spc="35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ovos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resma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papel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500</a:t>
            </a:r>
            <a:r>
              <a:rPr sz="205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folhas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A50020"/>
              </a:buClr>
              <a:buFont typeface="Wingdings"/>
              <a:buChar char=""/>
            </a:pPr>
            <a:endParaRPr sz="2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50020"/>
              </a:buClr>
              <a:buFont typeface="Wingdings"/>
              <a:buChar char=""/>
            </a:pPr>
            <a:endParaRPr sz="21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Da mesma </a:t>
            </a:r>
            <a:r>
              <a:rPr sz="2050" spc="15" dirty="0">
                <a:latin typeface="Arial"/>
                <a:cs typeface="Arial"/>
              </a:rPr>
              <a:t>forma: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lang="en-US" sz="2050" b="1" spc="15" dirty="0">
                <a:latin typeface="Arial"/>
                <a:cs typeface="Arial"/>
              </a:rPr>
              <a:t>6,022214076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x </a:t>
            </a:r>
            <a:r>
              <a:rPr sz="2050" b="1" spc="5" dirty="0">
                <a:latin typeface="Arial"/>
                <a:cs typeface="Arial"/>
              </a:rPr>
              <a:t>10</a:t>
            </a:r>
            <a:r>
              <a:rPr sz="2100" b="1" spc="7" baseline="23809" dirty="0">
                <a:latin typeface="Arial"/>
                <a:cs typeface="Arial"/>
              </a:rPr>
              <a:t>23</a:t>
            </a:r>
            <a:r>
              <a:rPr sz="2100" b="1" spc="262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unidades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4925057"/>
            <a:ext cx="9008110" cy="19392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spc="20" dirty="0">
                <a:latin typeface="Arial"/>
                <a:cs typeface="Arial"/>
              </a:rPr>
              <a:t>e 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atômica </a:t>
            </a:r>
            <a:r>
              <a:rPr sz="2050" spc="20" dirty="0">
                <a:latin typeface="Arial"/>
                <a:cs typeface="Arial"/>
              </a:rPr>
              <a:t>se </a:t>
            </a:r>
            <a:r>
              <a:rPr sz="2050" spc="15" dirty="0">
                <a:latin typeface="Arial"/>
                <a:cs typeface="Arial"/>
              </a:rPr>
              <a:t>relacionam etnre</a:t>
            </a:r>
            <a:r>
              <a:rPr sz="2050" spc="8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si.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atômica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elemento corresponde à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20" dirty="0">
                <a:latin typeface="Arial"/>
                <a:cs typeface="Arial"/>
              </a:rPr>
              <a:t>média de </a:t>
            </a:r>
            <a:r>
              <a:rPr sz="2050" b="1" spc="25" dirty="0">
                <a:latin typeface="Arial"/>
                <a:cs typeface="Arial"/>
              </a:rPr>
              <a:t>um  </a:t>
            </a:r>
            <a:r>
              <a:rPr sz="2050" b="1" spc="20" dirty="0">
                <a:latin typeface="Arial"/>
                <a:cs typeface="Arial"/>
              </a:rPr>
              <a:t>simples </a:t>
            </a:r>
            <a:r>
              <a:rPr sz="2050" b="1" spc="25" dirty="0">
                <a:latin typeface="Arial"/>
                <a:cs typeface="Arial"/>
              </a:rPr>
              <a:t>átomo </a:t>
            </a:r>
            <a:r>
              <a:rPr sz="2050" spc="25" dirty="0">
                <a:latin typeface="Arial"/>
                <a:cs typeface="Arial"/>
              </a:rPr>
              <a:t>(em </a:t>
            </a:r>
            <a:r>
              <a:rPr sz="2050" spc="15" dirty="0">
                <a:latin typeface="Arial"/>
                <a:cs typeface="Arial"/>
              </a:rPr>
              <a:t>u.m.a.) </a:t>
            </a:r>
            <a:r>
              <a:rPr sz="2050" spc="20" dirty="0">
                <a:latin typeface="Arial"/>
                <a:cs typeface="Arial"/>
              </a:rPr>
              <a:t>e à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20" dirty="0">
                <a:latin typeface="Arial"/>
                <a:cs typeface="Arial"/>
              </a:rPr>
              <a:t>de </a:t>
            </a:r>
            <a:r>
              <a:rPr sz="2050" b="1" spc="30" dirty="0">
                <a:latin typeface="Arial"/>
                <a:cs typeface="Arial"/>
              </a:rPr>
              <a:t>um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átomos </a:t>
            </a:r>
            <a:r>
              <a:rPr sz="2050" spc="25" dirty="0">
                <a:latin typeface="Arial"/>
                <a:cs typeface="Arial"/>
              </a:rPr>
              <a:t>(em  </a:t>
            </a:r>
            <a:r>
              <a:rPr sz="2050" spc="15" dirty="0">
                <a:latin typeface="Arial"/>
                <a:cs typeface="Arial"/>
              </a:rPr>
              <a:t>gramas).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292654-BE37-4F5B-A44A-A3E35EF4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038225"/>
            <a:ext cx="6019800" cy="4308207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4AE905E-E62F-421F-813C-A33327EAB6A7}"/>
              </a:ext>
            </a:extLst>
          </p:cNvPr>
          <p:cNvSpPr txBox="1">
            <a:spLocks/>
          </p:cNvSpPr>
          <p:nvPr/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kern="0" spc="15"/>
              <a:t>Mol e </a:t>
            </a:r>
            <a:r>
              <a:rPr lang="pt-BR" kern="0" spc="20"/>
              <a:t>Número </a:t>
            </a:r>
            <a:r>
              <a:rPr lang="pt-BR" kern="0" spc="15"/>
              <a:t>de</a:t>
            </a:r>
            <a:r>
              <a:rPr lang="pt-BR" kern="0" spc="-170"/>
              <a:t> </a:t>
            </a:r>
            <a:r>
              <a:rPr lang="pt-BR" kern="0"/>
              <a:t>Avogrado</a:t>
            </a:r>
            <a:endParaRPr lang="pt-BR" kern="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445859-5A92-42CF-83DF-F7BFEB7E49D4}"/>
              </a:ext>
            </a:extLst>
          </p:cNvPr>
          <p:cNvSpPr txBox="1"/>
          <p:nvPr/>
        </p:nvSpPr>
        <p:spPr>
          <a:xfrm>
            <a:off x="88900" y="5457825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“The mole is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amount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substance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a system </a:t>
            </a:r>
            <a:r>
              <a:rPr lang="pt-BR" sz="2000" dirty="0" err="1"/>
              <a:t>which</a:t>
            </a:r>
            <a:r>
              <a:rPr lang="pt-BR" sz="2000" dirty="0"/>
              <a:t> </a:t>
            </a:r>
            <a:r>
              <a:rPr lang="pt-BR" sz="2000" dirty="0" err="1"/>
              <a:t>contains</a:t>
            </a:r>
            <a:r>
              <a:rPr lang="pt-BR" sz="2000" dirty="0"/>
              <a:t> as </a:t>
            </a:r>
            <a:r>
              <a:rPr lang="pt-BR" sz="2000" dirty="0" err="1"/>
              <a:t>many</a:t>
            </a:r>
            <a:r>
              <a:rPr lang="pt-BR" sz="2000" dirty="0"/>
              <a:t> </a:t>
            </a:r>
            <a:r>
              <a:rPr lang="pt-BR" sz="2000" dirty="0" err="1"/>
              <a:t>elementary</a:t>
            </a:r>
            <a:r>
              <a:rPr lang="pt-BR" sz="2000" dirty="0"/>
              <a:t> </a:t>
            </a:r>
            <a:r>
              <a:rPr lang="pt-BR" sz="2000" dirty="0" err="1"/>
              <a:t>entities</a:t>
            </a:r>
            <a:r>
              <a:rPr lang="pt-BR" sz="2000" dirty="0"/>
              <a:t> as </a:t>
            </a:r>
            <a:r>
              <a:rPr lang="pt-BR" sz="2000" dirty="0" err="1"/>
              <a:t>there</a:t>
            </a:r>
            <a:r>
              <a:rPr lang="pt-BR" sz="2000" dirty="0"/>
              <a:t> are </a:t>
            </a:r>
            <a:r>
              <a:rPr lang="pt-BR" sz="2000" dirty="0" err="1"/>
              <a:t>atoms</a:t>
            </a:r>
            <a:r>
              <a:rPr lang="pt-BR" sz="2000" dirty="0"/>
              <a:t> in 0.012 kg </a:t>
            </a:r>
            <a:r>
              <a:rPr lang="pt-BR" sz="2000" dirty="0" err="1"/>
              <a:t>of</a:t>
            </a:r>
            <a:r>
              <a:rPr lang="pt-BR" sz="2000" dirty="0"/>
              <a:t> carbon-12; its </a:t>
            </a:r>
            <a:r>
              <a:rPr lang="pt-BR" sz="2000" dirty="0" err="1"/>
              <a:t>symbol</a:t>
            </a:r>
            <a:r>
              <a:rPr lang="pt-BR" sz="2000" dirty="0"/>
              <a:t> is “mol””.</a:t>
            </a:r>
          </a:p>
        </p:txBody>
      </p:sp>
    </p:spTree>
    <p:extLst>
      <p:ext uri="{BB962C8B-B14F-4D97-AF65-F5344CB8AC3E}">
        <p14:creationId xmlns:p14="http://schemas.microsoft.com/office/powerpoint/2010/main" val="331290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22304" y="1200416"/>
            <a:ext cx="9524992" cy="36557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15" dirty="0">
                <a:latin typeface="Arial"/>
                <a:cs typeface="Arial"/>
              </a:rPr>
              <a:t>Calcule </a:t>
            </a:r>
            <a:r>
              <a:rPr sz="2000" spc="20" dirty="0">
                <a:latin typeface="Arial"/>
                <a:cs typeface="Arial"/>
              </a:rPr>
              <a:t>a massa, </a:t>
            </a:r>
            <a:r>
              <a:rPr sz="2000" spc="25" dirty="0">
                <a:latin typeface="Arial"/>
                <a:cs typeface="Arial"/>
              </a:rPr>
              <a:t>em </a:t>
            </a:r>
            <a:r>
              <a:rPr sz="2000" spc="15" dirty="0">
                <a:latin typeface="Arial"/>
                <a:cs typeface="Arial"/>
              </a:rPr>
              <a:t>gramas, </a:t>
            </a:r>
            <a:r>
              <a:rPr sz="2000" spc="20" dirty="0">
                <a:latin typeface="Arial"/>
                <a:cs typeface="Arial"/>
              </a:rPr>
              <a:t>do número de </a:t>
            </a:r>
            <a:r>
              <a:rPr sz="2000" spc="15" dirty="0">
                <a:latin typeface="Arial"/>
                <a:cs typeface="Arial"/>
              </a:rPr>
              <a:t>Avogadro </a:t>
            </a:r>
            <a:r>
              <a:rPr sz="2000" spc="20" dirty="0">
                <a:latin typeface="Arial"/>
                <a:cs typeface="Arial"/>
              </a:rPr>
              <a:t>de </a:t>
            </a:r>
            <a:r>
              <a:rPr sz="2000" spc="15" dirty="0">
                <a:latin typeface="Arial"/>
                <a:cs typeface="Arial"/>
              </a:rPr>
              <a:t>átomos </a:t>
            </a:r>
            <a:r>
              <a:rPr sz="2000" spc="20" dirty="0">
                <a:latin typeface="Arial"/>
                <a:cs typeface="Arial"/>
              </a:rPr>
              <a:t>de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C00000"/>
                </a:solidFill>
                <a:latin typeface="Arial"/>
                <a:cs typeface="Arial"/>
              </a:rPr>
              <a:t>sódio</a:t>
            </a:r>
            <a:r>
              <a:rPr sz="2000" spc="1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2000"/>
              </a:lnSpc>
              <a:spcBef>
                <a:spcPts val="10"/>
              </a:spcBef>
              <a:tabLst>
                <a:tab pos="334010" algn="l"/>
                <a:tab pos="1276985" algn="l"/>
                <a:tab pos="2164080" algn="l"/>
                <a:tab pos="2620010" algn="l"/>
                <a:tab pos="3150235" algn="l"/>
                <a:tab pos="4050665" algn="l"/>
                <a:tab pos="4507865" algn="l"/>
                <a:tab pos="5376545" algn="l"/>
                <a:tab pos="5684520" algn="l"/>
                <a:tab pos="6511925" algn="l"/>
                <a:tab pos="7411084" algn="l"/>
                <a:tab pos="7999730" algn="l"/>
                <a:tab pos="8752205" algn="l"/>
              </a:tabLst>
            </a:pPr>
            <a:r>
              <a:rPr sz="2000" spc="25" dirty="0">
                <a:latin typeface="Arial"/>
                <a:cs typeface="Arial"/>
              </a:rPr>
              <a:t>A	mas</a:t>
            </a:r>
            <a:r>
              <a:rPr sz="2000" spc="20" dirty="0">
                <a:latin typeface="Arial"/>
                <a:cs typeface="Arial"/>
              </a:rPr>
              <a:t>sa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" dirty="0">
                <a:latin typeface="Arial"/>
                <a:cs typeface="Arial"/>
              </a:rPr>
              <a:t>m</a:t>
            </a:r>
            <a:r>
              <a:rPr sz="2000" spc="20" dirty="0">
                <a:latin typeface="Arial"/>
                <a:cs typeface="Arial"/>
              </a:rPr>
              <a:t>édia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um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á</a:t>
            </a:r>
            <a:r>
              <a:rPr sz="2000" spc="15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o</a:t>
            </a:r>
            <a:r>
              <a:rPr sz="2000" spc="25" dirty="0">
                <a:latin typeface="Arial"/>
                <a:cs typeface="Arial"/>
              </a:rPr>
              <a:t>mo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d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2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b="1" spc="25" dirty="0">
                <a:solidFill>
                  <a:srgbClr val="C00000"/>
                </a:solidFill>
                <a:latin typeface="Arial"/>
                <a:cs typeface="Arial"/>
              </a:rPr>
              <a:t>ó</a:t>
            </a:r>
            <a:r>
              <a:rPr sz="2000" b="1" spc="15" dirty="0">
                <a:solidFill>
                  <a:srgbClr val="C00000"/>
                </a:solidFill>
                <a:latin typeface="Arial"/>
                <a:cs typeface="Arial"/>
              </a:rPr>
              <a:t>di</a:t>
            </a:r>
            <a:r>
              <a:rPr sz="2000" b="1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é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2</a:t>
            </a:r>
            <a:r>
              <a:rPr sz="2000" spc="20" dirty="0">
                <a:latin typeface="Arial"/>
                <a:cs typeface="Arial"/>
              </a:rPr>
              <a:t>2</a:t>
            </a:r>
            <a:r>
              <a:rPr sz="2000" spc="15" dirty="0">
                <a:latin typeface="Arial"/>
                <a:cs typeface="Arial"/>
              </a:rPr>
              <a:t>,</a:t>
            </a:r>
            <a:r>
              <a:rPr sz="2000" spc="20" dirty="0">
                <a:latin typeface="Arial"/>
                <a:cs typeface="Arial"/>
              </a:rPr>
              <a:t>99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.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15" dirty="0">
                <a:latin typeface="Arial"/>
                <a:cs typeface="Arial"/>
              </a:rPr>
              <a:t>.a.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p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d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se</a:t>
            </a:r>
            <a:r>
              <a:rPr sz="2000" spc="10" dirty="0">
                <a:latin typeface="Arial"/>
                <a:cs typeface="Arial"/>
              </a:rPr>
              <a:t>r  </a:t>
            </a:r>
            <a:r>
              <a:rPr sz="2000" spc="15" dirty="0">
                <a:latin typeface="Arial"/>
                <a:cs typeface="Arial"/>
              </a:rPr>
              <a:t>formatado </a:t>
            </a:r>
            <a:r>
              <a:rPr sz="2000" spc="20" dirty="0">
                <a:latin typeface="Arial"/>
                <a:cs typeface="Arial"/>
              </a:rPr>
              <a:t>como o </a:t>
            </a:r>
            <a:r>
              <a:rPr sz="2000" spc="10" dirty="0">
                <a:latin typeface="Arial"/>
                <a:cs typeface="Arial"/>
              </a:rPr>
              <a:t>fator </a:t>
            </a:r>
            <a:r>
              <a:rPr sz="2000" spc="20" dirty="0">
                <a:latin typeface="Arial"/>
                <a:cs typeface="Arial"/>
              </a:rPr>
              <a:t>de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conversão: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296920" marR="3471545" algn="ctr">
              <a:lnSpc>
                <a:spcPct val="102000"/>
              </a:lnSpc>
              <a:tabLst>
                <a:tab pos="3566160" algn="l"/>
                <a:tab pos="5657215" algn="l"/>
              </a:tabLst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22,99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u.m.a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 </a:t>
            </a:r>
            <a:r>
              <a:rPr sz="2000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20" dirty="0">
                <a:latin typeface="Arial"/>
                <a:cs typeface="Arial"/>
              </a:rPr>
              <a:t>1 átomo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15" dirty="0">
                <a:latin typeface="Arial"/>
                <a:cs typeface="Arial"/>
              </a:rPr>
              <a:t>Sabendo-se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que: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spc="20" dirty="0">
                <a:latin typeface="Arial"/>
                <a:cs typeface="Arial"/>
              </a:rPr>
              <a:t>1 </a:t>
            </a:r>
            <a:r>
              <a:rPr sz="2000" spc="15" dirty="0">
                <a:latin typeface="Arial"/>
                <a:cs typeface="Arial"/>
              </a:rPr>
              <a:t>u.m.a. </a:t>
            </a:r>
            <a:r>
              <a:rPr sz="2000" spc="20" dirty="0">
                <a:latin typeface="Arial"/>
                <a:cs typeface="Arial"/>
              </a:rPr>
              <a:t>= </a:t>
            </a:r>
            <a:r>
              <a:rPr sz="2000" spc="15" dirty="0">
                <a:latin typeface="Arial"/>
                <a:cs typeface="Arial"/>
              </a:rPr>
              <a:t>1,661 x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10</a:t>
            </a:r>
            <a:r>
              <a:rPr sz="2000" spc="15" baseline="23809" dirty="0">
                <a:latin typeface="Arial"/>
                <a:cs typeface="Arial"/>
              </a:rPr>
              <a:t>-24</a:t>
            </a:r>
            <a:r>
              <a:rPr sz="2000" spc="10" dirty="0">
                <a:latin typeface="Arial"/>
                <a:cs typeface="Arial"/>
              </a:rPr>
              <a:t>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20" dirty="0">
                <a:latin typeface="Arial"/>
                <a:cs typeface="Arial"/>
              </a:rPr>
              <a:t>1 mol = </a:t>
            </a:r>
            <a:r>
              <a:rPr sz="2000" spc="15" dirty="0">
                <a:latin typeface="Arial"/>
                <a:cs typeface="Arial"/>
              </a:rPr>
              <a:t>6,02 x </a:t>
            </a:r>
            <a:r>
              <a:rPr sz="2000" spc="5" dirty="0">
                <a:latin typeface="Arial"/>
                <a:cs typeface="Arial"/>
              </a:rPr>
              <a:t>10</a:t>
            </a:r>
            <a:r>
              <a:rPr sz="2000" spc="7" baseline="23809" dirty="0">
                <a:latin typeface="Arial"/>
                <a:cs typeface="Arial"/>
              </a:rPr>
              <a:t>23</a:t>
            </a:r>
            <a:r>
              <a:rPr sz="2000" spc="262" baseline="23809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átomos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1752" y="5247386"/>
            <a:ext cx="10075545" cy="230886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91487" y="5661149"/>
            <a:ext cx="18446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22,99 u.m.a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9406" y="5661149"/>
            <a:ext cx="2343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x 1,661 x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-24 </a:t>
            </a:r>
            <a:r>
              <a:rPr sz="2050" spc="20" dirty="0">
                <a:latin typeface="Arial"/>
                <a:cs typeface="Arial"/>
              </a:rPr>
              <a:t>g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6217" y="5661149"/>
            <a:ext cx="28860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x 6,02 x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-19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4531" y="5979665"/>
            <a:ext cx="11804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átomo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2989" y="5979665"/>
            <a:ext cx="11791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u.m.a.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5036" y="5979665"/>
            <a:ext cx="86804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mol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5128" y="6025134"/>
            <a:ext cx="8028940" cy="0"/>
          </a:xfrm>
          <a:custGeom>
            <a:avLst/>
            <a:gdLst/>
            <a:ahLst/>
            <a:cxnLst/>
            <a:rect l="l" t="t" r="r" b="b"/>
            <a:pathLst>
              <a:path w="8028940">
                <a:moveTo>
                  <a:pt x="0" y="0"/>
                </a:moveTo>
                <a:lnTo>
                  <a:pt x="802843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24855" y="604723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28956"/>
                </a:moveTo>
                <a:lnTo>
                  <a:pt x="315468" y="0"/>
                </a:lnTo>
                <a:lnTo>
                  <a:pt x="0" y="313944"/>
                </a:lnTo>
                <a:lnTo>
                  <a:pt x="30480" y="344424"/>
                </a:lnTo>
                <a:lnTo>
                  <a:pt x="34442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491740" y="5652516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344424" y="30480"/>
                </a:moveTo>
                <a:lnTo>
                  <a:pt x="313944" y="0"/>
                </a:lnTo>
                <a:lnTo>
                  <a:pt x="0" y="315468"/>
                </a:lnTo>
                <a:lnTo>
                  <a:pt x="28956" y="345948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473440" y="5652516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344424" y="30480"/>
                </a:moveTo>
                <a:lnTo>
                  <a:pt x="315468" y="0"/>
                </a:lnTo>
                <a:lnTo>
                  <a:pt x="0" y="315468"/>
                </a:lnTo>
                <a:lnTo>
                  <a:pt x="30480" y="345948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648712" y="604723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344424" y="28956"/>
                </a:moveTo>
                <a:lnTo>
                  <a:pt x="315468" y="0"/>
                </a:lnTo>
                <a:lnTo>
                  <a:pt x="0" y="313944"/>
                </a:lnTo>
                <a:lnTo>
                  <a:pt x="30480" y="344424"/>
                </a:lnTo>
                <a:lnTo>
                  <a:pt x="344424" y="289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66844" y="6684264"/>
            <a:ext cx="2219325" cy="760730"/>
          </a:xfrm>
          <a:custGeom>
            <a:avLst/>
            <a:gdLst/>
            <a:ahLst/>
            <a:cxnLst/>
            <a:rect l="l" t="t" r="r" b="b"/>
            <a:pathLst>
              <a:path w="2219325" h="760729">
                <a:moveTo>
                  <a:pt x="2218944" y="757428"/>
                </a:moveTo>
                <a:lnTo>
                  <a:pt x="2218944" y="3048"/>
                </a:lnTo>
                <a:lnTo>
                  <a:pt x="22158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757428"/>
                </a:lnTo>
                <a:lnTo>
                  <a:pt x="3048" y="760476"/>
                </a:lnTo>
                <a:lnTo>
                  <a:pt x="7620" y="760476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203704" y="13716"/>
                </a:lnTo>
                <a:lnTo>
                  <a:pt x="2203704" y="7620"/>
                </a:lnTo>
                <a:lnTo>
                  <a:pt x="2211324" y="13716"/>
                </a:lnTo>
                <a:lnTo>
                  <a:pt x="2211324" y="760476"/>
                </a:lnTo>
                <a:lnTo>
                  <a:pt x="2215896" y="760476"/>
                </a:lnTo>
                <a:lnTo>
                  <a:pt x="2218944" y="757428"/>
                </a:lnTo>
                <a:close/>
              </a:path>
              <a:path w="2219325" h="760729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2219325" h="760729">
                <a:moveTo>
                  <a:pt x="13716" y="74676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46760"/>
                </a:lnTo>
                <a:lnTo>
                  <a:pt x="13716" y="746760"/>
                </a:lnTo>
                <a:close/>
              </a:path>
              <a:path w="2219325" h="760729">
                <a:moveTo>
                  <a:pt x="2211324" y="746760"/>
                </a:moveTo>
                <a:lnTo>
                  <a:pt x="7620" y="746760"/>
                </a:lnTo>
                <a:lnTo>
                  <a:pt x="13716" y="752856"/>
                </a:lnTo>
                <a:lnTo>
                  <a:pt x="13716" y="760476"/>
                </a:lnTo>
                <a:lnTo>
                  <a:pt x="2203704" y="760476"/>
                </a:lnTo>
                <a:lnTo>
                  <a:pt x="2203704" y="752856"/>
                </a:lnTo>
                <a:lnTo>
                  <a:pt x="2211324" y="746760"/>
                </a:lnTo>
                <a:close/>
              </a:path>
              <a:path w="2219325" h="760729">
                <a:moveTo>
                  <a:pt x="13716" y="760476"/>
                </a:moveTo>
                <a:lnTo>
                  <a:pt x="13716" y="752856"/>
                </a:lnTo>
                <a:lnTo>
                  <a:pt x="7620" y="746760"/>
                </a:lnTo>
                <a:lnTo>
                  <a:pt x="7620" y="760476"/>
                </a:lnTo>
                <a:lnTo>
                  <a:pt x="13716" y="760476"/>
                </a:lnTo>
                <a:close/>
              </a:path>
              <a:path w="2219325" h="760729">
                <a:moveTo>
                  <a:pt x="2211324" y="13716"/>
                </a:moveTo>
                <a:lnTo>
                  <a:pt x="2203704" y="7620"/>
                </a:lnTo>
                <a:lnTo>
                  <a:pt x="2203704" y="13716"/>
                </a:lnTo>
                <a:lnTo>
                  <a:pt x="2211324" y="13716"/>
                </a:lnTo>
                <a:close/>
              </a:path>
              <a:path w="2219325" h="760729">
                <a:moveTo>
                  <a:pt x="2211324" y="746760"/>
                </a:moveTo>
                <a:lnTo>
                  <a:pt x="2211324" y="13716"/>
                </a:lnTo>
                <a:lnTo>
                  <a:pt x="2203704" y="13716"/>
                </a:lnTo>
                <a:lnTo>
                  <a:pt x="2203704" y="746760"/>
                </a:lnTo>
                <a:lnTo>
                  <a:pt x="2211324" y="746760"/>
                </a:lnTo>
                <a:close/>
              </a:path>
              <a:path w="2219325" h="760729">
                <a:moveTo>
                  <a:pt x="2211324" y="760476"/>
                </a:moveTo>
                <a:lnTo>
                  <a:pt x="2211324" y="746760"/>
                </a:lnTo>
                <a:lnTo>
                  <a:pt x="2203704" y="752856"/>
                </a:lnTo>
                <a:lnTo>
                  <a:pt x="2203704" y="760476"/>
                </a:lnTo>
                <a:lnTo>
                  <a:pt x="2211324" y="7604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4562346" y="6721853"/>
            <a:ext cx="160083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45210" algn="l"/>
              </a:tabLst>
            </a:pPr>
            <a:r>
              <a:rPr sz="2050" spc="15" dirty="0">
                <a:latin typeface="Arial"/>
                <a:cs typeface="Arial"/>
              </a:rPr>
              <a:t>22,99	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mol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60848" y="7085838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416811"/>
            <a:ext cx="900811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20" dirty="0">
                <a:latin typeface="Arial"/>
                <a:cs typeface="Arial"/>
              </a:rPr>
              <a:t>exemplo do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sódio </a:t>
            </a:r>
            <a:r>
              <a:rPr sz="2050" spc="20" dirty="0">
                <a:latin typeface="Arial"/>
                <a:cs typeface="Arial"/>
              </a:rPr>
              <a:t>não é </a:t>
            </a:r>
            <a:r>
              <a:rPr sz="2050" spc="15" dirty="0">
                <a:latin typeface="Arial"/>
                <a:cs typeface="Arial"/>
              </a:rPr>
              <a:t>único.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relação é a </a:t>
            </a:r>
            <a:r>
              <a:rPr sz="2050" spc="25" dirty="0">
                <a:latin typeface="Arial"/>
                <a:cs typeface="Arial"/>
              </a:rPr>
              <a:t>mesma </a:t>
            </a:r>
            <a:r>
              <a:rPr sz="2050" spc="20" dirty="0">
                <a:latin typeface="Arial"/>
                <a:cs typeface="Arial"/>
              </a:rPr>
              <a:t>para </a:t>
            </a:r>
            <a:r>
              <a:rPr sz="2050" spc="15" dirty="0">
                <a:latin typeface="Arial"/>
                <a:cs typeface="Arial"/>
              </a:rPr>
              <a:t>todos </a:t>
            </a:r>
            <a:r>
              <a:rPr sz="2050" spc="20" dirty="0">
                <a:latin typeface="Arial"/>
                <a:cs typeface="Arial"/>
              </a:rPr>
              <a:t>os  </a:t>
            </a:r>
            <a:r>
              <a:rPr sz="2050" spc="15" dirty="0">
                <a:latin typeface="Arial"/>
                <a:cs typeface="Arial"/>
              </a:rPr>
              <a:t>elementos </a:t>
            </a:r>
            <a:r>
              <a:rPr sz="2050" spc="20" dirty="0">
                <a:latin typeface="Arial"/>
                <a:cs typeface="Arial"/>
              </a:rPr>
              <a:t>na </a:t>
            </a:r>
            <a:r>
              <a:rPr sz="2050" spc="15" dirty="0">
                <a:latin typeface="Arial"/>
                <a:cs typeface="Arial"/>
              </a:rPr>
              <a:t>tabela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periódica.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004" y="3010914"/>
            <a:ext cx="9008745" cy="2258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20" dirty="0">
                <a:latin typeface="Arial"/>
                <a:cs typeface="Arial"/>
              </a:rPr>
              <a:t>Devido ao </a:t>
            </a:r>
            <a:r>
              <a:rPr sz="2050" spc="15" dirty="0">
                <a:latin typeface="Arial"/>
                <a:cs typeface="Arial"/>
              </a:rPr>
              <a:t>fato </a:t>
            </a:r>
            <a:r>
              <a:rPr sz="2050" spc="20" dirty="0">
                <a:latin typeface="Arial"/>
                <a:cs typeface="Arial"/>
              </a:rPr>
              <a:t>do </a:t>
            </a:r>
            <a:r>
              <a:rPr sz="2050" spc="25" dirty="0">
                <a:latin typeface="Arial"/>
                <a:cs typeface="Arial"/>
              </a:rPr>
              <a:t>Número de </a:t>
            </a:r>
            <a:r>
              <a:rPr sz="2050" spc="15" dirty="0">
                <a:latin typeface="Arial"/>
                <a:cs typeface="Arial"/>
              </a:rPr>
              <a:t>Avogrado </a:t>
            </a:r>
            <a:r>
              <a:rPr sz="2050" spc="20" dirty="0">
                <a:latin typeface="Arial"/>
                <a:cs typeface="Arial"/>
              </a:rPr>
              <a:t>de átomos ser igual a 1 mol,  segue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que: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média de 1 átomo de </a:t>
            </a:r>
            <a:r>
              <a:rPr sz="2050" spc="25" dirty="0">
                <a:latin typeface="Arial"/>
                <a:cs typeface="Arial"/>
              </a:rPr>
              <a:t>H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1,008</a:t>
            </a:r>
            <a:r>
              <a:rPr sz="2050" spc="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u.m.a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de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mol de </a:t>
            </a:r>
            <a:r>
              <a:rPr sz="2050" spc="25" dirty="0">
                <a:latin typeface="Arial"/>
                <a:cs typeface="Arial"/>
              </a:rPr>
              <a:t>H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1,008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1316990" lvl="1" indent="-297180">
              <a:lnSpc>
                <a:spcPct val="100000"/>
              </a:lnSpc>
              <a:buClr>
                <a:srgbClr val="0000FF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média de 1 átomo de </a:t>
            </a:r>
            <a:r>
              <a:rPr sz="2050" spc="25" dirty="0">
                <a:latin typeface="Arial"/>
                <a:cs typeface="Arial"/>
              </a:rPr>
              <a:t>C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12,01</a:t>
            </a:r>
            <a:r>
              <a:rPr sz="2050" spc="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u.m.a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de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mol de </a:t>
            </a:r>
            <a:r>
              <a:rPr sz="2050" spc="25" dirty="0">
                <a:latin typeface="Arial"/>
                <a:cs typeface="Arial"/>
              </a:rPr>
              <a:t>C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12,01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gramas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19" y="6200645"/>
            <a:ext cx="9008110" cy="664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990032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mol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de átomos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qualquer elemento contém o </a:t>
            </a:r>
            <a:r>
              <a:rPr sz="2050" spc="25" dirty="0">
                <a:latin typeface="Arial"/>
                <a:cs typeface="Arial"/>
              </a:rPr>
              <a:t>mesmo </a:t>
            </a:r>
            <a:r>
              <a:rPr sz="2050" spc="20" dirty="0">
                <a:latin typeface="Arial"/>
                <a:cs typeface="Arial"/>
              </a:rPr>
              <a:t>número de  </a:t>
            </a:r>
            <a:r>
              <a:rPr sz="2050" spc="15" dirty="0">
                <a:latin typeface="Arial"/>
                <a:cs typeface="Arial"/>
              </a:rPr>
              <a:t>átomos </a:t>
            </a:r>
            <a:r>
              <a:rPr sz="2050" spc="20" dirty="0">
                <a:latin typeface="Arial"/>
                <a:cs typeface="Arial"/>
              </a:rPr>
              <a:t>(Número de </a:t>
            </a:r>
            <a:r>
              <a:rPr sz="2050" spc="15" dirty="0">
                <a:latin typeface="Arial"/>
                <a:cs typeface="Arial"/>
              </a:rPr>
              <a:t>Avogrado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6,022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x10</a:t>
            </a:r>
            <a:r>
              <a:rPr sz="2100" b="1" spc="15" baseline="23809" dirty="0">
                <a:solidFill>
                  <a:srgbClr val="0000FF"/>
                </a:solidFill>
                <a:latin typeface="Arial"/>
                <a:cs typeface="Arial"/>
              </a:rPr>
              <a:t>23</a:t>
            </a:r>
            <a:r>
              <a:rPr sz="2100" b="1" spc="247" baseline="238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átomos</a:t>
            </a:r>
            <a:r>
              <a:rPr sz="2050" spc="15" dirty="0"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087" y="100075"/>
            <a:ext cx="57118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FFC000"/>
                </a:solidFill>
              </a:rPr>
              <a:t>1 Mol </a:t>
            </a:r>
            <a:r>
              <a:rPr spc="15" dirty="0"/>
              <a:t>de Diferentes</a:t>
            </a:r>
            <a:r>
              <a:rPr spc="-15" dirty="0"/>
              <a:t> </a:t>
            </a:r>
            <a:r>
              <a:rPr spc="15" dirty="0"/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5076" y="1605787"/>
            <a:ext cx="86677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185">
              <a:lnSpc>
                <a:spcPct val="101499"/>
              </a:lnSpc>
              <a:spcBef>
                <a:spcPts val="95"/>
              </a:spcBef>
            </a:pPr>
            <a:r>
              <a:rPr sz="1950" spc="15" dirty="0">
                <a:solidFill>
                  <a:srgbClr val="F8F8F8"/>
                </a:solidFill>
                <a:latin typeface="Arial"/>
                <a:cs typeface="Arial"/>
              </a:rPr>
              <a:t>32g  en</a:t>
            </a:r>
            <a:r>
              <a:rPr sz="1950" spc="20" dirty="0">
                <a:solidFill>
                  <a:srgbClr val="F8F8F8"/>
                </a:solidFill>
                <a:latin typeface="Arial"/>
                <a:cs typeface="Arial"/>
              </a:rPr>
              <a:t>x</a:t>
            </a:r>
            <a:r>
              <a:rPr sz="1950" spc="10" dirty="0">
                <a:solidFill>
                  <a:srgbClr val="F8F8F8"/>
                </a:solidFill>
                <a:latin typeface="Arial"/>
                <a:cs typeface="Arial"/>
              </a:rPr>
              <a:t>ofre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303" y="1605787"/>
            <a:ext cx="93662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5110">
              <a:lnSpc>
                <a:spcPct val="101499"/>
              </a:lnSpc>
              <a:spcBef>
                <a:spcPts val="95"/>
              </a:spcBef>
            </a:pPr>
            <a:r>
              <a:rPr sz="1950" spc="15" dirty="0">
                <a:solidFill>
                  <a:srgbClr val="F8F8F8"/>
                </a:solidFill>
                <a:latin typeface="Arial"/>
                <a:cs typeface="Arial"/>
              </a:rPr>
              <a:t>12g  </a:t>
            </a:r>
            <a:r>
              <a:rPr sz="1950" spc="20" dirty="0">
                <a:solidFill>
                  <a:srgbClr val="F8F8F8"/>
                </a:solidFill>
                <a:latin typeface="Arial"/>
                <a:cs typeface="Arial"/>
              </a:rPr>
              <a:t>c</a:t>
            </a:r>
            <a:r>
              <a:rPr sz="1950" spc="15" dirty="0">
                <a:solidFill>
                  <a:srgbClr val="F8F8F8"/>
                </a:solidFill>
                <a:latin typeface="Arial"/>
                <a:cs typeface="Arial"/>
              </a:rPr>
              <a:t>arbono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57427" y="1510284"/>
            <a:ext cx="9179052" cy="478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57589" y="6257033"/>
            <a:ext cx="100520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"/>
                <a:cs typeface="Arial"/>
              </a:rPr>
              <a:t>201g</a:t>
            </a:r>
            <a:endParaRPr sz="19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Arial"/>
                <a:cs typeface="Arial"/>
              </a:rPr>
              <a:t>mercúrio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4558" y="6257033"/>
            <a:ext cx="92138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"/>
                <a:cs typeface="Arial"/>
              </a:rPr>
              <a:t>207g</a:t>
            </a:r>
            <a:endParaRPr sz="19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20" dirty="0">
                <a:latin typeface="Arial"/>
                <a:cs typeface="Arial"/>
              </a:rPr>
              <a:t>c</a:t>
            </a:r>
            <a:r>
              <a:rPr sz="1950" spc="15" dirty="0">
                <a:latin typeface="Arial"/>
                <a:cs typeface="Arial"/>
              </a:rPr>
              <a:t>humbo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4155" y="6257033"/>
            <a:ext cx="65595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775">
              <a:lnSpc>
                <a:spcPct val="101499"/>
              </a:lnSpc>
              <a:spcBef>
                <a:spcPts val="95"/>
              </a:spcBef>
            </a:pPr>
            <a:r>
              <a:rPr sz="1950" spc="15" dirty="0">
                <a:latin typeface="Arial"/>
                <a:cs typeface="Arial"/>
              </a:rPr>
              <a:t>64g  </a:t>
            </a:r>
            <a:r>
              <a:rPr sz="1950" spc="20" dirty="0">
                <a:latin typeface="Arial"/>
                <a:cs typeface="Arial"/>
              </a:rPr>
              <a:t>c</a:t>
            </a:r>
            <a:r>
              <a:rPr sz="1950" spc="15" dirty="0">
                <a:latin typeface="Arial"/>
                <a:cs typeface="Arial"/>
              </a:rPr>
              <a:t>obre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8A8EE-D275-47C8-AB53-10E4E277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100" y="123825"/>
            <a:ext cx="9089390" cy="469359"/>
          </a:xfrm>
        </p:spPr>
        <p:txBody>
          <a:bodyPr/>
          <a:lstStyle/>
          <a:p>
            <a:r>
              <a:rPr lang="pt-BR" dirty="0"/>
              <a:t>Nas últimas aulas...</a:t>
            </a:r>
          </a:p>
        </p:txBody>
      </p:sp>
    </p:spTree>
    <p:extLst>
      <p:ext uri="{BB962C8B-B14F-4D97-AF65-F5344CB8AC3E}">
        <p14:creationId xmlns:p14="http://schemas.microsoft.com/office/powerpoint/2010/main" val="188018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087" y="100075"/>
            <a:ext cx="57118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1 Mol de Diferentes</a:t>
            </a:r>
            <a:r>
              <a:rPr spc="-15" dirty="0"/>
              <a:t> </a:t>
            </a:r>
            <a:r>
              <a:rPr spc="15" dirty="0"/>
              <a:t>Elementos</a:t>
            </a:r>
          </a:p>
        </p:txBody>
      </p:sp>
      <p:sp>
        <p:nvSpPr>
          <p:cNvPr id="4" name="object 4"/>
          <p:cNvSpPr/>
          <p:nvPr/>
        </p:nvSpPr>
        <p:spPr>
          <a:xfrm>
            <a:off x="800100" y="1240536"/>
            <a:ext cx="9067800" cy="1277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2480" y="1232916"/>
            <a:ext cx="9083040" cy="1285240"/>
          </a:xfrm>
          <a:custGeom>
            <a:avLst/>
            <a:gdLst/>
            <a:ahLst/>
            <a:cxnLst/>
            <a:rect l="l" t="t" r="r" b="b"/>
            <a:pathLst>
              <a:path w="9083040" h="1285239">
                <a:moveTo>
                  <a:pt x="9083040" y="1284732"/>
                </a:moveTo>
                <a:lnTo>
                  <a:pt x="9083040" y="0"/>
                </a:lnTo>
                <a:lnTo>
                  <a:pt x="0" y="0"/>
                </a:lnTo>
                <a:lnTo>
                  <a:pt x="0" y="1284732"/>
                </a:lnTo>
                <a:lnTo>
                  <a:pt x="7620" y="1284732"/>
                </a:lnTo>
                <a:lnTo>
                  <a:pt x="7620" y="13716"/>
                </a:lnTo>
                <a:lnTo>
                  <a:pt x="15240" y="7620"/>
                </a:lnTo>
                <a:lnTo>
                  <a:pt x="15240" y="13716"/>
                </a:lnTo>
                <a:lnTo>
                  <a:pt x="9067800" y="13716"/>
                </a:lnTo>
                <a:lnTo>
                  <a:pt x="9067800" y="7620"/>
                </a:lnTo>
                <a:lnTo>
                  <a:pt x="9075420" y="13716"/>
                </a:lnTo>
                <a:lnTo>
                  <a:pt x="9075420" y="1284732"/>
                </a:lnTo>
                <a:lnTo>
                  <a:pt x="9083040" y="1284732"/>
                </a:lnTo>
                <a:close/>
              </a:path>
              <a:path w="9083040" h="1285239">
                <a:moveTo>
                  <a:pt x="15240" y="13716"/>
                </a:moveTo>
                <a:lnTo>
                  <a:pt x="15240" y="7620"/>
                </a:lnTo>
                <a:lnTo>
                  <a:pt x="7620" y="13716"/>
                </a:lnTo>
                <a:lnTo>
                  <a:pt x="15240" y="13716"/>
                </a:lnTo>
                <a:close/>
              </a:path>
              <a:path w="9083040" h="1285239">
                <a:moveTo>
                  <a:pt x="15240" y="1284732"/>
                </a:moveTo>
                <a:lnTo>
                  <a:pt x="15240" y="13716"/>
                </a:lnTo>
                <a:lnTo>
                  <a:pt x="7620" y="13716"/>
                </a:lnTo>
                <a:lnTo>
                  <a:pt x="7620" y="1284732"/>
                </a:lnTo>
                <a:lnTo>
                  <a:pt x="15240" y="1284732"/>
                </a:lnTo>
                <a:close/>
              </a:path>
              <a:path w="9083040" h="1285239">
                <a:moveTo>
                  <a:pt x="9075420" y="13716"/>
                </a:moveTo>
                <a:lnTo>
                  <a:pt x="9067800" y="7620"/>
                </a:lnTo>
                <a:lnTo>
                  <a:pt x="9067800" y="13716"/>
                </a:lnTo>
                <a:lnTo>
                  <a:pt x="9075420" y="13716"/>
                </a:lnTo>
                <a:close/>
              </a:path>
              <a:path w="9083040" h="1285239">
                <a:moveTo>
                  <a:pt x="9075420" y="1284732"/>
                </a:moveTo>
                <a:lnTo>
                  <a:pt x="9075420" y="13716"/>
                </a:lnTo>
                <a:lnTo>
                  <a:pt x="9067800" y="13716"/>
                </a:lnTo>
                <a:lnTo>
                  <a:pt x="9067800" y="1284732"/>
                </a:lnTo>
                <a:lnTo>
                  <a:pt x="9075420" y="1284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00100" y="2517647"/>
            <a:ext cx="9067800" cy="2517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00100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867900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0100" y="5035295"/>
            <a:ext cx="9067800" cy="1633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92480" y="5035296"/>
            <a:ext cx="9083040" cy="1641475"/>
          </a:xfrm>
          <a:custGeom>
            <a:avLst/>
            <a:gdLst/>
            <a:ahLst/>
            <a:cxnLst/>
            <a:rect l="l" t="t" r="r" b="b"/>
            <a:pathLst>
              <a:path w="9083040" h="1641475">
                <a:moveTo>
                  <a:pt x="15240" y="1627632"/>
                </a:moveTo>
                <a:lnTo>
                  <a:pt x="15240" y="0"/>
                </a:lnTo>
                <a:lnTo>
                  <a:pt x="0" y="0"/>
                </a:lnTo>
                <a:lnTo>
                  <a:pt x="0" y="1641348"/>
                </a:lnTo>
                <a:lnTo>
                  <a:pt x="7620" y="1641348"/>
                </a:lnTo>
                <a:lnTo>
                  <a:pt x="7620" y="1627632"/>
                </a:lnTo>
                <a:lnTo>
                  <a:pt x="15240" y="1627632"/>
                </a:lnTo>
                <a:close/>
              </a:path>
              <a:path w="9083040" h="1641475">
                <a:moveTo>
                  <a:pt x="9075420" y="1627632"/>
                </a:moveTo>
                <a:lnTo>
                  <a:pt x="7620" y="1627632"/>
                </a:lnTo>
                <a:lnTo>
                  <a:pt x="15240" y="1633728"/>
                </a:lnTo>
                <a:lnTo>
                  <a:pt x="15240" y="1641348"/>
                </a:lnTo>
                <a:lnTo>
                  <a:pt x="9067800" y="1641348"/>
                </a:lnTo>
                <a:lnTo>
                  <a:pt x="9067800" y="1633728"/>
                </a:lnTo>
                <a:lnTo>
                  <a:pt x="9075420" y="1627632"/>
                </a:lnTo>
                <a:close/>
              </a:path>
              <a:path w="9083040" h="1641475">
                <a:moveTo>
                  <a:pt x="15240" y="1641348"/>
                </a:moveTo>
                <a:lnTo>
                  <a:pt x="15240" y="1633728"/>
                </a:lnTo>
                <a:lnTo>
                  <a:pt x="7620" y="1627632"/>
                </a:lnTo>
                <a:lnTo>
                  <a:pt x="7620" y="1641348"/>
                </a:lnTo>
                <a:lnTo>
                  <a:pt x="15240" y="1641348"/>
                </a:lnTo>
                <a:close/>
              </a:path>
              <a:path w="9083040" h="1641475">
                <a:moveTo>
                  <a:pt x="9083040" y="1641348"/>
                </a:moveTo>
                <a:lnTo>
                  <a:pt x="9083040" y="0"/>
                </a:lnTo>
                <a:lnTo>
                  <a:pt x="9067800" y="0"/>
                </a:lnTo>
                <a:lnTo>
                  <a:pt x="9067800" y="1627632"/>
                </a:lnTo>
                <a:lnTo>
                  <a:pt x="9075420" y="1627632"/>
                </a:lnTo>
                <a:lnTo>
                  <a:pt x="9075420" y="1641348"/>
                </a:lnTo>
                <a:lnTo>
                  <a:pt x="9083040" y="1641348"/>
                </a:lnTo>
                <a:close/>
              </a:path>
              <a:path w="9083040" h="1641475">
                <a:moveTo>
                  <a:pt x="9075420" y="1641348"/>
                </a:moveTo>
                <a:lnTo>
                  <a:pt x="9075420" y="1627632"/>
                </a:lnTo>
                <a:lnTo>
                  <a:pt x="9067800" y="1633728"/>
                </a:lnTo>
                <a:lnTo>
                  <a:pt x="9067800" y="1641348"/>
                </a:lnTo>
                <a:lnTo>
                  <a:pt x="907542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01040" y="1178052"/>
            <a:ext cx="4308475" cy="472440"/>
          </a:xfrm>
          <a:custGeom>
            <a:avLst/>
            <a:gdLst/>
            <a:ahLst/>
            <a:cxnLst/>
            <a:rect l="l" t="t" r="r" b="b"/>
            <a:pathLst>
              <a:path w="4308475" h="472439">
                <a:moveTo>
                  <a:pt x="4308348" y="466344"/>
                </a:moveTo>
                <a:lnTo>
                  <a:pt x="4308348" y="6096"/>
                </a:lnTo>
                <a:lnTo>
                  <a:pt x="4302252" y="0"/>
                </a:lnTo>
                <a:lnTo>
                  <a:pt x="7620" y="0"/>
                </a:lnTo>
                <a:lnTo>
                  <a:pt x="0" y="6096"/>
                </a:lnTo>
                <a:lnTo>
                  <a:pt x="0" y="466344"/>
                </a:lnTo>
                <a:lnTo>
                  <a:pt x="7620" y="472440"/>
                </a:lnTo>
                <a:lnTo>
                  <a:pt x="15240" y="472440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4280916" y="27432"/>
                </a:lnTo>
                <a:lnTo>
                  <a:pt x="4280916" y="13716"/>
                </a:lnTo>
                <a:lnTo>
                  <a:pt x="4294632" y="27432"/>
                </a:lnTo>
                <a:lnTo>
                  <a:pt x="4294632" y="472440"/>
                </a:lnTo>
                <a:lnTo>
                  <a:pt x="4302252" y="472440"/>
                </a:lnTo>
                <a:lnTo>
                  <a:pt x="4308348" y="466344"/>
                </a:lnTo>
                <a:close/>
              </a:path>
              <a:path w="4308475" h="472439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4308475" h="472439">
                <a:moveTo>
                  <a:pt x="28956" y="445008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445008"/>
                </a:lnTo>
                <a:lnTo>
                  <a:pt x="28956" y="445008"/>
                </a:lnTo>
                <a:close/>
              </a:path>
              <a:path w="4308475" h="472439">
                <a:moveTo>
                  <a:pt x="4294632" y="445008"/>
                </a:moveTo>
                <a:lnTo>
                  <a:pt x="15240" y="445008"/>
                </a:lnTo>
                <a:lnTo>
                  <a:pt x="28956" y="458724"/>
                </a:lnTo>
                <a:lnTo>
                  <a:pt x="28956" y="472440"/>
                </a:lnTo>
                <a:lnTo>
                  <a:pt x="4280916" y="472440"/>
                </a:lnTo>
                <a:lnTo>
                  <a:pt x="4280916" y="458724"/>
                </a:lnTo>
                <a:lnTo>
                  <a:pt x="4294632" y="445008"/>
                </a:lnTo>
                <a:close/>
              </a:path>
              <a:path w="4308475" h="472439">
                <a:moveTo>
                  <a:pt x="28956" y="472440"/>
                </a:moveTo>
                <a:lnTo>
                  <a:pt x="28956" y="458724"/>
                </a:lnTo>
                <a:lnTo>
                  <a:pt x="15240" y="445008"/>
                </a:lnTo>
                <a:lnTo>
                  <a:pt x="15240" y="472440"/>
                </a:lnTo>
                <a:lnTo>
                  <a:pt x="28956" y="472440"/>
                </a:lnTo>
                <a:close/>
              </a:path>
              <a:path w="4308475" h="472439">
                <a:moveTo>
                  <a:pt x="4294632" y="27432"/>
                </a:moveTo>
                <a:lnTo>
                  <a:pt x="4280916" y="13716"/>
                </a:lnTo>
                <a:lnTo>
                  <a:pt x="4280916" y="27432"/>
                </a:lnTo>
                <a:lnTo>
                  <a:pt x="4294632" y="27432"/>
                </a:lnTo>
                <a:close/>
              </a:path>
              <a:path w="4308475" h="472439">
                <a:moveTo>
                  <a:pt x="4294632" y="445008"/>
                </a:moveTo>
                <a:lnTo>
                  <a:pt x="4294632" y="27432"/>
                </a:lnTo>
                <a:lnTo>
                  <a:pt x="4280916" y="27432"/>
                </a:lnTo>
                <a:lnTo>
                  <a:pt x="4280916" y="445008"/>
                </a:lnTo>
                <a:lnTo>
                  <a:pt x="4294632" y="445008"/>
                </a:lnTo>
                <a:close/>
              </a:path>
              <a:path w="4308475" h="472439">
                <a:moveTo>
                  <a:pt x="4294632" y="472440"/>
                </a:moveTo>
                <a:lnTo>
                  <a:pt x="4294632" y="445008"/>
                </a:lnTo>
                <a:lnTo>
                  <a:pt x="4280916" y="458724"/>
                </a:lnTo>
                <a:lnTo>
                  <a:pt x="4280916" y="472440"/>
                </a:lnTo>
                <a:lnTo>
                  <a:pt x="4294632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994404" y="3692652"/>
            <a:ext cx="2848610" cy="760730"/>
          </a:xfrm>
          <a:custGeom>
            <a:avLst/>
            <a:gdLst/>
            <a:ahLst/>
            <a:cxnLst/>
            <a:rect l="l" t="t" r="r" b="b"/>
            <a:pathLst>
              <a:path w="2848609" h="760729">
                <a:moveTo>
                  <a:pt x="2848356" y="757428"/>
                </a:moveTo>
                <a:lnTo>
                  <a:pt x="2848356" y="3048"/>
                </a:lnTo>
                <a:lnTo>
                  <a:pt x="2845308" y="0"/>
                </a:lnTo>
                <a:lnTo>
                  <a:pt x="3048" y="0"/>
                </a:lnTo>
                <a:lnTo>
                  <a:pt x="0" y="3048"/>
                </a:lnTo>
                <a:lnTo>
                  <a:pt x="0" y="757428"/>
                </a:lnTo>
                <a:lnTo>
                  <a:pt x="3048" y="760476"/>
                </a:lnTo>
                <a:lnTo>
                  <a:pt x="7620" y="760476"/>
                </a:lnTo>
                <a:lnTo>
                  <a:pt x="7620" y="15240"/>
                </a:lnTo>
                <a:lnTo>
                  <a:pt x="15240" y="7620"/>
                </a:lnTo>
                <a:lnTo>
                  <a:pt x="15240" y="15240"/>
                </a:lnTo>
                <a:lnTo>
                  <a:pt x="2834640" y="15240"/>
                </a:lnTo>
                <a:lnTo>
                  <a:pt x="2834640" y="7620"/>
                </a:lnTo>
                <a:lnTo>
                  <a:pt x="2840736" y="15240"/>
                </a:lnTo>
                <a:lnTo>
                  <a:pt x="2840736" y="760476"/>
                </a:lnTo>
                <a:lnTo>
                  <a:pt x="2845308" y="760476"/>
                </a:lnTo>
                <a:lnTo>
                  <a:pt x="2848356" y="757428"/>
                </a:lnTo>
                <a:close/>
              </a:path>
              <a:path w="2848609" h="760729">
                <a:moveTo>
                  <a:pt x="15240" y="15240"/>
                </a:moveTo>
                <a:lnTo>
                  <a:pt x="15240" y="7620"/>
                </a:lnTo>
                <a:lnTo>
                  <a:pt x="7620" y="15240"/>
                </a:lnTo>
                <a:lnTo>
                  <a:pt x="15240" y="15240"/>
                </a:lnTo>
                <a:close/>
              </a:path>
              <a:path w="2848609" h="760729">
                <a:moveTo>
                  <a:pt x="15240" y="746760"/>
                </a:moveTo>
                <a:lnTo>
                  <a:pt x="15240" y="15240"/>
                </a:lnTo>
                <a:lnTo>
                  <a:pt x="7620" y="15240"/>
                </a:lnTo>
                <a:lnTo>
                  <a:pt x="7620" y="746760"/>
                </a:lnTo>
                <a:lnTo>
                  <a:pt x="15240" y="746760"/>
                </a:lnTo>
                <a:close/>
              </a:path>
              <a:path w="2848609" h="760729">
                <a:moveTo>
                  <a:pt x="2840736" y="746760"/>
                </a:moveTo>
                <a:lnTo>
                  <a:pt x="7620" y="746760"/>
                </a:lnTo>
                <a:lnTo>
                  <a:pt x="15240" y="754380"/>
                </a:lnTo>
                <a:lnTo>
                  <a:pt x="15240" y="760476"/>
                </a:lnTo>
                <a:lnTo>
                  <a:pt x="2834640" y="760476"/>
                </a:lnTo>
                <a:lnTo>
                  <a:pt x="2834640" y="754380"/>
                </a:lnTo>
                <a:lnTo>
                  <a:pt x="2840736" y="746760"/>
                </a:lnTo>
                <a:close/>
              </a:path>
              <a:path w="2848609" h="760729">
                <a:moveTo>
                  <a:pt x="15240" y="760476"/>
                </a:moveTo>
                <a:lnTo>
                  <a:pt x="15240" y="754380"/>
                </a:lnTo>
                <a:lnTo>
                  <a:pt x="7620" y="746760"/>
                </a:lnTo>
                <a:lnTo>
                  <a:pt x="7620" y="760476"/>
                </a:lnTo>
                <a:lnTo>
                  <a:pt x="15240" y="760476"/>
                </a:lnTo>
                <a:close/>
              </a:path>
              <a:path w="2848609" h="760729">
                <a:moveTo>
                  <a:pt x="2840736" y="15240"/>
                </a:moveTo>
                <a:lnTo>
                  <a:pt x="2834640" y="7620"/>
                </a:lnTo>
                <a:lnTo>
                  <a:pt x="2834640" y="15240"/>
                </a:lnTo>
                <a:lnTo>
                  <a:pt x="2840736" y="15240"/>
                </a:lnTo>
                <a:close/>
              </a:path>
              <a:path w="2848609" h="760729">
                <a:moveTo>
                  <a:pt x="2840736" y="746760"/>
                </a:moveTo>
                <a:lnTo>
                  <a:pt x="2840736" y="15240"/>
                </a:lnTo>
                <a:lnTo>
                  <a:pt x="2834640" y="15240"/>
                </a:lnTo>
                <a:lnTo>
                  <a:pt x="2834640" y="746760"/>
                </a:lnTo>
                <a:lnTo>
                  <a:pt x="2840736" y="746760"/>
                </a:lnTo>
                <a:close/>
              </a:path>
              <a:path w="2848609" h="760729">
                <a:moveTo>
                  <a:pt x="2840736" y="760476"/>
                </a:moveTo>
                <a:lnTo>
                  <a:pt x="2840736" y="746760"/>
                </a:lnTo>
                <a:lnTo>
                  <a:pt x="2834640" y="754380"/>
                </a:lnTo>
                <a:lnTo>
                  <a:pt x="2834640" y="760476"/>
                </a:lnTo>
                <a:lnTo>
                  <a:pt x="2840736" y="760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002023" y="4074414"/>
            <a:ext cx="2833370" cy="0"/>
          </a:xfrm>
          <a:custGeom>
            <a:avLst/>
            <a:gdLst/>
            <a:ahLst/>
            <a:cxnLst/>
            <a:rect l="l" t="t" r="r" b="b"/>
            <a:pathLst>
              <a:path w="2833370">
                <a:moveTo>
                  <a:pt x="0" y="0"/>
                </a:moveTo>
                <a:lnTo>
                  <a:pt x="283311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3119" y="1221739"/>
            <a:ext cx="9023985" cy="587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moles </a:t>
            </a:r>
            <a:r>
              <a:rPr sz="2050" b="1" spc="25" dirty="0">
                <a:latin typeface="Arial"/>
                <a:cs typeface="Arial"/>
              </a:rPr>
              <a:t>em</a:t>
            </a:r>
            <a:r>
              <a:rPr sz="2050" b="1" spc="5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15" dirty="0">
                <a:latin typeface="Arial"/>
                <a:cs typeface="Arial"/>
              </a:rPr>
              <a:t>Quantos átomos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Fe estão presentes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3,0 </a:t>
            </a:r>
            <a:r>
              <a:rPr sz="2050" spc="20" dirty="0">
                <a:latin typeface="Arial"/>
                <a:cs typeface="Arial"/>
              </a:rPr>
              <a:t>moles de </a:t>
            </a:r>
            <a:r>
              <a:rPr sz="2050" spc="15" dirty="0">
                <a:latin typeface="Arial"/>
                <a:cs typeface="Arial"/>
              </a:rPr>
              <a:t>metal</a:t>
            </a:r>
            <a:r>
              <a:rPr sz="2050" spc="17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Fe?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  <a:tabLst>
                <a:tab pos="370205" algn="l"/>
                <a:tab pos="1355090" algn="l"/>
                <a:tab pos="1656714" algn="l"/>
                <a:tab pos="2834640" algn="l"/>
                <a:tab pos="3285490" algn="l"/>
                <a:tab pos="4358005" algn="l"/>
                <a:tab pos="4807585" algn="l"/>
                <a:tab pos="5495290" algn="l"/>
                <a:tab pos="5946140" algn="l"/>
                <a:tab pos="7329805" algn="l"/>
                <a:tab pos="8833485" algn="l"/>
              </a:tabLst>
            </a:pPr>
            <a:r>
              <a:rPr sz="2050" spc="25" dirty="0">
                <a:latin typeface="Arial"/>
                <a:cs typeface="Arial"/>
              </a:rPr>
              <a:t>O	c</a:t>
            </a:r>
            <a:r>
              <a:rPr sz="2050" spc="15" dirty="0">
                <a:latin typeface="Arial"/>
                <a:cs typeface="Arial"/>
              </a:rPr>
              <a:t>álcu</a:t>
            </a:r>
            <a:r>
              <a:rPr sz="2050" spc="20" dirty="0">
                <a:latin typeface="Arial"/>
                <a:cs typeface="Arial"/>
              </a:rPr>
              <a:t>lo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b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esc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5" dirty="0">
                <a:latin typeface="Arial"/>
                <a:cs typeface="Arial"/>
              </a:rPr>
              <a:t>l</a:t>
            </a:r>
            <a:r>
              <a:rPr sz="2050" spc="30" dirty="0">
                <a:latin typeface="Arial"/>
                <a:cs typeface="Arial"/>
              </a:rPr>
              <a:t>h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co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v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rs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pro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ri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d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.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A  relação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5415" algn="ctr">
              <a:lnSpc>
                <a:spcPct val="100000"/>
              </a:lnSpc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 marL="145415" algn="ctr">
              <a:lnSpc>
                <a:spcPct val="100000"/>
              </a:lnSpc>
              <a:spcBef>
                <a:spcPts val="45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050" b="1" spc="15" dirty="0">
                <a:latin typeface="Arial"/>
                <a:cs typeface="Arial"/>
              </a:rPr>
              <a:t>Sabendo-se</a:t>
            </a:r>
            <a:r>
              <a:rPr sz="2050" b="1" spc="6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que: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 </a:t>
            </a:r>
            <a:r>
              <a:rPr sz="2050" spc="15" dirty="0">
                <a:latin typeface="Arial"/>
                <a:cs typeface="Arial"/>
              </a:rPr>
              <a:t>Fe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latin typeface="Arial"/>
                <a:cs typeface="Arial"/>
              </a:rPr>
              <a:t>Usando-se </a:t>
            </a:r>
            <a:r>
              <a:rPr sz="2050" b="1" spc="20" dirty="0">
                <a:latin typeface="Arial"/>
                <a:cs typeface="Arial"/>
              </a:rPr>
              <a:t>o </a:t>
            </a:r>
            <a:r>
              <a:rPr sz="2050" b="1" spc="15" dirty="0">
                <a:latin typeface="Arial"/>
                <a:cs typeface="Arial"/>
              </a:rPr>
              <a:t>fator de</a:t>
            </a:r>
            <a:r>
              <a:rPr sz="2050" b="1" spc="8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conversão: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número de </a:t>
            </a:r>
            <a:r>
              <a:rPr sz="2050" spc="15" dirty="0">
                <a:latin typeface="Arial"/>
                <a:cs typeface="Arial"/>
              </a:rPr>
              <a:t>átomos Fe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3,0 </a:t>
            </a:r>
            <a:r>
              <a:rPr sz="2050" spc="20" dirty="0">
                <a:latin typeface="Arial"/>
                <a:cs typeface="Arial"/>
              </a:rPr>
              <a:t>mol </a:t>
            </a:r>
            <a:r>
              <a:rPr sz="2050" spc="15" dirty="0">
                <a:latin typeface="Arial"/>
                <a:cs typeface="Arial"/>
              </a:rPr>
              <a:t>Fe x 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 marL="5153025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spc="15" dirty="0">
                <a:latin typeface="Arial"/>
                <a:cs typeface="Arial"/>
              </a:rPr>
              <a:t> Fe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760345">
              <a:lnSpc>
                <a:spcPct val="100000"/>
              </a:lnSpc>
            </a:pP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1,8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2100" b="1" spc="7" baseline="23809" dirty="0">
                <a:solidFill>
                  <a:srgbClr val="0000FF"/>
                </a:solidFill>
                <a:latin typeface="Arial"/>
                <a:cs typeface="Arial"/>
              </a:rPr>
              <a:t>24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átomos</a:t>
            </a:r>
            <a:r>
              <a:rPr sz="2050" b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0848" y="6140958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2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269736" y="6124956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30480"/>
                </a:moveTo>
                <a:lnTo>
                  <a:pt x="315468" y="0"/>
                </a:lnTo>
                <a:lnTo>
                  <a:pt x="0" y="315468"/>
                </a:lnTo>
                <a:lnTo>
                  <a:pt x="30480" y="344424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379976" y="5811012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4">
                <a:moveTo>
                  <a:pt x="345948" y="28956"/>
                </a:moveTo>
                <a:lnTo>
                  <a:pt x="315468" y="0"/>
                </a:lnTo>
                <a:lnTo>
                  <a:pt x="0" y="313944"/>
                </a:lnTo>
                <a:lnTo>
                  <a:pt x="30480" y="344424"/>
                </a:lnTo>
                <a:lnTo>
                  <a:pt x="345948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515867" y="6676644"/>
            <a:ext cx="3019425" cy="501650"/>
          </a:xfrm>
          <a:custGeom>
            <a:avLst/>
            <a:gdLst/>
            <a:ahLst/>
            <a:cxnLst/>
            <a:rect l="l" t="t" r="r" b="b"/>
            <a:pathLst>
              <a:path w="3019425" h="501650">
                <a:moveTo>
                  <a:pt x="3019044" y="495300"/>
                </a:moveTo>
                <a:lnTo>
                  <a:pt x="3019044" y="7620"/>
                </a:lnTo>
                <a:lnTo>
                  <a:pt x="3012948" y="0"/>
                </a:lnTo>
                <a:lnTo>
                  <a:pt x="6096" y="0"/>
                </a:lnTo>
                <a:lnTo>
                  <a:pt x="0" y="7620"/>
                </a:lnTo>
                <a:lnTo>
                  <a:pt x="0" y="495300"/>
                </a:lnTo>
                <a:lnTo>
                  <a:pt x="6096" y="501396"/>
                </a:lnTo>
                <a:lnTo>
                  <a:pt x="13716" y="501396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2991612" y="28956"/>
                </a:lnTo>
                <a:lnTo>
                  <a:pt x="2991612" y="15240"/>
                </a:lnTo>
                <a:lnTo>
                  <a:pt x="3005328" y="28956"/>
                </a:lnTo>
                <a:lnTo>
                  <a:pt x="3005328" y="501396"/>
                </a:lnTo>
                <a:lnTo>
                  <a:pt x="3012948" y="501396"/>
                </a:lnTo>
                <a:lnTo>
                  <a:pt x="3019044" y="495300"/>
                </a:lnTo>
                <a:close/>
              </a:path>
              <a:path w="3019425" h="501650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3019425" h="501650">
                <a:moveTo>
                  <a:pt x="27432" y="472440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3019425" h="501650">
                <a:moveTo>
                  <a:pt x="3005328" y="472440"/>
                </a:moveTo>
                <a:lnTo>
                  <a:pt x="13716" y="472440"/>
                </a:lnTo>
                <a:lnTo>
                  <a:pt x="27432" y="487680"/>
                </a:lnTo>
                <a:lnTo>
                  <a:pt x="27432" y="501396"/>
                </a:lnTo>
                <a:lnTo>
                  <a:pt x="2991612" y="501396"/>
                </a:lnTo>
                <a:lnTo>
                  <a:pt x="2991612" y="487680"/>
                </a:lnTo>
                <a:lnTo>
                  <a:pt x="3005328" y="472440"/>
                </a:lnTo>
                <a:close/>
              </a:path>
              <a:path w="3019425" h="501650">
                <a:moveTo>
                  <a:pt x="27432" y="501396"/>
                </a:moveTo>
                <a:lnTo>
                  <a:pt x="27432" y="487680"/>
                </a:lnTo>
                <a:lnTo>
                  <a:pt x="13716" y="472440"/>
                </a:lnTo>
                <a:lnTo>
                  <a:pt x="13716" y="501396"/>
                </a:lnTo>
                <a:lnTo>
                  <a:pt x="27432" y="501396"/>
                </a:lnTo>
                <a:close/>
              </a:path>
              <a:path w="3019425" h="501650">
                <a:moveTo>
                  <a:pt x="3005328" y="28956"/>
                </a:moveTo>
                <a:lnTo>
                  <a:pt x="2991612" y="15240"/>
                </a:lnTo>
                <a:lnTo>
                  <a:pt x="2991612" y="28956"/>
                </a:lnTo>
                <a:lnTo>
                  <a:pt x="3005328" y="28956"/>
                </a:lnTo>
                <a:close/>
              </a:path>
              <a:path w="3019425" h="501650">
                <a:moveTo>
                  <a:pt x="3005328" y="472440"/>
                </a:moveTo>
                <a:lnTo>
                  <a:pt x="3005328" y="28956"/>
                </a:lnTo>
                <a:lnTo>
                  <a:pt x="2991612" y="28956"/>
                </a:lnTo>
                <a:lnTo>
                  <a:pt x="2991612" y="472440"/>
                </a:lnTo>
                <a:lnTo>
                  <a:pt x="3005328" y="472440"/>
                </a:lnTo>
                <a:close/>
              </a:path>
              <a:path w="3019425" h="501650">
                <a:moveTo>
                  <a:pt x="3005328" y="501396"/>
                </a:moveTo>
                <a:lnTo>
                  <a:pt x="3005328" y="472440"/>
                </a:lnTo>
                <a:lnTo>
                  <a:pt x="2991612" y="487680"/>
                </a:lnTo>
                <a:lnTo>
                  <a:pt x="2991612" y="501396"/>
                </a:lnTo>
                <a:lnTo>
                  <a:pt x="3005328" y="5013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29996" y="1178052"/>
            <a:ext cx="4307205" cy="472440"/>
          </a:xfrm>
          <a:custGeom>
            <a:avLst/>
            <a:gdLst/>
            <a:ahLst/>
            <a:cxnLst/>
            <a:rect l="l" t="t" r="r" b="b"/>
            <a:pathLst>
              <a:path w="4307205" h="472439">
                <a:moveTo>
                  <a:pt x="4306824" y="466344"/>
                </a:moveTo>
                <a:lnTo>
                  <a:pt x="4306824" y="6096"/>
                </a:lnTo>
                <a:lnTo>
                  <a:pt x="4300728" y="0"/>
                </a:lnTo>
                <a:lnTo>
                  <a:pt x="6096" y="0"/>
                </a:lnTo>
                <a:lnTo>
                  <a:pt x="0" y="6096"/>
                </a:lnTo>
                <a:lnTo>
                  <a:pt x="0" y="466344"/>
                </a:lnTo>
                <a:lnTo>
                  <a:pt x="6096" y="472440"/>
                </a:lnTo>
                <a:lnTo>
                  <a:pt x="13716" y="472440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4279392" y="27432"/>
                </a:lnTo>
                <a:lnTo>
                  <a:pt x="4279392" y="13716"/>
                </a:lnTo>
                <a:lnTo>
                  <a:pt x="4293108" y="27432"/>
                </a:lnTo>
                <a:lnTo>
                  <a:pt x="4293108" y="472440"/>
                </a:lnTo>
                <a:lnTo>
                  <a:pt x="4300728" y="472440"/>
                </a:lnTo>
                <a:lnTo>
                  <a:pt x="4306824" y="466344"/>
                </a:lnTo>
                <a:close/>
              </a:path>
              <a:path w="4307205" h="47243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4307205" h="472439">
                <a:moveTo>
                  <a:pt x="27432" y="445008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445008"/>
                </a:lnTo>
                <a:lnTo>
                  <a:pt x="27432" y="445008"/>
                </a:lnTo>
                <a:close/>
              </a:path>
              <a:path w="4307205" h="472439">
                <a:moveTo>
                  <a:pt x="4293108" y="445008"/>
                </a:moveTo>
                <a:lnTo>
                  <a:pt x="13716" y="445008"/>
                </a:lnTo>
                <a:lnTo>
                  <a:pt x="27432" y="458724"/>
                </a:lnTo>
                <a:lnTo>
                  <a:pt x="27432" y="472440"/>
                </a:lnTo>
                <a:lnTo>
                  <a:pt x="4279392" y="472440"/>
                </a:lnTo>
                <a:lnTo>
                  <a:pt x="4279392" y="458724"/>
                </a:lnTo>
                <a:lnTo>
                  <a:pt x="4293108" y="445008"/>
                </a:lnTo>
                <a:close/>
              </a:path>
              <a:path w="4307205" h="472439">
                <a:moveTo>
                  <a:pt x="27432" y="472440"/>
                </a:moveTo>
                <a:lnTo>
                  <a:pt x="27432" y="458724"/>
                </a:lnTo>
                <a:lnTo>
                  <a:pt x="13716" y="445008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4307205" h="472439">
                <a:moveTo>
                  <a:pt x="4293108" y="27432"/>
                </a:moveTo>
                <a:lnTo>
                  <a:pt x="4279392" y="13716"/>
                </a:lnTo>
                <a:lnTo>
                  <a:pt x="4279392" y="27432"/>
                </a:lnTo>
                <a:lnTo>
                  <a:pt x="4293108" y="27432"/>
                </a:lnTo>
                <a:close/>
              </a:path>
              <a:path w="4307205" h="472439">
                <a:moveTo>
                  <a:pt x="4293108" y="445008"/>
                </a:moveTo>
                <a:lnTo>
                  <a:pt x="4293108" y="27432"/>
                </a:lnTo>
                <a:lnTo>
                  <a:pt x="4279392" y="27432"/>
                </a:lnTo>
                <a:lnTo>
                  <a:pt x="4279392" y="445008"/>
                </a:lnTo>
                <a:lnTo>
                  <a:pt x="4293108" y="445008"/>
                </a:lnTo>
                <a:close/>
              </a:path>
              <a:path w="4307205" h="472439">
                <a:moveTo>
                  <a:pt x="4293108" y="472440"/>
                </a:moveTo>
                <a:lnTo>
                  <a:pt x="4293108" y="445008"/>
                </a:lnTo>
                <a:lnTo>
                  <a:pt x="4279392" y="458724"/>
                </a:lnTo>
                <a:lnTo>
                  <a:pt x="4279392" y="472440"/>
                </a:lnTo>
                <a:lnTo>
                  <a:pt x="4293108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221739"/>
            <a:ext cx="9009380" cy="2035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átomos </a:t>
            </a:r>
            <a:r>
              <a:rPr sz="2050" b="1" spc="25" dirty="0">
                <a:latin typeface="Arial"/>
                <a:cs typeface="Arial"/>
              </a:rPr>
              <a:t>em</a:t>
            </a:r>
            <a:r>
              <a:rPr sz="2050" b="1" spc="6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moles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latin typeface="Arial"/>
                <a:cs typeface="Arial"/>
              </a:rPr>
              <a:t>número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moles </a:t>
            </a:r>
            <a:r>
              <a:rPr sz="2050" spc="20" dirty="0">
                <a:latin typeface="Arial"/>
                <a:cs typeface="Arial"/>
              </a:rPr>
              <a:t>de enxofre presentes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1,81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10" dirty="0">
                <a:latin typeface="Arial"/>
                <a:cs typeface="Arial"/>
              </a:rPr>
              <a:t>10</a:t>
            </a:r>
            <a:r>
              <a:rPr sz="2100" spc="15" baseline="23809" dirty="0">
                <a:latin typeface="Arial"/>
                <a:cs typeface="Arial"/>
              </a:rPr>
              <a:t>24 </a:t>
            </a:r>
            <a:r>
              <a:rPr sz="2050" spc="20" dirty="0">
                <a:latin typeface="Arial"/>
                <a:cs typeface="Arial"/>
              </a:rPr>
              <a:t>átomos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enxofre.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19" y="3490974"/>
            <a:ext cx="271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75" spc="30" baseline="-16260" dirty="0">
                <a:latin typeface="Arial"/>
                <a:cs typeface="Arial"/>
              </a:rPr>
              <a:t>n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4787" y="3570222"/>
            <a:ext cx="172973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de moles de</a:t>
            </a:r>
            <a:r>
              <a:rPr sz="2050" spc="-5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579" y="3570222"/>
            <a:ext cx="28911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4325" algn="l"/>
                <a:tab pos="2745105" algn="l"/>
              </a:tabLst>
            </a:pPr>
            <a:r>
              <a:rPr sz="2050" spc="20" dirty="0">
                <a:latin typeface="Arial"/>
                <a:cs typeface="Arial"/>
              </a:rPr>
              <a:t>=	n</a:t>
            </a:r>
            <a:r>
              <a:rPr sz="2100" u="sng" spc="-7" baseline="238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100" spc="-7" baseline="23809" dirty="0">
                <a:latin typeface="Arial"/>
                <a:cs typeface="Arial"/>
              </a:rPr>
              <a:t>  </a:t>
            </a:r>
            <a:r>
              <a:rPr sz="2050" spc="20" dirty="0">
                <a:latin typeface="Arial"/>
                <a:cs typeface="Arial"/>
              </a:rPr>
              <a:t>de á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omos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x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9873" y="3570222"/>
            <a:ext cx="218059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896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</a:t>
            </a:r>
            <a:r>
              <a:rPr sz="2100" spc="-7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8004" y="3937254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4">
                <a:moveTo>
                  <a:pt x="0" y="0"/>
                </a:moveTo>
                <a:lnTo>
                  <a:pt x="204520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010911" y="4550664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30480"/>
                </a:moveTo>
                <a:lnTo>
                  <a:pt x="313944" y="0"/>
                </a:lnTo>
                <a:lnTo>
                  <a:pt x="0" y="315468"/>
                </a:lnTo>
                <a:lnTo>
                  <a:pt x="28956" y="344424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936992" y="2282951"/>
            <a:ext cx="1889759" cy="126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183213" y="4545200"/>
            <a:ext cx="5191760" cy="130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5"/>
              </a:spcBef>
              <a:tabLst>
                <a:tab pos="3382010" algn="l"/>
                <a:tab pos="5070475" algn="l"/>
              </a:tabLst>
            </a:pP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1,81 x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24</a:t>
            </a:r>
            <a:r>
              <a:rPr sz="2100" spc="345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5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 mol</a:t>
            </a:r>
            <a:r>
              <a:rPr sz="205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	</a:t>
            </a:r>
            <a:endParaRPr sz="2050" dirty="0">
              <a:latin typeface="Arial"/>
              <a:cs typeface="Arial"/>
            </a:endParaRPr>
          </a:p>
          <a:p>
            <a:pPr marL="3023870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</a:t>
            </a:r>
            <a:r>
              <a:rPr sz="2100" spc="-7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3,01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moles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6EF327-D4B0-45DA-B400-2707BA66D14B}"/>
              </a:ext>
            </a:extLst>
          </p:cNvPr>
          <p:cNvGrpSpPr/>
          <p:nvPr/>
        </p:nvGrpSpPr>
        <p:grpSpPr>
          <a:xfrm>
            <a:off x="7724904" y="4898662"/>
            <a:ext cx="311148" cy="308338"/>
            <a:chOff x="7724904" y="4898662"/>
            <a:chExt cx="311148" cy="308338"/>
          </a:xfrm>
        </p:grpSpPr>
        <p:sp>
          <p:nvSpPr>
            <p:cNvPr id="13" name="object 13"/>
            <p:cNvSpPr/>
            <p:nvPr/>
          </p:nvSpPr>
          <p:spPr>
            <a:xfrm>
              <a:off x="7837932" y="4898662"/>
              <a:ext cx="198120" cy="169545"/>
            </a:xfrm>
            <a:custGeom>
              <a:avLst/>
              <a:gdLst/>
              <a:ahLst/>
              <a:cxnLst/>
              <a:rect l="l" t="t" r="r" b="b"/>
              <a:pathLst>
                <a:path w="198120" h="169545">
                  <a:moveTo>
                    <a:pt x="198119" y="28956"/>
                  </a:moveTo>
                  <a:lnTo>
                    <a:pt x="169163" y="0"/>
                  </a:lnTo>
                  <a:lnTo>
                    <a:pt x="0" y="169163"/>
                  </a:lnTo>
                  <a:lnTo>
                    <a:pt x="58589" y="169163"/>
                  </a:lnTo>
                  <a:lnTo>
                    <a:pt x="198119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724904" y="5031740"/>
              <a:ext cx="205104" cy="175260"/>
            </a:xfrm>
            <a:custGeom>
              <a:avLst/>
              <a:gdLst/>
              <a:ahLst/>
              <a:cxnLst/>
              <a:rect l="l" t="t" r="r" b="b"/>
              <a:pathLst>
                <a:path w="205104" h="175260">
                  <a:moveTo>
                    <a:pt x="204893" y="0"/>
                  </a:moveTo>
                  <a:lnTo>
                    <a:pt x="146304" y="0"/>
                  </a:lnTo>
                  <a:lnTo>
                    <a:pt x="0" y="146304"/>
                  </a:lnTo>
                  <a:lnTo>
                    <a:pt x="30480" y="175260"/>
                  </a:lnTo>
                  <a:lnTo>
                    <a:pt x="2048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/>
          <p:nvPr/>
        </p:nvSpPr>
        <p:spPr>
          <a:xfrm>
            <a:off x="2807208" y="5417820"/>
            <a:ext cx="3019425" cy="500380"/>
          </a:xfrm>
          <a:custGeom>
            <a:avLst/>
            <a:gdLst/>
            <a:ahLst/>
            <a:cxnLst/>
            <a:rect l="l" t="t" r="r" b="b"/>
            <a:pathLst>
              <a:path w="3019425" h="500379">
                <a:moveTo>
                  <a:pt x="3019044" y="493776"/>
                </a:moveTo>
                <a:lnTo>
                  <a:pt x="3019044" y="6096"/>
                </a:lnTo>
                <a:lnTo>
                  <a:pt x="3012948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2991612" y="27432"/>
                </a:lnTo>
                <a:lnTo>
                  <a:pt x="2991612" y="13716"/>
                </a:lnTo>
                <a:lnTo>
                  <a:pt x="3005328" y="27432"/>
                </a:lnTo>
                <a:lnTo>
                  <a:pt x="3005328" y="499872"/>
                </a:lnTo>
                <a:lnTo>
                  <a:pt x="3012948" y="499872"/>
                </a:lnTo>
                <a:lnTo>
                  <a:pt x="3019044" y="493776"/>
                </a:lnTo>
                <a:close/>
              </a:path>
              <a:path w="3019425" h="50037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3019425" h="500379">
                <a:moveTo>
                  <a:pt x="27432" y="472440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3019425" h="500379">
                <a:moveTo>
                  <a:pt x="3005328" y="472440"/>
                </a:moveTo>
                <a:lnTo>
                  <a:pt x="13716" y="472440"/>
                </a:lnTo>
                <a:lnTo>
                  <a:pt x="27432" y="486156"/>
                </a:lnTo>
                <a:lnTo>
                  <a:pt x="27432" y="499872"/>
                </a:lnTo>
                <a:lnTo>
                  <a:pt x="2991612" y="499872"/>
                </a:lnTo>
                <a:lnTo>
                  <a:pt x="2991612" y="486156"/>
                </a:lnTo>
                <a:lnTo>
                  <a:pt x="3005328" y="472440"/>
                </a:lnTo>
                <a:close/>
              </a:path>
              <a:path w="3019425" h="500379">
                <a:moveTo>
                  <a:pt x="27432" y="499872"/>
                </a:moveTo>
                <a:lnTo>
                  <a:pt x="27432" y="486156"/>
                </a:lnTo>
                <a:lnTo>
                  <a:pt x="13716" y="472440"/>
                </a:lnTo>
                <a:lnTo>
                  <a:pt x="13716" y="499872"/>
                </a:lnTo>
                <a:lnTo>
                  <a:pt x="27432" y="499872"/>
                </a:lnTo>
                <a:close/>
              </a:path>
              <a:path w="3019425" h="500379">
                <a:moveTo>
                  <a:pt x="3005328" y="27432"/>
                </a:moveTo>
                <a:lnTo>
                  <a:pt x="2991612" y="13716"/>
                </a:lnTo>
                <a:lnTo>
                  <a:pt x="2991612" y="27432"/>
                </a:lnTo>
                <a:lnTo>
                  <a:pt x="3005328" y="27432"/>
                </a:lnTo>
                <a:close/>
              </a:path>
              <a:path w="3019425" h="500379">
                <a:moveTo>
                  <a:pt x="3005328" y="472440"/>
                </a:moveTo>
                <a:lnTo>
                  <a:pt x="3005328" y="27432"/>
                </a:lnTo>
                <a:lnTo>
                  <a:pt x="2991612" y="27432"/>
                </a:lnTo>
                <a:lnTo>
                  <a:pt x="2991612" y="472440"/>
                </a:lnTo>
                <a:lnTo>
                  <a:pt x="3005328" y="472440"/>
                </a:lnTo>
                <a:close/>
              </a:path>
              <a:path w="3019425" h="500379">
                <a:moveTo>
                  <a:pt x="3005328" y="499872"/>
                </a:moveTo>
                <a:lnTo>
                  <a:pt x="3005328" y="472440"/>
                </a:lnTo>
                <a:lnTo>
                  <a:pt x="2991612" y="486156"/>
                </a:lnTo>
                <a:lnTo>
                  <a:pt x="2991612" y="499872"/>
                </a:lnTo>
                <a:lnTo>
                  <a:pt x="3005328" y="4998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01040" y="1178052"/>
            <a:ext cx="6716395" cy="472440"/>
          </a:xfrm>
          <a:custGeom>
            <a:avLst/>
            <a:gdLst/>
            <a:ahLst/>
            <a:cxnLst/>
            <a:rect l="l" t="t" r="r" b="b"/>
            <a:pathLst>
              <a:path w="6716395" h="472439">
                <a:moveTo>
                  <a:pt x="6716268" y="466344"/>
                </a:moveTo>
                <a:lnTo>
                  <a:pt x="6716268" y="6096"/>
                </a:lnTo>
                <a:lnTo>
                  <a:pt x="6710172" y="0"/>
                </a:lnTo>
                <a:lnTo>
                  <a:pt x="7620" y="0"/>
                </a:lnTo>
                <a:lnTo>
                  <a:pt x="0" y="6096"/>
                </a:lnTo>
                <a:lnTo>
                  <a:pt x="0" y="466344"/>
                </a:lnTo>
                <a:lnTo>
                  <a:pt x="7620" y="472440"/>
                </a:lnTo>
                <a:lnTo>
                  <a:pt x="15240" y="472440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6687312" y="27432"/>
                </a:lnTo>
                <a:lnTo>
                  <a:pt x="6687312" y="13716"/>
                </a:lnTo>
                <a:lnTo>
                  <a:pt x="6702552" y="27432"/>
                </a:lnTo>
                <a:lnTo>
                  <a:pt x="6702552" y="472440"/>
                </a:lnTo>
                <a:lnTo>
                  <a:pt x="6710172" y="472440"/>
                </a:lnTo>
                <a:lnTo>
                  <a:pt x="6716268" y="466344"/>
                </a:lnTo>
                <a:close/>
              </a:path>
              <a:path w="6716395" h="472439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6716395" h="472439">
                <a:moveTo>
                  <a:pt x="28956" y="445008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445008"/>
                </a:lnTo>
                <a:lnTo>
                  <a:pt x="28956" y="445008"/>
                </a:lnTo>
                <a:close/>
              </a:path>
              <a:path w="6716395" h="472439">
                <a:moveTo>
                  <a:pt x="6702552" y="445008"/>
                </a:moveTo>
                <a:lnTo>
                  <a:pt x="15240" y="445008"/>
                </a:lnTo>
                <a:lnTo>
                  <a:pt x="28956" y="458724"/>
                </a:lnTo>
                <a:lnTo>
                  <a:pt x="28956" y="472440"/>
                </a:lnTo>
                <a:lnTo>
                  <a:pt x="6687312" y="472440"/>
                </a:lnTo>
                <a:lnTo>
                  <a:pt x="6687312" y="458724"/>
                </a:lnTo>
                <a:lnTo>
                  <a:pt x="6702552" y="445008"/>
                </a:lnTo>
                <a:close/>
              </a:path>
              <a:path w="6716395" h="472439">
                <a:moveTo>
                  <a:pt x="28956" y="472440"/>
                </a:moveTo>
                <a:lnTo>
                  <a:pt x="28956" y="458724"/>
                </a:lnTo>
                <a:lnTo>
                  <a:pt x="15240" y="445008"/>
                </a:lnTo>
                <a:lnTo>
                  <a:pt x="15240" y="472440"/>
                </a:lnTo>
                <a:lnTo>
                  <a:pt x="28956" y="472440"/>
                </a:lnTo>
                <a:close/>
              </a:path>
              <a:path w="6716395" h="472439">
                <a:moveTo>
                  <a:pt x="6702552" y="27432"/>
                </a:moveTo>
                <a:lnTo>
                  <a:pt x="6687312" y="13716"/>
                </a:lnTo>
                <a:lnTo>
                  <a:pt x="6687312" y="27432"/>
                </a:lnTo>
                <a:lnTo>
                  <a:pt x="6702552" y="27432"/>
                </a:lnTo>
                <a:close/>
              </a:path>
              <a:path w="6716395" h="472439">
                <a:moveTo>
                  <a:pt x="6702552" y="445008"/>
                </a:moveTo>
                <a:lnTo>
                  <a:pt x="6702552" y="27432"/>
                </a:lnTo>
                <a:lnTo>
                  <a:pt x="6687312" y="27432"/>
                </a:lnTo>
                <a:lnTo>
                  <a:pt x="6687312" y="445008"/>
                </a:lnTo>
                <a:lnTo>
                  <a:pt x="6702552" y="445008"/>
                </a:lnTo>
                <a:close/>
              </a:path>
              <a:path w="6716395" h="472439">
                <a:moveTo>
                  <a:pt x="6702552" y="472440"/>
                </a:moveTo>
                <a:lnTo>
                  <a:pt x="6702552" y="445008"/>
                </a:lnTo>
                <a:lnTo>
                  <a:pt x="6687312" y="458724"/>
                </a:lnTo>
                <a:lnTo>
                  <a:pt x="6687312" y="472440"/>
                </a:lnTo>
                <a:lnTo>
                  <a:pt x="6702552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095488" y="1260347"/>
            <a:ext cx="1888235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221739"/>
            <a:ext cx="6670675" cy="2035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moles </a:t>
            </a:r>
            <a:r>
              <a:rPr sz="2050" b="1" spc="15" dirty="0">
                <a:latin typeface="Arial"/>
                <a:cs typeface="Arial"/>
              </a:rPr>
              <a:t>de </a:t>
            </a:r>
            <a:r>
              <a:rPr sz="2050" b="1" spc="20" dirty="0">
                <a:latin typeface="Arial"/>
                <a:cs typeface="Arial"/>
              </a:rPr>
              <a:t>uma </a:t>
            </a:r>
            <a:r>
              <a:rPr sz="2050" b="1" spc="15" dirty="0">
                <a:latin typeface="Arial"/>
                <a:cs typeface="Arial"/>
              </a:rPr>
              <a:t>substânica </a:t>
            </a:r>
            <a:r>
              <a:rPr sz="2050" b="1" spc="25" dirty="0">
                <a:latin typeface="Arial"/>
                <a:cs typeface="Arial"/>
              </a:rPr>
              <a:t>em</a:t>
            </a:r>
            <a:r>
              <a:rPr sz="2050" b="1" spc="9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gramas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15" dirty="0">
                <a:latin typeface="Arial"/>
                <a:cs typeface="Arial"/>
              </a:rPr>
              <a:t>Qual </a:t>
            </a:r>
            <a:r>
              <a:rPr sz="2050" spc="20" dirty="0">
                <a:latin typeface="Arial"/>
                <a:cs typeface="Arial"/>
              </a:rPr>
              <a:t>é a massa,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gramas,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3,01 </a:t>
            </a:r>
            <a:r>
              <a:rPr sz="2050" spc="20" dirty="0">
                <a:latin typeface="Arial"/>
                <a:cs typeface="Arial"/>
              </a:rPr>
              <a:t>moles de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enxofre?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3570222"/>
            <a:ext cx="195072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86740">
              <a:lnSpc>
                <a:spcPct val="102000"/>
              </a:lnSpc>
              <a:spcBef>
                <a:spcPts val="85"/>
              </a:spcBef>
            </a:pPr>
            <a:r>
              <a:rPr sz="2050" spc="20" dirty="0">
                <a:latin typeface="Arial"/>
                <a:cs typeface="Arial"/>
              </a:rPr>
              <a:t>1 mol de </a:t>
            </a:r>
            <a:r>
              <a:rPr sz="2050" spc="25" dirty="0">
                <a:latin typeface="Arial"/>
                <a:cs typeface="Arial"/>
              </a:rPr>
              <a:t>S  </a:t>
            </a:r>
            <a:r>
              <a:rPr sz="2050" spc="15" dirty="0">
                <a:latin typeface="Arial"/>
                <a:cs typeface="Arial"/>
              </a:rPr>
              <a:t>3,01 </a:t>
            </a:r>
            <a:r>
              <a:rPr sz="2050" spc="20" dirty="0">
                <a:latin typeface="Arial"/>
                <a:cs typeface="Arial"/>
              </a:rPr>
              <a:t>moles de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1271" y="3570222"/>
            <a:ext cx="92456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32,06</a:t>
            </a:r>
            <a:r>
              <a:rPr sz="2050" spc="-3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x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4527294"/>
            <a:ext cx="18656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96,5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0476" y="4472940"/>
            <a:ext cx="1996439" cy="501650"/>
          </a:xfrm>
          <a:custGeom>
            <a:avLst/>
            <a:gdLst/>
            <a:ahLst/>
            <a:cxnLst/>
            <a:rect l="l" t="t" r="r" b="b"/>
            <a:pathLst>
              <a:path w="1996439" h="501650">
                <a:moveTo>
                  <a:pt x="1996440" y="493776"/>
                </a:moveTo>
                <a:lnTo>
                  <a:pt x="1996440" y="6096"/>
                </a:lnTo>
                <a:lnTo>
                  <a:pt x="1990344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501396"/>
                </a:lnTo>
                <a:lnTo>
                  <a:pt x="13716" y="501396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1967484" y="28956"/>
                </a:lnTo>
                <a:lnTo>
                  <a:pt x="1967484" y="13716"/>
                </a:lnTo>
                <a:lnTo>
                  <a:pt x="1982724" y="28956"/>
                </a:lnTo>
                <a:lnTo>
                  <a:pt x="1982724" y="501396"/>
                </a:lnTo>
                <a:lnTo>
                  <a:pt x="1990344" y="501396"/>
                </a:lnTo>
                <a:lnTo>
                  <a:pt x="1996440" y="493776"/>
                </a:lnTo>
                <a:close/>
              </a:path>
              <a:path w="1996439" h="50165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1996439" h="501650">
                <a:moveTo>
                  <a:pt x="28956" y="47244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472440"/>
                </a:lnTo>
                <a:lnTo>
                  <a:pt x="28956" y="472440"/>
                </a:lnTo>
                <a:close/>
              </a:path>
              <a:path w="1996439" h="501650">
                <a:moveTo>
                  <a:pt x="1982724" y="472440"/>
                </a:moveTo>
                <a:lnTo>
                  <a:pt x="13716" y="472440"/>
                </a:lnTo>
                <a:lnTo>
                  <a:pt x="28956" y="486156"/>
                </a:lnTo>
                <a:lnTo>
                  <a:pt x="28956" y="501396"/>
                </a:lnTo>
                <a:lnTo>
                  <a:pt x="1967484" y="501396"/>
                </a:lnTo>
                <a:lnTo>
                  <a:pt x="1967484" y="486156"/>
                </a:lnTo>
                <a:lnTo>
                  <a:pt x="1982724" y="472440"/>
                </a:lnTo>
                <a:close/>
              </a:path>
              <a:path w="1996439" h="501650">
                <a:moveTo>
                  <a:pt x="28956" y="501396"/>
                </a:moveTo>
                <a:lnTo>
                  <a:pt x="28956" y="486156"/>
                </a:lnTo>
                <a:lnTo>
                  <a:pt x="13716" y="472440"/>
                </a:lnTo>
                <a:lnTo>
                  <a:pt x="13716" y="501396"/>
                </a:lnTo>
                <a:lnTo>
                  <a:pt x="28956" y="501396"/>
                </a:lnTo>
                <a:close/>
              </a:path>
              <a:path w="1996439" h="501650">
                <a:moveTo>
                  <a:pt x="1982724" y="28956"/>
                </a:moveTo>
                <a:lnTo>
                  <a:pt x="1967484" y="13716"/>
                </a:lnTo>
                <a:lnTo>
                  <a:pt x="1967484" y="28956"/>
                </a:lnTo>
                <a:lnTo>
                  <a:pt x="1982724" y="28956"/>
                </a:lnTo>
                <a:close/>
              </a:path>
              <a:path w="1996439" h="501650">
                <a:moveTo>
                  <a:pt x="1982724" y="472440"/>
                </a:moveTo>
                <a:lnTo>
                  <a:pt x="1982724" y="28956"/>
                </a:lnTo>
                <a:lnTo>
                  <a:pt x="1967484" y="28956"/>
                </a:lnTo>
                <a:lnTo>
                  <a:pt x="1967484" y="472440"/>
                </a:lnTo>
                <a:lnTo>
                  <a:pt x="1982724" y="472440"/>
                </a:lnTo>
                <a:close/>
              </a:path>
              <a:path w="1996439" h="501650">
                <a:moveTo>
                  <a:pt x="1982724" y="501396"/>
                </a:moveTo>
                <a:lnTo>
                  <a:pt x="1982724" y="472440"/>
                </a:lnTo>
                <a:lnTo>
                  <a:pt x="1967484" y="486156"/>
                </a:lnTo>
                <a:lnTo>
                  <a:pt x="1967484" y="501396"/>
                </a:lnTo>
                <a:lnTo>
                  <a:pt x="1982724" y="5013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900172" y="370103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916936" y="4077461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01040" y="1178052"/>
            <a:ext cx="5843270" cy="472440"/>
          </a:xfrm>
          <a:custGeom>
            <a:avLst/>
            <a:gdLst/>
            <a:ahLst/>
            <a:cxnLst/>
            <a:rect l="l" t="t" r="r" b="b"/>
            <a:pathLst>
              <a:path w="5843270" h="472439">
                <a:moveTo>
                  <a:pt x="5843016" y="466344"/>
                </a:moveTo>
                <a:lnTo>
                  <a:pt x="5843016" y="6096"/>
                </a:lnTo>
                <a:lnTo>
                  <a:pt x="5836920" y="0"/>
                </a:lnTo>
                <a:lnTo>
                  <a:pt x="7620" y="0"/>
                </a:lnTo>
                <a:lnTo>
                  <a:pt x="0" y="6096"/>
                </a:lnTo>
                <a:lnTo>
                  <a:pt x="0" y="466344"/>
                </a:lnTo>
                <a:lnTo>
                  <a:pt x="7620" y="472440"/>
                </a:lnTo>
                <a:lnTo>
                  <a:pt x="15240" y="472440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5815584" y="27432"/>
                </a:lnTo>
                <a:lnTo>
                  <a:pt x="5815584" y="13716"/>
                </a:lnTo>
                <a:lnTo>
                  <a:pt x="5829300" y="27432"/>
                </a:lnTo>
                <a:lnTo>
                  <a:pt x="5829300" y="472440"/>
                </a:lnTo>
                <a:lnTo>
                  <a:pt x="5836920" y="472440"/>
                </a:lnTo>
                <a:lnTo>
                  <a:pt x="5843016" y="466344"/>
                </a:lnTo>
                <a:close/>
              </a:path>
              <a:path w="5843270" h="472439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5843270" h="472439">
                <a:moveTo>
                  <a:pt x="28956" y="445008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445008"/>
                </a:lnTo>
                <a:lnTo>
                  <a:pt x="28956" y="445008"/>
                </a:lnTo>
                <a:close/>
              </a:path>
              <a:path w="5843270" h="472439">
                <a:moveTo>
                  <a:pt x="5829300" y="445008"/>
                </a:moveTo>
                <a:lnTo>
                  <a:pt x="15240" y="445008"/>
                </a:lnTo>
                <a:lnTo>
                  <a:pt x="28956" y="458724"/>
                </a:lnTo>
                <a:lnTo>
                  <a:pt x="28956" y="472440"/>
                </a:lnTo>
                <a:lnTo>
                  <a:pt x="5815584" y="472440"/>
                </a:lnTo>
                <a:lnTo>
                  <a:pt x="5815584" y="458724"/>
                </a:lnTo>
                <a:lnTo>
                  <a:pt x="5829300" y="445008"/>
                </a:lnTo>
                <a:close/>
              </a:path>
              <a:path w="5843270" h="472439">
                <a:moveTo>
                  <a:pt x="28956" y="472440"/>
                </a:moveTo>
                <a:lnTo>
                  <a:pt x="28956" y="458724"/>
                </a:lnTo>
                <a:lnTo>
                  <a:pt x="15240" y="445008"/>
                </a:lnTo>
                <a:lnTo>
                  <a:pt x="15240" y="472440"/>
                </a:lnTo>
                <a:lnTo>
                  <a:pt x="28956" y="472440"/>
                </a:lnTo>
                <a:close/>
              </a:path>
              <a:path w="5843270" h="472439">
                <a:moveTo>
                  <a:pt x="5829300" y="27432"/>
                </a:moveTo>
                <a:lnTo>
                  <a:pt x="5815584" y="13716"/>
                </a:lnTo>
                <a:lnTo>
                  <a:pt x="5815584" y="27432"/>
                </a:lnTo>
                <a:lnTo>
                  <a:pt x="5829300" y="27432"/>
                </a:lnTo>
                <a:close/>
              </a:path>
              <a:path w="5843270" h="472439">
                <a:moveTo>
                  <a:pt x="5829300" y="445008"/>
                </a:moveTo>
                <a:lnTo>
                  <a:pt x="5829300" y="27432"/>
                </a:lnTo>
                <a:lnTo>
                  <a:pt x="5815584" y="27432"/>
                </a:lnTo>
                <a:lnTo>
                  <a:pt x="5815584" y="445008"/>
                </a:lnTo>
                <a:lnTo>
                  <a:pt x="5829300" y="445008"/>
                </a:lnTo>
                <a:close/>
              </a:path>
              <a:path w="5843270" h="472439">
                <a:moveTo>
                  <a:pt x="5829300" y="472440"/>
                </a:moveTo>
                <a:lnTo>
                  <a:pt x="5829300" y="445008"/>
                </a:lnTo>
                <a:lnTo>
                  <a:pt x="5815584" y="458724"/>
                </a:lnTo>
                <a:lnTo>
                  <a:pt x="5815584" y="472440"/>
                </a:lnTo>
                <a:lnTo>
                  <a:pt x="5829300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095488" y="1260347"/>
            <a:ext cx="1888235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221739"/>
            <a:ext cx="6233160" cy="2209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gramas </a:t>
            </a:r>
            <a:r>
              <a:rPr sz="2050" b="1" spc="25" dirty="0">
                <a:latin typeface="Arial"/>
                <a:cs typeface="Arial"/>
              </a:rPr>
              <a:t>em </a:t>
            </a:r>
            <a:r>
              <a:rPr sz="2050" b="1" spc="20" dirty="0">
                <a:latin typeface="Arial"/>
                <a:cs typeface="Arial"/>
              </a:rPr>
              <a:t>número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4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</a:t>
            </a:r>
            <a:r>
              <a:rPr sz="2050" spc="15" dirty="0">
                <a:latin typeface="Arial"/>
                <a:cs typeface="Arial"/>
              </a:rPr>
              <a:t>átomos presentes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1,00g </a:t>
            </a:r>
            <a:r>
              <a:rPr sz="2050" spc="20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enxofre.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3743958"/>
            <a:ext cx="12985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1 mol de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176" y="3743958"/>
            <a:ext cx="367537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5595" algn="l"/>
              </a:tabLst>
            </a:pP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15" dirty="0">
                <a:latin typeface="Arial"/>
                <a:cs typeface="Arial"/>
              </a:rPr>
              <a:t>32,06 </a:t>
            </a:r>
            <a:r>
              <a:rPr sz="2050" spc="20" dirty="0">
                <a:latin typeface="Arial"/>
                <a:cs typeface="Arial"/>
              </a:rPr>
              <a:t>g = </a:t>
            </a: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</a:t>
            </a:r>
            <a:r>
              <a:rPr sz="2100" spc="22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4380990"/>
            <a:ext cx="12039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Portan</a:t>
            </a:r>
            <a:r>
              <a:rPr sz="2050" b="1" spc="10" dirty="0">
                <a:latin typeface="Arial"/>
                <a:cs typeface="Arial"/>
              </a:rPr>
              <a:t>t</a:t>
            </a:r>
            <a:r>
              <a:rPr sz="2050" b="1" spc="15" dirty="0">
                <a:latin typeface="Arial"/>
                <a:cs typeface="Arial"/>
              </a:rPr>
              <a:t>o</a:t>
            </a:r>
            <a:r>
              <a:rPr sz="2050" b="1" spc="10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7652" y="488213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3119" y="4701030"/>
            <a:ext cx="91376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32,06</a:t>
            </a:r>
            <a:r>
              <a:rPr sz="2050" spc="-5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1,00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0118" y="4701030"/>
            <a:ext cx="2178685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5080" indent="-145415">
              <a:lnSpc>
                <a:spcPct val="102000"/>
              </a:lnSpc>
              <a:spcBef>
                <a:spcPts val="85"/>
              </a:spcBef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  x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119" y="5658101"/>
            <a:ext cx="3192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1,88 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2100" b="1" spc="7" baseline="23809" dirty="0">
                <a:solidFill>
                  <a:srgbClr val="0000FF"/>
                </a:solidFill>
                <a:latin typeface="Arial"/>
                <a:cs typeface="Arial"/>
              </a:rPr>
              <a:t>22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átomos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0476" y="5640324"/>
            <a:ext cx="3491865" cy="500380"/>
          </a:xfrm>
          <a:custGeom>
            <a:avLst/>
            <a:gdLst/>
            <a:ahLst/>
            <a:cxnLst/>
            <a:rect l="l" t="t" r="r" b="b"/>
            <a:pathLst>
              <a:path w="3491865" h="500379">
                <a:moveTo>
                  <a:pt x="3491484" y="493776"/>
                </a:moveTo>
                <a:lnTo>
                  <a:pt x="3491484" y="6096"/>
                </a:lnTo>
                <a:lnTo>
                  <a:pt x="3485388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3464052" y="27432"/>
                </a:lnTo>
                <a:lnTo>
                  <a:pt x="3464052" y="13716"/>
                </a:lnTo>
                <a:lnTo>
                  <a:pt x="3477768" y="27432"/>
                </a:lnTo>
                <a:lnTo>
                  <a:pt x="3477768" y="499872"/>
                </a:lnTo>
                <a:lnTo>
                  <a:pt x="3485388" y="499872"/>
                </a:lnTo>
                <a:lnTo>
                  <a:pt x="3491484" y="493776"/>
                </a:lnTo>
                <a:close/>
              </a:path>
              <a:path w="3491865" h="500379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3491865" h="500379">
                <a:moveTo>
                  <a:pt x="28956" y="470916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470916"/>
                </a:lnTo>
                <a:lnTo>
                  <a:pt x="28956" y="470916"/>
                </a:lnTo>
                <a:close/>
              </a:path>
              <a:path w="3491865" h="500379">
                <a:moveTo>
                  <a:pt x="3477768" y="470916"/>
                </a:moveTo>
                <a:lnTo>
                  <a:pt x="13716" y="470916"/>
                </a:lnTo>
                <a:lnTo>
                  <a:pt x="28956" y="486156"/>
                </a:lnTo>
                <a:lnTo>
                  <a:pt x="28956" y="499872"/>
                </a:lnTo>
                <a:lnTo>
                  <a:pt x="3464052" y="499872"/>
                </a:lnTo>
                <a:lnTo>
                  <a:pt x="3464052" y="486156"/>
                </a:lnTo>
                <a:lnTo>
                  <a:pt x="3477768" y="470916"/>
                </a:lnTo>
                <a:close/>
              </a:path>
              <a:path w="3491865" h="500379">
                <a:moveTo>
                  <a:pt x="28956" y="499872"/>
                </a:moveTo>
                <a:lnTo>
                  <a:pt x="28956" y="486156"/>
                </a:lnTo>
                <a:lnTo>
                  <a:pt x="13716" y="470916"/>
                </a:lnTo>
                <a:lnTo>
                  <a:pt x="13716" y="499872"/>
                </a:lnTo>
                <a:lnTo>
                  <a:pt x="28956" y="499872"/>
                </a:lnTo>
                <a:close/>
              </a:path>
              <a:path w="3491865" h="500379">
                <a:moveTo>
                  <a:pt x="3477768" y="27432"/>
                </a:moveTo>
                <a:lnTo>
                  <a:pt x="3464052" y="13716"/>
                </a:lnTo>
                <a:lnTo>
                  <a:pt x="3464052" y="27432"/>
                </a:lnTo>
                <a:lnTo>
                  <a:pt x="3477768" y="27432"/>
                </a:lnTo>
                <a:close/>
              </a:path>
              <a:path w="3491865" h="500379">
                <a:moveTo>
                  <a:pt x="3477768" y="470916"/>
                </a:moveTo>
                <a:lnTo>
                  <a:pt x="3477768" y="27432"/>
                </a:lnTo>
                <a:lnTo>
                  <a:pt x="3464052" y="27432"/>
                </a:lnTo>
                <a:lnTo>
                  <a:pt x="3464052" y="470916"/>
                </a:lnTo>
                <a:lnTo>
                  <a:pt x="3477768" y="470916"/>
                </a:lnTo>
                <a:close/>
              </a:path>
              <a:path w="3491865" h="500379">
                <a:moveTo>
                  <a:pt x="3477768" y="499872"/>
                </a:moveTo>
                <a:lnTo>
                  <a:pt x="3477768" y="470916"/>
                </a:lnTo>
                <a:lnTo>
                  <a:pt x="3464052" y="486156"/>
                </a:lnTo>
                <a:lnTo>
                  <a:pt x="3464052" y="499872"/>
                </a:lnTo>
                <a:lnTo>
                  <a:pt x="3477768" y="4998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804416" y="5258562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4395216" y="1505712"/>
            <a:ext cx="1724025" cy="1012190"/>
          </a:xfrm>
          <a:custGeom>
            <a:avLst/>
            <a:gdLst/>
            <a:ahLst/>
            <a:cxnLst/>
            <a:rect l="l" t="t" r="r" b="b"/>
            <a:pathLst>
              <a:path w="1724025" h="1012189">
                <a:moveTo>
                  <a:pt x="0" y="0"/>
                </a:moveTo>
                <a:lnTo>
                  <a:pt x="0" y="1011936"/>
                </a:lnTo>
                <a:lnTo>
                  <a:pt x="1723644" y="1011936"/>
                </a:lnTo>
                <a:lnTo>
                  <a:pt x="1723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118860" y="1417320"/>
            <a:ext cx="86995" cy="1100455"/>
          </a:xfrm>
          <a:custGeom>
            <a:avLst/>
            <a:gdLst/>
            <a:ahLst/>
            <a:cxnLst/>
            <a:rect l="l" t="t" r="r" b="b"/>
            <a:pathLst>
              <a:path w="86995" h="1100455">
                <a:moveTo>
                  <a:pt x="86868" y="1100328"/>
                </a:moveTo>
                <a:lnTo>
                  <a:pt x="86868" y="0"/>
                </a:lnTo>
                <a:lnTo>
                  <a:pt x="0" y="88392"/>
                </a:lnTo>
                <a:lnTo>
                  <a:pt x="0" y="1100328"/>
                </a:lnTo>
                <a:lnTo>
                  <a:pt x="86868" y="1100328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95216" y="1417320"/>
            <a:ext cx="1811020" cy="88900"/>
          </a:xfrm>
          <a:custGeom>
            <a:avLst/>
            <a:gdLst/>
            <a:ahLst/>
            <a:cxnLst/>
            <a:rect l="l" t="t" r="r" b="b"/>
            <a:pathLst>
              <a:path w="1811020" h="88900">
                <a:moveTo>
                  <a:pt x="1810512" y="0"/>
                </a:moveTo>
                <a:lnTo>
                  <a:pt x="88392" y="0"/>
                </a:lnTo>
                <a:lnTo>
                  <a:pt x="0" y="88392"/>
                </a:lnTo>
                <a:lnTo>
                  <a:pt x="1723644" y="88392"/>
                </a:lnTo>
                <a:lnTo>
                  <a:pt x="1810512" y="0"/>
                </a:lnTo>
                <a:close/>
              </a:path>
            </a:pathLst>
          </a:custGeom>
          <a:solidFill>
            <a:srgbClr val="7199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381500" y="1403604"/>
            <a:ext cx="1838325" cy="1114425"/>
          </a:xfrm>
          <a:custGeom>
            <a:avLst/>
            <a:gdLst/>
            <a:ahLst/>
            <a:cxnLst/>
            <a:rect l="l" t="t" r="r" b="b"/>
            <a:pathLst>
              <a:path w="1838325" h="1114425">
                <a:moveTo>
                  <a:pt x="1837944" y="1114044"/>
                </a:moveTo>
                <a:lnTo>
                  <a:pt x="1837944" y="0"/>
                </a:lnTo>
                <a:lnTo>
                  <a:pt x="96012" y="0"/>
                </a:lnTo>
                <a:lnTo>
                  <a:pt x="0" y="96012"/>
                </a:lnTo>
                <a:lnTo>
                  <a:pt x="0" y="1114044"/>
                </a:lnTo>
                <a:lnTo>
                  <a:pt x="13716" y="1114044"/>
                </a:lnTo>
                <a:lnTo>
                  <a:pt x="13716" y="88392"/>
                </a:lnTo>
                <a:lnTo>
                  <a:pt x="47244" y="88392"/>
                </a:lnTo>
                <a:lnTo>
                  <a:pt x="102108" y="33528"/>
                </a:lnTo>
                <a:lnTo>
                  <a:pt x="102108" y="27432"/>
                </a:lnTo>
                <a:lnTo>
                  <a:pt x="111252" y="24384"/>
                </a:lnTo>
                <a:lnTo>
                  <a:pt x="111252" y="27432"/>
                </a:lnTo>
                <a:lnTo>
                  <a:pt x="1791823" y="27432"/>
                </a:lnTo>
                <a:lnTo>
                  <a:pt x="1815084" y="4572"/>
                </a:lnTo>
                <a:lnTo>
                  <a:pt x="1834896" y="24384"/>
                </a:lnTo>
                <a:lnTo>
                  <a:pt x="1834896" y="1114044"/>
                </a:lnTo>
                <a:lnTo>
                  <a:pt x="1837944" y="1114044"/>
                </a:lnTo>
                <a:close/>
              </a:path>
              <a:path w="1838325" h="1114425">
                <a:moveTo>
                  <a:pt x="47244" y="88392"/>
                </a:moveTo>
                <a:lnTo>
                  <a:pt x="13716" y="88392"/>
                </a:lnTo>
                <a:lnTo>
                  <a:pt x="13716" y="115824"/>
                </a:lnTo>
                <a:lnTo>
                  <a:pt x="24384" y="115824"/>
                </a:lnTo>
                <a:lnTo>
                  <a:pt x="24384" y="111252"/>
                </a:lnTo>
                <a:lnTo>
                  <a:pt x="27432" y="102108"/>
                </a:lnTo>
                <a:lnTo>
                  <a:pt x="27432" y="108204"/>
                </a:lnTo>
                <a:lnTo>
                  <a:pt x="47244" y="88392"/>
                </a:lnTo>
                <a:close/>
              </a:path>
              <a:path w="1838325" h="1114425">
                <a:moveTo>
                  <a:pt x="27432" y="1114044"/>
                </a:moveTo>
                <a:lnTo>
                  <a:pt x="27432" y="115824"/>
                </a:lnTo>
                <a:lnTo>
                  <a:pt x="13716" y="115824"/>
                </a:lnTo>
                <a:lnTo>
                  <a:pt x="13716" y="1114044"/>
                </a:lnTo>
                <a:lnTo>
                  <a:pt x="27432" y="1114044"/>
                </a:lnTo>
                <a:close/>
              </a:path>
              <a:path w="1838325" h="1114425">
                <a:moveTo>
                  <a:pt x="27432" y="108204"/>
                </a:moveTo>
                <a:lnTo>
                  <a:pt x="27432" y="102108"/>
                </a:lnTo>
                <a:lnTo>
                  <a:pt x="24384" y="111252"/>
                </a:lnTo>
                <a:lnTo>
                  <a:pt x="27432" y="108204"/>
                </a:lnTo>
                <a:close/>
              </a:path>
              <a:path w="1838325" h="1114425">
                <a:moveTo>
                  <a:pt x="1729793" y="88392"/>
                </a:moveTo>
                <a:lnTo>
                  <a:pt x="47244" y="88392"/>
                </a:lnTo>
                <a:lnTo>
                  <a:pt x="24384" y="111252"/>
                </a:lnTo>
                <a:lnTo>
                  <a:pt x="24384" y="115824"/>
                </a:lnTo>
                <a:lnTo>
                  <a:pt x="1722120" y="115824"/>
                </a:lnTo>
                <a:lnTo>
                  <a:pt x="1722120" y="102108"/>
                </a:lnTo>
                <a:lnTo>
                  <a:pt x="1726692" y="102108"/>
                </a:lnTo>
                <a:lnTo>
                  <a:pt x="1726692" y="91440"/>
                </a:lnTo>
                <a:lnTo>
                  <a:pt x="1729793" y="88392"/>
                </a:lnTo>
                <a:close/>
              </a:path>
              <a:path w="1838325" h="1114425">
                <a:moveTo>
                  <a:pt x="111252" y="24384"/>
                </a:moveTo>
                <a:lnTo>
                  <a:pt x="102108" y="27432"/>
                </a:lnTo>
                <a:lnTo>
                  <a:pt x="108204" y="27432"/>
                </a:lnTo>
                <a:lnTo>
                  <a:pt x="111252" y="24384"/>
                </a:lnTo>
                <a:close/>
              </a:path>
              <a:path w="1838325" h="1114425">
                <a:moveTo>
                  <a:pt x="108204" y="27432"/>
                </a:moveTo>
                <a:lnTo>
                  <a:pt x="102108" y="27432"/>
                </a:lnTo>
                <a:lnTo>
                  <a:pt x="102108" y="33528"/>
                </a:lnTo>
                <a:lnTo>
                  <a:pt x="108204" y="27432"/>
                </a:lnTo>
                <a:close/>
              </a:path>
              <a:path w="1838325" h="1114425">
                <a:moveTo>
                  <a:pt x="111252" y="27432"/>
                </a:moveTo>
                <a:lnTo>
                  <a:pt x="111252" y="24384"/>
                </a:lnTo>
                <a:lnTo>
                  <a:pt x="108204" y="27432"/>
                </a:lnTo>
                <a:lnTo>
                  <a:pt x="111252" y="27432"/>
                </a:lnTo>
                <a:close/>
              </a:path>
              <a:path w="1838325" h="1114425">
                <a:moveTo>
                  <a:pt x="1751076" y="106829"/>
                </a:moveTo>
                <a:lnTo>
                  <a:pt x="1751076" y="102108"/>
                </a:lnTo>
                <a:lnTo>
                  <a:pt x="1722120" y="102108"/>
                </a:lnTo>
                <a:lnTo>
                  <a:pt x="1722120" y="115824"/>
                </a:lnTo>
                <a:lnTo>
                  <a:pt x="1741932" y="115824"/>
                </a:lnTo>
                <a:lnTo>
                  <a:pt x="1751076" y="106829"/>
                </a:lnTo>
                <a:close/>
              </a:path>
              <a:path w="1838325" h="1114425">
                <a:moveTo>
                  <a:pt x="1751076" y="1114044"/>
                </a:moveTo>
                <a:lnTo>
                  <a:pt x="1751076" y="106829"/>
                </a:lnTo>
                <a:lnTo>
                  <a:pt x="1741932" y="115824"/>
                </a:lnTo>
                <a:lnTo>
                  <a:pt x="1722120" y="115824"/>
                </a:lnTo>
                <a:lnTo>
                  <a:pt x="1722120" y="1114044"/>
                </a:lnTo>
                <a:lnTo>
                  <a:pt x="1751076" y="1114044"/>
                </a:lnTo>
                <a:close/>
              </a:path>
              <a:path w="1838325" h="1114425">
                <a:moveTo>
                  <a:pt x="1737360" y="88392"/>
                </a:moveTo>
                <a:lnTo>
                  <a:pt x="1729793" y="88392"/>
                </a:lnTo>
                <a:lnTo>
                  <a:pt x="1726692" y="91440"/>
                </a:lnTo>
                <a:lnTo>
                  <a:pt x="1737360" y="88392"/>
                </a:lnTo>
                <a:close/>
              </a:path>
              <a:path w="1838325" h="1114425">
                <a:moveTo>
                  <a:pt x="1737360" y="102108"/>
                </a:moveTo>
                <a:lnTo>
                  <a:pt x="1737360" y="88392"/>
                </a:lnTo>
                <a:lnTo>
                  <a:pt x="1726692" y="91440"/>
                </a:lnTo>
                <a:lnTo>
                  <a:pt x="1726692" y="102108"/>
                </a:lnTo>
                <a:lnTo>
                  <a:pt x="1737360" y="102108"/>
                </a:lnTo>
                <a:close/>
              </a:path>
              <a:path w="1838325" h="1114425">
                <a:moveTo>
                  <a:pt x="1824228" y="34877"/>
                </a:moveTo>
                <a:lnTo>
                  <a:pt x="1824228" y="27432"/>
                </a:lnTo>
                <a:lnTo>
                  <a:pt x="1791823" y="27432"/>
                </a:lnTo>
                <a:lnTo>
                  <a:pt x="1729793" y="88392"/>
                </a:lnTo>
                <a:lnTo>
                  <a:pt x="1737360" y="88392"/>
                </a:lnTo>
                <a:lnTo>
                  <a:pt x="1737360" y="102108"/>
                </a:lnTo>
                <a:lnTo>
                  <a:pt x="1751076" y="102108"/>
                </a:lnTo>
                <a:lnTo>
                  <a:pt x="1751076" y="106829"/>
                </a:lnTo>
                <a:lnTo>
                  <a:pt x="1824228" y="34877"/>
                </a:lnTo>
                <a:close/>
              </a:path>
              <a:path w="1838325" h="1114425">
                <a:moveTo>
                  <a:pt x="1834896" y="24384"/>
                </a:moveTo>
                <a:lnTo>
                  <a:pt x="1815084" y="4572"/>
                </a:lnTo>
                <a:lnTo>
                  <a:pt x="1791823" y="27432"/>
                </a:lnTo>
                <a:lnTo>
                  <a:pt x="1810512" y="27432"/>
                </a:lnTo>
                <a:lnTo>
                  <a:pt x="1810512" y="13716"/>
                </a:lnTo>
                <a:lnTo>
                  <a:pt x="1824228" y="27432"/>
                </a:lnTo>
                <a:lnTo>
                  <a:pt x="1824228" y="34877"/>
                </a:lnTo>
                <a:lnTo>
                  <a:pt x="1834896" y="24384"/>
                </a:lnTo>
                <a:close/>
              </a:path>
              <a:path w="1838325" h="1114425">
                <a:moveTo>
                  <a:pt x="1824228" y="27432"/>
                </a:moveTo>
                <a:lnTo>
                  <a:pt x="1810512" y="13716"/>
                </a:lnTo>
                <a:lnTo>
                  <a:pt x="1810512" y="27432"/>
                </a:lnTo>
                <a:lnTo>
                  <a:pt x="1824228" y="27432"/>
                </a:lnTo>
                <a:close/>
              </a:path>
              <a:path w="1838325" h="1114425">
                <a:moveTo>
                  <a:pt x="1834896" y="1114044"/>
                </a:moveTo>
                <a:lnTo>
                  <a:pt x="1834896" y="24384"/>
                </a:lnTo>
                <a:lnTo>
                  <a:pt x="1810512" y="48368"/>
                </a:lnTo>
                <a:lnTo>
                  <a:pt x="1810512" y="1114044"/>
                </a:lnTo>
                <a:lnTo>
                  <a:pt x="1834896" y="111404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395216" y="1505712"/>
            <a:ext cx="1724025" cy="101219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114935" rIns="0" bIns="0" rtlCol="0">
            <a:spAutoFit/>
          </a:bodyPr>
          <a:lstStyle/>
          <a:p>
            <a:pPr marL="427990" marR="337185" algn="ctr">
              <a:lnSpc>
                <a:spcPct val="101499"/>
              </a:lnSpc>
              <a:spcBef>
                <a:spcPts val="905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úme</a:t>
            </a:r>
            <a:r>
              <a:rPr sz="195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de  Moles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8013" y="1423416"/>
            <a:ext cx="1274445" cy="1094740"/>
          </a:xfrm>
          <a:custGeom>
            <a:avLst/>
            <a:gdLst/>
            <a:ahLst/>
            <a:cxnLst/>
            <a:rect l="l" t="t" r="r" b="b"/>
            <a:pathLst>
              <a:path w="1274445" h="1094739">
                <a:moveTo>
                  <a:pt x="1273886" y="242316"/>
                </a:moveTo>
                <a:lnTo>
                  <a:pt x="1013282" y="0"/>
                </a:lnTo>
                <a:lnTo>
                  <a:pt x="0" y="1094232"/>
                </a:lnTo>
                <a:lnTo>
                  <a:pt x="484585" y="1094232"/>
                </a:lnTo>
                <a:lnTo>
                  <a:pt x="1273886" y="242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47188" y="2446020"/>
            <a:ext cx="195619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830068" y="1700783"/>
            <a:ext cx="699770" cy="757555"/>
          </a:xfrm>
          <a:custGeom>
            <a:avLst/>
            <a:gdLst/>
            <a:ahLst/>
            <a:cxnLst/>
            <a:rect l="l" t="t" r="r" b="b"/>
            <a:pathLst>
              <a:path w="699770" h="757555">
                <a:moveTo>
                  <a:pt x="171450" y="646176"/>
                </a:moveTo>
                <a:lnTo>
                  <a:pt x="20320" y="588264"/>
                </a:lnTo>
                <a:lnTo>
                  <a:pt x="0" y="612648"/>
                </a:lnTo>
                <a:lnTo>
                  <a:pt x="34290" y="683721"/>
                </a:lnTo>
                <a:lnTo>
                  <a:pt x="34290" y="624840"/>
                </a:lnTo>
                <a:lnTo>
                  <a:pt x="90170" y="647700"/>
                </a:lnTo>
                <a:lnTo>
                  <a:pt x="90170" y="683629"/>
                </a:lnTo>
                <a:lnTo>
                  <a:pt x="115570" y="656844"/>
                </a:lnTo>
                <a:lnTo>
                  <a:pt x="148590" y="670560"/>
                </a:lnTo>
                <a:lnTo>
                  <a:pt x="171450" y="646176"/>
                </a:lnTo>
                <a:close/>
              </a:path>
              <a:path w="699770" h="757555">
                <a:moveTo>
                  <a:pt x="90170" y="683629"/>
                </a:moveTo>
                <a:lnTo>
                  <a:pt x="90170" y="647700"/>
                </a:lnTo>
                <a:lnTo>
                  <a:pt x="62230" y="676656"/>
                </a:lnTo>
                <a:lnTo>
                  <a:pt x="34290" y="624840"/>
                </a:lnTo>
                <a:lnTo>
                  <a:pt x="34290" y="683721"/>
                </a:lnTo>
                <a:lnTo>
                  <a:pt x="69850" y="757428"/>
                </a:lnTo>
                <a:lnTo>
                  <a:pt x="73660" y="753141"/>
                </a:lnTo>
                <a:lnTo>
                  <a:pt x="73660" y="701040"/>
                </a:lnTo>
                <a:lnTo>
                  <a:pt x="90170" y="683629"/>
                </a:lnTo>
                <a:close/>
              </a:path>
              <a:path w="699770" h="757555">
                <a:moveTo>
                  <a:pt x="90170" y="734568"/>
                </a:moveTo>
                <a:lnTo>
                  <a:pt x="73660" y="701040"/>
                </a:lnTo>
                <a:lnTo>
                  <a:pt x="73660" y="753141"/>
                </a:lnTo>
                <a:lnTo>
                  <a:pt x="90170" y="734568"/>
                </a:lnTo>
                <a:close/>
              </a:path>
              <a:path w="699770" h="757555">
                <a:moveTo>
                  <a:pt x="177800" y="615341"/>
                </a:moveTo>
                <a:lnTo>
                  <a:pt x="177800" y="588264"/>
                </a:lnTo>
                <a:lnTo>
                  <a:pt x="161290" y="580644"/>
                </a:lnTo>
                <a:lnTo>
                  <a:pt x="105410" y="557784"/>
                </a:lnTo>
                <a:lnTo>
                  <a:pt x="85090" y="579120"/>
                </a:lnTo>
                <a:lnTo>
                  <a:pt x="177800" y="615341"/>
                </a:lnTo>
                <a:close/>
              </a:path>
              <a:path w="699770" h="757555">
                <a:moveTo>
                  <a:pt x="212090" y="601980"/>
                </a:moveTo>
                <a:lnTo>
                  <a:pt x="162560" y="496824"/>
                </a:lnTo>
                <a:lnTo>
                  <a:pt x="142240" y="518160"/>
                </a:lnTo>
                <a:lnTo>
                  <a:pt x="168910" y="571500"/>
                </a:lnTo>
                <a:lnTo>
                  <a:pt x="172720" y="580644"/>
                </a:lnTo>
                <a:lnTo>
                  <a:pt x="173990" y="580644"/>
                </a:lnTo>
                <a:lnTo>
                  <a:pt x="176530" y="583692"/>
                </a:lnTo>
                <a:lnTo>
                  <a:pt x="177800" y="588264"/>
                </a:lnTo>
                <a:lnTo>
                  <a:pt x="177800" y="615341"/>
                </a:lnTo>
                <a:lnTo>
                  <a:pt x="194310" y="621792"/>
                </a:lnTo>
                <a:lnTo>
                  <a:pt x="212090" y="601980"/>
                </a:lnTo>
                <a:close/>
              </a:path>
              <a:path w="699770" h="757555">
                <a:moveTo>
                  <a:pt x="302260" y="495752"/>
                </a:moveTo>
                <a:lnTo>
                  <a:pt x="302260" y="484632"/>
                </a:lnTo>
                <a:lnTo>
                  <a:pt x="300990" y="473511"/>
                </a:lnTo>
                <a:lnTo>
                  <a:pt x="274320" y="437888"/>
                </a:lnTo>
                <a:lnTo>
                  <a:pt x="242570" y="428244"/>
                </a:lnTo>
                <a:lnTo>
                  <a:pt x="232410" y="430268"/>
                </a:lnTo>
                <a:lnTo>
                  <a:pt x="199390" y="454032"/>
                </a:lnTo>
                <a:lnTo>
                  <a:pt x="187960" y="480845"/>
                </a:lnTo>
                <a:lnTo>
                  <a:pt x="187960" y="487870"/>
                </a:lnTo>
                <a:lnTo>
                  <a:pt x="207010" y="525780"/>
                </a:lnTo>
                <a:lnTo>
                  <a:pt x="213360" y="532042"/>
                </a:lnTo>
                <a:lnTo>
                  <a:pt x="214630" y="532872"/>
                </a:lnTo>
                <a:lnTo>
                  <a:pt x="214630" y="475488"/>
                </a:lnTo>
                <a:lnTo>
                  <a:pt x="215900" y="469392"/>
                </a:lnTo>
                <a:lnTo>
                  <a:pt x="222250" y="463296"/>
                </a:lnTo>
                <a:lnTo>
                  <a:pt x="226060" y="457200"/>
                </a:lnTo>
                <a:lnTo>
                  <a:pt x="232410" y="455676"/>
                </a:lnTo>
                <a:lnTo>
                  <a:pt x="240030" y="455676"/>
                </a:lnTo>
                <a:lnTo>
                  <a:pt x="246380" y="456271"/>
                </a:lnTo>
                <a:lnTo>
                  <a:pt x="275590" y="483489"/>
                </a:lnTo>
                <a:lnTo>
                  <a:pt x="278130" y="496824"/>
                </a:lnTo>
                <a:lnTo>
                  <a:pt x="278130" y="533179"/>
                </a:lnTo>
                <a:lnTo>
                  <a:pt x="281940" y="529661"/>
                </a:lnTo>
                <a:lnTo>
                  <a:pt x="294640" y="515707"/>
                </a:lnTo>
                <a:lnTo>
                  <a:pt x="299720" y="506158"/>
                </a:lnTo>
                <a:lnTo>
                  <a:pt x="302260" y="495752"/>
                </a:lnTo>
                <a:close/>
              </a:path>
              <a:path w="699770" h="757555">
                <a:moveTo>
                  <a:pt x="278130" y="533179"/>
                </a:moveTo>
                <a:lnTo>
                  <a:pt x="278130" y="496824"/>
                </a:lnTo>
                <a:lnTo>
                  <a:pt x="275590" y="502920"/>
                </a:lnTo>
                <a:lnTo>
                  <a:pt x="265430" y="515112"/>
                </a:lnTo>
                <a:lnTo>
                  <a:pt x="257810" y="516636"/>
                </a:lnTo>
                <a:lnTo>
                  <a:pt x="242570" y="516636"/>
                </a:lnTo>
                <a:lnTo>
                  <a:pt x="215900" y="488823"/>
                </a:lnTo>
                <a:lnTo>
                  <a:pt x="214630" y="483108"/>
                </a:lnTo>
                <a:lnTo>
                  <a:pt x="214630" y="532872"/>
                </a:lnTo>
                <a:lnTo>
                  <a:pt x="248920" y="544639"/>
                </a:lnTo>
                <a:lnTo>
                  <a:pt x="256540" y="543615"/>
                </a:lnTo>
                <a:lnTo>
                  <a:pt x="270510" y="538186"/>
                </a:lnTo>
                <a:lnTo>
                  <a:pt x="276860" y="534352"/>
                </a:lnTo>
                <a:lnTo>
                  <a:pt x="278130" y="533179"/>
                </a:lnTo>
                <a:close/>
              </a:path>
              <a:path w="699770" h="757555">
                <a:moveTo>
                  <a:pt x="318770" y="362712"/>
                </a:moveTo>
                <a:lnTo>
                  <a:pt x="318770" y="348996"/>
                </a:lnTo>
                <a:lnTo>
                  <a:pt x="309880" y="348757"/>
                </a:lnTo>
                <a:lnTo>
                  <a:pt x="274320" y="376809"/>
                </a:lnTo>
                <a:lnTo>
                  <a:pt x="271780" y="394716"/>
                </a:lnTo>
                <a:lnTo>
                  <a:pt x="274320" y="404741"/>
                </a:lnTo>
                <a:lnTo>
                  <a:pt x="279400" y="414337"/>
                </a:lnTo>
                <a:lnTo>
                  <a:pt x="285750" y="423648"/>
                </a:lnTo>
                <a:lnTo>
                  <a:pt x="294640" y="432816"/>
                </a:lnTo>
                <a:lnTo>
                  <a:pt x="299720" y="436775"/>
                </a:lnTo>
                <a:lnTo>
                  <a:pt x="299720" y="381000"/>
                </a:lnTo>
                <a:lnTo>
                  <a:pt x="300990" y="374904"/>
                </a:lnTo>
                <a:lnTo>
                  <a:pt x="309880" y="365760"/>
                </a:lnTo>
                <a:lnTo>
                  <a:pt x="316230" y="362712"/>
                </a:lnTo>
                <a:lnTo>
                  <a:pt x="318770" y="362712"/>
                </a:lnTo>
                <a:close/>
              </a:path>
              <a:path w="699770" h="757555">
                <a:moveTo>
                  <a:pt x="360680" y="441502"/>
                </a:moveTo>
                <a:lnTo>
                  <a:pt x="360680" y="403860"/>
                </a:lnTo>
                <a:lnTo>
                  <a:pt x="359410" y="409956"/>
                </a:lnTo>
                <a:lnTo>
                  <a:pt x="354330" y="416052"/>
                </a:lnTo>
                <a:lnTo>
                  <a:pt x="349250" y="420624"/>
                </a:lnTo>
                <a:lnTo>
                  <a:pt x="344170" y="422148"/>
                </a:lnTo>
                <a:lnTo>
                  <a:pt x="336550" y="422148"/>
                </a:lnTo>
                <a:lnTo>
                  <a:pt x="300990" y="396240"/>
                </a:lnTo>
                <a:lnTo>
                  <a:pt x="299720" y="388620"/>
                </a:lnTo>
                <a:lnTo>
                  <a:pt x="299720" y="436775"/>
                </a:lnTo>
                <a:lnTo>
                  <a:pt x="303530" y="439745"/>
                </a:lnTo>
                <a:lnTo>
                  <a:pt x="311150" y="444817"/>
                </a:lnTo>
                <a:lnTo>
                  <a:pt x="320040" y="448460"/>
                </a:lnTo>
                <a:lnTo>
                  <a:pt x="328930" y="451104"/>
                </a:lnTo>
                <a:lnTo>
                  <a:pt x="339090" y="451104"/>
                </a:lnTo>
                <a:lnTo>
                  <a:pt x="349250" y="448818"/>
                </a:lnTo>
                <a:lnTo>
                  <a:pt x="358140" y="444246"/>
                </a:lnTo>
                <a:lnTo>
                  <a:pt x="360680" y="441502"/>
                </a:lnTo>
                <a:close/>
              </a:path>
              <a:path w="699770" h="757555">
                <a:moveTo>
                  <a:pt x="422910" y="428244"/>
                </a:moveTo>
                <a:lnTo>
                  <a:pt x="422910" y="417576"/>
                </a:lnTo>
                <a:lnTo>
                  <a:pt x="421640" y="413004"/>
                </a:lnTo>
                <a:lnTo>
                  <a:pt x="417830" y="406908"/>
                </a:lnTo>
                <a:lnTo>
                  <a:pt x="415290" y="402074"/>
                </a:lnTo>
                <a:lnTo>
                  <a:pt x="410210" y="396811"/>
                </a:lnTo>
                <a:lnTo>
                  <a:pt x="405130" y="391263"/>
                </a:lnTo>
                <a:lnTo>
                  <a:pt x="398780" y="385572"/>
                </a:lnTo>
                <a:lnTo>
                  <a:pt x="326390" y="318516"/>
                </a:lnTo>
                <a:lnTo>
                  <a:pt x="308610" y="338328"/>
                </a:lnTo>
                <a:lnTo>
                  <a:pt x="318770" y="348996"/>
                </a:lnTo>
                <a:lnTo>
                  <a:pt x="318770" y="362712"/>
                </a:lnTo>
                <a:lnTo>
                  <a:pt x="323850" y="362712"/>
                </a:lnTo>
                <a:lnTo>
                  <a:pt x="330200" y="363545"/>
                </a:lnTo>
                <a:lnTo>
                  <a:pt x="359410" y="392049"/>
                </a:lnTo>
                <a:lnTo>
                  <a:pt x="360680" y="397764"/>
                </a:lnTo>
                <a:lnTo>
                  <a:pt x="360680" y="441502"/>
                </a:lnTo>
                <a:lnTo>
                  <a:pt x="364490" y="437388"/>
                </a:lnTo>
                <a:lnTo>
                  <a:pt x="370840" y="429982"/>
                </a:lnTo>
                <a:lnTo>
                  <a:pt x="374650" y="421576"/>
                </a:lnTo>
                <a:lnTo>
                  <a:pt x="374650" y="402336"/>
                </a:lnTo>
                <a:lnTo>
                  <a:pt x="386080" y="413004"/>
                </a:lnTo>
                <a:lnTo>
                  <a:pt x="391160" y="416052"/>
                </a:lnTo>
                <a:lnTo>
                  <a:pt x="393700" y="420624"/>
                </a:lnTo>
                <a:lnTo>
                  <a:pt x="397510" y="425196"/>
                </a:lnTo>
                <a:lnTo>
                  <a:pt x="397510" y="468085"/>
                </a:lnTo>
                <a:lnTo>
                  <a:pt x="405130" y="460248"/>
                </a:lnTo>
                <a:lnTo>
                  <a:pt x="410210" y="452628"/>
                </a:lnTo>
                <a:lnTo>
                  <a:pt x="415290" y="446532"/>
                </a:lnTo>
                <a:lnTo>
                  <a:pt x="421640" y="434340"/>
                </a:lnTo>
                <a:lnTo>
                  <a:pt x="422910" y="428244"/>
                </a:lnTo>
                <a:close/>
              </a:path>
              <a:path w="699770" h="757555">
                <a:moveTo>
                  <a:pt x="397510" y="468085"/>
                </a:moveTo>
                <a:lnTo>
                  <a:pt x="397510" y="431292"/>
                </a:lnTo>
                <a:lnTo>
                  <a:pt x="392430" y="440436"/>
                </a:lnTo>
                <a:lnTo>
                  <a:pt x="383540" y="451104"/>
                </a:lnTo>
                <a:lnTo>
                  <a:pt x="377190" y="454152"/>
                </a:lnTo>
                <a:lnTo>
                  <a:pt x="374650" y="454152"/>
                </a:lnTo>
                <a:lnTo>
                  <a:pt x="368300" y="451104"/>
                </a:lnTo>
                <a:lnTo>
                  <a:pt x="341630" y="472440"/>
                </a:lnTo>
                <a:lnTo>
                  <a:pt x="344170" y="473964"/>
                </a:lnTo>
                <a:lnTo>
                  <a:pt x="345440" y="473964"/>
                </a:lnTo>
                <a:lnTo>
                  <a:pt x="345440" y="475488"/>
                </a:lnTo>
                <a:lnTo>
                  <a:pt x="350520" y="479464"/>
                </a:lnTo>
                <a:lnTo>
                  <a:pt x="356870" y="482155"/>
                </a:lnTo>
                <a:lnTo>
                  <a:pt x="363220" y="483417"/>
                </a:lnTo>
                <a:lnTo>
                  <a:pt x="370840" y="483108"/>
                </a:lnTo>
                <a:lnTo>
                  <a:pt x="378460" y="480822"/>
                </a:lnTo>
                <a:lnTo>
                  <a:pt x="387350" y="476250"/>
                </a:lnTo>
                <a:lnTo>
                  <a:pt x="396240" y="469392"/>
                </a:lnTo>
                <a:lnTo>
                  <a:pt x="397510" y="468085"/>
                </a:lnTo>
                <a:close/>
              </a:path>
              <a:path w="699770" h="757555">
                <a:moveTo>
                  <a:pt x="375920" y="327152"/>
                </a:moveTo>
                <a:lnTo>
                  <a:pt x="375920" y="289560"/>
                </a:lnTo>
                <a:lnTo>
                  <a:pt x="363220" y="278892"/>
                </a:lnTo>
                <a:lnTo>
                  <a:pt x="345440" y="298704"/>
                </a:lnTo>
                <a:lnTo>
                  <a:pt x="375920" y="327152"/>
                </a:lnTo>
                <a:close/>
              </a:path>
              <a:path w="699770" h="757555">
                <a:moveTo>
                  <a:pt x="407670" y="272796"/>
                </a:moveTo>
                <a:lnTo>
                  <a:pt x="394970" y="248412"/>
                </a:lnTo>
                <a:lnTo>
                  <a:pt x="383540" y="254508"/>
                </a:lnTo>
                <a:lnTo>
                  <a:pt x="375920" y="262128"/>
                </a:lnTo>
                <a:lnTo>
                  <a:pt x="372110" y="271272"/>
                </a:lnTo>
                <a:lnTo>
                  <a:pt x="372110" y="280416"/>
                </a:lnTo>
                <a:lnTo>
                  <a:pt x="375920" y="289560"/>
                </a:lnTo>
                <a:lnTo>
                  <a:pt x="375920" y="327152"/>
                </a:lnTo>
                <a:lnTo>
                  <a:pt x="391160" y="341376"/>
                </a:lnTo>
                <a:lnTo>
                  <a:pt x="391160" y="284988"/>
                </a:lnTo>
                <a:lnTo>
                  <a:pt x="392430" y="281940"/>
                </a:lnTo>
                <a:lnTo>
                  <a:pt x="398780" y="275844"/>
                </a:lnTo>
                <a:lnTo>
                  <a:pt x="407670" y="272796"/>
                </a:lnTo>
                <a:close/>
              </a:path>
              <a:path w="699770" h="757555">
                <a:moveTo>
                  <a:pt x="375920" y="412313"/>
                </a:moveTo>
                <a:lnTo>
                  <a:pt x="374650" y="402336"/>
                </a:lnTo>
                <a:lnTo>
                  <a:pt x="374650" y="421576"/>
                </a:lnTo>
                <a:lnTo>
                  <a:pt x="375920" y="412313"/>
                </a:lnTo>
                <a:close/>
              </a:path>
              <a:path w="699770" h="757555">
                <a:moveTo>
                  <a:pt x="445770" y="352044"/>
                </a:moveTo>
                <a:lnTo>
                  <a:pt x="410210" y="319968"/>
                </a:lnTo>
                <a:lnTo>
                  <a:pt x="391160" y="292608"/>
                </a:lnTo>
                <a:lnTo>
                  <a:pt x="391160" y="341376"/>
                </a:lnTo>
                <a:lnTo>
                  <a:pt x="425450" y="373380"/>
                </a:lnTo>
                <a:lnTo>
                  <a:pt x="445770" y="352044"/>
                </a:lnTo>
                <a:close/>
              </a:path>
              <a:path w="699770" h="757555">
                <a:moveTo>
                  <a:pt x="546100" y="242316"/>
                </a:moveTo>
                <a:lnTo>
                  <a:pt x="542290" y="240792"/>
                </a:lnTo>
                <a:lnTo>
                  <a:pt x="532130" y="236220"/>
                </a:lnTo>
                <a:lnTo>
                  <a:pt x="528320" y="233172"/>
                </a:lnTo>
                <a:lnTo>
                  <a:pt x="523240" y="228600"/>
                </a:lnTo>
                <a:lnTo>
                  <a:pt x="515620" y="222504"/>
                </a:lnTo>
                <a:lnTo>
                  <a:pt x="485140" y="193619"/>
                </a:lnTo>
                <a:lnTo>
                  <a:pt x="463550" y="182880"/>
                </a:lnTo>
                <a:lnTo>
                  <a:pt x="452120" y="185928"/>
                </a:lnTo>
                <a:lnTo>
                  <a:pt x="422910" y="211955"/>
                </a:lnTo>
                <a:lnTo>
                  <a:pt x="412750" y="240030"/>
                </a:lnTo>
                <a:lnTo>
                  <a:pt x="414020" y="246888"/>
                </a:lnTo>
                <a:lnTo>
                  <a:pt x="416560" y="253746"/>
                </a:lnTo>
                <a:lnTo>
                  <a:pt x="420370" y="260604"/>
                </a:lnTo>
                <a:lnTo>
                  <a:pt x="438150" y="245935"/>
                </a:lnTo>
                <a:lnTo>
                  <a:pt x="438150" y="228600"/>
                </a:lnTo>
                <a:lnTo>
                  <a:pt x="440690" y="224028"/>
                </a:lnTo>
                <a:lnTo>
                  <a:pt x="444500" y="220980"/>
                </a:lnTo>
                <a:lnTo>
                  <a:pt x="448310" y="214884"/>
                </a:lnTo>
                <a:lnTo>
                  <a:pt x="453390" y="211836"/>
                </a:lnTo>
                <a:lnTo>
                  <a:pt x="461010" y="211836"/>
                </a:lnTo>
                <a:lnTo>
                  <a:pt x="468630" y="216408"/>
                </a:lnTo>
                <a:lnTo>
                  <a:pt x="469900" y="219456"/>
                </a:lnTo>
                <a:lnTo>
                  <a:pt x="469900" y="259080"/>
                </a:lnTo>
                <a:lnTo>
                  <a:pt x="471170" y="254508"/>
                </a:lnTo>
                <a:lnTo>
                  <a:pt x="476250" y="246888"/>
                </a:lnTo>
                <a:lnTo>
                  <a:pt x="481330" y="240792"/>
                </a:lnTo>
                <a:lnTo>
                  <a:pt x="482600" y="234696"/>
                </a:lnTo>
                <a:lnTo>
                  <a:pt x="485140" y="231648"/>
                </a:lnTo>
                <a:lnTo>
                  <a:pt x="488950" y="236220"/>
                </a:lnTo>
                <a:lnTo>
                  <a:pt x="499110" y="245364"/>
                </a:lnTo>
                <a:lnTo>
                  <a:pt x="500380" y="249936"/>
                </a:lnTo>
                <a:lnTo>
                  <a:pt x="500380" y="295679"/>
                </a:lnTo>
                <a:lnTo>
                  <a:pt x="504190" y="292608"/>
                </a:lnTo>
                <a:lnTo>
                  <a:pt x="508000" y="288036"/>
                </a:lnTo>
                <a:lnTo>
                  <a:pt x="511810" y="281940"/>
                </a:lnTo>
                <a:lnTo>
                  <a:pt x="513080" y="275844"/>
                </a:lnTo>
                <a:lnTo>
                  <a:pt x="514350" y="271272"/>
                </a:lnTo>
                <a:lnTo>
                  <a:pt x="515620" y="263652"/>
                </a:lnTo>
                <a:lnTo>
                  <a:pt x="515620" y="257556"/>
                </a:lnTo>
                <a:lnTo>
                  <a:pt x="516890" y="257556"/>
                </a:lnTo>
                <a:lnTo>
                  <a:pt x="524510" y="262128"/>
                </a:lnTo>
                <a:lnTo>
                  <a:pt x="527050" y="262128"/>
                </a:lnTo>
                <a:lnTo>
                  <a:pt x="546100" y="242316"/>
                </a:lnTo>
                <a:close/>
              </a:path>
              <a:path w="699770" h="757555">
                <a:moveTo>
                  <a:pt x="440690" y="243840"/>
                </a:moveTo>
                <a:lnTo>
                  <a:pt x="438150" y="239268"/>
                </a:lnTo>
                <a:lnTo>
                  <a:pt x="438150" y="245935"/>
                </a:lnTo>
                <a:lnTo>
                  <a:pt x="440690" y="243840"/>
                </a:lnTo>
                <a:close/>
              </a:path>
              <a:path w="699770" h="757555">
                <a:moveTo>
                  <a:pt x="469900" y="259080"/>
                </a:moveTo>
                <a:lnTo>
                  <a:pt x="469900" y="219456"/>
                </a:lnTo>
                <a:lnTo>
                  <a:pt x="468630" y="223694"/>
                </a:lnTo>
                <a:lnTo>
                  <a:pt x="466090" y="229362"/>
                </a:lnTo>
                <a:lnTo>
                  <a:pt x="462280" y="236172"/>
                </a:lnTo>
                <a:lnTo>
                  <a:pt x="455930" y="243840"/>
                </a:lnTo>
                <a:lnTo>
                  <a:pt x="452120" y="252984"/>
                </a:lnTo>
                <a:lnTo>
                  <a:pt x="448310" y="260604"/>
                </a:lnTo>
                <a:lnTo>
                  <a:pt x="445770" y="265176"/>
                </a:lnTo>
                <a:lnTo>
                  <a:pt x="444500" y="271272"/>
                </a:lnTo>
                <a:lnTo>
                  <a:pt x="444500" y="277368"/>
                </a:lnTo>
                <a:lnTo>
                  <a:pt x="445770" y="281940"/>
                </a:lnTo>
                <a:lnTo>
                  <a:pt x="447040" y="288036"/>
                </a:lnTo>
                <a:lnTo>
                  <a:pt x="454660" y="297180"/>
                </a:lnTo>
                <a:lnTo>
                  <a:pt x="461010" y="301156"/>
                </a:lnTo>
                <a:lnTo>
                  <a:pt x="466090" y="303847"/>
                </a:lnTo>
                <a:lnTo>
                  <a:pt x="468630" y="304352"/>
                </a:lnTo>
                <a:lnTo>
                  <a:pt x="468630" y="262128"/>
                </a:lnTo>
                <a:lnTo>
                  <a:pt x="469900" y="259080"/>
                </a:lnTo>
                <a:close/>
              </a:path>
              <a:path w="699770" h="757555">
                <a:moveTo>
                  <a:pt x="500380" y="295679"/>
                </a:moveTo>
                <a:lnTo>
                  <a:pt x="500380" y="263652"/>
                </a:lnTo>
                <a:lnTo>
                  <a:pt x="497840" y="268224"/>
                </a:lnTo>
                <a:lnTo>
                  <a:pt x="494030" y="271272"/>
                </a:lnTo>
                <a:lnTo>
                  <a:pt x="491490" y="275844"/>
                </a:lnTo>
                <a:lnTo>
                  <a:pt x="486410" y="277368"/>
                </a:lnTo>
                <a:lnTo>
                  <a:pt x="478790" y="277368"/>
                </a:lnTo>
                <a:lnTo>
                  <a:pt x="473710" y="274320"/>
                </a:lnTo>
                <a:lnTo>
                  <a:pt x="469900" y="271272"/>
                </a:lnTo>
                <a:lnTo>
                  <a:pt x="468630" y="266700"/>
                </a:lnTo>
                <a:lnTo>
                  <a:pt x="468630" y="304352"/>
                </a:lnTo>
                <a:lnTo>
                  <a:pt x="472440" y="305109"/>
                </a:lnTo>
                <a:lnTo>
                  <a:pt x="478790" y="304800"/>
                </a:lnTo>
                <a:lnTo>
                  <a:pt x="485140" y="303966"/>
                </a:lnTo>
                <a:lnTo>
                  <a:pt x="491490" y="301561"/>
                </a:lnTo>
                <a:lnTo>
                  <a:pt x="497840" y="297727"/>
                </a:lnTo>
                <a:lnTo>
                  <a:pt x="500380" y="295679"/>
                </a:lnTo>
                <a:close/>
              </a:path>
              <a:path w="699770" h="757555">
                <a:moveTo>
                  <a:pt x="539750" y="122174"/>
                </a:moveTo>
                <a:lnTo>
                  <a:pt x="539750" y="108204"/>
                </a:lnTo>
                <a:lnTo>
                  <a:pt x="530860" y="108180"/>
                </a:lnTo>
                <a:lnTo>
                  <a:pt x="497840" y="136017"/>
                </a:lnTo>
                <a:lnTo>
                  <a:pt x="494030" y="153924"/>
                </a:lnTo>
                <a:lnTo>
                  <a:pt x="496570" y="163949"/>
                </a:lnTo>
                <a:lnTo>
                  <a:pt x="501650" y="173545"/>
                </a:lnTo>
                <a:lnTo>
                  <a:pt x="508000" y="182856"/>
                </a:lnTo>
                <a:lnTo>
                  <a:pt x="516890" y="192024"/>
                </a:lnTo>
                <a:lnTo>
                  <a:pt x="521970" y="196465"/>
                </a:lnTo>
                <a:lnTo>
                  <a:pt x="521970" y="141732"/>
                </a:lnTo>
                <a:lnTo>
                  <a:pt x="523240" y="135636"/>
                </a:lnTo>
                <a:lnTo>
                  <a:pt x="532130" y="124968"/>
                </a:lnTo>
                <a:lnTo>
                  <a:pt x="538480" y="121920"/>
                </a:lnTo>
                <a:lnTo>
                  <a:pt x="539750" y="122174"/>
                </a:lnTo>
                <a:close/>
              </a:path>
              <a:path w="699770" h="757555">
                <a:moveTo>
                  <a:pt x="629920" y="152400"/>
                </a:moveTo>
                <a:lnTo>
                  <a:pt x="519430" y="50292"/>
                </a:lnTo>
                <a:lnTo>
                  <a:pt x="499110" y="70104"/>
                </a:lnTo>
                <a:lnTo>
                  <a:pt x="539750" y="108204"/>
                </a:lnTo>
                <a:lnTo>
                  <a:pt x="539750" y="122174"/>
                </a:lnTo>
                <a:lnTo>
                  <a:pt x="546100" y="123444"/>
                </a:lnTo>
                <a:lnTo>
                  <a:pt x="552450" y="124277"/>
                </a:lnTo>
                <a:lnTo>
                  <a:pt x="557530" y="126682"/>
                </a:lnTo>
                <a:lnTo>
                  <a:pt x="584200" y="158496"/>
                </a:lnTo>
                <a:lnTo>
                  <a:pt x="585470" y="166116"/>
                </a:lnTo>
                <a:lnTo>
                  <a:pt x="585470" y="202120"/>
                </a:lnTo>
                <a:lnTo>
                  <a:pt x="590550" y="198120"/>
                </a:lnTo>
                <a:lnTo>
                  <a:pt x="595630" y="193548"/>
                </a:lnTo>
                <a:lnTo>
                  <a:pt x="598170" y="188976"/>
                </a:lnTo>
                <a:lnTo>
                  <a:pt x="599440" y="181356"/>
                </a:lnTo>
                <a:lnTo>
                  <a:pt x="599440" y="160020"/>
                </a:lnTo>
                <a:lnTo>
                  <a:pt x="612140" y="172212"/>
                </a:lnTo>
                <a:lnTo>
                  <a:pt x="629920" y="152400"/>
                </a:lnTo>
                <a:close/>
              </a:path>
              <a:path w="699770" h="757555">
                <a:moveTo>
                  <a:pt x="585470" y="202120"/>
                </a:moveTo>
                <a:lnTo>
                  <a:pt x="585470" y="166116"/>
                </a:lnTo>
                <a:lnTo>
                  <a:pt x="582930" y="172212"/>
                </a:lnTo>
                <a:lnTo>
                  <a:pt x="580390" y="176784"/>
                </a:lnTo>
                <a:lnTo>
                  <a:pt x="574040" y="182880"/>
                </a:lnTo>
                <a:lnTo>
                  <a:pt x="566420" y="184404"/>
                </a:lnTo>
                <a:lnTo>
                  <a:pt x="557530" y="182880"/>
                </a:lnTo>
                <a:lnTo>
                  <a:pt x="551180" y="182880"/>
                </a:lnTo>
                <a:lnTo>
                  <a:pt x="544830" y="178308"/>
                </a:lnTo>
                <a:lnTo>
                  <a:pt x="535940" y="169164"/>
                </a:lnTo>
                <a:lnTo>
                  <a:pt x="528320" y="163068"/>
                </a:lnTo>
                <a:lnTo>
                  <a:pt x="523240" y="155448"/>
                </a:lnTo>
                <a:lnTo>
                  <a:pt x="521970" y="147828"/>
                </a:lnTo>
                <a:lnTo>
                  <a:pt x="521970" y="196465"/>
                </a:lnTo>
                <a:lnTo>
                  <a:pt x="527050" y="200906"/>
                </a:lnTo>
                <a:lnTo>
                  <a:pt x="537210" y="207073"/>
                </a:lnTo>
                <a:lnTo>
                  <a:pt x="547370" y="210669"/>
                </a:lnTo>
                <a:lnTo>
                  <a:pt x="557530" y="211836"/>
                </a:lnTo>
                <a:lnTo>
                  <a:pt x="566420" y="210978"/>
                </a:lnTo>
                <a:lnTo>
                  <a:pt x="575310" y="208407"/>
                </a:lnTo>
                <a:lnTo>
                  <a:pt x="582930" y="204120"/>
                </a:lnTo>
                <a:lnTo>
                  <a:pt x="585470" y="202120"/>
                </a:lnTo>
                <a:close/>
              </a:path>
              <a:path w="699770" h="757555">
                <a:moveTo>
                  <a:pt x="699770" y="67508"/>
                </a:moveTo>
                <a:lnTo>
                  <a:pt x="699770" y="56388"/>
                </a:lnTo>
                <a:lnTo>
                  <a:pt x="698500" y="45267"/>
                </a:lnTo>
                <a:lnTo>
                  <a:pt x="670560" y="9644"/>
                </a:lnTo>
                <a:lnTo>
                  <a:pt x="638810" y="0"/>
                </a:lnTo>
                <a:lnTo>
                  <a:pt x="628650" y="2024"/>
                </a:lnTo>
                <a:lnTo>
                  <a:pt x="595630" y="25788"/>
                </a:lnTo>
                <a:lnTo>
                  <a:pt x="589280" y="38885"/>
                </a:lnTo>
                <a:lnTo>
                  <a:pt x="585470" y="45720"/>
                </a:lnTo>
                <a:lnTo>
                  <a:pt x="585470" y="66936"/>
                </a:lnTo>
                <a:lnTo>
                  <a:pt x="588010" y="74676"/>
                </a:lnTo>
                <a:lnTo>
                  <a:pt x="590550" y="81248"/>
                </a:lnTo>
                <a:lnTo>
                  <a:pt x="594360" y="87249"/>
                </a:lnTo>
                <a:lnTo>
                  <a:pt x="598170" y="92678"/>
                </a:lnTo>
                <a:lnTo>
                  <a:pt x="603250" y="97536"/>
                </a:lnTo>
                <a:lnTo>
                  <a:pt x="609600" y="103798"/>
                </a:lnTo>
                <a:lnTo>
                  <a:pt x="610870" y="104628"/>
                </a:lnTo>
                <a:lnTo>
                  <a:pt x="610870" y="47244"/>
                </a:lnTo>
                <a:lnTo>
                  <a:pt x="613410" y="41148"/>
                </a:lnTo>
                <a:lnTo>
                  <a:pt x="622300" y="28956"/>
                </a:lnTo>
                <a:lnTo>
                  <a:pt x="629920" y="27432"/>
                </a:lnTo>
                <a:lnTo>
                  <a:pt x="645160" y="27432"/>
                </a:lnTo>
                <a:lnTo>
                  <a:pt x="673100" y="55245"/>
                </a:lnTo>
                <a:lnTo>
                  <a:pt x="674370" y="60960"/>
                </a:lnTo>
                <a:lnTo>
                  <a:pt x="674370" y="105170"/>
                </a:lnTo>
                <a:lnTo>
                  <a:pt x="679450" y="101417"/>
                </a:lnTo>
                <a:lnTo>
                  <a:pt x="684530" y="96012"/>
                </a:lnTo>
                <a:lnTo>
                  <a:pt x="692150" y="87463"/>
                </a:lnTo>
                <a:lnTo>
                  <a:pt x="697230" y="77914"/>
                </a:lnTo>
                <a:lnTo>
                  <a:pt x="699770" y="67508"/>
                </a:lnTo>
                <a:close/>
              </a:path>
              <a:path w="699770" h="757555">
                <a:moveTo>
                  <a:pt x="600710" y="175260"/>
                </a:moveTo>
                <a:lnTo>
                  <a:pt x="600710" y="167640"/>
                </a:lnTo>
                <a:lnTo>
                  <a:pt x="599440" y="160020"/>
                </a:lnTo>
                <a:lnTo>
                  <a:pt x="599440" y="181356"/>
                </a:lnTo>
                <a:lnTo>
                  <a:pt x="600710" y="175260"/>
                </a:lnTo>
                <a:close/>
              </a:path>
              <a:path w="699770" h="757555">
                <a:moveTo>
                  <a:pt x="674370" y="105170"/>
                </a:moveTo>
                <a:lnTo>
                  <a:pt x="674370" y="68580"/>
                </a:lnTo>
                <a:lnTo>
                  <a:pt x="673100" y="74676"/>
                </a:lnTo>
                <a:lnTo>
                  <a:pt x="666750" y="80772"/>
                </a:lnTo>
                <a:lnTo>
                  <a:pt x="661670" y="86868"/>
                </a:lnTo>
                <a:lnTo>
                  <a:pt x="656590" y="88392"/>
                </a:lnTo>
                <a:lnTo>
                  <a:pt x="648970" y="88392"/>
                </a:lnTo>
                <a:lnTo>
                  <a:pt x="614680" y="66294"/>
                </a:lnTo>
                <a:lnTo>
                  <a:pt x="610870" y="47244"/>
                </a:lnTo>
                <a:lnTo>
                  <a:pt x="610870" y="104628"/>
                </a:lnTo>
                <a:lnTo>
                  <a:pt x="645160" y="116395"/>
                </a:lnTo>
                <a:lnTo>
                  <a:pt x="652780" y="115371"/>
                </a:lnTo>
                <a:lnTo>
                  <a:pt x="660400" y="112776"/>
                </a:lnTo>
                <a:lnTo>
                  <a:pt x="666750" y="109942"/>
                </a:lnTo>
                <a:lnTo>
                  <a:pt x="673100" y="106108"/>
                </a:lnTo>
                <a:lnTo>
                  <a:pt x="674370" y="10517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124027" y="1816608"/>
            <a:ext cx="793115" cy="701040"/>
          </a:xfrm>
          <a:custGeom>
            <a:avLst/>
            <a:gdLst/>
            <a:ahLst/>
            <a:cxnLst/>
            <a:rect l="l" t="t" r="r" b="b"/>
            <a:pathLst>
              <a:path w="793114" h="701039">
                <a:moveTo>
                  <a:pt x="792652" y="134112"/>
                </a:moveTo>
                <a:lnTo>
                  <a:pt x="647872" y="0"/>
                </a:lnTo>
                <a:lnTo>
                  <a:pt x="0" y="701040"/>
                </a:lnTo>
                <a:lnTo>
                  <a:pt x="268720" y="701040"/>
                </a:lnTo>
                <a:lnTo>
                  <a:pt x="792652" y="1341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105924" y="1796796"/>
            <a:ext cx="830580" cy="721360"/>
          </a:xfrm>
          <a:custGeom>
            <a:avLst/>
            <a:gdLst/>
            <a:ahLst/>
            <a:cxnLst/>
            <a:rect l="l" t="t" r="r" b="b"/>
            <a:pathLst>
              <a:path w="830579" h="721360">
                <a:moveTo>
                  <a:pt x="830567" y="152400"/>
                </a:moveTo>
                <a:lnTo>
                  <a:pt x="665975" y="0"/>
                </a:lnTo>
                <a:lnTo>
                  <a:pt x="0" y="720852"/>
                </a:lnTo>
                <a:lnTo>
                  <a:pt x="37419" y="720852"/>
                </a:lnTo>
                <a:lnTo>
                  <a:pt x="656831" y="50400"/>
                </a:lnTo>
                <a:lnTo>
                  <a:pt x="656831" y="30480"/>
                </a:lnTo>
                <a:lnTo>
                  <a:pt x="676643" y="28956"/>
                </a:lnTo>
                <a:lnTo>
                  <a:pt x="676643" y="48832"/>
                </a:lnTo>
                <a:lnTo>
                  <a:pt x="790927" y="154695"/>
                </a:lnTo>
                <a:lnTo>
                  <a:pt x="800087" y="144780"/>
                </a:lnTo>
                <a:lnTo>
                  <a:pt x="801611" y="164592"/>
                </a:lnTo>
                <a:lnTo>
                  <a:pt x="801611" y="183741"/>
                </a:lnTo>
                <a:lnTo>
                  <a:pt x="830567" y="152400"/>
                </a:lnTo>
                <a:close/>
              </a:path>
              <a:path w="830579" h="721360">
                <a:moveTo>
                  <a:pt x="801611" y="183741"/>
                </a:moveTo>
                <a:lnTo>
                  <a:pt x="801611" y="164592"/>
                </a:lnTo>
                <a:lnTo>
                  <a:pt x="790927" y="154695"/>
                </a:lnTo>
                <a:lnTo>
                  <a:pt x="267870" y="720852"/>
                </a:lnTo>
                <a:lnTo>
                  <a:pt x="305390" y="720852"/>
                </a:lnTo>
                <a:lnTo>
                  <a:pt x="801611" y="183741"/>
                </a:lnTo>
                <a:close/>
              </a:path>
              <a:path w="830579" h="721360">
                <a:moveTo>
                  <a:pt x="676643" y="28956"/>
                </a:moveTo>
                <a:lnTo>
                  <a:pt x="656831" y="30480"/>
                </a:lnTo>
                <a:lnTo>
                  <a:pt x="666749" y="39666"/>
                </a:lnTo>
                <a:lnTo>
                  <a:pt x="676643" y="28956"/>
                </a:lnTo>
                <a:close/>
              </a:path>
              <a:path w="830579" h="721360">
                <a:moveTo>
                  <a:pt x="666749" y="39666"/>
                </a:moveTo>
                <a:lnTo>
                  <a:pt x="656831" y="30480"/>
                </a:lnTo>
                <a:lnTo>
                  <a:pt x="656831" y="50400"/>
                </a:lnTo>
                <a:lnTo>
                  <a:pt x="666749" y="39666"/>
                </a:lnTo>
                <a:close/>
              </a:path>
              <a:path w="830579" h="721360">
                <a:moveTo>
                  <a:pt x="676643" y="48832"/>
                </a:moveTo>
                <a:lnTo>
                  <a:pt x="676643" y="28956"/>
                </a:lnTo>
                <a:lnTo>
                  <a:pt x="666749" y="39666"/>
                </a:lnTo>
                <a:lnTo>
                  <a:pt x="676643" y="48832"/>
                </a:lnTo>
                <a:close/>
              </a:path>
              <a:path w="830579" h="721360">
                <a:moveTo>
                  <a:pt x="801611" y="164592"/>
                </a:moveTo>
                <a:lnTo>
                  <a:pt x="800087" y="144780"/>
                </a:lnTo>
                <a:lnTo>
                  <a:pt x="790927" y="154695"/>
                </a:lnTo>
                <a:lnTo>
                  <a:pt x="801611" y="16459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993635" y="1653539"/>
            <a:ext cx="1102995" cy="864235"/>
          </a:xfrm>
          <a:custGeom>
            <a:avLst/>
            <a:gdLst/>
            <a:ahLst/>
            <a:cxnLst/>
            <a:rect l="l" t="t" r="r" b="b"/>
            <a:pathLst>
              <a:path w="1102995" h="864235">
                <a:moveTo>
                  <a:pt x="1102785" y="864108"/>
                </a:moveTo>
                <a:lnTo>
                  <a:pt x="252984" y="0"/>
                </a:lnTo>
                <a:lnTo>
                  <a:pt x="0" y="249936"/>
                </a:lnTo>
                <a:lnTo>
                  <a:pt x="603596" y="864108"/>
                </a:lnTo>
                <a:lnTo>
                  <a:pt x="1102785" y="864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229856" y="1894332"/>
            <a:ext cx="643890" cy="623570"/>
          </a:xfrm>
          <a:custGeom>
            <a:avLst/>
            <a:gdLst/>
            <a:ahLst/>
            <a:cxnLst/>
            <a:rect l="l" t="t" r="r" b="b"/>
            <a:pathLst>
              <a:path w="643890" h="623569">
                <a:moveTo>
                  <a:pt x="140208" y="32004"/>
                </a:moveTo>
                <a:lnTo>
                  <a:pt x="108204" y="0"/>
                </a:lnTo>
                <a:lnTo>
                  <a:pt x="0" y="105156"/>
                </a:lnTo>
                <a:lnTo>
                  <a:pt x="19812" y="124968"/>
                </a:lnTo>
                <a:lnTo>
                  <a:pt x="105156" y="42672"/>
                </a:lnTo>
                <a:lnTo>
                  <a:pt x="105156" y="90424"/>
                </a:lnTo>
                <a:lnTo>
                  <a:pt x="140208" y="32004"/>
                </a:lnTo>
                <a:close/>
              </a:path>
              <a:path w="643890" h="623569">
                <a:moveTo>
                  <a:pt x="105156" y="90424"/>
                </a:moveTo>
                <a:lnTo>
                  <a:pt x="105156" y="42672"/>
                </a:lnTo>
                <a:lnTo>
                  <a:pt x="41148" y="146304"/>
                </a:lnTo>
                <a:lnTo>
                  <a:pt x="60960" y="167640"/>
                </a:lnTo>
                <a:lnTo>
                  <a:pt x="85344" y="153706"/>
                </a:lnTo>
                <a:lnTo>
                  <a:pt x="85344" y="123444"/>
                </a:lnTo>
                <a:lnTo>
                  <a:pt x="105156" y="90424"/>
                </a:lnTo>
                <a:close/>
              </a:path>
              <a:path w="643890" h="623569">
                <a:moveTo>
                  <a:pt x="167640" y="145101"/>
                </a:moveTo>
                <a:lnTo>
                  <a:pt x="167640" y="106680"/>
                </a:lnTo>
                <a:lnTo>
                  <a:pt x="82296" y="188976"/>
                </a:lnTo>
                <a:lnTo>
                  <a:pt x="102108" y="208788"/>
                </a:lnTo>
                <a:lnTo>
                  <a:pt x="167640" y="145101"/>
                </a:lnTo>
                <a:close/>
              </a:path>
              <a:path w="643890" h="623569">
                <a:moveTo>
                  <a:pt x="210312" y="103632"/>
                </a:moveTo>
                <a:lnTo>
                  <a:pt x="178308" y="71628"/>
                </a:lnTo>
                <a:lnTo>
                  <a:pt x="85344" y="123444"/>
                </a:lnTo>
                <a:lnTo>
                  <a:pt x="85344" y="153706"/>
                </a:lnTo>
                <a:lnTo>
                  <a:pt x="167640" y="106680"/>
                </a:lnTo>
                <a:lnTo>
                  <a:pt x="167640" y="145101"/>
                </a:lnTo>
                <a:lnTo>
                  <a:pt x="210312" y="103632"/>
                </a:lnTo>
                <a:close/>
              </a:path>
              <a:path w="643890" h="623569">
                <a:moveTo>
                  <a:pt x="220980" y="173736"/>
                </a:moveTo>
                <a:lnTo>
                  <a:pt x="150876" y="202692"/>
                </a:lnTo>
                <a:lnTo>
                  <a:pt x="137160" y="222504"/>
                </a:lnTo>
                <a:lnTo>
                  <a:pt x="134112" y="227076"/>
                </a:lnTo>
                <a:lnTo>
                  <a:pt x="134112" y="233172"/>
                </a:lnTo>
                <a:lnTo>
                  <a:pt x="135636" y="240792"/>
                </a:lnTo>
                <a:lnTo>
                  <a:pt x="141732" y="252984"/>
                </a:lnTo>
                <a:lnTo>
                  <a:pt x="146304" y="257556"/>
                </a:lnTo>
                <a:lnTo>
                  <a:pt x="152400" y="262128"/>
                </a:lnTo>
                <a:lnTo>
                  <a:pt x="156972" y="266700"/>
                </a:lnTo>
                <a:lnTo>
                  <a:pt x="164592" y="268224"/>
                </a:lnTo>
                <a:lnTo>
                  <a:pt x="164592" y="233172"/>
                </a:lnTo>
                <a:lnTo>
                  <a:pt x="166116" y="230124"/>
                </a:lnTo>
                <a:lnTo>
                  <a:pt x="168140" y="227004"/>
                </a:lnTo>
                <a:lnTo>
                  <a:pt x="172021" y="222313"/>
                </a:lnTo>
                <a:lnTo>
                  <a:pt x="177903" y="216193"/>
                </a:lnTo>
                <a:lnTo>
                  <a:pt x="185928" y="208788"/>
                </a:lnTo>
                <a:lnTo>
                  <a:pt x="220980" y="173736"/>
                </a:lnTo>
                <a:close/>
              </a:path>
              <a:path w="643890" h="623569">
                <a:moveTo>
                  <a:pt x="269748" y="224028"/>
                </a:moveTo>
                <a:lnTo>
                  <a:pt x="249936" y="204216"/>
                </a:lnTo>
                <a:lnTo>
                  <a:pt x="217932" y="236220"/>
                </a:lnTo>
                <a:lnTo>
                  <a:pt x="209645" y="243363"/>
                </a:lnTo>
                <a:lnTo>
                  <a:pt x="203073" y="248793"/>
                </a:lnTo>
                <a:lnTo>
                  <a:pt x="198215" y="252507"/>
                </a:lnTo>
                <a:lnTo>
                  <a:pt x="195072" y="254508"/>
                </a:lnTo>
                <a:lnTo>
                  <a:pt x="190500" y="257556"/>
                </a:lnTo>
                <a:lnTo>
                  <a:pt x="187452" y="257556"/>
                </a:lnTo>
                <a:lnTo>
                  <a:pt x="181356" y="256032"/>
                </a:lnTo>
                <a:lnTo>
                  <a:pt x="176784" y="256032"/>
                </a:lnTo>
                <a:lnTo>
                  <a:pt x="173736" y="252984"/>
                </a:lnTo>
                <a:lnTo>
                  <a:pt x="169164" y="249936"/>
                </a:lnTo>
                <a:lnTo>
                  <a:pt x="166116" y="246888"/>
                </a:lnTo>
                <a:lnTo>
                  <a:pt x="164592" y="243840"/>
                </a:lnTo>
                <a:lnTo>
                  <a:pt x="164592" y="268224"/>
                </a:lnTo>
                <a:lnTo>
                  <a:pt x="172021" y="271195"/>
                </a:lnTo>
                <a:lnTo>
                  <a:pt x="178308" y="271272"/>
                </a:lnTo>
                <a:lnTo>
                  <a:pt x="185928" y="269748"/>
                </a:lnTo>
                <a:lnTo>
                  <a:pt x="185928" y="294132"/>
                </a:lnTo>
                <a:lnTo>
                  <a:pt x="192024" y="300228"/>
                </a:lnTo>
                <a:lnTo>
                  <a:pt x="269748" y="224028"/>
                </a:lnTo>
                <a:close/>
              </a:path>
              <a:path w="643890" h="623569">
                <a:moveTo>
                  <a:pt x="185928" y="294132"/>
                </a:moveTo>
                <a:lnTo>
                  <a:pt x="185928" y="269748"/>
                </a:lnTo>
                <a:lnTo>
                  <a:pt x="173736" y="281940"/>
                </a:lnTo>
                <a:lnTo>
                  <a:pt x="185928" y="294132"/>
                </a:lnTo>
                <a:close/>
              </a:path>
              <a:path w="643890" h="623569">
                <a:moveTo>
                  <a:pt x="341376" y="236220"/>
                </a:moveTo>
                <a:lnTo>
                  <a:pt x="320040" y="216408"/>
                </a:lnTo>
                <a:lnTo>
                  <a:pt x="213360" y="321564"/>
                </a:lnTo>
                <a:lnTo>
                  <a:pt x="233172" y="342900"/>
                </a:lnTo>
                <a:lnTo>
                  <a:pt x="341376" y="236220"/>
                </a:lnTo>
                <a:close/>
              </a:path>
              <a:path w="643890" h="623569">
                <a:moveTo>
                  <a:pt x="315468" y="344932"/>
                </a:moveTo>
                <a:lnTo>
                  <a:pt x="315468" y="303276"/>
                </a:lnTo>
                <a:lnTo>
                  <a:pt x="269748" y="348996"/>
                </a:lnTo>
                <a:lnTo>
                  <a:pt x="268224" y="352044"/>
                </a:lnTo>
                <a:lnTo>
                  <a:pt x="265176" y="356616"/>
                </a:lnTo>
                <a:lnTo>
                  <a:pt x="263652" y="359664"/>
                </a:lnTo>
                <a:lnTo>
                  <a:pt x="263652" y="362712"/>
                </a:lnTo>
                <a:lnTo>
                  <a:pt x="262128" y="365760"/>
                </a:lnTo>
                <a:lnTo>
                  <a:pt x="263652" y="370332"/>
                </a:lnTo>
                <a:lnTo>
                  <a:pt x="265176" y="373380"/>
                </a:lnTo>
                <a:lnTo>
                  <a:pt x="266700" y="377952"/>
                </a:lnTo>
                <a:lnTo>
                  <a:pt x="269748" y="382524"/>
                </a:lnTo>
                <a:lnTo>
                  <a:pt x="278892" y="391668"/>
                </a:lnTo>
                <a:lnTo>
                  <a:pt x="284988" y="396240"/>
                </a:lnTo>
                <a:lnTo>
                  <a:pt x="292608" y="399288"/>
                </a:lnTo>
                <a:lnTo>
                  <a:pt x="292608" y="368808"/>
                </a:lnTo>
                <a:lnTo>
                  <a:pt x="295656" y="365760"/>
                </a:lnTo>
                <a:lnTo>
                  <a:pt x="298704" y="361188"/>
                </a:lnTo>
                <a:lnTo>
                  <a:pt x="304800" y="355092"/>
                </a:lnTo>
                <a:lnTo>
                  <a:pt x="315468" y="344932"/>
                </a:lnTo>
                <a:close/>
              </a:path>
              <a:path w="643890" h="623569">
                <a:moveTo>
                  <a:pt x="306324" y="382524"/>
                </a:moveTo>
                <a:lnTo>
                  <a:pt x="301752" y="379476"/>
                </a:lnTo>
                <a:lnTo>
                  <a:pt x="297180" y="377952"/>
                </a:lnTo>
                <a:lnTo>
                  <a:pt x="295656" y="374904"/>
                </a:lnTo>
                <a:lnTo>
                  <a:pt x="294132" y="373380"/>
                </a:lnTo>
                <a:lnTo>
                  <a:pt x="294132" y="370332"/>
                </a:lnTo>
                <a:lnTo>
                  <a:pt x="292608" y="368808"/>
                </a:lnTo>
                <a:lnTo>
                  <a:pt x="292608" y="399288"/>
                </a:lnTo>
                <a:lnTo>
                  <a:pt x="306324" y="382524"/>
                </a:lnTo>
                <a:close/>
              </a:path>
              <a:path w="643890" h="623569">
                <a:moveTo>
                  <a:pt x="400812" y="356616"/>
                </a:moveTo>
                <a:lnTo>
                  <a:pt x="381000" y="336804"/>
                </a:lnTo>
                <a:lnTo>
                  <a:pt x="303276" y="413004"/>
                </a:lnTo>
                <a:lnTo>
                  <a:pt x="323088" y="434340"/>
                </a:lnTo>
                <a:lnTo>
                  <a:pt x="400812" y="356616"/>
                </a:lnTo>
                <a:close/>
              </a:path>
              <a:path w="643890" h="623569">
                <a:moveTo>
                  <a:pt x="381000" y="281940"/>
                </a:moveTo>
                <a:lnTo>
                  <a:pt x="347472" y="272796"/>
                </a:lnTo>
                <a:lnTo>
                  <a:pt x="332232" y="288036"/>
                </a:lnTo>
                <a:lnTo>
                  <a:pt x="323088" y="278892"/>
                </a:lnTo>
                <a:lnTo>
                  <a:pt x="306324" y="294132"/>
                </a:lnTo>
                <a:lnTo>
                  <a:pt x="315468" y="303276"/>
                </a:lnTo>
                <a:lnTo>
                  <a:pt x="315468" y="344932"/>
                </a:lnTo>
                <a:lnTo>
                  <a:pt x="336804" y="324612"/>
                </a:lnTo>
                <a:lnTo>
                  <a:pt x="350520" y="338328"/>
                </a:lnTo>
                <a:lnTo>
                  <a:pt x="353568" y="335557"/>
                </a:lnTo>
                <a:lnTo>
                  <a:pt x="353568" y="307848"/>
                </a:lnTo>
                <a:lnTo>
                  <a:pt x="381000" y="281940"/>
                </a:lnTo>
                <a:close/>
              </a:path>
              <a:path w="643890" h="623569">
                <a:moveTo>
                  <a:pt x="438912" y="396240"/>
                </a:moveTo>
                <a:lnTo>
                  <a:pt x="420624" y="377952"/>
                </a:lnTo>
                <a:lnTo>
                  <a:pt x="313944" y="483108"/>
                </a:lnTo>
                <a:lnTo>
                  <a:pt x="333756" y="502920"/>
                </a:lnTo>
                <a:lnTo>
                  <a:pt x="373380" y="464820"/>
                </a:lnTo>
                <a:lnTo>
                  <a:pt x="373380" y="480060"/>
                </a:lnTo>
                <a:lnTo>
                  <a:pt x="376428" y="489204"/>
                </a:lnTo>
                <a:lnTo>
                  <a:pt x="379476" y="495300"/>
                </a:lnTo>
                <a:lnTo>
                  <a:pt x="384048" y="498348"/>
                </a:lnTo>
                <a:lnTo>
                  <a:pt x="388620" y="502175"/>
                </a:lnTo>
                <a:lnTo>
                  <a:pt x="388620" y="458724"/>
                </a:lnTo>
                <a:lnTo>
                  <a:pt x="390358" y="452985"/>
                </a:lnTo>
                <a:lnTo>
                  <a:pt x="417576" y="423672"/>
                </a:lnTo>
                <a:lnTo>
                  <a:pt x="425196" y="422148"/>
                </a:lnTo>
                <a:lnTo>
                  <a:pt x="428244" y="422148"/>
                </a:lnTo>
                <a:lnTo>
                  <a:pt x="428244" y="408432"/>
                </a:lnTo>
                <a:lnTo>
                  <a:pt x="438912" y="396240"/>
                </a:lnTo>
                <a:close/>
              </a:path>
              <a:path w="643890" h="623569">
                <a:moveTo>
                  <a:pt x="367284" y="323088"/>
                </a:moveTo>
                <a:lnTo>
                  <a:pt x="353568" y="307848"/>
                </a:lnTo>
                <a:lnTo>
                  <a:pt x="353568" y="335557"/>
                </a:lnTo>
                <a:lnTo>
                  <a:pt x="367284" y="323088"/>
                </a:lnTo>
                <a:close/>
              </a:path>
              <a:path w="643890" h="623569">
                <a:moveTo>
                  <a:pt x="373380" y="480060"/>
                </a:moveTo>
                <a:lnTo>
                  <a:pt x="373380" y="464820"/>
                </a:lnTo>
                <a:lnTo>
                  <a:pt x="371856" y="472440"/>
                </a:lnTo>
                <a:lnTo>
                  <a:pt x="373380" y="480060"/>
                </a:lnTo>
                <a:close/>
              </a:path>
              <a:path w="643890" h="623569">
                <a:moveTo>
                  <a:pt x="449580" y="497481"/>
                </a:moveTo>
                <a:lnTo>
                  <a:pt x="449580" y="448056"/>
                </a:lnTo>
                <a:lnTo>
                  <a:pt x="448056" y="452965"/>
                </a:lnTo>
                <a:lnTo>
                  <a:pt x="445579" y="458343"/>
                </a:lnTo>
                <a:lnTo>
                  <a:pt x="413004" y="484632"/>
                </a:lnTo>
                <a:lnTo>
                  <a:pt x="405384" y="484632"/>
                </a:lnTo>
                <a:lnTo>
                  <a:pt x="399288" y="483108"/>
                </a:lnTo>
                <a:lnTo>
                  <a:pt x="394716" y="477012"/>
                </a:lnTo>
                <a:lnTo>
                  <a:pt x="390144" y="472440"/>
                </a:lnTo>
                <a:lnTo>
                  <a:pt x="388620" y="466344"/>
                </a:lnTo>
                <a:lnTo>
                  <a:pt x="388620" y="502175"/>
                </a:lnTo>
                <a:lnTo>
                  <a:pt x="391215" y="504348"/>
                </a:lnTo>
                <a:lnTo>
                  <a:pt x="399097" y="508635"/>
                </a:lnTo>
                <a:lnTo>
                  <a:pt x="407836" y="511206"/>
                </a:lnTo>
                <a:lnTo>
                  <a:pt x="417576" y="512064"/>
                </a:lnTo>
                <a:lnTo>
                  <a:pt x="427624" y="510016"/>
                </a:lnTo>
                <a:lnTo>
                  <a:pt x="437388" y="505968"/>
                </a:lnTo>
                <a:lnTo>
                  <a:pt x="447151" y="499633"/>
                </a:lnTo>
                <a:lnTo>
                  <a:pt x="449580" y="497481"/>
                </a:lnTo>
                <a:close/>
              </a:path>
              <a:path w="643890" h="623569">
                <a:moveTo>
                  <a:pt x="431292" y="327660"/>
                </a:moveTo>
                <a:lnTo>
                  <a:pt x="409956" y="307848"/>
                </a:lnTo>
                <a:lnTo>
                  <a:pt x="391668" y="326136"/>
                </a:lnTo>
                <a:lnTo>
                  <a:pt x="411480" y="347472"/>
                </a:lnTo>
                <a:lnTo>
                  <a:pt x="431292" y="327660"/>
                </a:lnTo>
                <a:close/>
              </a:path>
              <a:path w="643890" h="623569">
                <a:moveTo>
                  <a:pt x="477035" y="442888"/>
                </a:moveTo>
                <a:lnTo>
                  <a:pt x="454152" y="409956"/>
                </a:lnTo>
                <a:lnTo>
                  <a:pt x="440436" y="406908"/>
                </a:lnTo>
                <a:lnTo>
                  <a:pt x="434340" y="406908"/>
                </a:lnTo>
                <a:lnTo>
                  <a:pt x="428244" y="408432"/>
                </a:lnTo>
                <a:lnTo>
                  <a:pt x="428244" y="422148"/>
                </a:lnTo>
                <a:lnTo>
                  <a:pt x="432816" y="422148"/>
                </a:lnTo>
                <a:lnTo>
                  <a:pt x="438912" y="425196"/>
                </a:lnTo>
                <a:lnTo>
                  <a:pt x="448056" y="434340"/>
                </a:lnTo>
                <a:lnTo>
                  <a:pt x="449580" y="440436"/>
                </a:lnTo>
                <a:lnTo>
                  <a:pt x="449580" y="497481"/>
                </a:lnTo>
                <a:lnTo>
                  <a:pt x="457200" y="490728"/>
                </a:lnTo>
                <a:lnTo>
                  <a:pt x="465439" y="481560"/>
                </a:lnTo>
                <a:lnTo>
                  <a:pt x="471678" y="472249"/>
                </a:lnTo>
                <a:lnTo>
                  <a:pt x="475630" y="462653"/>
                </a:lnTo>
                <a:lnTo>
                  <a:pt x="477012" y="452628"/>
                </a:lnTo>
                <a:lnTo>
                  <a:pt x="477035" y="442888"/>
                </a:lnTo>
                <a:close/>
              </a:path>
              <a:path w="643890" h="623569">
                <a:moveTo>
                  <a:pt x="560832" y="460248"/>
                </a:moveTo>
                <a:lnTo>
                  <a:pt x="541020" y="440436"/>
                </a:lnTo>
                <a:lnTo>
                  <a:pt x="432816" y="545592"/>
                </a:lnTo>
                <a:lnTo>
                  <a:pt x="454152" y="566928"/>
                </a:lnTo>
                <a:lnTo>
                  <a:pt x="560832" y="460248"/>
                </a:lnTo>
                <a:close/>
              </a:path>
              <a:path w="643890" h="623569">
                <a:moveTo>
                  <a:pt x="571500" y="531876"/>
                </a:moveTo>
                <a:lnTo>
                  <a:pt x="551688" y="510540"/>
                </a:lnTo>
                <a:lnTo>
                  <a:pt x="473964" y="586740"/>
                </a:lnTo>
                <a:lnTo>
                  <a:pt x="493776" y="608076"/>
                </a:lnTo>
                <a:lnTo>
                  <a:pt x="571500" y="531876"/>
                </a:lnTo>
                <a:close/>
              </a:path>
              <a:path w="643890" h="623569">
                <a:moveTo>
                  <a:pt x="643437" y="619529"/>
                </a:moveTo>
                <a:lnTo>
                  <a:pt x="626364" y="583692"/>
                </a:lnTo>
                <a:lnTo>
                  <a:pt x="588264" y="566928"/>
                </a:lnTo>
                <a:lnTo>
                  <a:pt x="578215" y="568071"/>
                </a:lnTo>
                <a:lnTo>
                  <a:pt x="540400" y="594621"/>
                </a:lnTo>
                <a:lnTo>
                  <a:pt x="529033" y="623316"/>
                </a:lnTo>
                <a:lnTo>
                  <a:pt x="557543" y="623316"/>
                </a:lnTo>
                <a:lnTo>
                  <a:pt x="560451" y="617791"/>
                </a:lnTo>
                <a:lnTo>
                  <a:pt x="565261" y="611624"/>
                </a:lnTo>
                <a:lnTo>
                  <a:pt x="571500" y="605028"/>
                </a:lnTo>
                <a:lnTo>
                  <a:pt x="579120" y="597408"/>
                </a:lnTo>
                <a:lnTo>
                  <a:pt x="586740" y="592836"/>
                </a:lnTo>
                <a:lnTo>
                  <a:pt x="592836" y="592836"/>
                </a:lnTo>
                <a:lnTo>
                  <a:pt x="600456" y="591312"/>
                </a:lnTo>
                <a:lnTo>
                  <a:pt x="605028" y="594360"/>
                </a:lnTo>
                <a:lnTo>
                  <a:pt x="611124" y="598932"/>
                </a:lnTo>
                <a:lnTo>
                  <a:pt x="617220" y="608076"/>
                </a:lnTo>
                <a:lnTo>
                  <a:pt x="617220" y="623316"/>
                </a:lnTo>
                <a:lnTo>
                  <a:pt x="642757" y="623316"/>
                </a:lnTo>
                <a:lnTo>
                  <a:pt x="643437" y="619529"/>
                </a:lnTo>
                <a:close/>
              </a:path>
              <a:path w="643890" h="623569">
                <a:moveTo>
                  <a:pt x="601980" y="501396"/>
                </a:moveTo>
                <a:lnTo>
                  <a:pt x="580644" y="481584"/>
                </a:lnTo>
                <a:lnTo>
                  <a:pt x="562356" y="499872"/>
                </a:lnTo>
                <a:lnTo>
                  <a:pt x="582168" y="521208"/>
                </a:lnTo>
                <a:lnTo>
                  <a:pt x="601980" y="501396"/>
                </a:lnTo>
                <a:close/>
              </a:path>
              <a:path w="643890" h="623569">
                <a:moveTo>
                  <a:pt x="617220" y="623316"/>
                </a:moveTo>
                <a:lnTo>
                  <a:pt x="617220" y="615696"/>
                </a:lnTo>
                <a:lnTo>
                  <a:pt x="615696" y="620268"/>
                </a:lnTo>
                <a:lnTo>
                  <a:pt x="614171" y="623316"/>
                </a:lnTo>
                <a:lnTo>
                  <a:pt x="617220" y="623316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670547" y="1850136"/>
            <a:ext cx="777875" cy="668020"/>
          </a:xfrm>
          <a:custGeom>
            <a:avLst/>
            <a:gdLst/>
            <a:ahLst/>
            <a:cxnLst/>
            <a:rect l="l" t="t" r="r" b="b"/>
            <a:pathLst>
              <a:path w="777875" h="668019">
                <a:moveTo>
                  <a:pt x="777268" y="667512"/>
                </a:moveTo>
                <a:lnTo>
                  <a:pt x="143256" y="0"/>
                </a:lnTo>
                <a:lnTo>
                  <a:pt x="0" y="135636"/>
                </a:lnTo>
                <a:lnTo>
                  <a:pt x="505512" y="667512"/>
                </a:lnTo>
                <a:lnTo>
                  <a:pt x="777268" y="6675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650735" y="1830324"/>
            <a:ext cx="816610" cy="687705"/>
          </a:xfrm>
          <a:custGeom>
            <a:avLst/>
            <a:gdLst/>
            <a:ahLst/>
            <a:cxnLst/>
            <a:rect l="l" t="t" r="r" b="b"/>
            <a:pathLst>
              <a:path w="816609" h="687705">
                <a:moveTo>
                  <a:pt x="816047" y="687324"/>
                </a:moveTo>
                <a:lnTo>
                  <a:pt x="163068" y="0"/>
                </a:lnTo>
                <a:lnTo>
                  <a:pt x="0" y="155448"/>
                </a:lnTo>
                <a:lnTo>
                  <a:pt x="30480" y="187531"/>
                </a:lnTo>
                <a:lnTo>
                  <a:pt x="30480" y="146304"/>
                </a:lnTo>
                <a:lnTo>
                  <a:pt x="40335" y="156684"/>
                </a:lnTo>
                <a:lnTo>
                  <a:pt x="152400" y="49439"/>
                </a:lnTo>
                <a:lnTo>
                  <a:pt x="152400" y="30480"/>
                </a:lnTo>
                <a:lnTo>
                  <a:pt x="172212" y="30480"/>
                </a:lnTo>
                <a:lnTo>
                  <a:pt x="172212" y="51321"/>
                </a:lnTo>
                <a:lnTo>
                  <a:pt x="776807" y="687324"/>
                </a:lnTo>
                <a:lnTo>
                  <a:pt x="816047" y="687324"/>
                </a:lnTo>
                <a:close/>
              </a:path>
              <a:path w="816609" h="687705">
                <a:moveTo>
                  <a:pt x="40335" y="156684"/>
                </a:moveTo>
                <a:lnTo>
                  <a:pt x="30480" y="146304"/>
                </a:lnTo>
                <a:lnTo>
                  <a:pt x="30480" y="166116"/>
                </a:lnTo>
                <a:lnTo>
                  <a:pt x="40335" y="156684"/>
                </a:lnTo>
                <a:close/>
              </a:path>
              <a:path w="816609" h="687705">
                <a:moveTo>
                  <a:pt x="544131" y="687324"/>
                </a:moveTo>
                <a:lnTo>
                  <a:pt x="40335" y="156684"/>
                </a:lnTo>
                <a:lnTo>
                  <a:pt x="30480" y="166116"/>
                </a:lnTo>
                <a:lnTo>
                  <a:pt x="30480" y="187531"/>
                </a:lnTo>
                <a:lnTo>
                  <a:pt x="505298" y="687324"/>
                </a:lnTo>
                <a:lnTo>
                  <a:pt x="544131" y="687324"/>
                </a:lnTo>
                <a:close/>
              </a:path>
              <a:path w="816609" h="687705">
                <a:moveTo>
                  <a:pt x="172212" y="30480"/>
                </a:moveTo>
                <a:lnTo>
                  <a:pt x="152400" y="30480"/>
                </a:lnTo>
                <a:lnTo>
                  <a:pt x="161837" y="40408"/>
                </a:lnTo>
                <a:lnTo>
                  <a:pt x="172212" y="30480"/>
                </a:lnTo>
                <a:close/>
              </a:path>
              <a:path w="816609" h="687705">
                <a:moveTo>
                  <a:pt x="161837" y="40408"/>
                </a:moveTo>
                <a:lnTo>
                  <a:pt x="152400" y="30480"/>
                </a:lnTo>
                <a:lnTo>
                  <a:pt x="152400" y="49439"/>
                </a:lnTo>
                <a:lnTo>
                  <a:pt x="161837" y="40408"/>
                </a:lnTo>
                <a:close/>
              </a:path>
              <a:path w="816609" h="687705">
                <a:moveTo>
                  <a:pt x="172212" y="51321"/>
                </a:moveTo>
                <a:lnTo>
                  <a:pt x="172212" y="30480"/>
                </a:lnTo>
                <a:lnTo>
                  <a:pt x="161837" y="40408"/>
                </a:lnTo>
                <a:lnTo>
                  <a:pt x="172212" y="5132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73223" y="2097024"/>
            <a:ext cx="495300" cy="421005"/>
          </a:xfrm>
          <a:custGeom>
            <a:avLst/>
            <a:gdLst/>
            <a:ahLst/>
            <a:cxnLst/>
            <a:rect l="l" t="t" r="r" b="b"/>
            <a:pathLst>
              <a:path w="495300" h="421005">
                <a:moveTo>
                  <a:pt x="159636" y="420624"/>
                </a:moveTo>
                <a:lnTo>
                  <a:pt x="159636" y="236220"/>
                </a:lnTo>
                <a:lnTo>
                  <a:pt x="0" y="420624"/>
                </a:lnTo>
                <a:lnTo>
                  <a:pt x="159636" y="420624"/>
                </a:lnTo>
                <a:close/>
              </a:path>
              <a:path w="495300" h="421005">
                <a:moveTo>
                  <a:pt x="494916" y="0"/>
                </a:moveTo>
                <a:lnTo>
                  <a:pt x="84960" y="172212"/>
                </a:lnTo>
                <a:lnTo>
                  <a:pt x="159636" y="236220"/>
                </a:lnTo>
                <a:lnTo>
                  <a:pt x="159636" y="420624"/>
                </a:lnTo>
                <a:lnTo>
                  <a:pt x="261458" y="420624"/>
                </a:lnTo>
                <a:lnTo>
                  <a:pt x="308988" y="365760"/>
                </a:lnTo>
                <a:lnTo>
                  <a:pt x="372996" y="420624"/>
                </a:lnTo>
                <a:lnTo>
                  <a:pt x="386031" y="420624"/>
                </a:lnTo>
                <a:lnTo>
                  <a:pt x="494916" y="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54646" y="2074164"/>
            <a:ext cx="535305" cy="443865"/>
          </a:xfrm>
          <a:custGeom>
            <a:avLst/>
            <a:gdLst/>
            <a:ahLst/>
            <a:cxnLst/>
            <a:rect l="l" t="t" r="r" b="b"/>
            <a:pathLst>
              <a:path w="535304" h="443864">
                <a:moveTo>
                  <a:pt x="169069" y="291005"/>
                </a:moveTo>
                <a:lnTo>
                  <a:pt x="169069" y="269748"/>
                </a:lnTo>
                <a:lnTo>
                  <a:pt x="158399" y="260501"/>
                </a:lnTo>
                <a:lnTo>
                  <a:pt x="0" y="443484"/>
                </a:lnTo>
                <a:lnTo>
                  <a:pt x="37076" y="443484"/>
                </a:lnTo>
                <a:lnTo>
                  <a:pt x="169069" y="291005"/>
                </a:lnTo>
                <a:close/>
              </a:path>
              <a:path w="535304" h="443864">
                <a:moveTo>
                  <a:pt x="534829" y="0"/>
                </a:moveTo>
                <a:lnTo>
                  <a:pt x="77629" y="190500"/>
                </a:lnTo>
                <a:lnTo>
                  <a:pt x="109633" y="218236"/>
                </a:lnTo>
                <a:lnTo>
                  <a:pt x="109633" y="208788"/>
                </a:lnTo>
                <a:lnTo>
                  <a:pt x="112681" y="184404"/>
                </a:lnTo>
                <a:lnTo>
                  <a:pt x="130770" y="199908"/>
                </a:lnTo>
                <a:lnTo>
                  <a:pt x="492491" y="47959"/>
                </a:lnTo>
                <a:lnTo>
                  <a:pt x="499777" y="19812"/>
                </a:lnTo>
                <a:lnTo>
                  <a:pt x="519589" y="36576"/>
                </a:lnTo>
                <a:lnTo>
                  <a:pt x="519589" y="58358"/>
                </a:lnTo>
                <a:lnTo>
                  <a:pt x="534829" y="0"/>
                </a:lnTo>
                <a:close/>
              </a:path>
              <a:path w="535304" h="443864">
                <a:moveTo>
                  <a:pt x="130770" y="199908"/>
                </a:moveTo>
                <a:lnTo>
                  <a:pt x="112681" y="184404"/>
                </a:lnTo>
                <a:lnTo>
                  <a:pt x="109633" y="208788"/>
                </a:lnTo>
                <a:lnTo>
                  <a:pt x="130770" y="199908"/>
                </a:lnTo>
                <a:close/>
              </a:path>
              <a:path w="535304" h="443864">
                <a:moveTo>
                  <a:pt x="198025" y="257556"/>
                </a:moveTo>
                <a:lnTo>
                  <a:pt x="130770" y="199908"/>
                </a:lnTo>
                <a:lnTo>
                  <a:pt x="109633" y="208788"/>
                </a:lnTo>
                <a:lnTo>
                  <a:pt x="109633" y="218236"/>
                </a:lnTo>
                <a:lnTo>
                  <a:pt x="158399" y="260501"/>
                </a:lnTo>
                <a:lnTo>
                  <a:pt x="167545" y="249936"/>
                </a:lnTo>
                <a:lnTo>
                  <a:pt x="169069" y="269748"/>
                </a:lnTo>
                <a:lnTo>
                  <a:pt x="169069" y="291005"/>
                </a:lnTo>
                <a:lnTo>
                  <a:pt x="198025" y="257556"/>
                </a:lnTo>
                <a:close/>
              </a:path>
              <a:path w="535304" h="443864">
                <a:moveTo>
                  <a:pt x="169069" y="269748"/>
                </a:moveTo>
                <a:lnTo>
                  <a:pt x="167545" y="249936"/>
                </a:lnTo>
                <a:lnTo>
                  <a:pt x="158399" y="260501"/>
                </a:lnTo>
                <a:lnTo>
                  <a:pt x="169069" y="269748"/>
                </a:lnTo>
                <a:close/>
              </a:path>
              <a:path w="535304" h="443864">
                <a:moveTo>
                  <a:pt x="394290" y="427307"/>
                </a:moveTo>
                <a:lnTo>
                  <a:pt x="326041" y="368808"/>
                </a:lnTo>
                <a:lnTo>
                  <a:pt x="261397" y="443484"/>
                </a:lnTo>
                <a:lnTo>
                  <a:pt x="298626" y="443484"/>
                </a:lnTo>
                <a:lnTo>
                  <a:pt x="318421" y="420634"/>
                </a:lnTo>
                <a:lnTo>
                  <a:pt x="318421" y="399288"/>
                </a:lnTo>
                <a:lnTo>
                  <a:pt x="338233" y="397764"/>
                </a:lnTo>
                <a:lnTo>
                  <a:pt x="338233" y="416458"/>
                </a:lnTo>
                <a:lnTo>
                  <a:pt x="369416" y="443484"/>
                </a:lnTo>
                <a:lnTo>
                  <a:pt x="390103" y="443484"/>
                </a:lnTo>
                <a:lnTo>
                  <a:pt x="394290" y="427307"/>
                </a:lnTo>
                <a:close/>
              </a:path>
              <a:path w="535304" h="443864">
                <a:moveTo>
                  <a:pt x="338233" y="397764"/>
                </a:moveTo>
                <a:lnTo>
                  <a:pt x="318421" y="399288"/>
                </a:lnTo>
                <a:lnTo>
                  <a:pt x="328983" y="408441"/>
                </a:lnTo>
                <a:lnTo>
                  <a:pt x="338233" y="397764"/>
                </a:lnTo>
                <a:close/>
              </a:path>
              <a:path w="535304" h="443864">
                <a:moveTo>
                  <a:pt x="328983" y="408441"/>
                </a:moveTo>
                <a:lnTo>
                  <a:pt x="318421" y="399288"/>
                </a:lnTo>
                <a:lnTo>
                  <a:pt x="318421" y="420634"/>
                </a:lnTo>
                <a:lnTo>
                  <a:pt x="328983" y="408441"/>
                </a:lnTo>
                <a:close/>
              </a:path>
              <a:path w="535304" h="443864">
                <a:moveTo>
                  <a:pt x="338233" y="416458"/>
                </a:moveTo>
                <a:lnTo>
                  <a:pt x="338233" y="397764"/>
                </a:lnTo>
                <a:lnTo>
                  <a:pt x="328983" y="408441"/>
                </a:lnTo>
                <a:lnTo>
                  <a:pt x="338233" y="416458"/>
                </a:lnTo>
                <a:close/>
              </a:path>
              <a:path w="535304" h="443864">
                <a:moveTo>
                  <a:pt x="411385" y="441960"/>
                </a:moveTo>
                <a:lnTo>
                  <a:pt x="394290" y="427307"/>
                </a:lnTo>
                <a:lnTo>
                  <a:pt x="390103" y="443484"/>
                </a:lnTo>
                <a:lnTo>
                  <a:pt x="406813" y="443484"/>
                </a:lnTo>
                <a:lnTo>
                  <a:pt x="411385" y="441960"/>
                </a:lnTo>
                <a:close/>
              </a:path>
              <a:path w="535304" h="443864">
                <a:moveTo>
                  <a:pt x="519589" y="58358"/>
                </a:moveTo>
                <a:lnTo>
                  <a:pt x="519589" y="36576"/>
                </a:lnTo>
                <a:lnTo>
                  <a:pt x="492491" y="47959"/>
                </a:lnTo>
                <a:lnTo>
                  <a:pt x="394290" y="427307"/>
                </a:lnTo>
                <a:lnTo>
                  <a:pt x="411385" y="441960"/>
                </a:lnTo>
                <a:lnTo>
                  <a:pt x="411385" y="443484"/>
                </a:lnTo>
                <a:lnTo>
                  <a:pt x="419015" y="443484"/>
                </a:lnTo>
                <a:lnTo>
                  <a:pt x="519589" y="58358"/>
                </a:lnTo>
                <a:close/>
              </a:path>
              <a:path w="535304" h="443864">
                <a:moveTo>
                  <a:pt x="411385" y="443484"/>
                </a:moveTo>
                <a:lnTo>
                  <a:pt x="411385" y="441960"/>
                </a:lnTo>
                <a:lnTo>
                  <a:pt x="406813" y="443484"/>
                </a:lnTo>
                <a:lnTo>
                  <a:pt x="411385" y="443484"/>
                </a:lnTo>
                <a:close/>
              </a:path>
              <a:path w="535304" h="443864">
                <a:moveTo>
                  <a:pt x="519589" y="36576"/>
                </a:moveTo>
                <a:lnTo>
                  <a:pt x="499777" y="19812"/>
                </a:lnTo>
                <a:lnTo>
                  <a:pt x="492491" y="47959"/>
                </a:lnTo>
                <a:lnTo>
                  <a:pt x="519589" y="3657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364224" y="2159508"/>
            <a:ext cx="476250" cy="358140"/>
          </a:xfrm>
          <a:custGeom>
            <a:avLst/>
            <a:gdLst/>
            <a:ahLst/>
            <a:cxnLst/>
            <a:rect l="l" t="t" r="r" b="b"/>
            <a:pathLst>
              <a:path w="476250" h="358139">
                <a:moveTo>
                  <a:pt x="417576" y="153924"/>
                </a:moveTo>
                <a:lnTo>
                  <a:pt x="0" y="0"/>
                </a:lnTo>
                <a:lnTo>
                  <a:pt x="110791" y="358140"/>
                </a:lnTo>
                <a:lnTo>
                  <a:pt x="201064" y="358140"/>
                </a:lnTo>
                <a:lnTo>
                  <a:pt x="202692" y="356616"/>
                </a:lnTo>
                <a:lnTo>
                  <a:pt x="204138" y="358140"/>
                </a:lnTo>
                <a:lnTo>
                  <a:pt x="345948" y="358140"/>
                </a:lnTo>
                <a:lnTo>
                  <a:pt x="345948" y="220980"/>
                </a:lnTo>
                <a:lnTo>
                  <a:pt x="417576" y="153924"/>
                </a:lnTo>
                <a:close/>
              </a:path>
              <a:path w="476250" h="358139">
                <a:moveTo>
                  <a:pt x="476099" y="358140"/>
                </a:moveTo>
                <a:lnTo>
                  <a:pt x="345948" y="220980"/>
                </a:lnTo>
                <a:lnTo>
                  <a:pt x="345948" y="358140"/>
                </a:lnTo>
                <a:lnTo>
                  <a:pt x="476099" y="35814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342888" y="2136648"/>
            <a:ext cx="515620" cy="381000"/>
          </a:xfrm>
          <a:custGeom>
            <a:avLst/>
            <a:gdLst/>
            <a:ahLst/>
            <a:cxnLst/>
            <a:rect l="l" t="t" r="r" b="b"/>
            <a:pathLst>
              <a:path w="515620" h="381000">
                <a:moveTo>
                  <a:pt x="464820" y="170688"/>
                </a:moveTo>
                <a:lnTo>
                  <a:pt x="0" y="0"/>
                </a:lnTo>
                <a:lnTo>
                  <a:pt x="16764" y="54133"/>
                </a:lnTo>
                <a:lnTo>
                  <a:pt x="16764" y="36576"/>
                </a:lnTo>
                <a:lnTo>
                  <a:pt x="35052" y="18288"/>
                </a:lnTo>
                <a:lnTo>
                  <a:pt x="43734" y="46455"/>
                </a:lnTo>
                <a:lnTo>
                  <a:pt x="412298" y="181460"/>
                </a:lnTo>
                <a:lnTo>
                  <a:pt x="428244" y="166116"/>
                </a:lnTo>
                <a:lnTo>
                  <a:pt x="432816" y="188976"/>
                </a:lnTo>
                <a:lnTo>
                  <a:pt x="432816" y="201036"/>
                </a:lnTo>
                <a:lnTo>
                  <a:pt x="464820" y="170688"/>
                </a:lnTo>
                <a:close/>
              </a:path>
              <a:path w="515620" h="381000">
                <a:moveTo>
                  <a:pt x="43734" y="46455"/>
                </a:moveTo>
                <a:lnTo>
                  <a:pt x="35052" y="18288"/>
                </a:lnTo>
                <a:lnTo>
                  <a:pt x="16764" y="36576"/>
                </a:lnTo>
                <a:lnTo>
                  <a:pt x="43734" y="46455"/>
                </a:lnTo>
                <a:close/>
              </a:path>
              <a:path w="515620" h="381000">
                <a:moveTo>
                  <a:pt x="146855" y="381000"/>
                </a:moveTo>
                <a:lnTo>
                  <a:pt x="43734" y="46455"/>
                </a:lnTo>
                <a:lnTo>
                  <a:pt x="16764" y="36576"/>
                </a:lnTo>
                <a:lnTo>
                  <a:pt x="16764" y="54133"/>
                </a:lnTo>
                <a:lnTo>
                  <a:pt x="117987" y="381000"/>
                </a:lnTo>
                <a:lnTo>
                  <a:pt x="146855" y="381000"/>
                </a:lnTo>
                <a:close/>
              </a:path>
              <a:path w="515620" h="381000">
                <a:moveTo>
                  <a:pt x="244278" y="381000"/>
                </a:moveTo>
                <a:lnTo>
                  <a:pt x="224028" y="359664"/>
                </a:lnTo>
                <a:lnTo>
                  <a:pt x="201855" y="381000"/>
                </a:lnTo>
                <a:lnTo>
                  <a:pt x="244278" y="381000"/>
                </a:lnTo>
                <a:close/>
              </a:path>
              <a:path w="515620" h="381000">
                <a:moveTo>
                  <a:pt x="432816" y="201036"/>
                </a:moveTo>
                <a:lnTo>
                  <a:pt x="432816" y="188976"/>
                </a:lnTo>
                <a:lnTo>
                  <a:pt x="412298" y="181460"/>
                </a:lnTo>
                <a:lnTo>
                  <a:pt x="347472" y="243840"/>
                </a:lnTo>
                <a:lnTo>
                  <a:pt x="376428" y="274368"/>
                </a:lnTo>
                <a:lnTo>
                  <a:pt x="376428" y="234696"/>
                </a:lnTo>
                <a:lnTo>
                  <a:pt x="386324" y="245123"/>
                </a:lnTo>
                <a:lnTo>
                  <a:pt x="432816" y="201036"/>
                </a:lnTo>
                <a:close/>
              </a:path>
              <a:path w="515620" h="381000">
                <a:moveTo>
                  <a:pt x="386324" y="245123"/>
                </a:moveTo>
                <a:lnTo>
                  <a:pt x="376428" y="234696"/>
                </a:lnTo>
                <a:lnTo>
                  <a:pt x="376428" y="254508"/>
                </a:lnTo>
                <a:lnTo>
                  <a:pt x="386324" y="245123"/>
                </a:lnTo>
                <a:close/>
              </a:path>
              <a:path w="515620" h="381000">
                <a:moveTo>
                  <a:pt x="515291" y="381000"/>
                </a:moveTo>
                <a:lnTo>
                  <a:pt x="386324" y="245123"/>
                </a:lnTo>
                <a:lnTo>
                  <a:pt x="376428" y="254508"/>
                </a:lnTo>
                <a:lnTo>
                  <a:pt x="376428" y="274368"/>
                </a:lnTo>
                <a:lnTo>
                  <a:pt x="477565" y="381000"/>
                </a:lnTo>
                <a:lnTo>
                  <a:pt x="515291" y="381000"/>
                </a:lnTo>
                <a:close/>
              </a:path>
              <a:path w="515620" h="381000">
                <a:moveTo>
                  <a:pt x="432816" y="188976"/>
                </a:moveTo>
                <a:lnTo>
                  <a:pt x="428244" y="166116"/>
                </a:lnTo>
                <a:lnTo>
                  <a:pt x="412298" y="181460"/>
                </a:lnTo>
                <a:lnTo>
                  <a:pt x="432816" y="18897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95216" y="2517648"/>
            <a:ext cx="1724025" cy="238125"/>
          </a:xfrm>
          <a:custGeom>
            <a:avLst/>
            <a:gdLst/>
            <a:ahLst/>
            <a:cxnLst/>
            <a:rect l="l" t="t" r="r" b="b"/>
            <a:pathLst>
              <a:path w="1724025" h="238125">
                <a:moveTo>
                  <a:pt x="1723644" y="0"/>
                </a:moveTo>
                <a:lnTo>
                  <a:pt x="0" y="0"/>
                </a:lnTo>
                <a:lnTo>
                  <a:pt x="0" y="237743"/>
                </a:lnTo>
                <a:lnTo>
                  <a:pt x="1723644" y="237743"/>
                </a:lnTo>
                <a:lnTo>
                  <a:pt x="172364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118860" y="2517648"/>
            <a:ext cx="86995" cy="238125"/>
          </a:xfrm>
          <a:custGeom>
            <a:avLst/>
            <a:gdLst/>
            <a:ahLst/>
            <a:cxnLst/>
            <a:rect l="l" t="t" r="r" b="b"/>
            <a:pathLst>
              <a:path w="86995" h="238125">
                <a:moveTo>
                  <a:pt x="86868" y="150875"/>
                </a:moveTo>
                <a:lnTo>
                  <a:pt x="86868" y="0"/>
                </a:lnTo>
                <a:lnTo>
                  <a:pt x="0" y="0"/>
                </a:lnTo>
                <a:lnTo>
                  <a:pt x="0" y="237743"/>
                </a:lnTo>
                <a:lnTo>
                  <a:pt x="86868" y="150875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81500" y="2517648"/>
            <a:ext cx="1838325" cy="251460"/>
          </a:xfrm>
          <a:custGeom>
            <a:avLst/>
            <a:gdLst/>
            <a:ahLst/>
            <a:cxnLst/>
            <a:rect l="l" t="t" r="r" b="b"/>
            <a:pathLst>
              <a:path w="1838325" h="251460">
                <a:moveTo>
                  <a:pt x="27432" y="224027"/>
                </a:moveTo>
                <a:lnTo>
                  <a:pt x="27432" y="0"/>
                </a:lnTo>
                <a:lnTo>
                  <a:pt x="0" y="0"/>
                </a:lnTo>
                <a:lnTo>
                  <a:pt x="0" y="251459"/>
                </a:lnTo>
                <a:lnTo>
                  <a:pt x="13716" y="251459"/>
                </a:lnTo>
                <a:lnTo>
                  <a:pt x="13716" y="224027"/>
                </a:lnTo>
                <a:lnTo>
                  <a:pt x="27432" y="224027"/>
                </a:lnTo>
                <a:close/>
              </a:path>
              <a:path w="1838325" h="251460">
                <a:moveTo>
                  <a:pt x="1731264" y="224027"/>
                </a:moveTo>
                <a:lnTo>
                  <a:pt x="13716" y="224027"/>
                </a:lnTo>
                <a:lnTo>
                  <a:pt x="27432" y="237743"/>
                </a:lnTo>
                <a:lnTo>
                  <a:pt x="27432" y="251459"/>
                </a:lnTo>
                <a:lnTo>
                  <a:pt x="1722120" y="251459"/>
                </a:lnTo>
                <a:lnTo>
                  <a:pt x="1722120" y="237743"/>
                </a:lnTo>
                <a:lnTo>
                  <a:pt x="1726692" y="237743"/>
                </a:lnTo>
                <a:lnTo>
                  <a:pt x="1726692" y="228599"/>
                </a:lnTo>
                <a:lnTo>
                  <a:pt x="1731264" y="224027"/>
                </a:lnTo>
                <a:close/>
              </a:path>
              <a:path w="1838325" h="251460">
                <a:moveTo>
                  <a:pt x="27432" y="251459"/>
                </a:moveTo>
                <a:lnTo>
                  <a:pt x="27432" y="237743"/>
                </a:lnTo>
                <a:lnTo>
                  <a:pt x="13716" y="224027"/>
                </a:lnTo>
                <a:lnTo>
                  <a:pt x="13716" y="251459"/>
                </a:lnTo>
                <a:lnTo>
                  <a:pt x="27432" y="251459"/>
                </a:lnTo>
                <a:close/>
              </a:path>
              <a:path w="1838325" h="251460">
                <a:moveTo>
                  <a:pt x="1751076" y="204215"/>
                </a:moveTo>
                <a:lnTo>
                  <a:pt x="1751076" y="0"/>
                </a:lnTo>
                <a:lnTo>
                  <a:pt x="1722120" y="0"/>
                </a:lnTo>
                <a:lnTo>
                  <a:pt x="1722120" y="224027"/>
                </a:lnTo>
                <a:lnTo>
                  <a:pt x="1731264" y="224027"/>
                </a:lnTo>
                <a:lnTo>
                  <a:pt x="1751076" y="204215"/>
                </a:lnTo>
                <a:close/>
              </a:path>
              <a:path w="1838325" h="251460">
                <a:moveTo>
                  <a:pt x="1751076" y="242315"/>
                </a:moveTo>
                <a:lnTo>
                  <a:pt x="1751076" y="237743"/>
                </a:lnTo>
                <a:lnTo>
                  <a:pt x="1722120" y="237743"/>
                </a:lnTo>
                <a:lnTo>
                  <a:pt x="1722120" y="251459"/>
                </a:lnTo>
                <a:lnTo>
                  <a:pt x="1741932" y="251459"/>
                </a:lnTo>
                <a:lnTo>
                  <a:pt x="1751076" y="242315"/>
                </a:lnTo>
                <a:close/>
              </a:path>
              <a:path w="1838325" h="251460">
                <a:moveTo>
                  <a:pt x="1737360" y="224027"/>
                </a:moveTo>
                <a:lnTo>
                  <a:pt x="1731264" y="224027"/>
                </a:lnTo>
                <a:lnTo>
                  <a:pt x="1726692" y="228599"/>
                </a:lnTo>
                <a:lnTo>
                  <a:pt x="1737360" y="224027"/>
                </a:lnTo>
                <a:close/>
              </a:path>
              <a:path w="1838325" h="251460">
                <a:moveTo>
                  <a:pt x="1737360" y="237743"/>
                </a:moveTo>
                <a:lnTo>
                  <a:pt x="1737360" y="224027"/>
                </a:lnTo>
                <a:lnTo>
                  <a:pt x="1726692" y="228599"/>
                </a:lnTo>
                <a:lnTo>
                  <a:pt x="1726692" y="237743"/>
                </a:lnTo>
                <a:lnTo>
                  <a:pt x="1737360" y="237743"/>
                </a:lnTo>
                <a:close/>
              </a:path>
              <a:path w="1838325" h="251460">
                <a:moveTo>
                  <a:pt x="1815084" y="140207"/>
                </a:moveTo>
                <a:lnTo>
                  <a:pt x="1731264" y="224027"/>
                </a:lnTo>
                <a:lnTo>
                  <a:pt x="1737360" y="224027"/>
                </a:lnTo>
                <a:lnTo>
                  <a:pt x="1737360" y="237743"/>
                </a:lnTo>
                <a:lnTo>
                  <a:pt x="1751076" y="237743"/>
                </a:lnTo>
                <a:lnTo>
                  <a:pt x="1751076" y="242315"/>
                </a:lnTo>
                <a:lnTo>
                  <a:pt x="1810512" y="182879"/>
                </a:lnTo>
                <a:lnTo>
                  <a:pt x="1810512" y="150875"/>
                </a:lnTo>
                <a:lnTo>
                  <a:pt x="1815084" y="140207"/>
                </a:lnTo>
                <a:close/>
              </a:path>
              <a:path w="1838325" h="251460">
                <a:moveTo>
                  <a:pt x="1837944" y="155447"/>
                </a:moveTo>
                <a:lnTo>
                  <a:pt x="1837944" y="0"/>
                </a:lnTo>
                <a:lnTo>
                  <a:pt x="1810512" y="0"/>
                </a:lnTo>
                <a:lnTo>
                  <a:pt x="1810512" y="144779"/>
                </a:lnTo>
                <a:lnTo>
                  <a:pt x="1815084" y="140207"/>
                </a:lnTo>
                <a:lnTo>
                  <a:pt x="1815084" y="178307"/>
                </a:lnTo>
                <a:lnTo>
                  <a:pt x="1837944" y="155447"/>
                </a:lnTo>
                <a:close/>
              </a:path>
              <a:path w="1838325" h="251460">
                <a:moveTo>
                  <a:pt x="1815084" y="178307"/>
                </a:moveTo>
                <a:lnTo>
                  <a:pt x="1815084" y="140207"/>
                </a:lnTo>
                <a:lnTo>
                  <a:pt x="1810512" y="150875"/>
                </a:lnTo>
                <a:lnTo>
                  <a:pt x="1810512" y="182879"/>
                </a:lnTo>
                <a:lnTo>
                  <a:pt x="1815084" y="178307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509817" y="495909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74886" y="76199"/>
                </a:moveTo>
                <a:lnTo>
                  <a:pt x="74886" y="0"/>
                </a:lnTo>
                <a:lnTo>
                  <a:pt x="0" y="76199"/>
                </a:lnTo>
                <a:lnTo>
                  <a:pt x="74886" y="76199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86384" y="4959096"/>
            <a:ext cx="1798320" cy="76200"/>
          </a:xfrm>
          <a:custGeom>
            <a:avLst/>
            <a:gdLst/>
            <a:ahLst/>
            <a:cxnLst/>
            <a:rect l="l" t="t" r="r" b="b"/>
            <a:pathLst>
              <a:path w="1798320" h="76200">
                <a:moveTo>
                  <a:pt x="1798319" y="0"/>
                </a:moveTo>
                <a:lnTo>
                  <a:pt x="76199" y="0"/>
                </a:lnTo>
                <a:lnTo>
                  <a:pt x="0" y="76199"/>
                </a:lnTo>
                <a:lnTo>
                  <a:pt x="1723433" y="76199"/>
                </a:lnTo>
                <a:lnTo>
                  <a:pt x="1798319" y="0"/>
                </a:lnTo>
                <a:close/>
              </a:path>
            </a:pathLst>
          </a:custGeom>
          <a:solidFill>
            <a:srgbClr val="7199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6572" y="4945380"/>
            <a:ext cx="1831975" cy="90170"/>
          </a:xfrm>
          <a:custGeom>
            <a:avLst/>
            <a:gdLst/>
            <a:ahLst/>
            <a:cxnLst/>
            <a:rect l="l" t="t" r="r" b="b"/>
            <a:pathLst>
              <a:path w="1831975" h="90170">
                <a:moveTo>
                  <a:pt x="1831847" y="89915"/>
                </a:moveTo>
                <a:lnTo>
                  <a:pt x="1831847" y="0"/>
                </a:lnTo>
                <a:lnTo>
                  <a:pt x="89915" y="0"/>
                </a:lnTo>
                <a:lnTo>
                  <a:pt x="0" y="89915"/>
                </a:lnTo>
                <a:lnTo>
                  <a:pt x="7619" y="89915"/>
                </a:lnTo>
                <a:lnTo>
                  <a:pt x="7619" y="88392"/>
                </a:lnTo>
                <a:lnTo>
                  <a:pt x="41147" y="88392"/>
                </a:lnTo>
                <a:lnTo>
                  <a:pt x="96011" y="33528"/>
                </a:lnTo>
                <a:lnTo>
                  <a:pt x="96011" y="28956"/>
                </a:lnTo>
                <a:lnTo>
                  <a:pt x="105155" y="24384"/>
                </a:lnTo>
                <a:lnTo>
                  <a:pt x="105155" y="28956"/>
                </a:lnTo>
                <a:lnTo>
                  <a:pt x="1784176" y="28956"/>
                </a:lnTo>
                <a:lnTo>
                  <a:pt x="1808987" y="4572"/>
                </a:lnTo>
                <a:lnTo>
                  <a:pt x="1828799" y="24384"/>
                </a:lnTo>
                <a:lnTo>
                  <a:pt x="1828799" y="89915"/>
                </a:lnTo>
                <a:lnTo>
                  <a:pt x="1831847" y="89915"/>
                </a:lnTo>
                <a:close/>
              </a:path>
              <a:path w="1831975" h="90170">
                <a:moveTo>
                  <a:pt x="41147" y="88392"/>
                </a:moveTo>
                <a:lnTo>
                  <a:pt x="7619" y="88392"/>
                </a:lnTo>
                <a:lnTo>
                  <a:pt x="7619" y="89915"/>
                </a:lnTo>
                <a:lnTo>
                  <a:pt x="39624" y="89915"/>
                </a:lnTo>
                <a:lnTo>
                  <a:pt x="41147" y="88392"/>
                </a:lnTo>
                <a:close/>
              </a:path>
              <a:path w="1831975" h="90170">
                <a:moveTo>
                  <a:pt x="1723697" y="88392"/>
                </a:moveTo>
                <a:lnTo>
                  <a:pt x="41147" y="88392"/>
                </a:lnTo>
                <a:lnTo>
                  <a:pt x="39624" y="89915"/>
                </a:lnTo>
                <a:lnTo>
                  <a:pt x="1722146" y="89915"/>
                </a:lnTo>
                <a:lnTo>
                  <a:pt x="1723697" y="88392"/>
                </a:lnTo>
                <a:close/>
              </a:path>
              <a:path w="1831975" h="90170">
                <a:moveTo>
                  <a:pt x="105155" y="24384"/>
                </a:moveTo>
                <a:lnTo>
                  <a:pt x="96011" y="28956"/>
                </a:lnTo>
                <a:lnTo>
                  <a:pt x="100583" y="28956"/>
                </a:lnTo>
                <a:lnTo>
                  <a:pt x="105155" y="24384"/>
                </a:lnTo>
                <a:close/>
              </a:path>
              <a:path w="1831975" h="90170">
                <a:moveTo>
                  <a:pt x="100583" y="28956"/>
                </a:moveTo>
                <a:lnTo>
                  <a:pt x="96011" y="28956"/>
                </a:lnTo>
                <a:lnTo>
                  <a:pt x="96011" y="33528"/>
                </a:lnTo>
                <a:lnTo>
                  <a:pt x="100583" y="28956"/>
                </a:lnTo>
                <a:close/>
              </a:path>
              <a:path w="1831975" h="90170">
                <a:moveTo>
                  <a:pt x="105155" y="28956"/>
                </a:moveTo>
                <a:lnTo>
                  <a:pt x="105155" y="24384"/>
                </a:lnTo>
                <a:lnTo>
                  <a:pt x="100583" y="28956"/>
                </a:lnTo>
                <a:lnTo>
                  <a:pt x="105155" y="28956"/>
                </a:lnTo>
                <a:close/>
              </a:path>
              <a:path w="1831975" h="90170">
                <a:moveTo>
                  <a:pt x="1804415" y="48368"/>
                </a:moveTo>
                <a:lnTo>
                  <a:pt x="1804415" y="28956"/>
                </a:lnTo>
                <a:lnTo>
                  <a:pt x="1784176" y="28956"/>
                </a:lnTo>
                <a:lnTo>
                  <a:pt x="1723697" y="88392"/>
                </a:lnTo>
                <a:lnTo>
                  <a:pt x="1731263" y="88392"/>
                </a:lnTo>
                <a:lnTo>
                  <a:pt x="1731263" y="89915"/>
                </a:lnTo>
                <a:lnTo>
                  <a:pt x="1762175" y="89915"/>
                </a:lnTo>
                <a:lnTo>
                  <a:pt x="1804415" y="48368"/>
                </a:lnTo>
                <a:close/>
              </a:path>
              <a:path w="1831975" h="90170">
                <a:moveTo>
                  <a:pt x="1731263" y="89915"/>
                </a:moveTo>
                <a:lnTo>
                  <a:pt x="1731263" y="88392"/>
                </a:lnTo>
                <a:lnTo>
                  <a:pt x="1725930" y="89915"/>
                </a:lnTo>
                <a:lnTo>
                  <a:pt x="1731263" y="89915"/>
                </a:lnTo>
                <a:close/>
              </a:path>
              <a:path w="1831975" h="90170">
                <a:moveTo>
                  <a:pt x="1818131" y="28956"/>
                </a:moveTo>
                <a:lnTo>
                  <a:pt x="1804415" y="13716"/>
                </a:lnTo>
                <a:lnTo>
                  <a:pt x="1804415" y="28956"/>
                </a:lnTo>
                <a:lnTo>
                  <a:pt x="1818131" y="28956"/>
                </a:lnTo>
                <a:close/>
              </a:path>
              <a:path w="1831975" h="90170">
                <a:moveTo>
                  <a:pt x="1828799" y="89915"/>
                </a:moveTo>
                <a:lnTo>
                  <a:pt x="1828799" y="24384"/>
                </a:lnTo>
                <a:lnTo>
                  <a:pt x="1804415" y="48368"/>
                </a:lnTo>
                <a:lnTo>
                  <a:pt x="1804415" y="89915"/>
                </a:lnTo>
                <a:lnTo>
                  <a:pt x="1828799" y="89915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9908838" y="495909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886" y="76199"/>
                </a:moveTo>
                <a:lnTo>
                  <a:pt x="74886" y="0"/>
                </a:lnTo>
                <a:lnTo>
                  <a:pt x="0" y="76199"/>
                </a:lnTo>
                <a:lnTo>
                  <a:pt x="74886" y="76199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8185404" y="4959096"/>
            <a:ext cx="1798320" cy="76200"/>
          </a:xfrm>
          <a:custGeom>
            <a:avLst/>
            <a:gdLst/>
            <a:ahLst/>
            <a:cxnLst/>
            <a:rect l="l" t="t" r="r" b="b"/>
            <a:pathLst>
              <a:path w="1798320" h="76200">
                <a:moveTo>
                  <a:pt x="1798319" y="0"/>
                </a:moveTo>
                <a:lnTo>
                  <a:pt x="76199" y="0"/>
                </a:lnTo>
                <a:lnTo>
                  <a:pt x="0" y="76199"/>
                </a:lnTo>
                <a:lnTo>
                  <a:pt x="1723433" y="76199"/>
                </a:lnTo>
                <a:lnTo>
                  <a:pt x="1798319" y="0"/>
                </a:lnTo>
                <a:close/>
              </a:path>
            </a:pathLst>
          </a:custGeom>
          <a:solidFill>
            <a:srgbClr val="7199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8165592" y="4945380"/>
            <a:ext cx="1833880" cy="90170"/>
          </a:xfrm>
          <a:custGeom>
            <a:avLst/>
            <a:gdLst/>
            <a:ahLst/>
            <a:cxnLst/>
            <a:rect l="l" t="t" r="r" b="b"/>
            <a:pathLst>
              <a:path w="1833879" h="90170">
                <a:moveTo>
                  <a:pt x="1833371" y="89915"/>
                </a:moveTo>
                <a:lnTo>
                  <a:pt x="1833371" y="0"/>
                </a:lnTo>
                <a:lnTo>
                  <a:pt x="89915" y="0"/>
                </a:lnTo>
                <a:lnTo>
                  <a:pt x="0" y="89915"/>
                </a:lnTo>
                <a:lnTo>
                  <a:pt x="7619" y="89915"/>
                </a:lnTo>
                <a:lnTo>
                  <a:pt x="7619" y="88392"/>
                </a:lnTo>
                <a:lnTo>
                  <a:pt x="41548" y="88392"/>
                </a:lnTo>
                <a:lnTo>
                  <a:pt x="96011" y="34868"/>
                </a:lnTo>
                <a:lnTo>
                  <a:pt x="96011" y="28956"/>
                </a:lnTo>
                <a:lnTo>
                  <a:pt x="106679" y="24384"/>
                </a:lnTo>
                <a:lnTo>
                  <a:pt x="106679" y="28956"/>
                </a:lnTo>
                <a:lnTo>
                  <a:pt x="1784176" y="28956"/>
                </a:lnTo>
                <a:lnTo>
                  <a:pt x="1808987" y="4572"/>
                </a:lnTo>
                <a:lnTo>
                  <a:pt x="1828799" y="24384"/>
                </a:lnTo>
                <a:lnTo>
                  <a:pt x="1828799" y="89915"/>
                </a:lnTo>
                <a:lnTo>
                  <a:pt x="1833371" y="89915"/>
                </a:lnTo>
                <a:close/>
              </a:path>
              <a:path w="1833879" h="90170">
                <a:moveTo>
                  <a:pt x="41548" y="88392"/>
                </a:moveTo>
                <a:lnTo>
                  <a:pt x="7619" y="88392"/>
                </a:lnTo>
                <a:lnTo>
                  <a:pt x="7619" y="89915"/>
                </a:lnTo>
                <a:lnTo>
                  <a:pt x="39998" y="89915"/>
                </a:lnTo>
                <a:lnTo>
                  <a:pt x="41548" y="88392"/>
                </a:lnTo>
                <a:close/>
              </a:path>
              <a:path w="1833879" h="90170">
                <a:moveTo>
                  <a:pt x="1723697" y="88392"/>
                </a:moveTo>
                <a:lnTo>
                  <a:pt x="41548" y="88392"/>
                </a:lnTo>
                <a:lnTo>
                  <a:pt x="39998" y="89915"/>
                </a:lnTo>
                <a:lnTo>
                  <a:pt x="1722146" y="89915"/>
                </a:lnTo>
                <a:lnTo>
                  <a:pt x="1723697" y="88392"/>
                </a:lnTo>
                <a:close/>
              </a:path>
              <a:path w="1833879" h="90170">
                <a:moveTo>
                  <a:pt x="106679" y="24384"/>
                </a:moveTo>
                <a:lnTo>
                  <a:pt x="96011" y="28956"/>
                </a:lnTo>
                <a:lnTo>
                  <a:pt x="102027" y="28956"/>
                </a:lnTo>
                <a:lnTo>
                  <a:pt x="106679" y="24384"/>
                </a:lnTo>
                <a:close/>
              </a:path>
              <a:path w="1833879" h="90170">
                <a:moveTo>
                  <a:pt x="102027" y="28956"/>
                </a:moveTo>
                <a:lnTo>
                  <a:pt x="96011" y="28956"/>
                </a:lnTo>
                <a:lnTo>
                  <a:pt x="96011" y="34868"/>
                </a:lnTo>
                <a:lnTo>
                  <a:pt x="102027" y="28956"/>
                </a:lnTo>
                <a:close/>
              </a:path>
              <a:path w="1833879" h="90170">
                <a:moveTo>
                  <a:pt x="106679" y="28956"/>
                </a:moveTo>
                <a:lnTo>
                  <a:pt x="106679" y="24384"/>
                </a:lnTo>
                <a:lnTo>
                  <a:pt x="102027" y="28956"/>
                </a:lnTo>
                <a:lnTo>
                  <a:pt x="106679" y="28956"/>
                </a:lnTo>
                <a:close/>
              </a:path>
              <a:path w="1833879" h="90170">
                <a:moveTo>
                  <a:pt x="1804415" y="48768"/>
                </a:moveTo>
                <a:lnTo>
                  <a:pt x="1804415" y="28956"/>
                </a:lnTo>
                <a:lnTo>
                  <a:pt x="1784176" y="28956"/>
                </a:lnTo>
                <a:lnTo>
                  <a:pt x="1723697" y="88392"/>
                </a:lnTo>
                <a:lnTo>
                  <a:pt x="1731263" y="88392"/>
                </a:lnTo>
                <a:lnTo>
                  <a:pt x="1731263" y="89915"/>
                </a:lnTo>
                <a:lnTo>
                  <a:pt x="1763268" y="89915"/>
                </a:lnTo>
                <a:lnTo>
                  <a:pt x="1804415" y="48768"/>
                </a:lnTo>
                <a:close/>
              </a:path>
              <a:path w="1833879" h="90170">
                <a:moveTo>
                  <a:pt x="1731263" y="89915"/>
                </a:moveTo>
                <a:lnTo>
                  <a:pt x="1731263" y="88392"/>
                </a:lnTo>
                <a:lnTo>
                  <a:pt x="1725930" y="89915"/>
                </a:lnTo>
                <a:lnTo>
                  <a:pt x="1731263" y="89915"/>
                </a:lnTo>
                <a:close/>
              </a:path>
              <a:path w="1833879" h="90170">
                <a:moveTo>
                  <a:pt x="1818131" y="28956"/>
                </a:moveTo>
                <a:lnTo>
                  <a:pt x="1804415" y="13716"/>
                </a:lnTo>
                <a:lnTo>
                  <a:pt x="1804415" y="28956"/>
                </a:lnTo>
                <a:lnTo>
                  <a:pt x="1818131" y="28956"/>
                </a:lnTo>
                <a:close/>
              </a:path>
              <a:path w="1833879" h="90170">
                <a:moveTo>
                  <a:pt x="1828799" y="89915"/>
                </a:moveTo>
                <a:lnTo>
                  <a:pt x="1828799" y="24384"/>
                </a:lnTo>
                <a:lnTo>
                  <a:pt x="1804415" y="48768"/>
                </a:lnTo>
                <a:lnTo>
                  <a:pt x="1804415" y="89915"/>
                </a:lnTo>
                <a:lnTo>
                  <a:pt x="1828799" y="89915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83336" y="2517648"/>
            <a:ext cx="2199640" cy="2092960"/>
          </a:xfrm>
          <a:custGeom>
            <a:avLst/>
            <a:gdLst/>
            <a:ahLst/>
            <a:cxnLst/>
            <a:rect l="l" t="t" r="r" b="b"/>
            <a:pathLst>
              <a:path w="2199640" h="2092960">
                <a:moveTo>
                  <a:pt x="2199262" y="0"/>
                </a:moveTo>
                <a:lnTo>
                  <a:pt x="1714677" y="0"/>
                </a:lnTo>
                <a:lnTo>
                  <a:pt x="0" y="1851660"/>
                </a:lnTo>
                <a:lnTo>
                  <a:pt x="260604" y="2092452"/>
                </a:lnTo>
                <a:lnTo>
                  <a:pt x="2199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011936" y="2517648"/>
            <a:ext cx="1828800" cy="186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272540" y="2517648"/>
            <a:ext cx="2120265" cy="2150745"/>
          </a:xfrm>
          <a:custGeom>
            <a:avLst/>
            <a:gdLst/>
            <a:ahLst/>
            <a:cxnLst/>
            <a:rect l="l" t="t" r="r" b="b"/>
            <a:pathLst>
              <a:path w="2120265" h="2150745">
                <a:moveTo>
                  <a:pt x="2120208" y="0"/>
                </a:moveTo>
                <a:lnTo>
                  <a:pt x="1851487" y="0"/>
                </a:lnTo>
                <a:lnTo>
                  <a:pt x="196596" y="1790700"/>
                </a:lnTo>
                <a:lnTo>
                  <a:pt x="124968" y="1725168"/>
                </a:lnTo>
                <a:lnTo>
                  <a:pt x="0" y="2150364"/>
                </a:lnTo>
                <a:lnTo>
                  <a:pt x="341376" y="2019837"/>
                </a:lnTo>
                <a:lnTo>
                  <a:pt x="341376" y="1924812"/>
                </a:lnTo>
                <a:lnTo>
                  <a:pt x="2120208" y="0"/>
                </a:lnTo>
                <a:close/>
              </a:path>
              <a:path w="2120265" h="2150745">
                <a:moveTo>
                  <a:pt x="414528" y="1991868"/>
                </a:moveTo>
                <a:lnTo>
                  <a:pt x="341376" y="1924812"/>
                </a:lnTo>
                <a:lnTo>
                  <a:pt x="341376" y="2019837"/>
                </a:lnTo>
                <a:lnTo>
                  <a:pt x="414528" y="19918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251204" y="2517648"/>
            <a:ext cx="2160270" cy="2173605"/>
          </a:xfrm>
          <a:custGeom>
            <a:avLst/>
            <a:gdLst/>
            <a:ahLst/>
            <a:cxnLst/>
            <a:rect l="l" t="t" r="r" b="b"/>
            <a:pathLst>
              <a:path w="2160270" h="2173604">
                <a:moveTo>
                  <a:pt x="217865" y="1771730"/>
                </a:moveTo>
                <a:lnTo>
                  <a:pt x="138684" y="1699260"/>
                </a:lnTo>
                <a:lnTo>
                  <a:pt x="0" y="2173224"/>
                </a:lnTo>
                <a:lnTo>
                  <a:pt x="15240" y="2167389"/>
                </a:lnTo>
                <a:lnTo>
                  <a:pt x="15240" y="2136648"/>
                </a:lnTo>
                <a:lnTo>
                  <a:pt x="43581" y="2125811"/>
                </a:lnTo>
                <a:lnTo>
                  <a:pt x="137160" y="1806274"/>
                </a:lnTo>
                <a:lnTo>
                  <a:pt x="137160" y="1734312"/>
                </a:lnTo>
                <a:lnTo>
                  <a:pt x="160020" y="1728216"/>
                </a:lnTo>
                <a:lnTo>
                  <a:pt x="160020" y="1755478"/>
                </a:lnTo>
                <a:lnTo>
                  <a:pt x="208788" y="1800634"/>
                </a:lnTo>
                <a:lnTo>
                  <a:pt x="208788" y="1781556"/>
                </a:lnTo>
                <a:lnTo>
                  <a:pt x="217865" y="1771730"/>
                </a:lnTo>
                <a:close/>
              </a:path>
              <a:path w="2160270" h="2173604">
                <a:moveTo>
                  <a:pt x="43581" y="2125811"/>
                </a:moveTo>
                <a:lnTo>
                  <a:pt x="15240" y="2136648"/>
                </a:lnTo>
                <a:lnTo>
                  <a:pt x="35052" y="2154936"/>
                </a:lnTo>
                <a:lnTo>
                  <a:pt x="43581" y="2125811"/>
                </a:lnTo>
                <a:close/>
              </a:path>
              <a:path w="2160270" h="2173604">
                <a:moveTo>
                  <a:pt x="429768" y="2008692"/>
                </a:moveTo>
                <a:lnTo>
                  <a:pt x="429768" y="1978152"/>
                </a:lnTo>
                <a:lnTo>
                  <a:pt x="426720" y="2002536"/>
                </a:lnTo>
                <a:lnTo>
                  <a:pt x="408741" y="1986191"/>
                </a:lnTo>
                <a:lnTo>
                  <a:pt x="43581" y="2125811"/>
                </a:lnTo>
                <a:lnTo>
                  <a:pt x="35052" y="2154936"/>
                </a:lnTo>
                <a:lnTo>
                  <a:pt x="15240" y="2136648"/>
                </a:lnTo>
                <a:lnTo>
                  <a:pt x="15240" y="2167389"/>
                </a:lnTo>
                <a:lnTo>
                  <a:pt x="429768" y="2008692"/>
                </a:lnTo>
                <a:close/>
              </a:path>
              <a:path w="2160270" h="2173604">
                <a:moveTo>
                  <a:pt x="160020" y="1728216"/>
                </a:moveTo>
                <a:lnTo>
                  <a:pt x="137160" y="1734312"/>
                </a:lnTo>
                <a:lnTo>
                  <a:pt x="153739" y="1749663"/>
                </a:lnTo>
                <a:lnTo>
                  <a:pt x="160020" y="1728216"/>
                </a:lnTo>
                <a:close/>
              </a:path>
              <a:path w="2160270" h="2173604">
                <a:moveTo>
                  <a:pt x="153739" y="1749663"/>
                </a:moveTo>
                <a:lnTo>
                  <a:pt x="137160" y="1734312"/>
                </a:lnTo>
                <a:lnTo>
                  <a:pt x="137160" y="1806274"/>
                </a:lnTo>
                <a:lnTo>
                  <a:pt x="153739" y="1749663"/>
                </a:lnTo>
                <a:close/>
              </a:path>
              <a:path w="2160270" h="2173604">
                <a:moveTo>
                  <a:pt x="160020" y="1755478"/>
                </a:moveTo>
                <a:lnTo>
                  <a:pt x="160020" y="1728216"/>
                </a:lnTo>
                <a:lnTo>
                  <a:pt x="153739" y="1749663"/>
                </a:lnTo>
                <a:lnTo>
                  <a:pt x="160020" y="1755478"/>
                </a:lnTo>
                <a:close/>
              </a:path>
              <a:path w="2160270" h="2173604">
                <a:moveTo>
                  <a:pt x="228600" y="1781556"/>
                </a:moveTo>
                <a:lnTo>
                  <a:pt x="217865" y="1771730"/>
                </a:lnTo>
                <a:lnTo>
                  <a:pt x="208788" y="1781556"/>
                </a:lnTo>
                <a:lnTo>
                  <a:pt x="228600" y="1781556"/>
                </a:lnTo>
                <a:close/>
              </a:path>
              <a:path w="2160270" h="2173604">
                <a:moveTo>
                  <a:pt x="228600" y="1800614"/>
                </a:moveTo>
                <a:lnTo>
                  <a:pt x="228600" y="1781556"/>
                </a:lnTo>
                <a:lnTo>
                  <a:pt x="208788" y="1781556"/>
                </a:lnTo>
                <a:lnTo>
                  <a:pt x="208788" y="1800634"/>
                </a:lnTo>
                <a:lnTo>
                  <a:pt x="219456" y="1810512"/>
                </a:lnTo>
                <a:lnTo>
                  <a:pt x="228600" y="1800614"/>
                </a:lnTo>
                <a:close/>
              </a:path>
              <a:path w="2160270" h="2173604">
                <a:moveTo>
                  <a:pt x="1892139" y="0"/>
                </a:moveTo>
                <a:lnTo>
                  <a:pt x="1854720" y="0"/>
                </a:lnTo>
                <a:lnTo>
                  <a:pt x="217865" y="1771730"/>
                </a:lnTo>
                <a:lnTo>
                  <a:pt x="228600" y="1781556"/>
                </a:lnTo>
                <a:lnTo>
                  <a:pt x="228600" y="1800614"/>
                </a:lnTo>
                <a:lnTo>
                  <a:pt x="1892139" y="0"/>
                </a:lnTo>
                <a:close/>
              </a:path>
              <a:path w="2160270" h="2173604">
                <a:moveTo>
                  <a:pt x="2160110" y="0"/>
                </a:moveTo>
                <a:lnTo>
                  <a:pt x="2122590" y="0"/>
                </a:lnTo>
                <a:lnTo>
                  <a:pt x="342900" y="1926336"/>
                </a:lnTo>
                <a:lnTo>
                  <a:pt x="373380" y="1954045"/>
                </a:lnTo>
                <a:lnTo>
                  <a:pt x="373380" y="1914144"/>
                </a:lnTo>
                <a:lnTo>
                  <a:pt x="383219" y="1923305"/>
                </a:lnTo>
                <a:lnTo>
                  <a:pt x="2160110" y="0"/>
                </a:lnTo>
                <a:close/>
              </a:path>
              <a:path w="2160270" h="2173604">
                <a:moveTo>
                  <a:pt x="383219" y="1923305"/>
                </a:moveTo>
                <a:lnTo>
                  <a:pt x="373380" y="1914144"/>
                </a:lnTo>
                <a:lnTo>
                  <a:pt x="373380" y="1933956"/>
                </a:lnTo>
                <a:lnTo>
                  <a:pt x="383219" y="1923305"/>
                </a:lnTo>
                <a:close/>
              </a:path>
              <a:path w="2160270" h="2173604">
                <a:moveTo>
                  <a:pt x="461772" y="1996440"/>
                </a:moveTo>
                <a:lnTo>
                  <a:pt x="383219" y="1923305"/>
                </a:lnTo>
                <a:lnTo>
                  <a:pt x="373380" y="1933956"/>
                </a:lnTo>
                <a:lnTo>
                  <a:pt x="373380" y="1954045"/>
                </a:lnTo>
                <a:lnTo>
                  <a:pt x="408741" y="1986191"/>
                </a:lnTo>
                <a:lnTo>
                  <a:pt x="429768" y="1978152"/>
                </a:lnTo>
                <a:lnTo>
                  <a:pt x="429768" y="2008692"/>
                </a:lnTo>
                <a:lnTo>
                  <a:pt x="461772" y="1996440"/>
                </a:lnTo>
                <a:close/>
              </a:path>
              <a:path w="2160270" h="2173604">
                <a:moveTo>
                  <a:pt x="429768" y="1978152"/>
                </a:moveTo>
                <a:lnTo>
                  <a:pt x="408741" y="1986191"/>
                </a:lnTo>
                <a:lnTo>
                  <a:pt x="426720" y="2002536"/>
                </a:lnTo>
                <a:lnTo>
                  <a:pt x="429768" y="197815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597233" y="2517648"/>
            <a:ext cx="1912620" cy="1687195"/>
          </a:xfrm>
          <a:custGeom>
            <a:avLst/>
            <a:gdLst/>
            <a:ahLst/>
            <a:cxnLst/>
            <a:rect l="l" t="t" r="r" b="b"/>
            <a:pathLst>
              <a:path w="1912620" h="1687195">
                <a:moveTo>
                  <a:pt x="1912527" y="1437132"/>
                </a:moveTo>
                <a:lnTo>
                  <a:pt x="499188" y="0"/>
                </a:lnTo>
                <a:lnTo>
                  <a:pt x="0" y="0"/>
                </a:lnTo>
                <a:lnTo>
                  <a:pt x="1658019" y="1687068"/>
                </a:lnTo>
                <a:lnTo>
                  <a:pt x="1912527" y="1437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58684" y="2517648"/>
            <a:ext cx="1485900" cy="1429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176061" y="2517648"/>
            <a:ext cx="2176780" cy="2148840"/>
          </a:xfrm>
          <a:custGeom>
            <a:avLst/>
            <a:gdLst/>
            <a:ahLst/>
            <a:cxnLst/>
            <a:rect l="l" t="t" r="r" b="b"/>
            <a:pathLst>
              <a:path w="2176779" h="2148840">
                <a:moveTo>
                  <a:pt x="2176727" y="2148840"/>
                </a:moveTo>
                <a:lnTo>
                  <a:pt x="2045663" y="1725168"/>
                </a:lnTo>
                <a:lnTo>
                  <a:pt x="1974035" y="1792224"/>
                </a:lnTo>
                <a:lnTo>
                  <a:pt x="271755" y="0"/>
                </a:lnTo>
                <a:lnTo>
                  <a:pt x="0" y="0"/>
                </a:lnTo>
                <a:lnTo>
                  <a:pt x="1832303" y="1927860"/>
                </a:lnTo>
                <a:lnTo>
                  <a:pt x="1832303" y="2022677"/>
                </a:lnTo>
                <a:lnTo>
                  <a:pt x="2176727" y="2148840"/>
                </a:lnTo>
                <a:close/>
              </a:path>
              <a:path w="2176779" h="2148840">
                <a:moveTo>
                  <a:pt x="1832303" y="2022677"/>
                </a:moveTo>
                <a:lnTo>
                  <a:pt x="1832303" y="1927860"/>
                </a:lnTo>
                <a:lnTo>
                  <a:pt x="1760675" y="1996440"/>
                </a:lnTo>
                <a:lnTo>
                  <a:pt x="1832303" y="202267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156034" y="2517648"/>
            <a:ext cx="2218690" cy="2171700"/>
          </a:xfrm>
          <a:custGeom>
            <a:avLst/>
            <a:gdLst/>
            <a:ahLst/>
            <a:cxnLst/>
            <a:rect l="l" t="t" r="r" b="b"/>
            <a:pathLst>
              <a:path w="2218690" h="2171700">
                <a:moveTo>
                  <a:pt x="1870617" y="1929384"/>
                </a:moveTo>
                <a:lnTo>
                  <a:pt x="38833" y="0"/>
                </a:lnTo>
                <a:lnTo>
                  <a:pt x="0" y="0"/>
                </a:lnTo>
                <a:lnTo>
                  <a:pt x="1831755" y="1928100"/>
                </a:lnTo>
                <a:lnTo>
                  <a:pt x="1841661" y="1918716"/>
                </a:lnTo>
                <a:lnTo>
                  <a:pt x="1841661" y="1956701"/>
                </a:lnTo>
                <a:lnTo>
                  <a:pt x="1870617" y="1929384"/>
                </a:lnTo>
                <a:close/>
              </a:path>
              <a:path w="2218690" h="2171700">
                <a:moveTo>
                  <a:pt x="1995253" y="1773106"/>
                </a:moveTo>
                <a:lnTo>
                  <a:pt x="310748" y="0"/>
                </a:lnTo>
                <a:lnTo>
                  <a:pt x="271508" y="0"/>
                </a:lnTo>
                <a:lnTo>
                  <a:pt x="1984917" y="1802417"/>
                </a:lnTo>
                <a:lnTo>
                  <a:pt x="1984917" y="1783080"/>
                </a:lnTo>
                <a:lnTo>
                  <a:pt x="1995253" y="1773106"/>
                </a:lnTo>
                <a:close/>
              </a:path>
              <a:path w="2218690" h="2171700">
                <a:moveTo>
                  <a:pt x="1841661" y="1956701"/>
                </a:moveTo>
                <a:lnTo>
                  <a:pt x="1841661" y="1938528"/>
                </a:lnTo>
                <a:lnTo>
                  <a:pt x="1831755" y="1928100"/>
                </a:lnTo>
                <a:lnTo>
                  <a:pt x="1754793" y="2001012"/>
                </a:lnTo>
                <a:lnTo>
                  <a:pt x="1785273" y="2012241"/>
                </a:lnTo>
                <a:lnTo>
                  <a:pt x="1785273" y="1982724"/>
                </a:lnTo>
                <a:lnTo>
                  <a:pt x="1805963" y="1990378"/>
                </a:lnTo>
                <a:lnTo>
                  <a:pt x="1841661" y="1956701"/>
                </a:lnTo>
                <a:close/>
              </a:path>
              <a:path w="2218690" h="2171700">
                <a:moveTo>
                  <a:pt x="1805963" y="1990378"/>
                </a:moveTo>
                <a:lnTo>
                  <a:pt x="1785273" y="1982724"/>
                </a:lnTo>
                <a:lnTo>
                  <a:pt x="1789845" y="2005584"/>
                </a:lnTo>
                <a:lnTo>
                  <a:pt x="1805963" y="1990378"/>
                </a:lnTo>
                <a:close/>
              </a:path>
              <a:path w="2218690" h="2171700">
                <a:moveTo>
                  <a:pt x="2201325" y="2165523"/>
                </a:moveTo>
                <a:lnTo>
                  <a:pt x="2201325" y="2136648"/>
                </a:lnTo>
                <a:lnTo>
                  <a:pt x="2183037" y="2153412"/>
                </a:lnTo>
                <a:lnTo>
                  <a:pt x="2174817" y="2126841"/>
                </a:lnTo>
                <a:lnTo>
                  <a:pt x="1805963" y="1990378"/>
                </a:lnTo>
                <a:lnTo>
                  <a:pt x="1789845" y="2005584"/>
                </a:lnTo>
                <a:lnTo>
                  <a:pt x="1785273" y="1982724"/>
                </a:lnTo>
                <a:lnTo>
                  <a:pt x="1785273" y="2012241"/>
                </a:lnTo>
                <a:lnTo>
                  <a:pt x="2201325" y="2165523"/>
                </a:lnTo>
                <a:close/>
              </a:path>
              <a:path w="2218690" h="2171700">
                <a:moveTo>
                  <a:pt x="1841661" y="1938528"/>
                </a:moveTo>
                <a:lnTo>
                  <a:pt x="1841661" y="1918716"/>
                </a:lnTo>
                <a:lnTo>
                  <a:pt x="1831755" y="1928100"/>
                </a:lnTo>
                <a:lnTo>
                  <a:pt x="1841661" y="1938528"/>
                </a:lnTo>
                <a:close/>
              </a:path>
              <a:path w="2218690" h="2171700">
                <a:moveTo>
                  <a:pt x="2004729" y="1783080"/>
                </a:moveTo>
                <a:lnTo>
                  <a:pt x="1995253" y="1773106"/>
                </a:lnTo>
                <a:lnTo>
                  <a:pt x="1984917" y="1783080"/>
                </a:lnTo>
                <a:lnTo>
                  <a:pt x="2004729" y="1783080"/>
                </a:lnTo>
                <a:close/>
              </a:path>
              <a:path w="2218690" h="2171700">
                <a:moveTo>
                  <a:pt x="2004729" y="1801971"/>
                </a:moveTo>
                <a:lnTo>
                  <a:pt x="2004729" y="1783080"/>
                </a:lnTo>
                <a:lnTo>
                  <a:pt x="1984917" y="1783080"/>
                </a:lnTo>
                <a:lnTo>
                  <a:pt x="1984917" y="1802417"/>
                </a:lnTo>
                <a:lnTo>
                  <a:pt x="1994061" y="1812036"/>
                </a:lnTo>
                <a:lnTo>
                  <a:pt x="2004729" y="1801971"/>
                </a:lnTo>
                <a:close/>
              </a:path>
              <a:path w="2218690" h="2171700">
                <a:moveTo>
                  <a:pt x="2218089" y="2171700"/>
                </a:moveTo>
                <a:lnTo>
                  <a:pt x="2071785" y="1699260"/>
                </a:lnTo>
                <a:lnTo>
                  <a:pt x="1995253" y="1773106"/>
                </a:lnTo>
                <a:lnTo>
                  <a:pt x="2004729" y="1783080"/>
                </a:lnTo>
                <a:lnTo>
                  <a:pt x="2004729" y="1801971"/>
                </a:lnTo>
                <a:lnTo>
                  <a:pt x="2051973" y="1757402"/>
                </a:lnTo>
                <a:lnTo>
                  <a:pt x="2051973" y="1729740"/>
                </a:lnTo>
                <a:lnTo>
                  <a:pt x="2074833" y="1735836"/>
                </a:lnTo>
                <a:lnTo>
                  <a:pt x="2074833" y="1803636"/>
                </a:lnTo>
                <a:lnTo>
                  <a:pt x="2174817" y="2126841"/>
                </a:lnTo>
                <a:lnTo>
                  <a:pt x="2201325" y="2136648"/>
                </a:lnTo>
                <a:lnTo>
                  <a:pt x="2201325" y="2165523"/>
                </a:lnTo>
                <a:lnTo>
                  <a:pt x="2218089" y="2171700"/>
                </a:lnTo>
                <a:close/>
              </a:path>
              <a:path w="2218690" h="2171700">
                <a:moveTo>
                  <a:pt x="2074833" y="1735836"/>
                </a:moveTo>
                <a:lnTo>
                  <a:pt x="2051973" y="1729740"/>
                </a:lnTo>
                <a:lnTo>
                  <a:pt x="2058597" y="1751152"/>
                </a:lnTo>
                <a:lnTo>
                  <a:pt x="2074833" y="1735836"/>
                </a:lnTo>
                <a:close/>
              </a:path>
              <a:path w="2218690" h="2171700">
                <a:moveTo>
                  <a:pt x="2058597" y="1751152"/>
                </a:moveTo>
                <a:lnTo>
                  <a:pt x="2051973" y="1729740"/>
                </a:lnTo>
                <a:lnTo>
                  <a:pt x="2051973" y="1757402"/>
                </a:lnTo>
                <a:lnTo>
                  <a:pt x="2058597" y="1751152"/>
                </a:lnTo>
                <a:close/>
              </a:path>
              <a:path w="2218690" h="2171700">
                <a:moveTo>
                  <a:pt x="2074833" y="1803636"/>
                </a:moveTo>
                <a:lnTo>
                  <a:pt x="2074833" y="1735836"/>
                </a:lnTo>
                <a:lnTo>
                  <a:pt x="2058597" y="1751152"/>
                </a:lnTo>
                <a:lnTo>
                  <a:pt x="2074833" y="1803636"/>
                </a:lnTo>
                <a:close/>
              </a:path>
              <a:path w="2218690" h="2171700">
                <a:moveTo>
                  <a:pt x="2201325" y="2136648"/>
                </a:moveTo>
                <a:lnTo>
                  <a:pt x="2174817" y="2126841"/>
                </a:lnTo>
                <a:lnTo>
                  <a:pt x="2183037" y="2153412"/>
                </a:lnTo>
                <a:lnTo>
                  <a:pt x="2201325" y="213664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00172" y="4881372"/>
            <a:ext cx="4643755" cy="154305"/>
          </a:xfrm>
          <a:custGeom>
            <a:avLst/>
            <a:gdLst/>
            <a:ahLst/>
            <a:cxnLst/>
            <a:rect l="l" t="t" r="r" b="b"/>
            <a:pathLst>
              <a:path w="4643755" h="154304">
                <a:moveTo>
                  <a:pt x="0" y="0"/>
                </a:moveTo>
                <a:lnTo>
                  <a:pt x="0" y="153923"/>
                </a:lnTo>
                <a:lnTo>
                  <a:pt x="4643628" y="153923"/>
                </a:lnTo>
                <a:lnTo>
                  <a:pt x="46436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229612" y="4075176"/>
            <a:ext cx="742950" cy="760730"/>
          </a:xfrm>
          <a:custGeom>
            <a:avLst/>
            <a:gdLst/>
            <a:ahLst/>
            <a:cxnLst/>
            <a:rect l="l" t="t" r="r" b="b"/>
            <a:pathLst>
              <a:path w="742950" h="760729">
                <a:moveTo>
                  <a:pt x="125730" y="704858"/>
                </a:moveTo>
                <a:lnTo>
                  <a:pt x="125730" y="675132"/>
                </a:lnTo>
                <a:lnTo>
                  <a:pt x="29210" y="626364"/>
                </a:lnTo>
                <a:lnTo>
                  <a:pt x="0" y="659892"/>
                </a:lnTo>
                <a:lnTo>
                  <a:pt x="41910" y="697611"/>
                </a:lnTo>
                <a:lnTo>
                  <a:pt x="41910" y="659892"/>
                </a:lnTo>
                <a:lnTo>
                  <a:pt x="125730" y="704858"/>
                </a:lnTo>
                <a:close/>
              </a:path>
              <a:path w="742950" h="760729">
                <a:moveTo>
                  <a:pt x="130810" y="739140"/>
                </a:moveTo>
                <a:lnTo>
                  <a:pt x="41910" y="659892"/>
                </a:lnTo>
                <a:lnTo>
                  <a:pt x="41910" y="697611"/>
                </a:lnTo>
                <a:lnTo>
                  <a:pt x="111760" y="760476"/>
                </a:lnTo>
                <a:lnTo>
                  <a:pt x="130810" y="739140"/>
                </a:lnTo>
                <a:close/>
              </a:path>
              <a:path w="742950" h="760729">
                <a:moveTo>
                  <a:pt x="209550" y="652272"/>
                </a:moveTo>
                <a:lnTo>
                  <a:pt x="96520" y="551688"/>
                </a:lnTo>
                <a:lnTo>
                  <a:pt x="66040" y="585216"/>
                </a:lnTo>
                <a:lnTo>
                  <a:pt x="101600" y="638782"/>
                </a:lnTo>
                <a:lnTo>
                  <a:pt x="101600" y="594360"/>
                </a:lnTo>
                <a:lnTo>
                  <a:pt x="189230" y="673608"/>
                </a:lnTo>
                <a:lnTo>
                  <a:pt x="209550" y="652272"/>
                </a:lnTo>
                <a:close/>
              </a:path>
              <a:path w="742950" h="760729">
                <a:moveTo>
                  <a:pt x="170180" y="694944"/>
                </a:moveTo>
                <a:lnTo>
                  <a:pt x="101600" y="594360"/>
                </a:lnTo>
                <a:lnTo>
                  <a:pt x="101600" y="638782"/>
                </a:lnTo>
                <a:lnTo>
                  <a:pt x="125730" y="675132"/>
                </a:lnTo>
                <a:lnTo>
                  <a:pt x="125730" y="704858"/>
                </a:lnTo>
                <a:lnTo>
                  <a:pt x="149860" y="717804"/>
                </a:lnTo>
                <a:lnTo>
                  <a:pt x="170180" y="694944"/>
                </a:lnTo>
                <a:close/>
              </a:path>
              <a:path w="742950" h="760729">
                <a:moveTo>
                  <a:pt x="252730" y="607568"/>
                </a:moveTo>
                <a:lnTo>
                  <a:pt x="252730" y="565404"/>
                </a:lnTo>
                <a:lnTo>
                  <a:pt x="250190" y="569976"/>
                </a:lnTo>
                <a:lnTo>
                  <a:pt x="250190" y="574548"/>
                </a:lnTo>
                <a:lnTo>
                  <a:pt x="248920" y="579120"/>
                </a:lnTo>
                <a:lnTo>
                  <a:pt x="240030" y="588264"/>
                </a:lnTo>
                <a:lnTo>
                  <a:pt x="234950" y="588264"/>
                </a:lnTo>
                <a:lnTo>
                  <a:pt x="232410" y="589788"/>
                </a:lnTo>
                <a:lnTo>
                  <a:pt x="226060" y="586740"/>
                </a:lnTo>
                <a:lnTo>
                  <a:pt x="223520" y="584763"/>
                </a:lnTo>
                <a:lnTo>
                  <a:pt x="218440" y="581215"/>
                </a:lnTo>
                <a:lnTo>
                  <a:pt x="203200" y="569976"/>
                </a:lnTo>
                <a:lnTo>
                  <a:pt x="166370" y="536448"/>
                </a:lnTo>
                <a:lnTo>
                  <a:pt x="147320" y="557784"/>
                </a:lnTo>
                <a:lnTo>
                  <a:pt x="199390" y="603504"/>
                </a:lnTo>
                <a:lnTo>
                  <a:pt x="207010" y="611124"/>
                </a:lnTo>
                <a:lnTo>
                  <a:pt x="214630" y="615696"/>
                </a:lnTo>
                <a:lnTo>
                  <a:pt x="218440" y="617220"/>
                </a:lnTo>
                <a:lnTo>
                  <a:pt x="224790" y="618744"/>
                </a:lnTo>
                <a:lnTo>
                  <a:pt x="232410" y="618744"/>
                </a:lnTo>
                <a:lnTo>
                  <a:pt x="238760" y="617220"/>
                </a:lnTo>
                <a:lnTo>
                  <a:pt x="245110" y="614172"/>
                </a:lnTo>
                <a:lnTo>
                  <a:pt x="248920" y="611124"/>
                </a:lnTo>
                <a:lnTo>
                  <a:pt x="252730" y="607568"/>
                </a:lnTo>
                <a:close/>
              </a:path>
              <a:path w="742950" h="760729">
                <a:moveTo>
                  <a:pt x="294640" y="556260"/>
                </a:moveTo>
                <a:lnTo>
                  <a:pt x="214630" y="483108"/>
                </a:lnTo>
                <a:lnTo>
                  <a:pt x="194310" y="505968"/>
                </a:lnTo>
                <a:lnTo>
                  <a:pt x="229870" y="536448"/>
                </a:lnTo>
                <a:lnTo>
                  <a:pt x="237490" y="543639"/>
                </a:lnTo>
                <a:lnTo>
                  <a:pt x="242570" y="549402"/>
                </a:lnTo>
                <a:lnTo>
                  <a:pt x="247650" y="554021"/>
                </a:lnTo>
                <a:lnTo>
                  <a:pt x="248920" y="557784"/>
                </a:lnTo>
                <a:lnTo>
                  <a:pt x="250190" y="560832"/>
                </a:lnTo>
                <a:lnTo>
                  <a:pt x="252730" y="565404"/>
                </a:lnTo>
                <a:lnTo>
                  <a:pt x="252730" y="607568"/>
                </a:lnTo>
                <a:lnTo>
                  <a:pt x="260350" y="600456"/>
                </a:lnTo>
                <a:lnTo>
                  <a:pt x="262890" y="592836"/>
                </a:lnTo>
                <a:lnTo>
                  <a:pt x="264160" y="586740"/>
                </a:lnTo>
                <a:lnTo>
                  <a:pt x="264160" y="565404"/>
                </a:lnTo>
                <a:lnTo>
                  <a:pt x="276860" y="576072"/>
                </a:lnTo>
                <a:lnTo>
                  <a:pt x="294640" y="556260"/>
                </a:lnTo>
                <a:close/>
              </a:path>
              <a:path w="742950" h="760729">
                <a:moveTo>
                  <a:pt x="334010" y="513588"/>
                </a:moveTo>
                <a:lnTo>
                  <a:pt x="222250" y="413004"/>
                </a:lnTo>
                <a:lnTo>
                  <a:pt x="201930" y="434340"/>
                </a:lnTo>
                <a:lnTo>
                  <a:pt x="314960" y="534924"/>
                </a:lnTo>
                <a:lnTo>
                  <a:pt x="334010" y="513588"/>
                </a:lnTo>
                <a:close/>
              </a:path>
              <a:path w="742950" h="760729">
                <a:moveTo>
                  <a:pt x="322580" y="396240"/>
                </a:moveTo>
                <a:lnTo>
                  <a:pt x="306070" y="381000"/>
                </a:lnTo>
                <a:lnTo>
                  <a:pt x="292100" y="396240"/>
                </a:lnTo>
                <a:lnTo>
                  <a:pt x="262890" y="370332"/>
                </a:lnTo>
                <a:lnTo>
                  <a:pt x="256540" y="403860"/>
                </a:lnTo>
                <a:lnTo>
                  <a:pt x="273050" y="417576"/>
                </a:lnTo>
                <a:lnTo>
                  <a:pt x="273050" y="436450"/>
                </a:lnTo>
                <a:lnTo>
                  <a:pt x="280670" y="443484"/>
                </a:lnTo>
                <a:lnTo>
                  <a:pt x="290830" y="432816"/>
                </a:lnTo>
                <a:lnTo>
                  <a:pt x="308610" y="449410"/>
                </a:lnTo>
                <a:lnTo>
                  <a:pt x="308610" y="411480"/>
                </a:lnTo>
                <a:lnTo>
                  <a:pt x="322580" y="396240"/>
                </a:lnTo>
                <a:close/>
              </a:path>
              <a:path w="742950" h="760729">
                <a:moveTo>
                  <a:pt x="273050" y="436450"/>
                </a:moveTo>
                <a:lnTo>
                  <a:pt x="273050" y="417576"/>
                </a:lnTo>
                <a:lnTo>
                  <a:pt x="264160" y="428244"/>
                </a:lnTo>
                <a:lnTo>
                  <a:pt x="273050" y="436450"/>
                </a:lnTo>
                <a:close/>
              </a:path>
              <a:path w="742950" h="760729">
                <a:moveTo>
                  <a:pt x="265430" y="579120"/>
                </a:moveTo>
                <a:lnTo>
                  <a:pt x="265430" y="573024"/>
                </a:lnTo>
                <a:lnTo>
                  <a:pt x="264160" y="565404"/>
                </a:lnTo>
                <a:lnTo>
                  <a:pt x="264160" y="586740"/>
                </a:lnTo>
                <a:lnTo>
                  <a:pt x="265430" y="579120"/>
                </a:lnTo>
                <a:close/>
              </a:path>
              <a:path w="742950" h="760729">
                <a:moveTo>
                  <a:pt x="326390" y="335280"/>
                </a:moveTo>
                <a:lnTo>
                  <a:pt x="307340" y="316992"/>
                </a:lnTo>
                <a:lnTo>
                  <a:pt x="287020" y="338328"/>
                </a:lnTo>
                <a:lnTo>
                  <a:pt x="307340" y="356616"/>
                </a:lnTo>
                <a:lnTo>
                  <a:pt x="326390" y="335280"/>
                </a:lnTo>
                <a:close/>
              </a:path>
              <a:path w="742950" h="760729">
                <a:moveTo>
                  <a:pt x="386080" y="451104"/>
                </a:moveTo>
                <a:lnTo>
                  <a:pt x="368300" y="437388"/>
                </a:lnTo>
                <a:lnTo>
                  <a:pt x="367030" y="443484"/>
                </a:lnTo>
                <a:lnTo>
                  <a:pt x="360680" y="451104"/>
                </a:lnTo>
                <a:lnTo>
                  <a:pt x="354330" y="451104"/>
                </a:lnTo>
                <a:lnTo>
                  <a:pt x="353060" y="449580"/>
                </a:lnTo>
                <a:lnTo>
                  <a:pt x="347980" y="446532"/>
                </a:lnTo>
                <a:lnTo>
                  <a:pt x="341630" y="440436"/>
                </a:lnTo>
                <a:lnTo>
                  <a:pt x="308610" y="411480"/>
                </a:lnTo>
                <a:lnTo>
                  <a:pt x="308610" y="449410"/>
                </a:lnTo>
                <a:lnTo>
                  <a:pt x="325120" y="464820"/>
                </a:lnTo>
                <a:lnTo>
                  <a:pt x="332740" y="470916"/>
                </a:lnTo>
                <a:lnTo>
                  <a:pt x="337820" y="475488"/>
                </a:lnTo>
                <a:lnTo>
                  <a:pt x="347980" y="481584"/>
                </a:lnTo>
                <a:lnTo>
                  <a:pt x="353060" y="481584"/>
                </a:lnTo>
                <a:lnTo>
                  <a:pt x="355600" y="483108"/>
                </a:lnTo>
                <a:lnTo>
                  <a:pt x="359410" y="481584"/>
                </a:lnTo>
                <a:lnTo>
                  <a:pt x="368300" y="478536"/>
                </a:lnTo>
                <a:lnTo>
                  <a:pt x="384810" y="458724"/>
                </a:lnTo>
                <a:lnTo>
                  <a:pt x="386080" y="451104"/>
                </a:lnTo>
                <a:close/>
              </a:path>
              <a:path w="742950" h="760729">
                <a:moveTo>
                  <a:pt x="420370" y="417576"/>
                </a:moveTo>
                <a:lnTo>
                  <a:pt x="337820" y="344424"/>
                </a:lnTo>
                <a:lnTo>
                  <a:pt x="318770" y="365760"/>
                </a:lnTo>
                <a:lnTo>
                  <a:pt x="400050" y="438912"/>
                </a:lnTo>
                <a:lnTo>
                  <a:pt x="420370" y="417576"/>
                </a:lnTo>
                <a:close/>
              </a:path>
              <a:path w="742950" h="760729">
                <a:moveTo>
                  <a:pt x="386080" y="350901"/>
                </a:moveTo>
                <a:lnTo>
                  <a:pt x="386080" y="313944"/>
                </a:lnTo>
                <a:lnTo>
                  <a:pt x="374650" y="303276"/>
                </a:lnTo>
                <a:lnTo>
                  <a:pt x="356870" y="324612"/>
                </a:lnTo>
                <a:lnTo>
                  <a:pt x="386080" y="350901"/>
                </a:lnTo>
                <a:close/>
              </a:path>
              <a:path w="742950" h="760729">
                <a:moveTo>
                  <a:pt x="491490" y="328493"/>
                </a:moveTo>
                <a:lnTo>
                  <a:pt x="477520" y="289798"/>
                </a:lnTo>
                <a:lnTo>
                  <a:pt x="438150" y="264556"/>
                </a:lnTo>
                <a:lnTo>
                  <a:pt x="424180" y="263759"/>
                </a:lnTo>
                <a:lnTo>
                  <a:pt x="419100" y="263866"/>
                </a:lnTo>
                <a:lnTo>
                  <a:pt x="387350" y="288036"/>
                </a:lnTo>
                <a:lnTo>
                  <a:pt x="386080" y="295656"/>
                </a:lnTo>
                <a:lnTo>
                  <a:pt x="384810" y="301752"/>
                </a:lnTo>
                <a:lnTo>
                  <a:pt x="384810" y="307848"/>
                </a:lnTo>
                <a:lnTo>
                  <a:pt x="386080" y="313944"/>
                </a:lnTo>
                <a:lnTo>
                  <a:pt x="386080" y="350901"/>
                </a:lnTo>
                <a:lnTo>
                  <a:pt x="401320" y="364617"/>
                </a:lnTo>
                <a:lnTo>
                  <a:pt x="401320" y="309372"/>
                </a:lnTo>
                <a:lnTo>
                  <a:pt x="402590" y="303276"/>
                </a:lnTo>
                <a:lnTo>
                  <a:pt x="407670" y="298704"/>
                </a:lnTo>
                <a:lnTo>
                  <a:pt x="412750" y="292608"/>
                </a:lnTo>
                <a:lnTo>
                  <a:pt x="417830" y="291084"/>
                </a:lnTo>
                <a:lnTo>
                  <a:pt x="424180" y="291084"/>
                </a:lnTo>
                <a:lnTo>
                  <a:pt x="430530" y="291917"/>
                </a:lnTo>
                <a:lnTo>
                  <a:pt x="462280" y="319778"/>
                </a:lnTo>
                <a:lnTo>
                  <a:pt x="463550" y="324612"/>
                </a:lnTo>
                <a:lnTo>
                  <a:pt x="466090" y="332232"/>
                </a:lnTo>
                <a:lnTo>
                  <a:pt x="466090" y="363321"/>
                </a:lnTo>
                <a:lnTo>
                  <a:pt x="467360" y="362712"/>
                </a:lnTo>
                <a:lnTo>
                  <a:pt x="471170" y="361188"/>
                </a:lnTo>
                <a:lnTo>
                  <a:pt x="476250" y="358140"/>
                </a:lnTo>
                <a:lnTo>
                  <a:pt x="481330" y="353568"/>
                </a:lnTo>
                <a:lnTo>
                  <a:pt x="486410" y="346162"/>
                </a:lnTo>
                <a:lnTo>
                  <a:pt x="488950" y="337756"/>
                </a:lnTo>
                <a:lnTo>
                  <a:pt x="491490" y="328493"/>
                </a:lnTo>
                <a:close/>
              </a:path>
              <a:path w="742950" h="760729">
                <a:moveTo>
                  <a:pt x="466090" y="363321"/>
                </a:moveTo>
                <a:lnTo>
                  <a:pt x="466090" y="332232"/>
                </a:lnTo>
                <a:lnTo>
                  <a:pt x="462280" y="338328"/>
                </a:lnTo>
                <a:lnTo>
                  <a:pt x="453390" y="348996"/>
                </a:lnTo>
                <a:lnTo>
                  <a:pt x="447040" y="350520"/>
                </a:lnTo>
                <a:lnTo>
                  <a:pt x="439420" y="350520"/>
                </a:lnTo>
                <a:lnTo>
                  <a:pt x="402590" y="323088"/>
                </a:lnTo>
                <a:lnTo>
                  <a:pt x="401320" y="316992"/>
                </a:lnTo>
                <a:lnTo>
                  <a:pt x="401320" y="364617"/>
                </a:lnTo>
                <a:lnTo>
                  <a:pt x="447040" y="405765"/>
                </a:lnTo>
                <a:lnTo>
                  <a:pt x="447040" y="365760"/>
                </a:lnTo>
                <a:lnTo>
                  <a:pt x="461010" y="365760"/>
                </a:lnTo>
                <a:lnTo>
                  <a:pt x="466090" y="363321"/>
                </a:lnTo>
                <a:close/>
              </a:path>
              <a:path w="742950" h="760729">
                <a:moveTo>
                  <a:pt x="543560" y="278892"/>
                </a:moveTo>
                <a:lnTo>
                  <a:pt x="430530" y="178308"/>
                </a:lnTo>
                <a:lnTo>
                  <a:pt x="412750" y="199644"/>
                </a:lnTo>
                <a:lnTo>
                  <a:pt x="523240" y="300228"/>
                </a:lnTo>
                <a:lnTo>
                  <a:pt x="543560" y="278892"/>
                </a:lnTo>
                <a:close/>
              </a:path>
              <a:path w="742950" h="760729">
                <a:moveTo>
                  <a:pt x="488950" y="402336"/>
                </a:moveTo>
                <a:lnTo>
                  <a:pt x="447040" y="365760"/>
                </a:lnTo>
                <a:lnTo>
                  <a:pt x="447040" y="405765"/>
                </a:lnTo>
                <a:lnTo>
                  <a:pt x="468630" y="425196"/>
                </a:lnTo>
                <a:lnTo>
                  <a:pt x="488950" y="402336"/>
                </a:lnTo>
                <a:close/>
              </a:path>
              <a:path w="742950" h="760729">
                <a:moveTo>
                  <a:pt x="490220" y="153924"/>
                </a:moveTo>
                <a:lnTo>
                  <a:pt x="469900" y="135636"/>
                </a:lnTo>
                <a:lnTo>
                  <a:pt x="450850" y="156972"/>
                </a:lnTo>
                <a:lnTo>
                  <a:pt x="469900" y="175260"/>
                </a:lnTo>
                <a:lnTo>
                  <a:pt x="490220" y="153924"/>
                </a:lnTo>
                <a:close/>
              </a:path>
              <a:path w="742950" h="760729">
                <a:moveTo>
                  <a:pt x="581660" y="236220"/>
                </a:moveTo>
                <a:lnTo>
                  <a:pt x="500380" y="163068"/>
                </a:lnTo>
                <a:lnTo>
                  <a:pt x="481330" y="184404"/>
                </a:lnTo>
                <a:lnTo>
                  <a:pt x="562610" y="257556"/>
                </a:lnTo>
                <a:lnTo>
                  <a:pt x="581660" y="236220"/>
                </a:lnTo>
                <a:close/>
              </a:path>
              <a:path w="742950" h="760729">
                <a:moveTo>
                  <a:pt x="607060" y="92964"/>
                </a:moveTo>
                <a:lnTo>
                  <a:pt x="599440" y="89225"/>
                </a:lnTo>
                <a:lnTo>
                  <a:pt x="591820" y="87058"/>
                </a:lnTo>
                <a:lnTo>
                  <a:pt x="584200" y="86320"/>
                </a:lnTo>
                <a:lnTo>
                  <a:pt x="576580" y="86868"/>
                </a:lnTo>
                <a:lnTo>
                  <a:pt x="542290" y="114561"/>
                </a:lnTo>
                <a:lnTo>
                  <a:pt x="534670" y="134516"/>
                </a:lnTo>
                <a:lnTo>
                  <a:pt x="534670" y="144780"/>
                </a:lnTo>
                <a:lnTo>
                  <a:pt x="535940" y="154805"/>
                </a:lnTo>
                <a:lnTo>
                  <a:pt x="541020" y="164401"/>
                </a:lnTo>
                <a:lnTo>
                  <a:pt x="547370" y="173712"/>
                </a:lnTo>
                <a:lnTo>
                  <a:pt x="560070" y="185159"/>
                </a:lnTo>
                <a:lnTo>
                  <a:pt x="560070" y="131064"/>
                </a:lnTo>
                <a:lnTo>
                  <a:pt x="561340" y="124968"/>
                </a:lnTo>
                <a:lnTo>
                  <a:pt x="570230" y="115824"/>
                </a:lnTo>
                <a:lnTo>
                  <a:pt x="577850" y="112776"/>
                </a:lnTo>
                <a:lnTo>
                  <a:pt x="582930" y="112776"/>
                </a:lnTo>
                <a:lnTo>
                  <a:pt x="588010" y="114300"/>
                </a:lnTo>
                <a:lnTo>
                  <a:pt x="591820" y="117348"/>
                </a:lnTo>
                <a:lnTo>
                  <a:pt x="607060" y="92964"/>
                </a:lnTo>
                <a:close/>
              </a:path>
              <a:path w="742950" h="760729">
                <a:moveTo>
                  <a:pt x="622300" y="190989"/>
                </a:moveTo>
                <a:lnTo>
                  <a:pt x="622300" y="156972"/>
                </a:lnTo>
                <a:lnTo>
                  <a:pt x="621030" y="161544"/>
                </a:lnTo>
                <a:lnTo>
                  <a:pt x="612140" y="170688"/>
                </a:lnTo>
                <a:lnTo>
                  <a:pt x="605790" y="173736"/>
                </a:lnTo>
                <a:lnTo>
                  <a:pt x="599440" y="172212"/>
                </a:lnTo>
                <a:lnTo>
                  <a:pt x="594360" y="171378"/>
                </a:lnTo>
                <a:lnTo>
                  <a:pt x="565150" y="148780"/>
                </a:lnTo>
                <a:lnTo>
                  <a:pt x="561340" y="143517"/>
                </a:lnTo>
                <a:lnTo>
                  <a:pt x="560070" y="138684"/>
                </a:lnTo>
                <a:lnTo>
                  <a:pt x="560070" y="185159"/>
                </a:lnTo>
                <a:lnTo>
                  <a:pt x="566420" y="190857"/>
                </a:lnTo>
                <a:lnTo>
                  <a:pt x="576580" y="196405"/>
                </a:lnTo>
                <a:lnTo>
                  <a:pt x="586740" y="199382"/>
                </a:lnTo>
                <a:lnTo>
                  <a:pt x="596900" y="199644"/>
                </a:lnTo>
                <a:lnTo>
                  <a:pt x="607060" y="198501"/>
                </a:lnTo>
                <a:lnTo>
                  <a:pt x="615950" y="195072"/>
                </a:lnTo>
                <a:lnTo>
                  <a:pt x="622300" y="190989"/>
                </a:lnTo>
                <a:close/>
              </a:path>
              <a:path w="742950" h="760729">
                <a:moveTo>
                  <a:pt x="742950" y="56388"/>
                </a:moveTo>
                <a:lnTo>
                  <a:pt x="736600" y="54864"/>
                </a:lnTo>
                <a:lnTo>
                  <a:pt x="732790" y="53340"/>
                </a:lnTo>
                <a:lnTo>
                  <a:pt x="728980" y="50292"/>
                </a:lnTo>
                <a:lnTo>
                  <a:pt x="725170" y="48768"/>
                </a:lnTo>
                <a:lnTo>
                  <a:pt x="718820" y="44196"/>
                </a:lnTo>
                <a:lnTo>
                  <a:pt x="712470" y="38100"/>
                </a:lnTo>
                <a:lnTo>
                  <a:pt x="687070" y="15240"/>
                </a:lnTo>
                <a:lnTo>
                  <a:pt x="680720" y="9215"/>
                </a:lnTo>
                <a:lnTo>
                  <a:pt x="674370" y="4762"/>
                </a:lnTo>
                <a:lnTo>
                  <a:pt x="669290" y="1738"/>
                </a:lnTo>
                <a:lnTo>
                  <a:pt x="665480" y="0"/>
                </a:lnTo>
                <a:lnTo>
                  <a:pt x="654050" y="0"/>
                </a:lnTo>
                <a:lnTo>
                  <a:pt x="626110" y="21336"/>
                </a:lnTo>
                <a:lnTo>
                  <a:pt x="618490" y="29075"/>
                </a:lnTo>
                <a:lnTo>
                  <a:pt x="613410" y="36385"/>
                </a:lnTo>
                <a:lnTo>
                  <a:pt x="608330" y="50292"/>
                </a:lnTo>
                <a:lnTo>
                  <a:pt x="609600" y="56268"/>
                </a:lnTo>
                <a:lnTo>
                  <a:pt x="610870" y="62674"/>
                </a:lnTo>
                <a:lnTo>
                  <a:pt x="615950" y="76200"/>
                </a:lnTo>
                <a:lnTo>
                  <a:pt x="633730" y="63649"/>
                </a:lnTo>
                <a:lnTo>
                  <a:pt x="633730" y="51816"/>
                </a:lnTo>
                <a:lnTo>
                  <a:pt x="635000" y="48768"/>
                </a:lnTo>
                <a:lnTo>
                  <a:pt x="635000" y="44196"/>
                </a:lnTo>
                <a:lnTo>
                  <a:pt x="636270" y="41148"/>
                </a:lnTo>
                <a:lnTo>
                  <a:pt x="645160" y="32004"/>
                </a:lnTo>
                <a:lnTo>
                  <a:pt x="652780" y="27432"/>
                </a:lnTo>
                <a:lnTo>
                  <a:pt x="656590" y="27432"/>
                </a:lnTo>
                <a:lnTo>
                  <a:pt x="660400" y="28956"/>
                </a:lnTo>
                <a:lnTo>
                  <a:pt x="666750" y="35052"/>
                </a:lnTo>
                <a:lnTo>
                  <a:pt x="666750" y="76200"/>
                </a:lnTo>
                <a:lnTo>
                  <a:pt x="668020" y="70104"/>
                </a:lnTo>
                <a:lnTo>
                  <a:pt x="673100" y="64008"/>
                </a:lnTo>
                <a:lnTo>
                  <a:pt x="675640" y="56388"/>
                </a:lnTo>
                <a:lnTo>
                  <a:pt x="680720" y="47244"/>
                </a:lnTo>
                <a:lnTo>
                  <a:pt x="689610" y="56388"/>
                </a:lnTo>
                <a:lnTo>
                  <a:pt x="694690" y="59436"/>
                </a:lnTo>
                <a:lnTo>
                  <a:pt x="694690" y="60960"/>
                </a:lnTo>
                <a:lnTo>
                  <a:pt x="697230" y="65532"/>
                </a:lnTo>
                <a:lnTo>
                  <a:pt x="697230" y="110763"/>
                </a:lnTo>
                <a:lnTo>
                  <a:pt x="699770" y="108204"/>
                </a:lnTo>
                <a:lnTo>
                  <a:pt x="704850" y="102108"/>
                </a:lnTo>
                <a:lnTo>
                  <a:pt x="707390" y="97536"/>
                </a:lnTo>
                <a:lnTo>
                  <a:pt x="712470" y="85344"/>
                </a:lnTo>
                <a:lnTo>
                  <a:pt x="712470" y="73152"/>
                </a:lnTo>
                <a:lnTo>
                  <a:pt x="713740" y="73152"/>
                </a:lnTo>
                <a:lnTo>
                  <a:pt x="715010" y="74676"/>
                </a:lnTo>
                <a:lnTo>
                  <a:pt x="721360" y="77724"/>
                </a:lnTo>
                <a:lnTo>
                  <a:pt x="722630" y="77724"/>
                </a:lnTo>
                <a:lnTo>
                  <a:pt x="742950" y="56388"/>
                </a:lnTo>
                <a:close/>
              </a:path>
              <a:path w="742950" h="760729">
                <a:moveTo>
                  <a:pt x="648970" y="150876"/>
                </a:moveTo>
                <a:lnTo>
                  <a:pt x="648970" y="142851"/>
                </a:lnTo>
                <a:lnTo>
                  <a:pt x="646430" y="134683"/>
                </a:lnTo>
                <a:lnTo>
                  <a:pt x="642620" y="126230"/>
                </a:lnTo>
                <a:lnTo>
                  <a:pt x="637540" y="117348"/>
                </a:lnTo>
                <a:lnTo>
                  <a:pt x="615950" y="135636"/>
                </a:lnTo>
                <a:lnTo>
                  <a:pt x="621030" y="141732"/>
                </a:lnTo>
                <a:lnTo>
                  <a:pt x="622300" y="147828"/>
                </a:lnTo>
                <a:lnTo>
                  <a:pt x="622300" y="190989"/>
                </a:lnTo>
                <a:lnTo>
                  <a:pt x="624840" y="189357"/>
                </a:lnTo>
                <a:lnTo>
                  <a:pt x="633730" y="181356"/>
                </a:lnTo>
                <a:lnTo>
                  <a:pt x="640080" y="174236"/>
                </a:lnTo>
                <a:lnTo>
                  <a:pt x="645160" y="166687"/>
                </a:lnTo>
                <a:lnTo>
                  <a:pt x="647700" y="158853"/>
                </a:lnTo>
                <a:lnTo>
                  <a:pt x="648970" y="150876"/>
                </a:lnTo>
                <a:close/>
              </a:path>
              <a:path w="742950" h="760729">
                <a:moveTo>
                  <a:pt x="637540" y="60960"/>
                </a:moveTo>
                <a:lnTo>
                  <a:pt x="635000" y="56388"/>
                </a:lnTo>
                <a:lnTo>
                  <a:pt x="633730" y="51816"/>
                </a:lnTo>
                <a:lnTo>
                  <a:pt x="633730" y="63649"/>
                </a:lnTo>
                <a:lnTo>
                  <a:pt x="637540" y="60960"/>
                </a:lnTo>
                <a:close/>
              </a:path>
              <a:path w="742950" h="760729">
                <a:moveTo>
                  <a:pt x="666750" y="76200"/>
                </a:moveTo>
                <a:lnTo>
                  <a:pt x="666750" y="35052"/>
                </a:lnTo>
                <a:lnTo>
                  <a:pt x="665480" y="39314"/>
                </a:lnTo>
                <a:lnTo>
                  <a:pt x="661670" y="45148"/>
                </a:lnTo>
                <a:lnTo>
                  <a:pt x="657860" y="52411"/>
                </a:lnTo>
                <a:lnTo>
                  <a:pt x="648970" y="68580"/>
                </a:lnTo>
                <a:lnTo>
                  <a:pt x="645160" y="76200"/>
                </a:lnTo>
                <a:lnTo>
                  <a:pt x="642620" y="82296"/>
                </a:lnTo>
                <a:lnTo>
                  <a:pt x="641350" y="88392"/>
                </a:lnTo>
                <a:lnTo>
                  <a:pt x="641350" y="92964"/>
                </a:lnTo>
                <a:lnTo>
                  <a:pt x="642620" y="99060"/>
                </a:lnTo>
                <a:lnTo>
                  <a:pt x="648970" y="108204"/>
                </a:lnTo>
                <a:lnTo>
                  <a:pt x="659130" y="118872"/>
                </a:lnTo>
                <a:lnTo>
                  <a:pt x="665480" y="121412"/>
                </a:lnTo>
                <a:lnTo>
                  <a:pt x="665480" y="77724"/>
                </a:lnTo>
                <a:lnTo>
                  <a:pt x="666750" y="76200"/>
                </a:lnTo>
                <a:close/>
              </a:path>
              <a:path w="742950" h="760729">
                <a:moveTo>
                  <a:pt x="697230" y="110763"/>
                </a:moveTo>
                <a:lnTo>
                  <a:pt x="697230" y="79248"/>
                </a:lnTo>
                <a:lnTo>
                  <a:pt x="694690" y="83820"/>
                </a:lnTo>
                <a:lnTo>
                  <a:pt x="690880" y="86868"/>
                </a:lnTo>
                <a:lnTo>
                  <a:pt x="688340" y="91440"/>
                </a:lnTo>
                <a:lnTo>
                  <a:pt x="684530" y="92964"/>
                </a:lnTo>
                <a:lnTo>
                  <a:pt x="675640" y="92964"/>
                </a:lnTo>
                <a:lnTo>
                  <a:pt x="669290" y="89916"/>
                </a:lnTo>
                <a:lnTo>
                  <a:pt x="666750" y="86868"/>
                </a:lnTo>
                <a:lnTo>
                  <a:pt x="665480" y="82296"/>
                </a:lnTo>
                <a:lnTo>
                  <a:pt x="665480" y="121412"/>
                </a:lnTo>
                <a:lnTo>
                  <a:pt x="666750" y="121920"/>
                </a:lnTo>
                <a:lnTo>
                  <a:pt x="675640" y="120396"/>
                </a:lnTo>
                <a:lnTo>
                  <a:pt x="681990" y="119562"/>
                </a:lnTo>
                <a:lnTo>
                  <a:pt x="688340" y="117157"/>
                </a:lnTo>
                <a:lnTo>
                  <a:pt x="694690" y="113323"/>
                </a:lnTo>
                <a:lnTo>
                  <a:pt x="697230" y="11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942844" y="3762755"/>
            <a:ext cx="269875" cy="341630"/>
          </a:xfrm>
          <a:custGeom>
            <a:avLst/>
            <a:gdLst/>
            <a:ahLst/>
            <a:cxnLst/>
            <a:rect l="l" t="t" r="r" b="b"/>
            <a:pathLst>
              <a:path w="269875" h="341629">
                <a:moveTo>
                  <a:pt x="28956" y="266971"/>
                </a:moveTo>
                <a:lnTo>
                  <a:pt x="28956" y="231648"/>
                </a:lnTo>
                <a:lnTo>
                  <a:pt x="16764" y="220980"/>
                </a:lnTo>
                <a:lnTo>
                  <a:pt x="0" y="240792"/>
                </a:lnTo>
                <a:lnTo>
                  <a:pt x="28956" y="266971"/>
                </a:lnTo>
                <a:close/>
              </a:path>
              <a:path w="269875" h="341629">
                <a:moveTo>
                  <a:pt x="132873" y="244673"/>
                </a:moveTo>
                <a:lnTo>
                  <a:pt x="118872" y="205978"/>
                </a:lnTo>
                <a:lnTo>
                  <a:pt x="80367" y="180951"/>
                </a:lnTo>
                <a:lnTo>
                  <a:pt x="70104" y="179832"/>
                </a:lnTo>
                <a:lnTo>
                  <a:pt x="61245" y="180689"/>
                </a:lnTo>
                <a:lnTo>
                  <a:pt x="30480" y="204216"/>
                </a:lnTo>
                <a:lnTo>
                  <a:pt x="28956" y="211836"/>
                </a:lnTo>
                <a:lnTo>
                  <a:pt x="27432" y="217932"/>
                </a:lnTo>
                <a:lnTo>
                  <a:pt x="27432" y="224028"/>
                </a:lnTo>
                <a:lnTo>
                  <a:pt x="28956" y="231648"/>
                </a:lnTo>
                <a:lnTo>
                  <a:pt x="28956" y="266971"/>
                </a:lnTo>
                <a:lnTo>
                  <a:pt x="42672" y="279372"/>
                </a:lnTo>
                <a:lnTo>
                  <a:pt x="42672" y="225552"/>
                </a:lnTo>
                <a:lnTo>
                  <a:pt x="45720" y="219456"/>
                </a:lnTo>
                <a:lnTo>
                  <a:pt x="50292" y="214884"/>
                </a:lnTo>
                <a:lnTo>
                  <a:pt x="54864" y="208788"/>
                </a:lnTo>
                <a:lnTo>
                  <a:pt x="60960" y="207264"/>
                </a:lnTo>
                <a:lnTo>
                  <a:pt x="67056" y="207264"/>
                </a:lnTo>
                <a:lnTo>
                  <a:pt x="72794" y="208097"/>
                </a:lnTo>
                <a:lnTo>
                  <a:pt x="104941" y="236601"/>
                </a:lnTo>
                <a:lnTo>
                  <a:pt x="106680" y="242316"/>
                </a:lnTo>
                <a:lnTo>
                  <a:pt x="106680" y="280416"/>
                </a:lnTo>
                <a:lnTo>
                  <a:pt x="109728" y="278892"/>
                </a:lnTo>
                <a:lnTo>
                  <a:pt x="131445" y="253936"/>
                </a:lnTo>
                <a:lnTo>
                  <a:pt x="132873" y="244673"/>
                </a:lnTo>
                <a:close/>
              </a:path>
              <a:path w="269875" h="341629">
                <a:moveTo>
                  <a:pt x="106680" y="280416"/>
                </a:moveTo>
                <a:lnTo>
                  <a:pt x="106680" y="248412"/>
                </a:lnTo>
                <a:lnTo>
                  <a:pt x="105156" y="254508"/>
                </a:lnTo>
                <a:lnTo>
                  <a:pt x="100584" y="259080"/>
                </a:lnTo>
                <a:lnTo>
                  <a:pt x="96012" y="265176"/>
                </a:lnTo>
                <a:lnTo>
                  <a:pt x="89916" y="266700"/>
                </a:lnTo>
                <a:lnTo>
                  <a:pt x="82296" y="266700"/>
                </a:lnTo>
                <a:lnTo>
                  <a:pt x="45720" y="239268"/>
                </a:lnTo>
                <a:lnTo>
                  <a:pt x="42672" y="225552"/>
                </a:lnTo>
                <a:lnTo>
                  <a:pt x="42672" y="279372"/>
                </a:lnTo>
                <a:lnTo>
                  <a:pt x="89916" y="322085"/>
                </a:lnTo>
                <a:lnTo>
                  <a:pt x="89916" y="281940"/>
                </a:lnTo>
                <a:lnTo>
                  <a:pt x="103632" y="281940"/>
                </a:lnTo>
                <a:lnTo>
                  <a:pt x="106680" y="280416"/>
                </a:lnTo>
                <a:close/>
              </a:path>
              <a:path w="269875" h="341629">
                <a:moveTo>
                  <a:pt x="131064" y="318516"/>
                </a:moveTo>
                <a:lnTo>
                  <a:pt x="89916" y="281940"/>
                </a:lnTo>
                <a:lnTo>
                  <a:pt x="89916" y="322085"/>
                </a:lnTo>
                <a:lnTo>
                  <a:pt x="111252" y="341376"/>
                </a:lnTo>
                <a:lnTo>
                  <a:pt x="131064" y="318516"/>
                </a:lnTo>
                <a:close/>
              </a:path>
              <a:path w="269875" h="341629">
                <a:moveTo>
                  <a:pt x="216408" y="140208"/>
                </a:moveTo>
                <a:lnTo>
                  <a:pt x="196596" y="102108"/>
                </a:lnTo>
                <a:lnTo>
                  <a:pt x="155448" y="86868"/>
                </a:lnTo>
                <a:lnTo>
                  <a:pt x="144541" y="88011"/>
                </a:lnTo>
                <a:lnTo>
                  <a:pt x="111537" y="111799"/>
                </a:lnTo>
                <a:lnTo>
                  <a:pt x="101155" y="146494"/>
                </a:lnTo>
                <a:lnTo>
                  <a:pt x="101893" y="153804"/>
                </a:lnTo>
                <a:lnTo>
                  <a:pt x="126492" y="189761"/>
                </a:lnTo>
                <a:lnTo>
                  <a:pt x="126492" y="134112"/>
                </a:lnTo>
                <a:lnTo>
                  <a:pt x="129540" y="126492"/>
                </a:lnTo>
                <a:lnTo>
                  <a:pt x="134112" y="121920"/>
                </a:lnTo>
                <a:lnTo>
                  <a:pt x="138684" y="115824"/>
                </a:lnTo>
                <a:lnTo>
                  <a:pt x="144541" y="112895"/>
                </a:lnTo>
                <a:lnTo>
                  <a:pt x="181927" y="129159"/>
                </a:lnTo>
                <a:lnTo>
                  <a:pt x="190500" y="146304"/>
                </a:lnTo>
                <a:lnTo>
                  <a:pt x="190500" y="191565"/>
                </a:lnTo>
                <a:lnTo>
                  <a:pt x="190690" y="191452"/>
                </a:lnTo>
                <a:lnTo>
                  <a:pt x="216169" y="151352"/>
                </a:lnTo>
                <a:lnTo>
                  <a:pt x="216408" y="140208"/>
                </a:lnTo>
                <a:close/>
              </a:path>
              <a:path w="269875" h="341629">
                <a:moveTo>
                  <a:pt x="190500" y="191565"/>
                </a:moveTo>
                <a:lnTo>
                  <a:pt x="190500" y="153924"/>
                </a:lnTo>
                <a:lnTo>
                  <a:pt x="188976" y="160020"/>
                </a:lnTo>
                <a:lnTo>
                  <a:pt x="184404" y="166116"/>
                </a:lnTo>
                <a:lnTo>
                  <a:pt x="178308" y="172212"/>
                </a:lnTo>
                <a:lnTo>
                  <a:pt x="172212" y="175260"/>
                </a:lnTo>
                <a:lnTo>
                  <a:pt x="164592" y="175260"/>
                </a:lnTo>
                <a:lnTo>
                  <a:pt x="158877" y="173783"/>
                </a:lnTo>
                <a:lnTo>
                  <a:pt x="153162" y="171450"/>
                </a:lnTo>
                <a:lnTo>
                  <a:pt x="147447" y="167973"/>
                </a:lnTo>
                <a:lnTo>
                  <a:pt x="141732" y="163068"/>
                </a:lnTo>
                <a:lnTo>
                  <a:pt x="132588" y="156972"/>
                </a:lnTo>
                <a:lnTo>
                  <a:pt x="128016" y="149352"/>
                </a:lnTo>
                <a:lnTo>
                  <a:pt x="128016" y="141732"/>
                </a:lnTo>
                <a:lnTo>
                  <a:pt x="126492" y="134112"/>
                </a:lnTo>
                <a:lnTo>
                  <a:pt x="126492" y="189761"/>
                </a:lnTo>
                <a:lnTo>
                  <a:pt x="127277" y="190452"/>
                </a:lnTo>
                <a:lnTo>
                  <a:pt x="163068" y="201930"/>
                </a:lnTo>
                <a:lnTo>
                  <a:pt x="169926" y="200739"/>
                </a:lnTo>
                <a:lnTo>
                  <a:pt x="184237" y="195286"/>
                </a:lnTo>
                <a:lnTo>
                  <a:pt x="190500" y="191565"/>
                </a:lnTo>
                <a:close/>
              </a:path>
              <a:path w="269875" h="341629">
                <a:moveTo>
                  <a:pt x="199644" y="77385"/>
                </a:moveTo>
                <a:lnTo>
                  <a:pt x="199644" y="39624"/>
                </a:lnTo>
                <a:lnTo>
                  <a:pt x="187452" y="30480"/>
                </a:lnTo>
                <a:lnTo>
                  <a:pt x="169164" y="50292"/>
                </a:lnTo>
                <a:lnTo>
                  <a:pt x="199644" y="77385"/>
                </a:lnTo>
                <a:close/>
              </a:path>
              <a:path w="269875" h="341629">
                <a:moveTo>
                  <a:pt x="231648" y="22860"/>
                </a:moveTo>
                <a:lnTo>
                  <a:pt x="219456" y="0"/>
                </a:lnTo>
                <a:lnTo>
                  <a:pt x="211836" y="1524"/>
                </a:lnTo>
                <a:lnTo>
                  <a:pt x="207264" y="4572"/>
                </a:lnTo>
                <a:lnTo>
                  <a:pt x="202692" y="9144"/>
                </a:lnTo>
                <a:lnTo>
                  <a:pt x="199644" y="13716"/>
                </a:lnTo>
                <a:lnTo>
                  <a:pt x="198120" y="16764"/>
                </a:lnTo>
                <a:lnTo>
                  <a:pt x="196596" y="21336"/>
                </a:lnTo>
                <a:lnTo>
                  <a:pt x="196596" y="32004"/>
                </a:lnTo>
                <a:lnTo>
                  <a:pt x="199644" y="39624"/>
                </a:lnTo>
                <a:lnTo>
                  <a:pt x="199644" y="77385"/>
                </a:lnTo>
                <a:lnTo>
                  <a:pt x="214884" y="90932"/>
                </a:lnTo>
                <a:lnTo>
                  <a:pt x="214884" y="36576"/>
                </a:lnTo>
                <a:lnTo>
                  <a:pt x="216408" y="32004"/>
                </a:lnTo>
                <a:lnTo>
                  <a:pt x="222504" y="25908"/>
                </a:lnTo>
                <a:lnTo>
                  <a:pt x="231648" y="22860"/>
                </a:lnTo>
                <a:close/>
              </a:path>
              <a:path w="269875" h="341629">
                <a:moveTo>
                  <a:pt x="269748" y="100584"/>
                </a:moveTo>
                <a:lnTo>
                  <a:pt x="235958" y="70675"/>
                </a:lnTo>
                <a:lnTo>
                  <a:pt x="214884" y="42672"/>
                </a:lnTo>
                <a:lnTo>
                  <a:pt x="214884" y="90932"/>
                </a:lnTo>
                <a:lnTo>
                  <a:pt x="251460" y="123444"/>
                </a:lnTo>
                <a:lnTo>
                  <a:pt x="269748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270504" y="2839212"/>
            <a:ext cx="1129792" cy="1176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760220" y="2517648"/>
            <a:ext cx="2299335" cy="2339340"/>
          </a:xfrm>
          <a:custGeom>
            <a:avLst/>
            <a:gdLst/>
            <a:ahLst/>
            <a:cxnLst/>
            <a:rect l="l" t="t" r="r" b="b"/>
            <a:pathLst>
              <a:path w="2299335" h="2339340">
                <a:moveTo>
                  <a:pt x="2299035" y="0"/>
                </a:moveTo>
                <a:lnTo>
                  <a:pt x="2286000" y="0"/>
                </a:lnTo>
                <a:lnTo>
                  <a:pt x="2296668" y="9143"/>
                </a:lnTo>
                <a:lnTo>
                  <a:pt x="2299035" y="0"/>
                </a:lnTo>
                <a:close/>
              </a:path>
              <a:path w="2299335" h="2339340">
                <a:moveTo>
                  <a:pt x="2174461" y="0"/>
                </a:moveTo>
                <a:lnTo>
                  <a:pt x="1913003" y="0"/>
                </a:lnTo>
                <a:lnTo>
                  <a:pt x="0" y="2209800"/>
                </a:lnTo>
                <a:lnTo>
                  <a:pt x="147828" y="2339340"/>
                </a:lnTo>
                <a:lnTo>
                  <a:pt x="2174461" y="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40408" y="2517648"/>
            <a:ext cx="2333625" cy="2359660"/>
          </a:xfrm>
          <a:custGeom>
            <a:avLst/>
            <a:gdLst/>
            <a:ahLst/>
            <a:cxnLst/>
            <a:rect l="l" t="t" r="r" b="b"/>
            <a:pathLst>
              <a:path w="2333625" h="2359660">
                <a:moveTo>
                  <a:pt x="2304342" y="0"/>
                </a:moveTo>
                <a:lnTo>
                  <a:pt x="2283655" y="0"/>
                </a:lnTo>
                <a:lnTo>
                  <a:pt x="2302764" y="16560"/>
                </a:lnTo>
                <a:lnTo>
                  <a:pt x="2302764" y="6095"/>
                </a:lnTo>
                <a:lnTo>
                  <a:pt x="2304342" y="0"/>
                </a:lnTo>
                <a:close/>
              </a:path>
              <a:path w="2333625" h="2359660">
                <a:moveTo>
                  <a:pt x="2321051" y="0"/>
                </a:moveTo>
                <a:lnTo>
                  <a:pt x="2304342" y="0"/>
                </a:lnTo>
                <a:lnTo>
                  <a:pt x="2302764" y="6095"/>
                </a:lnTo>
                <a:lnTo>
                  <a:pt x="2321051" y="0"/>
                </a:lnTo>
                <a:close/>
              </a:path>
              <a:path w="2333625" h="2359660">
                <a:moveTo>
                  <a:pt x="2333253" y="0"/>
                </a:moveTo>
                <a:lnTo>
                  <a:pt x="2321051" y="0"/>
                </a:lnTo>
                <a:lnTo>
                  <a:pt x="2302764" y="6095"/>
                </a:lnTo>
                <a:lnTo>
                  <a:pt x="2302764" y="16560"/>
                </a:lnTo>
                <a:lnTo>
                  <a:pt x="2324100" y="35051"/>
                </a:lnTo>
                <a:lnTo>
                  <a:pt x="2333253" y="0"/>
                </a:lnTo>
                <a:close/>
              </a:path>
              <a:path w="2333625" h="2359660">
                <a:moveTo>
                  <a:pt x="1951314" y="0"/>
                </a:moveTo>
                <a:lnTo>
                  <a:pt x="1914238" y="0"/>
                </a:lnTo>
                <a:lnTo>
                  <a:pt x="0" y="2211324"/>
                </a:lnTo>
                <a:lnTo>
                  <a:pt x="28956" y="2236627"/>
                </a:lnTo>
                <a:lnTo>
                  <a:pt x="28956" y="2199132"/>
                </a:lnTo>
                <a:lnTo>
                  <a:pt x="39575" y="2208437"/>
                </a:lnTo>
                <a:lnTo>
                  <a:pt x="1951314" y="0"/>
                </a:lnTo>
                <a:close/>
              </a:path>
              <a:path w="2333625" h="2359660">
                <a:moveTo>
                  <a:pt x="39575" y="2208437"/>
                </a:moveTo>
                <a:lnTo>
                  <a:pt x="28956" y="2199132"/>
                </a:lnTo>
                <a:lnTo>
                  <a:pt x="30480" y="2218944"/>
                </a:lnTo>
                <a:lnTo>
                  <a:pt x="39575" y="2208437"/>
                </a:lnTo>
                <a:close/>
              </a:path>
              <a:path w="2333625" h="2359660">
                <a:moveTo>
                  <a:pt x="167134" y="2320216"/>
                </a:moveTo>
                <a:lnTo>
                  <a:pt x="39575" y="2208437"/>
                </a:lnTo>
                <a:lnTo>
                  <a:pt x="30480" y="2218944"/>
                </a:lnTo>
                <a:lnTo>
                  <a:pt x="28956" y="2199132"/>
                </a:lnTo>
                <a:lnTo>
                  <a:pt x="28956" y="2236627"/>
                </a:lnTo>
                <a:lnTo>
                  <a:pt x="158496" y="2349829"/>
                </a:lnTo>
                <a:lnTo>
                  <a:pt x="158496" y="2330196"/>
                </a:lnTo>
                <a:lnTo>
                  <a:pt x="167134" y="2320216"/>
                </a:lnTo>
                <a:close/>
              </a:path>
              <a:path w="2333625" h="2359660">
                <a:moveTo>
                  <a:pt x="176784" y="2328672"/>
                </a:moveTo>
                <a:lnTo>
                  <a:pt x="167134" y="2320216"/>
                </a:lnTo>
                <a:lnTo>
                  <a:pt x="158496" y="2330196"/>
                </a:lnTo>
                <a:lnTo>
                  <a:pt x="176784" y="2328672"/>
                </a:lnTo>
                <a:close/>
              </a:path>
              <a:path w="2333625" h="2359660">
                <a:moveTo>
                  <a:pt x="176784" y="2350355"/>
                </a:moveTo>
                <a:lnTo>
                  <a:pt x="176784" y="2328672"/>
                </a:lnTo>
                <a:lnTo>
                  <a:pt x="158496" y="2330196"/>
                </a:lnTo>
                <a:lnTo>
                  <a:pt x="158496" y="2349829"/>
                </a:lnTo>
                <a:lnTo>
                  <a:pt x="169164" y="2359152"/>
                </a:lnTo>
                <a:lnTo>
                  <a:pt x="176784" y="2350355"/>
                </a:lnTo>
                <a:close/>
              </a:path>
              <a:path w="2333625" h="2359660">
                <a:moveTo>
                  <a:pt x="2212865" y="0"/>
                </a:moveTo>
                <a:lnTo>
                  <a:pt x="2175636" y="0"/>
                </a:lnTo>
                <a:lnTo>
                  <a:pt x="167134" y="2320216"/>
                </a:lnTo>
                <a:lnTo>
                  <a:pt x="176784" y="2328672"/>
                </a:lnTo>
                <a:lnTo>
                  <a:pt x="176784" y="2350355"/>
                </a:lnTo>
                <a:lnTo>
                  <a:pt x="2212865" y="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95644" y="2596896"/>
            <a:ext cx="721360" cy="783590"/>
          </a:xfrm>
          <a:custGeom>
            <a:avLst/>
            <a:gdLst/>
            <a:ahLst/>
            <a:cxnLst/>
            <a:rect l="l" t="t" r="r" b="b"/>
            <a:pathLst>
              <a:path w="721359" h="783589">
                <a:moveTo>
                  <a:pt x="139700" y="32004"/>
                </a:moveTo>
                <a:lnTo>
                  <a:pt x="107950" y="0"/>
                </a:lnTo>
                <a:lnTo>
                  <a:pt x="0" y="103632"/>
                </a:lnTo>
                <a:lnTo>
                  <a:pt x="19050" y="124968"/>
                </a:lnTo>
                <a:lnTo>
                  <a:pt x="104140" y="42672"/>
                </a:lnTo>
                <a:lnTo>
                  <a:pt x="104140" y="91546"/>
                </a:lnTo>
                <a:lnTo>
                  <a:pt x="139700" y="32004"/>
                </a:lnTo>
                <a:close/>
              </a:path>
              <a:path w="721359" h="783589">
                <a:moveTo>
                  <a:pt x="104140" y="91546"/>
                </a:moveTo>
                <a:lnTo>
                  <a:pt x="104140" y="42672"/>
                </a:lnTo>
                <a:lnTo>
                  <a:pt x="40640" y="146304"/>
                </a:lnTo>
                <a:lnTo>
                  <a:pt x="59690" y="166116"/>
                </a:lnTo>
                <a:lnTo>
                  <a:pt x="85090" y="151601"/>
                </a:lnTo>
                <a:lnTo>
                  <a:pt x="85090" y="123444"/>
                </a:lnTo>
                <a:lnTo>
                  <a:pt x="104140" y="91546"/>
                </a:lnTo>
                <a:close/>
              </a:path>
              <a:path w="721359" h="783589">
                <a:moveTo>
                  <a:pt x="166370" y="145694"/>
                </a:moveTo>
                <a:lnTo>
                  <a:pt x="166370" y="105156"/>
                </a:lnTo>
                <a:lnTo>
                  <a:pt x="81280" y="188976"/>
                </a:lnTo>
                <a:lnTo>
                  <a:pt x="101600" y="208788"/>
                </a:lnTo>
                <a:lnTo>
                  <a:pt x="166370" y="145694"/>
                </a:lnTo>
                <a:close/>
              </a:path>
              <a:path w="721359" h="783589">
                <a:moveTo>
                  <a:pt x="209550" y="103632"/>
                </a:moveTo>
                <a:lnTo>
                  <a:pt x="177800" y="71628"/>
                </a:lnTo>
                <a:lnTo>
                  <a:pt x="85090" y="123444"/>
                </a:lnTo>
                <a:lnTo>
                  <a:pt x="85090" y="151601"/>
                </a:lnTo>
                <a:lnTo>
                  <a:pt x="166370" y="105156"/>
                </a:lnTo>
                <a:lnTo>
                  <a:pt x="166370" y="145694"/>
                </a:lnTo>
                <a:lnTo>
                  <a:pt x="209550" y="103632"/>
                </a:lnTo>
                <a:close/>
              </a:path>
              <a:path w="721359" h="783589">
                <a:moveTo>
                  <a:pt x="219710" y="173736"/>
                </a:moveTo>
                <a:lnTo>
                  <a:pt x="149860" y="201168"/>
                </a:lnTo>
                <a:lnTo>
                  <a:pt x="133350" y="227076"/>
                </a:lnTo>
                <a:lnTo>
                  <a:pt x="133350" y="233172"/>
                </a:lnTo>
                <a:lnTo>
                  <a:pt x="134620" y="239268"/>
                </a:lnTo>
                <a:lnTo>
                  <a:pt x="135890" y="246888"/>
                </a:lnTo>
                <a:lnTo>
                  <a:pt x="139700" y="251460"/>
                </a:lnTo>
                <a:lnTo>
                  <a:pt x="149860" y="262128"/>
                </a:lnTo>
                <a:lnTo>
                  <a:pt x="156210" y="266700"/>
                </a:lnTo>
                <a:lnTo>
                  <a:pt x="162560" y="268224"/>
                </a:lnTo>
                <a:lnTo>
                  <a:pt x="162560" y="233172"/>
                </a:lnTo>
                <a:lnTo>
                  <a:pt x="165100" y="230124"/>
                </a:lnTo>
                <a:lnTo>
                  <a:pt x="171450" y="222313"/>
                </a:lnTo>
                <a:lnTo>
                  <a:pt x="176530" y="216193"/>
                </a:lnTo>
                <a:lnTo>
                  <a:pt x="184150" y="208788"/>
                </a:lnTo>
                <a:lnTo>
                  <a:pt x="219710" y="173736"/>
                </a:lnTo>
                <a:close/>
              </a:path>
              <a:path w="721359" h="783589">
                <a:moveTo>
                  <a:pt x="269240" y="225552"/>
                </a:moveTo>
                <a:lnTo>
                  <a:pt x="248920" y="204216"/>
                </a:lnTo>
                <a:lnTo>
                  <a:pt x="215900" y="236220"/>
                </a:lnTo>
                <a:lnTo>
                  <a:pt x="208280" y="243363"/>
                </a:lnTo>
                <a:lnTo>
                  <a:pt x="201930" y="248793"/>
                </a:lnTo>
                <a:lnTo>
                  <a:pt x="196850" y="252507"/>
                </a:lnTo>
                <a:lnTo>
                  <a:pt x="193040" y="254508"/>
                </a:lnTo>
                <a:lnTo>
                  <a:pt x="189230" y="257556"/>
                </a:lnTo>
                <a:lnTo>
                  <a:pt x="185420" y="257556"/>
                </a:lnTo>
                <a:lnTo>
                  <a:pt x="180340" y="256032"/>
                </a:lnTo>
                <a:lnTo>
                  <a:pt x="176530" y="256032"/>
                </a:lnTo>
                <a:lnTo>
                  <a:pt x="171450" y="252984"/>
                </a:lnTo>
                <a:lnTo>
                  <a:pt x="165100" y="246888"/>
                </a:lnTo>
                <a:lnTo>
                  <a:pt x="163830" y="243840"/>
                </a:lnTo>
                <a:lnTo>
                  <a:pt x="162560" y="239268"/>
                </a:lnTo>
                <a:lnTo>
                  <a:pt x="162560" y="268224"/>
                </a:lnTo>
                <a:lnTo>
                  <a:pt x="170180" y="271272"/>
                </a:lnTo>
                <a:lnTo>
                  <a:pt x="176530" y="271272"/>
                </a:lnTo>
                <a:lnTo>
                  <a:pt x="184150" y="269748"/>
                </a:lnTo>
                <a:lnTo>
                  <a:pt x="184150" y="293370"/>
                </a:lnTo>
                <a:lnTo>
                  <a:pt x="191770" y="300228"/>
                </a:lnTo>
                <a:lnTo>
                  <a:pt x="269240" y="225552"/>
                </a:lnTo>
                <a:close/>
              </a:path>
              <a:path w="721359" h="783589">
                <a:moveTo>
                  <a:pt x="184150" y="293370"/>
                </a:moveTo>
                <a:lnTo>
                  <a:pt x="184150" y="269748"/>
                </a:lnTo>
                <a:lnTo>
                  <a:pt x="171450" y="281940"/>
                </a:lnTo>
                <a:lnTo>
                  <a:pt x="184150" y="293370"/>
                </a:lnTo>
                <a:close/>
              </a:path>
              <a:path w="721359" h="783589">
                <a:moveTo>
                  <a:pt x="339090" y="237744"/>
                </a:moveTo>
                <a:lnTo>
                  <a:pt x="318770" y="216408"/>
                </a:lnTo>
                <a:lnTo>
                  <a:pt x="210820" y="321564"/>
                </a:lnTo>
                <a:lnTo>
                  <a:pt x="231140" y="342900"/>
                </a:lnTo>
                <a:lnTo>
                  <a:pt x="339090" y="237744"/>
                </a:lnTo>
                <a:close/>
              </a:path>
              <a:path w="721359" h="783589">
                <a:moveTo>
                  <a:pt x="314960" y="344008"/>
                </a:moveTo>
                <a:lnTo>
                  <a:pt x="314960" y="304800"/>
                </a:lnTo>
                <a:lnTo>
                  <a:pt x="279400" y="338328"/>
                </a:lnTo>
                <a:lnTo>
                  <a:pt x="271780" y="344424"/>
                </a:lnTo>
                <a:lnTo>
                  <a:pt x="265430" y="352044"/>
                </a:lnTo>
                <a:lnTo>
                  <a:pt x="262890" y="356616"/>
                </a:lnTo>
                <a:lnTo>
                  <a:pt x="261620" y="359664"/>
                </a:lnTo>
                <a:lnTo>
                  <a:pt x="261620" y="362712"/>
                </a:lnTo>
                <a:lnTo>
                  <a:pt x="260350" y="367284"/>
                </a:lnTo>
                <a:lnTo>
                  <a:pt x="261620" y="370332"/>
                </a:lnTo>
                <a:lnTo>
                  <a:pt x="264160" y="379476"/>
                </a:lnTo>
                <a:lnTo>
                  <a:pt x="265430" y="382524"/>
                </a:lnTo>
                <a:lnTo>
                  <a:pt x="276860" y="393192"/>
                </a:lnTo>
                <a:lnTo>
                  <a:pt x="283210" y="397764"/>
                </a:lnTo>
                <a:lnTo>
                  <a:pt x="288290" y="399288"/>
                </a:lnTo>
                <a:lnTo>
                  <a:pt x="290830" y="396494"/>
                </a:lnTo>
                <a:lnTo>
                  <a:pt x="290830" y="370332"/>
                </a:lnTo>
                <a:lnTo>
                  <a:pt x="292100" y="368808"/>
                </a:lnTo>
                <a:lnTo>
                  <a:pt x="292100" y="367284"/>
                </a:lnTo>
                <a:lnTo>
                  <a:pt x="314960" y="344008"/>
                </a:lnTo>
                <a:close/>
              </a:path>
              <a:path w="721359" h="783589">
                <a:moveTo>
                  <a:pt x="303530" y="382524"/>
                </a:moveTo>
                <a:lnTo>
                  <a:pt x="299720" y="379476"/>
                </a:lnTo>
                <a:lnTo>
                  <a:pt x="294640" y="377952"/>
                </a:lnTo>
                <a:lnTo>
                  <a:pt x="292100" y="374904"/>
                </a:lnTo>
                <a:lnTo>
                  <a:pt x="292100" y="371856"/>
                </a:lnTo>
                <a:lnTo>
                  <a:pt x="290830" y="370332"/>
                </a:lnTo>
                <a:lnTo>
                  <a:pt x="290830" y="396494"/>
                </a:lnTo>
                <a:lnTo>
                  <a:pt x="303530" y="382524"/>
                </a:lnTo>
                <a:close/>
              </a:path>
              <a:path w="721359" h="783589">
                <a:moveTo>
                  <a:pt x="398780" y="358140"/>
                </a:moveTo>
                <a:lnTo>
                  <a:pt x="378460" y="338328"/>
                </a:lnTo>
                <a:lnTo>
                  <a:pt x="300990" y="414528"/>
                </a:lnTo>
                <a:lnTo>
                  <a:pt x="321310" y="434340"/>
                </a:lnTo>
                <a:lnTo>
                  <a:pt x="398780" y="358140"/>
                </a:lnTo>
                <a:close/>
              </a:path>
              <a:path w="721359" h="783589">
                <a:moveTo>
                  <a:pt x="378460" y="281940"/>
                </a:moveTo>
                <a:lnTo>
                  <a:pt x="346710" y="272796"/>
                </a:lnTo>
                <a:lnTo>
                  <a:pt x="330200" y="288036"/>
                </a:lnTo>
                <a:lnTo>
                  <a:pt x="321310" y="278892"/>
                </a:lnTo>
                <a:lnTo>
                  <a:pt x="306070" y="295656"/>
                </a:lnTo>
                <a:lnTo>
                  <a:pt x="314960" y="304800"/>
                </a:lnTo>
                <a:lnTo>
                  <a:pt x="314960" y="344008"/>
                </a:lnTo>
                <a:lnTo>
                  <a:pt x="334010" y="324612"/>
                </a:lnTo>
                <a:lnTo>
                  <a:pt x="347980" y="339852"/>
                </a:lnTo>
                <a:lnTo>
                  <a:pt x="351790" y="335983"/>
                </a:lnTo>
                <a:lnTo>
                  <a:pt x="351790" y="309372"/>
                </a:lnTo>
                <a:lnTo>
                  <a:pt x="378460" y="281940"/>
                </a:lnTo>
                <a:close/>
              </a:path>
              <a:path w="721359" h="783589">
                <a:moveTo>
                  <a:pt x="436880" y="397764"/>
                </a:moveTo>
                <a:lnTo>
                  <a:pt x="417830" y="379476"/>
                </a:lnTo>
                <a:lnTo>
                  <a:pt x="309880" y="483108"/>
                </a:lnTo>
                <a:lnTo>
                  <a:pt x="330200" y="504444"/>
                </a:lnTo>
                <a:lnTo>
                  <a:pt x="369570" y="466344"/>
                </a:lnTo>
                <a:lnTo>
                  <a:pt x="369570" y="480060"/>
                </a:lnTo>
                <a:lnTo>
                  <a:pt x="370840" y="486156"/>
                </a:lnTo>
                <a:lnTo>
                  <a:pt x="374650" y="490728"/>
                </a:lnTo>
                <a:lnTo>
                  <a:pt x="375920" y="495300"/>
                </a:lnTo>
                <a:lnTo>
                  <a:pt x="379730" y="499872"/>
                </a:lnTo>
                <a:lnTo>
                  <a:pt x="384810" y="503856"/>
                </a:lnTo>
                <a:lnTo>
                  <a:pt x="384810" y="467868"/>
                </a:lnTo>
                <a:lnTo>
                  <a:pt x="386080" y="460248"/>
                </a:lnTo>
                <a:lnTo>
                  <a:pt x="411480" y="427482"/>
                </a:lnTo>
                <a:lnTo>
                  <a:pt x="422910" y="423672"/>
                </a:lnTo>
                <a:lnTo>
                  <a:pt x="425450" y="423672"/>
                </a:lnTo>
                <a:lnTo>
                  <a:pt x="425450" y="409956"/>
                </a:lnTo>
                <a:lnTo>
                  <a:pt x="436880" y="397764"/>
                </a:lnTo>
                <a:close/>
              </a:path>
              <a:path w="721359" h="783589">
                <a:moveTo>
                  <a:pt x="364490" y="323088"/>
                </a:moveTo>
                <a:lnTo>
                  <a:pt x="351790" y="309372"/>
                </a:lnTo>
                <a:lnTo>
                  <a:pt x="351790" y="335983"/>
                </a:lnTo>
                <a:lnTo>
                  <a:pt x="364490" y="323088"/>
                </a:lnTo>
                <a:close/>
              </a:path>
              <a:path w="721359" h="783589">
                <a:moveTo>
                  <a:pt x="447040" y="498596"/>
                </a:moveTo>
                <a:lnTo>
                  <a:pt x="447040" y="449580"/>
                </a:lnTo>
                <a:lnTo>
                  <a:pt x="445770" y="454437"/>
                </a:lnTo>
                <a:lnTo>
                  <a:pt x="443230" y="459867"/>
                </a:lnTo>
                <a:lnTo>
                  <a:pt x="408940" y="486156"/>
                </a:lnTo>
                <a:lnTo>
                  <a:pt x="402590" y="486156"/>
                </a:lnTo>
                <a:lnTo>
                  <a:pt x="397510" y="483108"/>
                </a:lnTo>
                <a:lnTo>
                  <a:pt x="387350" y="473964"/>
                </a:lnTo>
                <a:lnTo>
                  <a:pt x="384810" y="467868"/>
                </a:lnTo>
                <a:lnTo>
                  <a:pt x="384810" y="503856"/>
                </a:lnTo>
                <a:lnTo>
                  <a:pt x="387350" y="505848"/>
                </a:lnTo>
                <a:lnTo>
                  <a:pt x="394970" y="509968"/>
                </a:lnTo>
                <a:lnTo>
                  <a:pt x="403860" y="512087"/>
                </a:lnTo>
                <a:lnTo>
                  <a:pt x="414020" y="512064"/>
                </a:lnTo>
                <a:lnTo>
                  <a:pt x="424180" y="510897"/>
                </a:lnTo>
                <a:lnTo>
                  <a:pt x="434340" y="507301"/>
                </a:lnTo>
                <a:lnTo>
                  <a:pt x="444500" y="501134"/>
                </a:lnTo>
                <a:lnTo>
                  <a:pt x="447040" y="498596"/>
                </a:lnTo>
                <a:close/>
              </a:path>
              <a:path w="721359" h="783589">
                <a:moveTo>
                  <a:pt x="429260" y="329184"/>
                </a:moveTo>
                <a:lnTo>
                  <a:pt x="407670" y="309372"/>
                </a:lnTo>
                <a:lnTo>
                  <a:pt x="389890" y="327660"/>
                </a:lnTo>
                <a:lnTo>
                  <a:pt x="408940" y="348996"/>
                </a:lnTo>
                <a:lnTo>
                  <a:pt x="429260" y="329184"/>
                </a:lnTo>
                <a:close/>
              </a:path>
              <a:path w="721359" h="783589">
                <a:moveTo>
                  <a:pt x="474980" y="454152"/>
                </a:moveTo>
                <a:lnTo>
                  <a:pt x="473710" y="444412"/>
                </a:lnTo>
                <a:lnTo>
                  <a:pt x="472440" y="435673"/>
                </a:lnTo>
                <a:lnTo>
                  <a:pt x="468630" y="427791"/>
                </a:lnTo>
                <a:lnTo>
                  <a:pt x="462280" y="420624"/>
                </a:lnTo>
                <a:lnTo>
                  <a:pt x="458470" y="416052"/>
                </a:lnTo>
                <a:lnTo>
                  <a:pt x="452120" y="411480"/>
                </a:lnTo>
                <a:lnTo>
                  <a:pt x="444500" y="409956"/>
                </a:lnTo>
                <a:lnTo>
                  <a:pt x="438150" y="408432"/>
                </a:lnTo>
                <a:lnTo>
                  <a:pt x="431800" y="408432"/>
                </a:lnTo>
                <a:lnTo>
                  <a:pt x="425450" y="409956"/>
                </a:lnTo>
                <a:lnTo>
                  <a:pt x="425450" y="423672"/>
                </a:lnTo>
                <a:lnTo>
                  <a:pt x="429260" y="423672"/>
                </a:lnTo>
                <a:lnTo>
                  <a:pt x="435610" y="426720"/>
                </a:lnTo>
                <a:lnTo>
                  <a:pt x="445770" y="435864"/>
                </a:lnTo>
                <a:lnTo>
                  <a:pt x="447040" y="441960"/>
                </a:lnTo>
                <a:lnTo>
                  <a:pt x="447040" y="498596"/>
                </a:lnTo>
                <a:lnTo>
                  <a:pt x="453390" y="492252"/>
                </a:lnTo>
                <a:lnTo>
                  <a:pt x="462280" y="483084"/>
                </a:lnTo>
                <a:lnTo>
                  <a:pt x="468630" y="473773"/>
                </a:lnTo>
                <a:lnTo>
                  <a:pt x="472440" y="464177"/>
                </a:lnTo>
                <a:lnTo>
                  <a:pt x="474980" y="454152"/>
                </a:lnTo>
                <a:close/>
              </a:path>
              <a:path w="721359" h="783589">
                <a:moveTo>
                  <a:pt x="558800" y="463296"/>
                </a:moveTo>
                <a:lnTo>
                  <a:pt x="537210" y="441960"/>
                </a:lnTo>
                <a:lnTo>
                  <a:pt x="430530" y="547116"/>
                </a:lnTo>
                <a:lnTo>
                  <a:pt x="450850" y="568452"/>
                </a:lnTo>
                <a:lnTo>
                  <a:pt x="558800" y="463296"/>
                </a:lnTo>
                <a:close/>
              </a:path>
              <a:path w="721359" h="783589">
                <a:moveTo>
                  <a:pt x="568960" y="533400"/>
                </a:moveTo>
                <a:lnTo>
                  <a:pt x="547370" y="513588"/>
                </a:lnTo>
                <a:lnTo>
                  <a:pt x="469900" y="588264"/>
                </a:lnTo>
                <a:lnTo>
                  <a:pt x="490220" y="609600"/>
                </a:lnTo>
                <a:lnTo>
                  <a:pt x="568960" y="533400"/>
                </a:lnTo>
                <a:close/>
              </a:path>
              <a:path w="721359" h="783589">
                <a:moveTo>
                  <a:pt x="640080" y="621934"/>
                </a:moveTo>
                <a:lnTo>
                  <a:pt x="622300" y="586740"/>
                </a:lnTo>
                <a:lnTo>
                  <a:pt x="584200" y="568452"/>
                </a:lnTo>
                <a:lnTo>
                  <a:pt x="574040" y="569833"/>
                </a:lnTo>
                <a:lnTo>
                  <a:pt x="537210" y="597455"/>
                </a:lnTo>
                <a:lnTo>
                  <a:pt x="524510" y="627888"/>
                </a:lnTo>
                <a:lnTo>
                  <a:pt x="525780" y="637889"/>
                </a:lnTo>
                <a:lnTo>
                  <a:pt x="528320" y="647319"/>
                </a:lnTo>
                <a:lnTo>
                  <a:pt x="533400" y="656177"/>
                </a:lnTo>
                <a:lnTo>
                  <a:pt x="539750" y="664464"/>
                </a:lnTo>
                <a:lnTo>
                  <a:pt x="548640" y="671607"/>
                </a:lnTo>
                <a:lnTo>
                  <a:pt x="551180" y="673779"/>
                </a:lnTo>
                <a:lnTo>
                  <a:pt x="551180" y="638556"/>
                </a:lnTo>
                <a:lnTo>
                  <a:pt x="552450" y="630936"/>
                </a:lnTo>
                <a:lnTo>
                  <a:pt x="553720" y="626078"/>
                </a:lnTo>
                <a:lnTo>
                  <a:pt x="556260" y="620649"/>
                </a:lnTo>
                <a:lnTo>
                  <a:pt x="561340" y="614648"/>
                </a:lnTo>
                <a:lnTo>
                  <a:pt x="567690" y="608076"/>
                </a:lnTo>
                <a:lnTo>
                  <a:pt x="575310" y="598932"/>
                </a:lnTo>
                <a:lnTo>
                  <a:pt x="582930" y="595884"/>
                </a:lnTo>
                <a:lnTo>
                  <a:pt x="589280" y="594360"/>
                </a:lnTo>
                <a:lnTo>
                  <a:pt x="596900" y="594360"/>
                </a:lnTo>
                <a:lnTo>
                  <a:pt x="600710" y="597408"/>
                </a:lnTo>
                <a:lnTo>
                  <a:pt x="607060" y="601980"/>
                </a:lnTo>
                <a:lnTo>
                  <a:pt x="613410" y="609600"/>
                </a:lnTo>
                <a:lnTo>
                  <a:pt x="613410" y="631613"/>
                </a:lnTo>
                <a:lnTo>
                  <a:pt x="631190" y="644652"/>
                </a:lnTo>
                <a:lnTo>
                  <a:pt x="636270" y="636889"/>
                </a:lnTo>
                <a:lnTo>
                  <a:pt x="638810" y="629412"/>
                </a:lnTo>
                <a:lnTo>
                  <a:pt x="640080" y="621934"/>
                </a:lnTo>
                <a:close/>
              </a:path>
              <a:path w="721359" h="783589">
                <a:moveTo>
                  <a:pt x="604520" y="673608"/>
                </a:moveTo>
                <a:lnTo>
                  <a:pt x="588010" y="650748"/>
                </a:lnTo>
                <a:lnTo>
                  <a:pt x="575310" y="656844"/>
                </a:lnTo>
                <a:lnTo>
                  <a:pt x="570230" y="655320"/>
                </a:lnTo>
                <a:lnTo>
                  <a:pt x="566420" y="655320"/>
                </a:lnTo>
                <a:lnTo>
                  <a:pt x="561340" y="653796"/>
                </a:lnTo>
                <a:lnTo>
                  <a:pt x="558800" y="649224"/>
                </a:lnTo>
                <a:lnTo>
                  <a:pt x="553720" y="644652"/>
                </a:lnTo>
                <a:lnTo>
                  <a:pt x="551180" y="638556"/>
                </a:lnTo>
                <a:lnTo>
                  <a:pt x="551180" y="673779"/>
                </a:lnTo>
                <a:lnTo>
                  <a:pt x="554990" y="677037"/>
                </a:lnTo>
                <a:lnTo>
                  <a:pt x="562610" y="680751"/>
                </a:lnTo>
                <a:lnTo>
                  <a:pt x="570230" y="682752"/>
                </a:lnTo>
                <a:lnTo>
                  <a:pt x="579120" y="683037"/>
                </a:lnTo>
                <a:lnTo>
                  <a:pt x="586740" y="681609"/>
                </a:lnTo>
                <a:lnTo>
                  <a:pt x="595630" y="678465"/>
                </a:lnTo>
                <a:lnTo>
                  <a:pt x="604520" y="673608"/>
                </a:lnTo>
                <a:close/>
              </a:path>
              <a:path w="721359" h="783589">
                <a:moveTo>
                  <a:pt x="598170" y="504444"/>
                </a:moveTo>
                <a:lnTo>
                  <a:pt x="577850" y="484632"/>
                </a:lnTo>
                <a:lnTo>
                  <a:pt x="558800" y="502920"/>
                </a:lnTo>
                <a:lnTo>
                  <a:pt x="577850" y="522732"/>
                </a:lnTo>
                <a:lnTo>
                  <a:pt x="598170" y="504444"/>
                </a:lnTo>
                <a:close/>
              </a:path>
              <a:path w="721359" h="783589">
                <a:moveTo>
                  <a:pt x="692150" y="740824"/>
                </a:moveTo>
                <a:lnTo>
                  <a:pt x="692150" y="697992"/>
                </a:lnTo>
                <a:lnTo>
                  <a:pt x="690880" y="702564"/>
                </a:lnTo>
                <a:lnTo>
                  <a:pt x="687070" y="705612"/>
                </a:lnTo>
                <a:lnTo>
                  <a:pt x="684530" y="708660"/>
                </a:lnTo>
                <a:lnTo>
                  <a:pt x="680720" y="706064"/>
                </a:lnTo>
                <a:lnTo>
                  <a:pt x="675640" y="702754"/>
                </a:lnTo>
                <a:lnTo>
                  <a:pt x="668020" y="698587"/>
                </a:lnTo>
                <a:lnTo>
                  <a:pt x="660400" y="693420"/>
                </a:lnTo>
                <a:lnTo>
                  <a:pt x="651510" y="687324"/>
                </a:lnTo>
                <a:lnTo>
                  <a:pt x="645160" y="682752"/>
                </a:lnTo>
                <a:lnTo>
                  <a:pt x="638810" y="681228"/>
                </a:lnTo>
                <a:lnTo>
                  <a:pt x="635000" y="679704"/>
                </a:lnTo>
                <a:lnTo>
                  <a:pt x="628650" y="678180"/>
                </a:lnTo>
                <a:lnTo>
                  <a:pt x="622300" y="679704"/>
                </a:lnTo>
                <a:lnTo>
                  <a:pt x="618490" y="681228"/>
                </a:lnTo>
                <a:lnTo>
                  <a:pt x="613410" y="684276"/>
                </a:lnTo>
                <a:lnTo>
                  <a:pt x="608330" y="688848"/>
                </a:lnTo>
                <a:lnTo>
                  <a:pt x="600710" y="694944"/>
                </a:lnTo>
                <a:lnTo>
                  <a:pt x="598170" y="702564"/>
                </a:lnTo>
                <a:lnTo>
                  <a:pt x="598170" y="711708"/>
                </a:lnTo>
                <a:lnTo>
                  <a:pt x="619760" y="745236"/>
                </a:lnTo>
                <a:lnTo>
                  <a:pt x="626110" y="746760"/>
                </a:lnTo>
                <a:lnTo>
                  <a:pt x="626110" y="713232"/>
                </a:lnTo>
                <a:lnTo>
                  <a:pt x="627380" y="710184"/>
                </a:lnTo>
                <a:lnTo>
                  <a:pt x="633730" y="704088"/>
                </a:lnTo>
                <a:lnTo>
                  <a:pt x="637540" y="702564"/>
                </a:lnTo>
                <a:lnTo>
                  <a:pt x="642620" y="704088"/>
                </a:lnTo>
                <a:lnTo>
                  <a:pt x="643890" y="704088"/>
                </a:lnTo>
                <a:lnTo>
                  <a:pt x="650240" y="707136"/>
                </a:lnTo>
                <a:lnTo>
                  <a:pt x="656590" y="711708"/>
                </a:lnTo>
                <a:lnTo>
                  <a:pt x="664210" y="716280"/>
                </a:lnTo>
                <a:lnTo>
                  <a:pt x="668020" y="719328"/>
                </a:lnTo>
                <a:lnTo>
                  <a:pt x="671830" y="720852"/>
                </a:lnTo>
                <a:lnTo>
                  <a:pt x="671830" y="760476"/>
                </a:lnTo>
                <a:lnTo>
                  <a:pt x="673100" y="758952"/>
                </a:lnTo>
                <a:lnTo>
                  <a:pt x="679450" y="752856"/>
                </a:lnTo>
                <a:lnTo>
                  <a:pt x="692150" y="740824"/>
                </a:lnTo>
                <a:close/>
              </a:path>
              <a:path w="721359" h="783589">
                <a:moveTo>
                  <a:pt x="613410" y="631613"/>
                </a:moveTo>
                <a:lnTo>
                  <a:pt x="613410" y="618744"/>
                </a:lnTo>
                <a:lnTo>
                  <a:pt x="612140" y="623316"/>
                </a:lnTo>
                <a:lnTo>
                  <a:pt x="608330" y="627888"/>
                </a:lnTo>
                <a:lnTo>
                  <a:pt x="613410" y="631613"/>
                </a:lnTo>
                <a:close/>
              </a:path>
              <a:path w="721359" h="783589">
                <a:moveTo>
                  <a:pt x="671830" y="760476"/>
                </a:moveTo>
                <a:lnTo>
                  <a:pt x="671830" y="720852"/>
                </a:lnTo>
                <a:lnTo>
                  <a:pt x="668020" y="725424"/>
                </a:lnTo>
                <a:lnTo>
                  <a:pt x="661670" y="729996"/>
                </a:lnTo>
                <a:lnTo>
                  <a:pt x="659130" y="733044"/>
                </a:lnTo>
                <a:lnTo>
                  <a:pt x="652780" y="736092"/>
                </a:lnTo>
                <a:lnTo>
                  <a:pt x="645160" y="736092"/>
                </a:lnTo>
                <a:lnTo>
                  <a:pt x="638810" y="734568"/>
                </a:lnTo>
                <a:lnTo>
                  <a:pt x="635000" y="733044"/>
                </a:lnTo>
                <a:lnTo>
                  <a:pt x="631190" y="728472"/>
                </a:lnTo>
                <a:lnTo>
                  <a:pt x="627380" y="725424"/>
                </a:lnTo>
                <a:lnTo>
                  <a:pt x="626110" y="722376"/>
                </a:lnTo>
                <a:lnTo>
                  <a:pt x="626110" y="746760"/>
                </a:lnTo>
                <a:lnTo>
                  <a:pt x="631190" y="749808"/>
                </a:lnTo>
                <a:lnTo>
                  <a:pt x="637540" y="751332"/>
                </a:lnTo>
                <a:lnTo>
                  <a:pt x="643890" y="751332"/>
                </a:lnTo>
                <a:lnTo>
                  <a:pt x="643890" y="768667"/>
                </a:lnTo>
                <a:lnTo>
                  <a:pt x="657860" y="783336"/>
                </a:lnTo>
                <a:lnTo>
                  <a:pt x="660400" y="777240"/>
                </a:lnTo>
                <a:lnTo>
                  <a:pt x="661670" y="772668"/>
                </a:lnTo>
                <a:lnTo>
                  <a:pt x="671830" y="760476"/>
                </a:lnTo>
                <a:close/>
              </a:path>
              <a:path w="721359" h="783589">
                <a:moveTo>
                  <a:pt x="643890" y="768667"/>
                </a:moveTo>
                <a:lnTo>
                  <a:pt x="643890" y="752856"/>
                </a:lnTo>
                <a:lnTo>
                  <a:pt x="642620" y="754380"/>
                </a:lnTo>
                <a:lnTo>
                  <a:pt x="638810" y="760476"/>
                </a:lnTo>
                <a:lnTo>
                  <a:pt x="637540" y="762000"/>
                </a:lnTo>
                <a:lnTo>
                  <a:pt x="643890" y="768667"/>
                </a:lnTo>
                <a:close/>
              </a:path>
              <a:path w="721359" h="783589">
                <a:moveTo>
                  <a:pt x="721360" y="704088"/>
                </a:moveTo>
                <a:lnTo>
                  <a:pt x="718820" y="691896"/>
                </a:lnTo>
                <a:lnTo>
                  <a:pt x="716280" y="686157"/>
                </a:lnTo>
                <a:lnTo>
                  <a:pt x="713740" y="680275"/>
                </a:lnTo>
                <a:lnTo>
                  <a:pt x="680720" y="651224"/>
                </a:lnTo>
                <a:lnTo>
                  <a:pt x="668020" y="648676"/>
                </a:lnTo>
                <a:lnTo>
                  <a:pt x="660400" y="649414"/>
                </a:lnTo>
                <a:lnTo>
                  <a:pt x="654050" y="651581"/>
                </a:lnTo>
                <a:lnTo>
                  <a:pt x="646430" y="655320"/>
                </a:lnTo>
                <a:lnTo>
                  <a:pt x="661670" y="676656"/>
                </a:lnTo>
                <a:lnTo>
                  <a:pt x="671830" y="673608"/>
                </a:lnTo>
                <a:lnTo>
                  <a:pt x="674370" y="675132"/>
                </a:lnTo>
                <a:lnTo>
                  <a:pt x="676910" y="675132"/>
                </a:lnTo>
                <a:lnTo>
                  <a:pt x="684530" y="681228"/>
                </a:lnTo>
                <a:lnTo>
                  <a:pt x="689610" y="687324"/>
                </a:lnTo>
                <a:lnTo>
                  <a:pt x="692150" y="691896"/>
                </a:lnTo>
                <a:lnTo>
                  <a:pt x="692150" y="740824"/>
                </a:lnTo>
                <a:lnTo>
                  <a:pt x="703580" y="729996"/>
                </a:lnTo>
                <a:lnTo>
                  <a:pt x="709930" y="723661"/>
                </a:lnTo>
                <a:lnTo>
                  <a:pt x="715010" y="718185"/>
                </a:lnTo>
                <a:lnTo>
                  <a:pt x="718820" y="713279"/>
                </a:lnTo>
                <a:lnTo>
                  <a:pt x="721360" y="704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976872" y="3357372"/>
            <a:ext cx="334010" cy="280670"/>
          </a:xfrm>
          <a:custGeom>
            <a:avLst/>
            <a:gdLst/>
            <a:ahLst/>
            <a:cxnLst/>
            <a:rect l="l" t="t" r="r" b="b"/>
            <a:pathLst>
              <a:path w="334009" h="280670">
                <a:moveTo>
                  <a:pt x="126492" y="19812"/>
                </a:moveTo>
                <a:lnTo>
                  <a:pt x="108204" y="0"/>
                </a:lnTo>
                <a:lnTo>
                  <a:pt x="0" y="105156"/>
                </a:lnTo>
                <a:lnTo>
                  <a:pt x="19812" y="124968"/>
                </a:lnTo>
                <a:lnTo>
                  <a:pt x="59436" y="86868"/>
                </a:lnTo>
                <a:lnTo>
                  <a:pt x="59436" y="102108"/>
                </a:lnTo>
                <a:lnTo>
                  <a:pt x="60960" y="106680"/>
                </a:lnTo>
                <a:lnTo>
                  <a:pt x="64008" y="112776"/>
                </a:lnTo>
                <a:lnTo>
                  <a:pt x="70104" y="121920"/>
                </a:lnTo>
                <a:lnTo>
                  <a:pt x="74676" y="125595"/>
                </a:lnTo>
                <a:lnTo>
                  <a:pt x="74676" y="88392"/>
                </a:lnTo>
                <a:lnTo>
                  <a:pt x="76200" y="80772"/>
                </a:lnTo>
                <a:lnTo>
                  <a:pt x="101346" y="48958"/>
                </a:lnTo>
                <a:lnTo>
                  <a:pt x="112776" y="45720"/>
                </a:lnTo>
                <a:lnTo>
                  <a:pt x="115824" y="45110"/>
                </a:lnTo>
                <a:lnTo>
                  <a:pt x="115824" y="30480"/>
                </a:lnTo>
                <a:lnTo>
                  <a:pt x="126492" y="19812"/>
                </a:lnTo>
                <a:close/>
              </a:path>
              <a:path w="334009" h="280670">
                <a:moveTo>
                  <a:pt x="137160" y="119500"/>
                </a:moveTo>
                <a:lnTo>
                  <a:pt x="137160" y="70104"/>
                </a:lnTo>
                <a:lnTo>
                  <a:pt x="135445" y="75819"/>
                </a:lnTo>
                <a:lnTo>
                  <a:pt x="132588" y="81534"/>
                </a:lnTo>
                <a:lnTo>
                  <a:pt x="99060" y="106680"/>
                </a:lnTo>
                <a:lnTo>
                  <a:pt x="92964" y="106680"/>
                </a:lnTo>
                <a:lnTo>
                  <a:pt x="86868" y="105156"/>
                </a:lnTo>
                <a:lnTo>
                  <a:pt x="82296" y="100584"/>
                </a:lnTo>
                <a:lnTo>
                  <a:pt x="77724" y="94488"/>
                </a:lnTo>
                <a:lnTo>
                  <a:pt x="74676" y="88392"/>
                </a:lnTo>
                <a:lnTo>
                  <a:pt x="74676" y="125595"/>
                </a:lnTo>
                <a:lnTo>
                  <a:pt x="77271" y="127682"/>
                </a:lnTo>
                <a:lnTo>
                  <a:pt x="85153" y="131445"/>
                </a:lnTo>
                <a:lnTo>
                  <a:pt x="93892" y="133492"/>
                </a:lnTo>
                <a:lnTo>
                  <a:pt x="103632" y="134112"/>
                </a:lnTo>
                <a:lnTo>
                  <a:pt x="113895" y="132087"/>
                </a:lnTo>
                <a:lnTo>
                  <a:pt x="124015" y="128206"/>
                </a:lnTo>
                <a:lnTo>
                  <a:pt x="133850" y="122324"/>
                </a:lnTo>
                <a:lnTo>
                  <a:pt x="137160" y="119500"/>
                </a:lnTo>
                <a:close/>
              </a:path>
              <a:path w="334009" h="280670">
                <a:moveTo>
                  <a:pt x="164592" y="76200"/>
                </a:moveTo>
                <a:lnTo>
                  <a:pt x="163972" y="66460"/>
                </a:lnTo>
                <a:lnTo>
                  <a:pt x="161925" y="57721"/>
                </a:lnTo>
                <a:lnTo>
                  <a:pt x="158162" y="49839"/>
                </a:lnTo>
                <a:lnTo>
                  <a:pt x="152400" y="42672"/>
                </a:lnTo>
                <a:lnTo>
                  <a:pt x="147828" y="36576"/>
                </a:lnTo>
                <a:lnTo>
                  <a:pt x="141732" y="33528"/>
                </a:lnTo>
                <a:lnTo>
                  <a:pt x="135636" y="32004"/>
                </a:lnTo>
                <a:lnTo>
                  <a:pt x="128016" y="28956"/>
                </a:lnTo>
                <a:lnTo>
                  <a:pt x="121920" y="28956"/>
                </a:lnTo>
                <a:lnTo>
                  <a:pt x="115824" y="30480"/>
                </a:lnTo>
                <a:lnTo>
                  <a:pt x="115824" y="45110"/>
                </a:lnTo>
                <a:lnTo>
                  <a:pt x="120396" y="44196"/>
                </a:lnTo>
                <a:lnTo>
                  <a:pt x="126492" y="47244"/>
                </a:lnTo>
                <a:lnTo>
                  <a:pt x="135636" y="56388"/>
                </a:lnTo>
                <a:lnTo>
                  <a:pt x="137160" y="62484"/>
                </a:lnTo>
                <a:lnTo>
                  <a:pt x="137160" y="119500"/>
                </a:lnTo>
                <a:lnTo>
                  <a:pt x="143256" y="114300"/>
                </a:lnTo>
                <a:lnTo>
                  <a:pt x="152161" y="104917"/>
                </a:lnTo>
                <a:lnTo>
                  <a:pt x="158496" y="95250"/>
                </a:lnTo>
                <a:lnTo>
                  <a:pt x="162544" y="85582"/>
                </a:lnTo>
                <a:lnTo>
                  <a:pt x="164592" y="76200"/>
                </a:lnTo>
                <a:close/>
              </a:path>
              <a:path w="334009" h="280670">
                <a:moveTo>
                  <a:pt x="251460" y="166116"/>
                </a:moveTo>
                <a:lnTo>
                  <a:pt x="234696" y="126492"/>
                </a:lnTo>
                <a:lnTo>
                  <a:pt x="194881" y="108013"/>
                </a:lnTo>
                <a:lnTo>
                  <a:pt x="187571" y="108227"/>
                </a:lnTo>
                <a:lnTo>
                  <a:pt x="155448" y="124968"/>
                </a:lnTo>
                <a:lnTo>
                  <a:pt x="149161" y="130968"/>
                </a:lnTo>
                <a:lnTo>
                  <a:pt x="134874" y="166116"/>
                </a:lnTo>
                <a:lnTo>
                  <a:pt x="135445" y="172974"/>
                </a:lnTo>
                <a:lnTo>
                  <a:pt x="161544" y="213486"/>
                </a:lnTo>
                <a:lnTo>
                  <a:pt x="161544" y="176784"/>
                </a:lnTo>
                <a:lnTo>
                  <a:pt x="163068" y="169164"/>
                </a:lnTo>
                <a:lnTo>
                  <a:pt x="190500" y="135636"/>
                </a:lnTo>
                <a:lnTo>
                  <a:pt x="198120" y="135636"/>
                </a:lnTo>
                <a:lnTo>
                  <a:pt x="205740" y="134112"/>
                </a:lnTo>
                <a:lnTo>
                  <a:pt x="211836" y="137160"/>
                </a:lnTo>
                <a:lnTo>
                  <a:pt x="222504" y="147828"/>
                </a:lnTo>
                <a:lnTo>
                  <a:pt x="225552" y="153924"/>
                </a:lnTo>
                <a:lnTo>
                  <a:pt x="225552" y="212205"/>
                </a:lnTo>
                <a:lnTo>
                  <a:pt x="233172" y="205740"/>
                </a:lnTo>
                <a:lnTo>
                  <a:pt x="240958" y="197191"/>
                </a:lnTo>
                <a:lnTo>
                  <a:pt x="246316" y="187642"/>
                </a:lnTo>
                <a:lnTo>
                  <a:pt x="249674" y="177236"/>
                </a:lnTo>
                <a:lnTo>
                  <a:pt x="251460" y="166116"/>
                </a:lnTo>
                <a:close/>
              </a:path>
              <a:path w="334009" h="280670">
                <a:moveTo>
                  <a:pt x="225552" y="212205"/>
                </a:moveTo>
                <a:lnTo>
                  <a:pt x="225552" y="153924"/>
                </a:lnTo>
                <a:lnTo>
                  <a:pt x="224028" y="163068"/>
                </a:lnTo>
                <a:lnTo>
                  <a:pt x="224028" y="170688"/>
                </a:lnTo>
                <a:lnTo>
                  <a:pt x="219456" y="176784"/>
                </a:lnTo>
                <a:lnTo>
                  <a:pt x="188976" y="196596"/>
                </a:lnTo>
                <a:lnTo>
                  <a:pt x="181117" y="196536"/>
                </a:lnTo>
                <a:lnTo>
                  <a:pt x="175260" y="195072"/>
                </a:lnTo>
                <a:lnTo>
                  <a:pt x="164592" y="184404"/>
                </a:lnTo>
                <a:lnTo>
                  <a:pt x="161544" y="176784"/>
                </a:lnTo>
                <a:lnTo>
                  <a:pt x="161544" y="213486"/>
                </a:lnTo>
                <a:lnTo>
                  <a:pt x="171069" y="218884"/>
                </a:lnTo>
                <a:lnTo>
                  <a:pt x="181117" y="222242"/>
                </a:lnTo>
                <a:lnTo>
                  <a:pt x="192024" y="224028"/>
                </a:lnTo>
                <a:lnTo>
                  <a:pt x="203168" y="222885"/>
                </a:lnTo>
                <a:lnTo>
                  <a:pt x="213741" y="219456"/>
                </a:lnTo>
                <a:lnTo>
                  <a:pt x="223742" y="213741"/>
                </a:lnTo>
                <a:lnTo>
                  <a:pt x="225552" y="212205"/>
                </a:lnTo>
                <a:close/>
              </a:path>
              <a:path w="334009" h="280670">
                <a:moveTo>
                  <a:pt x="304800" y="202692"/>
                </a:moveTo>
                <a:lnTo>
                  <a:pt x="286512" y="182880"/>
                </a:lnTo>
                <a:lnTo>
                  <a:pt x="208788" y="259080"/>
                </a:lnTo>
                <a:lnTo>
                  <a:pt x="228600" y="280416"/>
                </a:lnTo>
                <a:lnTo>
                  <a:pt x="252984" y="256032"/>
                </a:lnTo>
                <a:lnTo>
                  <a:pt x="261556" y="247745"/>
                </a:lnTo>
                <a:lnTo>
                  <a:pt x="268986" y="241173"/>
                </a:lnTo>
                <a:lnTo>
                  <a:pt x="275272" y="236315"/>
                </a:lnTo>
                <a:lnTo>
                  <a:pt x="280416" y="233172"/>
                </a:lnTo>
                <a:lnTo>
                  <a:pt x="284988" y="230124"/>
                </a:lnTo>
                <a:lnTo>
                  <a:pt x="289560" y="228600"/>
                </a:lnTo>
                <a:lnTo>
                  <a:pt x="294132" y="228600"/>
                </a:lnTo>
                <a:lnTo>
                  <a:pt x="294132" y="213360"/>
                </a:lnTo>
                <a:lnTo>
                  <a:pt x="304800" y="202692"/>
                </a:lnTo>
                <a:close/>
              </a:path>
              <a:path w="334009" h="280670">
                <a:moveTo>
                  <a:pt x="333756" y="236220"/>
                </a:moveTo>
                <a:lnTo>
                  <a:pt x="332232" y="228600"/>
                </a:lnTo>
                <a:lnTo>
                  <a:pt x="329184" y="224028"/>
                </a:lnTo>
                <a:lnTo>
                  <a:pt x="324612" y="219456"/>
                </a:lnTo>
                <a:lnTo>
                  <a:pt x="321564" y="214884"/>
                </a:lnTo>
                <a:lnTo>
                  <a:pt x="312420" y="211836"/>
                </a:lnTo>
                <a:lnTo>
                  <a:pt x="301752" y="211836"/>
                </a:lnTo>
                <a:lnTo>
                  <a:pt x="294132" y="213360"/>
                </a:lnTo>
                <a:lnTo>
                  <a:pt x="294132" y="228600"/>
                </a:lnTo>
                <a:lnTo>
                  <a:pt x="300228" y="231648"/>
                </a:lnTo>
                <a:lnTo>
                  <a:pt x="306324" y="237744"/>
                </a:lnTo>
                <a:lnTo>
                  <a:pt x="309372" y="246888"/>
                </a:lnTo>
                <a:lnTo>
                  <a:pt x="33375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200900" y="3838955"/>
            <a:ext cx="1005840" cy="1040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475015" y="2517648"/>
            <a:ext cx="2414905" cy="2295525"/>
          </a:xfrm>
          <a:custGeom>
            <a:avLst/>
            <a:gdLst/>
            <a:ahLst/>
            <a:cxnLst/>
            <a:rect l="l" t="t" r="r" b="b"/>
            <a:pathLst>
              <a:path w="2414904" h="2295525">
                <a:moveTo>
                  <a:pt x="2414476" y="2159508"/>
                </a:moveTo>
                <a:lnTo>
                  <a:pt x="365308" y="0"/>
                </a:lnTo>
                <a:lnTo>
                  <a:pt x="93346" y="0"/>
                </a:lnTo>
                <a:lnTo>
                  <a:pt x="2271220" y="2295144"/>
                </a:lnTo>
                <a:lnTo>
                  <a:pt x="2414476" y="2159508"/>
                </a:lnTo>
                <a:close/>
              </a:path>
              <a:path w="2414904" h="2295525">
                <a:moveTo>
                  <a:pt x="90272" y="0"/>
                </a:moveTo>
                <a:lnTo>
                  <a:pt x="0" y="0"/>
                </a:lnTo>
                <a:lnTo>
                  <a:pt x="20272" y="65531"/>
                </a:lnTo>
                <a:lnTo>
                  <a:pt x="90272" y="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460875" y="2517648"/>
            <a:ext cx="2448560" cy="2315210"/>
          </a:xfrm>
          <a:custGeom>
            <a:avLst/>
            <a:gdLst/>
            <a:ahLst/>
            <a:cxnLst/>
            <a:rect l="l" t="t" r="r" b="b"/>
            <a:pathLst>
              <a:path w="2448559" h="2315210">
                <a:moveTo>
                  <a:pt x="41450" y="40817"/>
                </a:moveTo>
                <a:lnTo>
                  <a:pt x="28868" y="0"/>
                </a:lnTo>
                <a:lnTo>
                  <a:pt x="0" y="0"/>
                </a:lnTo>
                <a:lnTo>
                  <a:pt x="25268" y="81597"/>
                </a:lnTo>
                <a:lnTo>
                  <a:pt x="25268" y="56387"/>
                </a:lnTo>
                <a:lnTo>
                  <a:pt x="41450" y="40817"/>
                </a:lnTo>
                <a:close/>
              </a:path>
              <a:path w="2448559" h="2315210">
                <a:moveTo>
                  <a:pt x="48128" y="62483"/>
                </a:moveTo>
                <a:lnTo>
                  <a:pt x="41450" y="40817"/>
                </a:lnTo>
                <a:lnTo>
                  <a:pt x="25268" y="56387"/>
                </a:lnTo>
                <a:lnTo>
                  <a:pt x="48128" y="62483"/>
                </a:lnTo>
                <a:close/>
              </a:path>
              <a:path w="2448559" h="2315210">
                <a:moveTo>
                  <a:pt x="48128" y="72670"/>
                </a:moveTo>
                <a:lnTo>
                  <a:pt x="48128" y="62483"/>
                </a:lnTo>
                <a:lnTo>
                  <a:pt x="25268" y="56387"/>
                </a:lnTo>
                <a:lnTo>
                  <a:pt x="25268" y="81597"/>
                </a:lnTo>
                <a:lnTo>
                  <a:pt x="28316" y="91439"/>
                </a:lnTo>
                <a:lnTo>
                  <a:pt x="48128" y="72670"/>
                </a:lnTo>
                <a:close/>
              </a:path>
              <a:path w="2448559" h="2315210">
                <a:moveTo>
                  <a:pt x="2286651" y="2276120"/>
                </a:moveTo>
                <a:lnTo>
                  <a:pt x="126291" y="0"/>
                </a:lnTo>
                <a:lnTo>
                  <a:pt x="83868" y="0"/>
                </a:lnTo>
                <a:lnTo>
                  <a:pt x="41450" y="40817"/>
                </a:lnTo>
                <a:lnTo>
                  <a:pt x="48128" y="62483"/>
                </a:lnTo>
                <a:lnTo>
                  <a:pt x="48128" y="72670"/>
                </a:lnTo>
                <a:lnTo>
                  <a:pt x="95372" y="27913"/>
                </a:lnTo>
                <a:lnTo>
                  <a:pt x="95372" y="7619"/>
                </a:lnTo>
                <a:lnTo>
                  <a:pt x="115184" y="9143"/>
                </a:lnTo>
                <a:lnTo>
                  <a:pt x="115184" y="28493"/>
                </a:lnTo>
                <a:lnTo>
                  <a:pt x="2276216" y="2305322"/>
                </a:lnTo>
                <a:lnTo>
                  <a:pt x="2276216" y="2286000"/>
                </a:lnTo>
                <a:lnTo>
                  <a:pt x="2286651" y="2276120"/>
                </a:lnTo>
                <a:close/>
              </a:path>
              <a:path w="2448559" h="2315210">
                <a:moveTo>
                  <a:pt x="115184" y="9143"/>
                </a:moveTo>
                <a:lnTo>
                  <a:pt x="95372" y="7619"/>
                </a:lnTo>
                <a:lnTo>
                  <a:pt x="105514" y="18305"/>
                </a:lnTo>
                <a:lnTo>
                  <a:pt x="115184" y="9143"/>
                </a:lnTo>
                <a:close/>
              </a:path>
              <a:path w="2448559" h="2315210">
                <a:moveTo>
                  <a:pt x="105514" y="18305"/>
                </a:moveTo>
                <a:lnTo>
                  <a:pt x="95372" y="7619"/>
                </a:lnTo>
                <a:lnTo>
                  <a:pt x="95372" y="27913"/>
                </a:lnTo>
                <a:lnTo>
                  <a:pt x="105514" y="18305"/>
                </a:lnTo>
                <a:close/>
              </a:path>
              <a:path w="2448559" h="2315210">
                <a:moveTo>
                  <a:pt x="115184" y="28493"/>
                </a:moveTo>
                <a:lnTo>
                  <a:pt x="115184" y="9143"/>
                </a:lnTo>
                <a:lnTo>
                  <a:pt x="105514" y="18305"/>
                </a:lnTo>
                <a:lnTo>
                  <a:pt x="115184" y="28493"/>
                </a:lnTo>
                <a:close/>
              </a:path>
              <a:path w="2448559" h="2315210">
                <a:moveTo>
                  <a:pt x="2448428" y="2161032"/>
                </a:moveTo>
                <a:lnTo>
                  <a:pt x="397304" y="0"/>
                </a:lnTo>
                <a:lnTo>
                  <a:pt x="359578" y="0"/>
                </a:lnTo>
                <a:lnTo>
                  <a:pt x="2408769" y="2160498"/>
                </a:lnTo>
                <a:lnTo>
                  <a:pt x="2419472" y="2150364"/>
                </a:lnTo>
                <a:lnTo>
                  <a:pt x="2419472" y="2188364"/>
                </a:lnTo>
                <a:lnTo>
                  <a:pt x="2448428" y="2161032"/>
                </a:lnTo>
                <a:close/>
              </a:path>
              <a:path w="2448559" h="2315210">
                <a:moveTo>
                  <a:pt x="2296028" y="2286000"/>
                </a:moveTo>
                <a:lnTo>
                  <a:pt x="2286651" y="2276120"/>
                </a:lnTo>
                <a:lnTo>
                  <a:pt x="2276216" y="2286000"/>
                </a:lnTo>
                <a:lnTo>
                  <a:pt x="2296028" y="2286000"/>
                </a:lnTo>
                <a:close/>
              </a:path>
              <a:path w="2448559" h="2315210">
                <a:moveTo>
                  <a:pt x="2296028" y="2304886"/>
                </a:moveTo>
                <a:lnTo>
                  <a:pt x="2296028" y="2286000"/>
                </a:lnTo>
                <a:lnTo>
                  <a:pt x="2276216" y="2286000"/>
                </a:lnTo>
                <a:lnTo>
                  <a:pt x="2276216" y="2305322"/>
                </a:lnTo>
                <a:lnTo>
                  <a:pt x="2285360" y="2314956"/>
                </a:lnTo>
                <a:lnTo>
                  <a:pt x="2296028" y="2304886"/>
                </a:lnTo>
                <a:close/>
              </a:path>
              <a:path w="2448559" h="2315210">
                <a:moveTo>
                  <a:pt x="2419472" y="2188364"/>
                </a:moveTo>
                <a:lnTo>
                  <a:pt x="2419472" y="2150364"/>
                </a:lnTo>
                <a:lnTo>
                  <a:pt x="2417948" y="2170176"/>
                </a:lnTo>
                <a:lnTo>
                  <a:pt x="2408769" y="2160498"/>
                </a:lnTo>
                <a:lnTo>
                  <a:pt x="2286651" y="2276120"/>
                </a:lnTo>
                <a:lnTo>
                  <a:pt x="2296028" y="2286000"/>
                </a:lnTo>
                <a:lnTo>
                  <a:pt x="2296028" y="2304886"/>
                </a:lnTo>
                <a:lnTo>
                  <a:pt x="2419472" y="2188364"/>
                </a:lnTo>
                <a:close/>
              </a:path>
              <a:path w="2448559" h="2315210">
                <a:moveTo>
                  <a:pt x="2419472" y="2150364"/>
                </a:moveTo>
                <a:lnTo>
                  <a:pt x="2408769" y="2160498"/>
                </a:lnTo>
                <a:lnTo>
                  <a:pt x="2417948" y="2170176"/>
                </a:lnTo>
                <a:lnTo>
                  <a:pt x="2419472" y="215036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2497836" y="5035296"/>
            <a:ext cx="86995" cy="1262380"/>
          </a:xfrm>
          <a:custGeom>
            <a:avLst/>
            <a:gdLst/>
            <a:ahLst/>
            <a:cxnLst/>
            <a:rect l="l" t="t" r="r" b="b"/>
            <a:pathLst>
              <a:path w="86994" h="1262379">
                <a:moveTo>
                  <a:pt x="86868" y="1175004"/>
                </a:moveTo>
                <a:lnTo>
                  <a:pt x="86868" y="0"/>
                </a:lnTo>
                <a:lnTo>
                  <a:pt x="11981" y="0"/>
                </a:lnTo>
                <a:lnTo>
                  <a:pt x="0" y="12192"/>
                </a:lnTo>
                <a:lnTo>
                  <a:pt x="0" y="1261872"/>
                </a:lnTo>
                <a:lnTo>
                  <a:pt x="86868" y="1175004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4192" y="5041392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5625" y="0"/>
                </a:lnTo>
              </a:path>
            </a:pathLst>
          </a:custGeom>
          <a:ln w="12192">
            <a:solidFill>
              <a:srgbClr val="7199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760476" y="5035296"/>
            <a:ext cx="1838325" cy="1277620"/>
          </a:xfrm>
          <a:custGeom>
            <a:avLst/>
            <a:gdLst/>
            <a:ahLst/>
            <a:cxnLst/>
            <a:rect l="l" t="t" r="r" b="b"/>
            <a:pathLst>
              <a:path w="1838325" h="1277620">
                <a:moveTo>
                  <a:pt x="28956" y="1277112"/>
                </a:moveTo>
                <a:lnTo>
                  <a:pt x="28956" y="1261872"/>
                </a:lnTo>
                <a:lnTo>
                  <a:pt x="13716" y="1248156"/>
                </a:lnTo>
                <a:lnTo>
                  <a:pt x="1371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277112"/>
                </a:lnTo>
                <a:lnTo>
                  <a:pt x="28956" y="1277112"/>
                </a:lnTo>
                <a:close/>
              </a:path>
              <a:path w="1838325" h="1277620">
                <a:moveTo>
                  <a:pt x="28956" y="1248156"/>
                </a:moveTo>
                <a:lnTo>
                  <a:pt x="28956" y="25908"/>
                </a:lnTo>
                <a:lnTo>
                  <a:pt x="13716" y="25908"/>
                </a:lnTo>
                <a:lnTo>
                  <a:pt x="13716" y="1248156"/>
                </a:lnTo>
                <a:lnTo>
                  <a:pt x="28956" y="1248156"/>
                </a:lnTo>
                <a:close/>
              </a:path>
              <a:path w="1838325" h="1277620">
                <a:moveTo>
                  <a:pt x="1731264" y="1248156"/>
                </a:moveTo>
                <a:lnTo>
                  <a:pt x="13716" y="1248156"/>
                </a:lnTo>
                <a:lnTo>
                  <a:pt x="28956" y="1261872"/>
                </a:lnTo>
                <a:lnTo>
                  <a:pt x="28956" y="1277112"/>
                </a:lnTo>
                <a:lnTo>
                  <a:pt x="1722120" y="1277112"/>
                </a:lnTo>
                <a:lnTo>
                  <a:pt x="1722120" y="1261872"/>
                </a:lnTo>
                <a:lnTo>
                  <a:pt x="1726692" y="1261872"/>
                </a:lnTo>
                <a:lnTo>
                  <a:pt x="1726692" y="1252728"/>
                </a:lnTo>
                <a:lnTo>
                  <a:pt x="1731264" y="1248156"/>
                </a:lnTo>
                <a:close/>
              </a:path>
              <a:path w="1838325" h="1277620">
                <a:moveTo>
                  <a:pt x="28956" y="16764"/>
                </a:moveTo>
                <a:lnTo>
                  <a:pt x="28956" y="12192"/>
                </a:lnTo>
                <a:lnTo>
                  <a:pt x="24384" y="21336"/>
                </a:lnTo>
                <a:lnTo>
                  <a:pt x="28956" y="16764"/>
                </a:lnTo>
                <a:close/>
              </a:path>
              <a:path w="1838325" h="1277620">
                <a:moveTo>
                  <a:pt x="1728242" y="0"/>
                </a:moveTo>
                <a:lnTo>
                  <a:pt x="45720" y="0"/>
                </a:lnTo>
                <a:lnTo>
                  <a:pt x="28956" y="16764"/>
                </a:lnTo>
                <a:lnTo>
                  <a:pt x="28956" y="25908"/>
                </a:lnTo>
                <a:lnTo>
                  <a:pt x="1722120" y="25908"/>
                </a:lnTo>
                <a:lnTo>
                  <a:pt x="1722120" y="12192"/>
                </a:lnTo>
                <a:lnTo>
                  <a:pt x="1726692" y="12192"/>
                </a:lnTo>
                <a:lnTo>
                  <a:pt x="1726692" y="1524"/>
                </a:lnTo>
                <a:lnTo>
                  <a:pt x="1728242" y="0"/>
                </a:lnTo>
                <a:close/>
              </a:path>
              <a:path w="1838325" h="1277620">
                <a:moveTo>
                  <a:pt x="1751076" y="1228344"/>
                </a:moveTo>
                <a:lnTo>
                  <a:pt x="1751076" y="16914"/>
                </a:lnTo>
                <a:lnTo>
                  <a:pt x="1741932" y="25908"/>
                </a:lnTo>
                <a:lnTo>
                  <a:pt x="1722120" y="25908"/>
                </a:lnTo>
                <a:lnTo>
                  <a:pt x="1722120" y="1248156"/>
                </a:lnTo>
                <a:lnTo>
                  <a:pt x="1731264" y="1248156"/>
                </a:lnTo>
                <a:lnTo>
                  <a:pt x="1751076" y="1228344"/>
                </a:lnTo>
                <a:close/>
              </a:path>
              <a:path w="1838325" h="1277620">
                <a:moveTo>
                  <a:pt x="1751076" y="1267968"/>
                </a:moveTo>
                <a:lnTo>
                  <a:pt x="1751076" y="1261872"/>
                </a:lnTo>
                <a:lnTo>
                  <a:pt x="1722120" y="1261872"/>
                </a:lnTo>
                <a:lnTo>
                  <a:pt x="1722120" y="1277112"/>
                </a:lnTo>
                <a:lnTo>
                  <a:pt x="1741932" y="1277112"/>
                </a:lnTo>
                <a:lnTo>
                  <a:pt x="1751076" y="1267968"/>
                </a:lnTo>
                <a:close/>
              </a:path>
              <a:path w="1838325" h="1277620">
                <a:moveTo>
                  <a:pt x="1768271" y="0"/>
                </a:moveTo>
                <a:lnTo>
                  <a:pt x="1732026" y="0"/>
                </a:lnTo>
                <a:lnTo>
                  <a:pt x="1726692" y="1524"/>
                </a:lnTo>
                <a:lnTo>
                  <a:pt x="1726692" y="12192"/>
                </a:lnTo>
                <a:lnTo>
                  <a:pt x="1751076" y="12192"/>
                </a:lnTo>
                <a:lnTo>
                  <a:pt x="1751076" y="16914"/>
                </a:lnTo>
                <a:lnTo>
                  <a:pt x="1768271" y="0"/>
                </a:lnTo>
                <a:close/>
              </a:path>
              <a:path w="1838325" h="1277620">
                <a:moveTo>
                  <a:pt x="1737360" y="1248156"/>
                </a:moveTo>
                <a:lnTo>
                  <a:pt x="1731264" y="1248156"/>
                </a:lnTo>
                <a:lnTo>
                  <a:pt x="1726692" y="1252728"/>
                </a:lnTo>
                <a:lnTo>
                  <a:pt x="1737360" y="1248156"/>
                </a:lnTo>
                <a:close/>
              </a:path>
              <a:path w="1838325" h="1277620">
                <a:moveTo>
                  <a:pt x="1737360" y="1261872"/>
                </a:moveTo>
                <a:lnTo>
                  <a:pt x="1737360" y="1248156"/>
                </a:lnTo>
                <a:lnTo>
                  <a:pt x="1726692" y="1252728"/>
                </a:lnTo>
                <a:lnTo>
                  <a:pt x="1726692" y="1261872"/>
                </a:lnTo>
                <a:lnTo>
                  <a:pt x="1737360" y="1261872"/>
                </a:lnTo>
                <a:close/>
              </a:path>
              <a:path w="1838325" h="1277620">
                <a:moveTo>
                  <a:pt x="1815084" y="1164336"/>
                </a:moveTo>
                <a:lnTo>
                  <a:pt x="1731264" y="1248156"/>
                </a:lnTo>
                <a:lnTo>
                  <a:pt x="1737360" y="1248156"/>
                </a:lnTo>
                <a:lnTo>
                  <a:pt x="1737360" y="1261872"/>
                </a:lnTo>
                <a:lnTo>
                  <a:pt x="1751076" y="1261872"/>
                </a:lnTo>
                <a:lnTo>
                  <a:pt x="1751076" y="1267968"/>
                </a:lnTo>
                <a:lnTo>
                  <a:pt x="1810512" y="1208532"/>
                </a:lnTo>
                <a:lnTo>
                  <a:pt x="1810512" y="1175004"/>
                </a:lnTo>
                <a:lnTo>
                  <a:pt x="1815084" y="1164336"/>
                </a:lnTo>
                <a:close/>
              </a:path>
              <a:path w="1838325" h="1277620">
                <a:moveTo>
                  <a:pt x="1837944" y="1181100"/>
                </a:moveTo>
                <a:lnTo>
                  <a:pt x="1837944" y="0"/>
                </a:lnTo>
                <a:lnTo>
                  <a:pt x="1810512" y="0"/>
                </a:lnTo>
                <a:lnTo>
                  <a:pt x="1810512" y="1168908"/>
                </a:lnTo>
                <a:lnTo>
                  <a:pt x="1815084" y="1164336"/>
                </a:lnTo>
                <a:lnTo>
                  <a:pt x="1815084" y="1203960"/>
                </a:lnTo>
                <a:lnTo>
                  <a:pt x="1837944" y="1181100"/>
                </a:lnTo>
                <a:close/>
              </a:path>
              <a:path w="1838325" h="1277620">
                <a:moveTo>
                  <a:pt x="1815084" y="1203960"/>
                </a:moveTo>
                <a:lnTo>
                  <a:pt x="1815084" y="1164336"/>
                </a:lnTo>
                <a:lnTo>
                  <a:pt x="1810512" y="1175004"/>
                </a:lnTo>
                <a:lnTo>
                  <a:pt x="1810512" y="1208532"/>
                </a:lnTo>
                <a:lnTo>
                  <a:pt x="1815084" y="120396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774192" y="5047488"/>
            <a:ext cx="1724025" cy="124968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116205" rIns="0" bIns="0" rtlCol="0">
            <a:spAutoFit/>
          </a:bodyPr>
          <a:lstStyle/>
          <a:p>
            <a:pPr marL="408305" marR="314960" indent="635" algn="ctr">
              <a:lnSpc>
                <a:spcPct val="100000"/>
              </a:lnSpc>
              <a:spcBef>
                <a:spcPts val="915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Número  de    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art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650" dirty="0">
              <a:latin typeface="Arial"/>
              <a:cs typeface="Arial"/>
            </a:endParaRPr>
          </a:p>
          <a:p>
            <a:pPr marL="431165" marR="338455" algn="ctr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(átomos,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íons,  moléculas)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896856" y="5035296"/>
            <a:ext cx="86995" cy="1262380"/>
          </a:xfrm>
          <a:custGeom>
            <a:avLst/>
            <a:gdLst/>
            <a:ahLst/>
            <a:cxnLst/>
            <a:rect l="l" t="t" r="r" b="b"/>
            <a:pathLst>
              <a:path w="86995" h="1262379">
                <a:moveTo>
                  <a:pt x="86868" y="1175004"/>
                </a:moveTo>
                <a:lnTo>
                  <a:pt x="86868" y="0"/>
                </a:lnTo>
                <a:lnTo>
                  <a:pt x="11981" y="0"/>
                </a:lnTo>
                <a:lnTo>
                  <a:pt x="0" y="12192"/>
                </a:lnTo>
                <a:lnTo>
                  <a:pt x="0" y="1261872"/>
                </a:lnTo>
                <a:lnTo>
                  <a:pt x="86868" y="1175004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8173211" y="5041392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25" y="0"/>
                </a:lnTo>
              </a:path>
            </a:pathLst>
          </a:custGeom>
          <a:ln w="12192">
            <a:solidFill>
              <a:srgbClr val="7199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8159496" y="5035296"/>
            <a:ext cx="1839595" cy="1277620"/>
          </a:xfrm>
          <a:custGeom>
            <a:avLst/>
            <a:gdLst/>
            <a:ahLst/>
            <a:cxnLst/>
            <a:rect l="l" t="t" r="r" b="b"/>
            <a:pathLst>
              <a:path w="1839595" h="1277620">
                <a:moveTo>
                  <a:pt x="28956" y="1277112"/>
                </a:moveTo>
                <a:lnTo>
                  <a:pt x="28956" y="1261872"/>
                </a:lnTo>
                <a:lnTo>
                  <a:pt x="13716" y="1248156"/>
                </a:lnTo>
                <a:lnTo>
                  <a:pt x="1371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277112"/>
                </a:lnTo>
                <a:lnTo>
                  <a:pt x="28956" y="1277112"/>
                </a:lnTo>
                <a:close/>
              </a:path>
              <a:path w="1839595" h="1277620">
                <a:moveTo>
                  <a:pt x="28956" y="1248156"/>
                </a:moveTo>
                <a:lnTo>
                  <a:pt x="28956" y="25908"/>
                </a:lnTo>
                <a:lnTo>
                  <a:pt x="13716" y="25908"/>
                </a:lnTo>
                <a:lnTo>
                  <a:pt x="13716" y="1248156"/>
                </a:lnTo>
                <a:lnTo>
                  <a:pt x="28956" y="1248156"/>
                </a:lnTo>
                <a:close/>
              </a:path>
              <a:path w="1839595" h="1277620">
                <a:moveTo>
                  <a:pt x="1731264" y="1248156"/>
                </a:moveTo>
                <a:lnTo>
                  <a:pt x="13716" y="1248156"/>
                </a:lnTo>
                <a:lnTo>
                  <a:pt x="28956" y="1261872"/>
                </a:lnTo>
                <a:lnTo>
                  <a:pt x="28956" y="1277112"/>
                </a:lnTo>
                <a:lnTo>
                  <a:pt x="1723644" y="1277112"/>
                </a:lnTo>
                <a:lnTo>
                  <a:pt x="1723644" y="1261872"/>
                </a:lnTo>
                <a:lnTo>
                  <a:pt x="1726692" y="1261872"/>
                </a:lnTo>
                <a:lnTo>
                  <a:pt x="1726692" y="1252728"/>
                </a:lnTo>
                <a:lnTo>
                  <a:pt x="1731264" y="1248156"/>
                </a:lnTo>
                <a:close/>
              </a:path>
              <a:path w="1839595" h="1277620">
                <a:moveTo>
                  <a:pt x="28956" y="16842"/>
                </a:moveTo>
                <a:lnTo>
                  <a:pt x="28956" y="12192"/>
                </a:lnTo>
                <a:lnTo>
                  <a:pt x="24384" y="21336"/>
                </a:lnTo>
                <a:lnTo>
                  <a:pt x="28956" y="16842"/>
                </a:lnTo>
                <a:close/>
              </a:path>
              <a:path w="1839595" h="1277620">
                <a:moveTo>
                  <a:pt x="1728242" y="0"/>
                </a:moveTo>
                <a:lnTo>
                  <a:pt x="46094" y="0"/>
                </a:lnTo>
                <a:lnTo>
                  <a:pt x="28956" y="16842"/>
                </a:lnTo>
                <a:lnTo>
                  <a:pt x="28956" y="25908"/>
                </a:lnTo>
                <a:lnTo>
                  <a:pt x="1723644" y="25908"/>
                </a:lnTo>
                <a:lnTo>
                  <a:pt x="1723644" y="12192"/>
                </a:lnTo>
                <a:lnTo>
                  <a:pt x="1726692" y="12192"/>
                </a:lnTo>
                <a:lnTo>
                  <a:pt x="1726692" y="1524"/>
                </a:lnTo>
                <a:lnTo>
                  <a:pt x="1728242" y="0"/>
                </a:lnTo>
                <a:close/>
              </a:path>
              <a:path w="1839595" h="1277620">
                <a:moveTo>
                  <a:pt x="1751076" y="1228344"/>
                </a:moveTo>
                <a:lnTo>
                  <a:pt x="1751076" y="18288"/>
                </a:lnTo>
                <a:lnTo>
                  <a:pt x="1743456" y="25908"/>
                </a:lnTo>
                <a:lnTo>
                  <a:pt x="1723644" y="25908"/>
                </a:lnTo>
                <a:lnTo>
                  <a:pt x="1723644" y="1248156"/>
                </a:lnTo>
                <a:lnTo>
                  <a:pt x="1731264" y="1248156"/>
                </a:lnTo>
                <a:lnTo>
                  <a:pt x="1751076" y="1228344"/>
                </a:lnTo>
                <a:close/>
              </a:path>
              <a:path w="1839595" h="1277620">
                <a:moveTo>
                  <a:pt x="1751076" y="1269492"/>
                </a:moveTo>
                <a:lnTo>
                  <a:pt x="1751076" y="1261872"/>
                </a:lnTo>
                <a:lnTo>
                  <a:pt x="1723644" y="1261872"/>
                </a:lnTo>
                <a:lnTo>
                  <a:pt x="1723644" y="1277112"/>
                </a:lnTo>
                <a:lnTo>
                  <a:pt x="1743456" y="1277112"/>
                </a:lnTo>
                <a:lnTo>
                  <a:pt x="1751076" y="1269492"/>
                </a:lnTo>
                <a:close/>
              </a:path>
              <a:path w="1839595" h="1277620">
                <a:moveTo>
                  <a:pt x="1769364" y="0"/>
                </a:moveTo>
                <a:lnTo>
                  <a:pt x="1732026" y="0"/>
                </a:lnTo>
                <a:lnTo>
                  <a:pt x="1726692" y="1524"/>
                </a:lnTo>
                <a:lnTo>
                  <a:pt x="1726692" y="12192"/>
                </a:lnTo>
                <a:lnTo>
                  <a:pt x="1751076" y="12192"/>
                </a:lnTo>
                <a:lnTo>
                  <a:pt x="1751076" y="18288"/>
                </a:lnTo>
                <a:lnTo>
                  <a:pt x="1769364" y="0"/>
                </a:lnTo>
                <a:close/>
              </a:path>
              <a:path w="1839595" h="1277620">
                <a:moveTo>
                  <a:pt x="1737360" y="1248156"/>
                </a:moveTo>
                <a:lnTo>
                  <a:pt x="1731264" y="1248156"/>
                </a:lnTo>
                <a:lnTo>
                  <a:pt x="1726692" y="1252728"/>
                </a:lnTo>
                <a:lnTo>
                  <a:pt x="1737360" y="1248156"/>
                </a:lnTo>
                <a:close/>
              </a:path>
              <a:path w="1839595" h="1277620">
                <a:moveTo>
                  <a:pt x="1737360" y="1261872"/>
                </a:moveTo>
                <a:lnTo>
                  <a:pt x="1737360" y="1248156"/>
                </a:lnTo>
                <a:lnTo>
                  <a:pt x="1726692" y="1252728"/>
                </a:lnTo>
                <a:lnTo>
                  <a:pt x="1726692" y="1261872"/>
                </a:lnTo>
                <a:lnTo>
                  <a:pt x="1737360" y="1261872"/>
                </a:lnTo>
                <a:close/>
              </a:path>
              <a:path w="1839595" h="1277620">
                <a:moveTo>
                  <a:pt x="1815084" y="1164336"/>
                </a:moveTo>
                <a:lnTo>
                  <a:pt x="1731264" y="1248156"/>
                </a:lnTo>
                <a:lnTo>
                  <a:pt x="1737360" y="1248156"/>
                </a:lnTo>
                <a:lnTo>
                  <a:pt x="1737360" y="1261872"/>
                </a:lnTo>
                <a:lnTo>
                  <a:pt x="1751076" y="1261872"/>
                </a:lnTo>
                <a:lnTo>
                  <a:pt x="1751076" y="1269492"/>
                </a:lnTo>
                <a:lnTo>
                  <a:pt x="1810512" y="1210056"/>
                </a:lnTo>
                <a:lnTo>
                  <a:pt x="1810512" y="1175004"/>
                </a:lnTo>
                <a:lnTo>
                  <a:pt x="1815084" y="1164336"/>
                </a:lnTo>
                <a:close/>
              </a:path>
              <a:path w="1839595" h="1277620">
                <a:moveTo>
                  <a:pt x="1839468" y="1181100"/>
                </a:moveTo>
                <a:lnTo>
                  <a:pt x="1839468" y="0"/>
                </a:lnTo>
                <a:lnTo>
                  <a:pt x="1810512" y="0"/>
                </a:lnTo>
                <a:lnTo>
                  <a:pt x="1810512" y="1168908"/>
                </a:lnTo>
                <a:lnTo>
                  <a:pt x="1815084" y="1164336"/>
                </a:lnTo>
                <a:lnTo>
                  <a:pt x="1815084" y="1205484"/>
                </a:lnTo>
                <a:lnTo>
                  <a:pt x="1839468" y="1181100"/>
                </a:lnTo>
                <a:close/>
              </a:path>
              <a:path w="1839595" h="1277620">
                <a:moveTo>
                  <a:pt x="1815084" y="1205484"/>
                </a:moveTo>
                <a:lnTo>
                  <a:pt x="1815084" y="1164336"/>
                </a:lnTo>
                <a:lnTo>
                  <a:pt x="1810512" y="1175004"/>
                </a:lnTo>
                <a:lnTo>
                  <a:pt x="1810512" y="1210056"/>
                </a:lnTo>
                <a:lnTo>
                  <a:pt x="1815084" y="120548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8173211" y="5047488"/>
            <a:ext cx="1724025" cy="124968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114935" rIns="0" bIns="0" rtlCol="0">
            <a:spAutoFit/>
          </a:bodyPr>
          <a:lstStyle/>
          <a:p>
            <a:pPr marL="435609" marR="342900" algn="ctr">
              <a:lnSpc>
                <a:spcPct val="101499"/>
              </a:lnSpc>
              <a:spcBef>
                <a:spcPts val="905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Massa  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em  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amas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900172" y="5035296"/>
            <a:ext cx="4643755" cy="711835"/>
          </a:xfrm>
          <a:custGeom>
            <a:avLst/>
            <a:gdLst/>
            <a:ahLst/>
            <a:cxnLst/>
            <a:rect l="l" t="t" r="r" b="b"/>
            <a:pathLst>
              <a:path w="4643755" h="711835">
                <a:moveTo>
                  <a:pt x="4643628" y="0"/>
                </a:moveTo>
                <a:lnTo>
                  <a:pt x="0" y="0"/>
                </a:lnTo>
                <a:lnTo>
                  <a:pt x="0" y="711708"/>
                </a:lnTo>
                <a:lnTo>
                  <a:pt x="4643628" y="711708"/>
                </a:lnTo>
                <a:lnTo>
                  <a:pt x="46436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3481830" y="4912866"/>
            <a:ext cx="13849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006FC0"/>
                </a:solidFill>
                <a:latin typeface="Arial"/>
                <a:cs typeface="Arial"/>
              </a:rPr>
              <a:t>Multiplica</a:t>
            </a:r>
            <a:r>
              <a:rPr sz="165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50" b="1" spc="-5" dirty="0">
                <a:solidFill>
                  <a:srgbClr val="006FC0"/>
                </a:solidFill>
                <a:latin typeface="Arial"/>
                <a:cs typeface="Arial"/>
              </a:rPr>
              <a:t>por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70424" y="4912866"/>
            <a:ext cx="21501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490" algn="l"/>
                <a:tab pos="2136775" algn="l"/>
              </a:tabLst>
            </a:pPr>
            <a:r>
              <a:rPr sz="1650" u="heavy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b="1" u="heavy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massa</a:t>
            </a:r>
            <a:r>
              <a:rPr sz="1650" b="1" u="heavy" spc="-90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 </a:t>
            </a:r>
            <a:r>
              <a:rPr sz="1650" b="1" u="heavy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molar	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29857" y="5164325"/>
            <a:ext cx="21158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6FC0"/>
                </a:solidFill>
                <a:latin typeface="Arial"/>
                <a:cs typeface="Arial"/>
              </a:rPr>
              <a:t>número de</a:t>
            </a:r>
            <a:r>
              <a:rPr sz="1650" b="1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50" b="1" spc="-15" dirty="0">
                <a:solidFill>
                  <a:srgbClr val="006FC0"/>
                </a:solidFill>
                <a:latin typeface="Arial"/>
                <a:cs typeface="Arial"/>
              </a:rPr>
              <a:t>Avogrado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36392" y="5510784"/>
            <a:ext cx="4486910" cy="393700"/>
          </a:xfrm>
          <a:custGeom>
            <a:avLst/>
            <a:gdLst/>
            <a:ahLst/>
            <a:cxnLst/>
            <a:rect l="l" t="t" r="r" b="b"/>
            <a:pathLst>
              <a:path w="4486909" h="393700">
                <a:moveTo>
                  <a:pt x="4088892" y="295656"/>
                </a:moveTo>
                <a:lnTo>
                  <a:pt x="4088892" y="97536"/>
                </a:lnTo>
                <a:lnTo>
                  <a:pt x="0" y="97536"/>
                </a:lnTo>
                <a:lnTo>
                  <a:pt x="0" y="295656"/>
                </a:lnTo>
                <a:lnTo>
                  <a:pt x="4088892" y="295656"/>
                </a:lnTo>
                <a:close/>
              </a:path>
              <a:path w="4486909" h="393700">
                <a:moveTo>
                  <a:pt x="4486656" y="196596"/>
                </a:moveTo>
                <a:lnTo>
                  <a:pt x="4088892" y="0"/>
                </a:lnTo>
                <a:lnTo>
                  <a:pt x="4088892" y="393192"/>
                </a:lnTo>
                <a:lnTo>
                  <a:pt x="4486656" y="1965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122676" y="5487924"/>
            <a:ext cx="4532630" cy="439420"/>
          </a:xfrm>
          <a:custGeom>
            <a:avLst/>
            <a:gdLst/>
            <a:ahLst/>
            <a:cxnLst/>
            <a:rect l="l" t="t" r="r" b="b"/>
            <a:pathLst>
              <a:path w="4532630" h="439420">
                <a:moveTo>
                  <a:pt x="4102608" y="106680"/>
                </a:moveTo>
                <a:lnTo>
                  <a:pt x="0" y="106680"/>
                </a:lnTo>
                <a:lnTo>
                  <a:pt x="0" y="332232"/>
                </a:lnTo>
                <a:lnTo>
                  <a:pt x="13716" y="332232"/>
                </a:lnTo>
                <a:lnTo>
                  <a:pt x="13716" y="135636"/>
                </a:lnTo>
                <a:lnTo>
                  <a:pt x="27432" y="120396"/>
                </a:lnTo>
                <a:lnTo>
                  <a:pt x="27432" y="135636"/>
                </a:lnTo>
                <a:lnTo>
                  <a:pt x="4088892" y="135636"/>
                </a:lnTo>
                <a:lnTo>
                  <a:pt x="4088892" y="120396"/>
                </a:lnTo>
                <a:lnTo>
                  <a:pt x="4102608" y="106680"/>
                </a:lnTo>
                <a:close/>
              </a:path>
              <a:path w="4532630" h="439420">
                <a:moveTo>
                  <a:pt x="27432" y="135636"/>
                </a:moveTo>
                <a:lnTo>
                  <a:pt x="27432" y="120396"/>
                </a:lnTo>
                <a:lnTo>
                  <a:pt x="13716" y="135636"/>
                </a:lnTo>
                <a:lnTo>
                  <a:pt x="27432" y="135636"/>
                </a:lnTo>
                <a:close/>
              </a:path>
              <a:path w="4532630" h="439420">
                <a:moveTo>
                  <a:pt x="27432" y="303276"/>
                </a:moveTo>
                <a:lnTo>
                  <a:pt x="27432" y="135636"/>
                </a:lnTo>
                <a:lnTo>
                  <a:pt x="13716" y="135636"/>
                </a:lnTo>
                <a:lnTo>
                  <a:pt x="13716" y="303276"/>
                </a:lnTo>
                <a:lnTo>
                  <a:pt x="27432" y="303276"/>
                </a:lnTo>
                <a:close/>
              </a:path>
              <a:path w="4532630" h="439420">
                <a:moveTo>
                  <a:pt x="4116324" y="394067"/>
                </a:moveTo>
                <a:lnTo>
                  <a:pt x="4116324" y="303276"/>
                </a:lnTo>
                <a:lnTo>
                  <a:pt x="13716" y="303276"/>
                </a:lnTo>
                <a:lnTo>
                  <a:pt x="27432" y="318516"/>
                </a:lnTo>
                <a:lnTo>
                  <a:pt x="27432" y="332232"/>
                </a:lnTo>
                <a:lnTo>
                  <a:pt x="4088892" y="332232"/>
                </a:lnTo>
                <a:lnTo>
                  <a:pt x="4088892" y="318516"/>
                </a:lnTo>
                <a:lnTo>
                  <a:pt x="4102608" y="332232"/>
                </a:lnTo>
                <a:lnTo>
                  <a:pt x="4102608" y="400847"/>
                </a:lnTo>
                <a:lnTo>
                  <a:pt x="4116324" y="394067"/>
                </a:lnTo>
                <a:close/>
              </a:path>
              <a:path w="4532630" h="439420">
                <a:moveTo>
                  <a:pt x="27432" y="332232"/>
                </a:moveTo>
                <a:lnTo>
                  <a:pt x="27432" y="318516"/>
                </a:lnTo>
                <a:lnTo>
                  <a:pt x="13716" y="303276"/>
                </a:lnTo>
                <a:lnTo>
                  <a:pt x="13716" y="332232"/>
                </a:lnTo>
                <a:lnTo>
                  <a:pt x="27432" y="332232"/>
                </a:lnTo>
                <a:close/>
              </a:path>
              <a:path w="4532630" h="439420">
                <a:moveTo>
                  <a:pt x="4532376" y="219456"/>
                </a:moveTo>
                <a:lnTo>
                  <a:pt x="4088892" y="0"/>
                </a:lnTo>
                <a:lnTo>
                  <a:pt x="4088892" y="106680"/>
                </a:lnTo>
                <a:lnTo>
                  <a:pt x="4096512" y="106680"/>
                </a:lnTo>
                <a:lnTo>
                  <a:pt x="4096512" y="35052"/>
                </a:lnTo>
                <a:lnTo>
                  <a:pt x="4116324" y="22860"/>
                </a:lnTo>
                <a:lnTo>
                  <a:pt x="4116324" y="44844"/>
                </a:lnTo>
                <a:lnTo>
                  <a:pt x="4469608" y="219456"/>
                </a:lnTo>
                <a:lnTo>
                  <a:pt x="4494276" y="207264"/>
                </a:lnTo>
                <a:lnTo>
                  <a:pt x="4494276" y="238309"/>
                </a:lnTo>
                <a:lnTo>
                  <a:pt x="4532376" y="219456"/>
                </a:lnTo>
                <a:close/>
              </a:path>
              <a:path w="4532630" h="439420">
                <a:moveTo>
                  <a:pt x="4102608" y="135636"/>
                </a:moveTo>
                <a:lnTo>
                  <a:pt x="4102608" y="106680"/>
                </a:lnTo>
                <a:lnTo>
                  <a:pt x="4088892" y="120396"/>
                </a:lnTo>
                <a:lnTo>
                  <a:pt x="4088892" y="135636"/>
                </a:lnTo>
                <a:lnTo>
                  <a:pt x="4102608" y="135636"/>
                </a:lnTo>
                <a:close/>
              </a:path>
              <a:path w="4532630" h="439420">
                <a:moveTo>
                  <a:pt x="4102608" y="332232"/>
                </a:moveTo>
                <a:lnTo>
                  <a:pt x="4088892" y="318516"/>
                </a:lnTo>
                <a:lnTo>
                  <a:pt x="4088892" y="332232"/>
                </a:lnTo>
                <a:lnTo>
                  <a:pt x="4102608" y="332232"/>
                </a:lnTo>
                <a:close/>
              </a:path>
              <a:path w="4532630" h="439420">
                <a:moveTo>
                  <a:pt x="4102608" y="400847"/>
                </a:moveTo>
                <a:lnTo>
                  <a:pt x="4102608" y="332232"/>
                </a:lnTo>
                <a:lnTo>
                  <a:pt x="4088892" y="332232"/>
                </a:lnTo>
                <a:lnTo>
                  <a:pt x="4088892" y="438912"/>
                </a:lnTo>
                <a:lnTo>
                  <a:pt x="4096512" y="435141"/>
                </a:lnTo>
                <a:lnTo>
                  <a:pt x="4096512" y="403860"/>
                </a:lnTo>
                <a:lnTo>
                  <a:pt x="4102608" y="400847"/>
                </a:lnTo>
                <a:close/>
              </a:path>
              <a:path w="4532630" h="439420">
                <a:moveTo>
                  <a:pt x="4116324" y="44844"/>
                </a:moveTo>
                <a:lnTo>
                  <a:pt x="4116324" y="22860"/>
                </a:lnTo>
                <a:lnTo>
                  <a:pt x="4096512" y="35052"/>
                </a:lnTo>
                <a:lnTo>
                  <a:pt x="4116324" y="44844"/>
                </a:lnTo>
                <a:close/>
              </a:path>
              <a:path w="4532630" h="439420">
                <a:moveTo>
                  <a:pt x="4116324" y="135636"/>
                </a:moveTo>
                <a:lnTo>
                  <a:pt x="4116324" y="44844"/>
                </a:lnTo>
                <a:lnTo>
                  <a:pt x="4096512" y="35052"/>
                </a:lnTo>
                <a:lnTo>
                  <a:pt x="4096512" y="106680"/>
                </a:lnTo>
                <a:lnTo>
                  <a:pt x="4102608" y="106680"/>
                </a:lnTo>
                <a:lnTo>
                  <a:pt x="4102608" y="135636"/>
                </a:lnTo>
                <a:lnTo>
                  <a:pt x="4116324" y="135636"/>
                </a:lnTo>
                <a:close/>
              </a:path>
              <a:path w="4532630" h="439420">
                <a:moveTo>
                  <a:pt x="4494276" y="238309"/>
                </a:moveTo>
                <a:lnTo>
                  <a:pt x="4494276" y="231648"/>
                </a:lnTo>
                <a:lnTo>
                  <a:pt x="4469608" y="219456"/>
                </a:lnTo>
                <a:lnTo>
                  <a:pt x="4096512" y="403860"/>
                </a:lnTo>
                <a:lnTo>
                  <a:pt x="4116324" y="416052"/>
                </a:lnTo>
                <a:lnTo>
                  <a:pt x="4116324" y="425337"/>
                </a:lnTo>
                <a:lnTo>
                  <a:pt x="4494276" y="238309"/>
                </a:lnTo>
                <a:close/>
              </a:path>
              <a:path w="4532630" h="439420">
                <a:moveTo>
                  <a:pt x="4116324" y="425337"/>
                </a:moveTo>
                <a:lnTo>
                  <a:pt x="4116324" y="416052"/>
                </a:lnTo>
                <a:lnTo>
                  <a:pt x="4096512" y="403860"/>
                </a:lnTo>
                <a:lnTo>
                  <a:pt x="4096512" y="435141"/>
                </a:lnTo>
                <a:lnTo>
                  <a:pt x="4116324" y="425337"/>
                </a:lnTo>
                <a:close/>
              </a:path>
              <a:path w="4532630" h="439420">
                <a:moveTo>
                  <a:pt x="4494276" y="231648"/>
                </a:moveTo>
                <a:lnTo>
                  <a:pt x="4494276" y="207264"/>
                </a:lnTo>
                <a:lnTo>
                  <a:pt x="4469608" y="219456"/>
                </a:lnTo>
                <a:lnTo>
                  <a:pt x="4494276" y="23164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057144" y="6396228"/>
            <a:ext cx="4645660" cy="609600"/>
          </a:xfrm>
          <a:custGeom>
            <a:avLst/>
            <a:gdLst/>
            <a:ahLst/>
            <a:cxnLst/>
            <a:rect l="l" t="t" r="r" b="b"/>
            <a:pathLst>
              <a:path w="4645659" h="609600">
                <a:moveTo>
                  <a:pt x="0" y="0"/>
                </a:moveTo>
                <a:lnTo>
                  <a:pt x="0" y="609600"/>
                </a:lnTo>
                <a:lnTo>
                  <a:pt x="4645152" y="609600"/>
                </a:lnTo>
                <a:lnTo>
                  <a:pt x="4645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3480814" y="6426197"/>
            <a:ext cx="13722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latin typeface="Arial"/>
                <a:cs typeface="Arial"/>
              </a:rPr>
              <a:t>Multiplica</a:t>
            </a:r>
            <a:r>
              <a:rPr sz="1650" b="1" spc="-7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por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86592" y="6426197"/>
            <a:ext cx="210312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54965">
              <a:lnSpc>
                <a:spcPct val="100000"/>
              </a:lnSpc>
              <a:spcBef>
                <a:spcPts val="105"/>
              </a:spcBef>
            </a:pPr>
            <a:r>
              <a:rPr sz="16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número de</a:t>
            </a:r>
            <a:r>
              <a:rPr sz="1650" b="1" u="heavy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Avogrado </a:t>
            </a:r>
            <a:r>
              <a:rPr sz="1650" b="1" spc="-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massa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molar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36392" y="5903976"/>
            <a:ext cx="4486910" cy="393700"/>
          </a:xfrm>
          <a:custGeom>
            <a:avLst/>
            <a:gdLst/>
            <a:ahLst/>
            <a:cxnLst/>
            <a:rect l="l" t="t" r="r" b="b"/>
            <a:pathLst>
              <a:path w="4486909" h="393700">
                <a:moveTo>
                  <a:pt x="397764" y="393192"/>
                </a:moveTo>
                <a:lnTo>
                  <a:pt x="397764" y="0"/>
                </a:lnTo>
                <a:lnTo>
                  <a:pt x="0" y="196596"/>
                </a:lnTo>
                <a:lnTo>
                  <a:pt x="397764" y="393192"/>
                </a:lnTo>
                <a:close/>
              </a:path>
              <a:path w="4486909" h="393700">
                <a:moveTo>
                  <a:pt x="4486656" y="295656"/>
                </a:moveTo>
                <a:lnTo>
                  <a:pt x="4486656" y="99060"/>
                </a:lnTo>
                <a:lnTo>
                  <a:pt x="397764" y="99060"/>
                </a:lnTo>
                <a:lnTo>
                  <a:pt x="397764" y="295656"/>
                </a:lnTo>
                <a:lnTo>
                  <a:pt x="4486656" y="295656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104388" y="5881116"/>
            <a:ext cx="4532630" cy="439420"/>
          </a:xfrm>
          <a:custGeom>
            <a:avLst/>
            <a:gdLst/>
            <a:ahLst/>
            <a:cxnLst/>
            <a:rect l="l" t="t" r="r" b="b"/>
            <a:pathLst>
              <a:path w="4532630" h="439420">
                <a:moveTo>
                  <a:pt x="443484" y="108204"/>
                </a:moveTo>
                <a:lnTo>
                  <a:pt x="443484" y="0"/>
                </a:lnTo>
                <a:lnTo>
                  <a:pt x="0" y="219456"/>
                </a:lnTo>
                <a:lnTo>
                  <a:pt x="38100" y="238309"/>
                </a:lnTo>
                <a:lnTo>
                  <a:pt x="38100" y="207264"/>
                </a:lnTo>
                <a:lnTo>
                  <a:pt x="64208" y="220167"/>
                </a:lnTo>
                <a:lnTo>
                  <a:pt x="416052" y="44920"/>
                </a:lnTo>
                <a:lnTo>
                  <a:pt x="416052" y="22860"/>
                </a:lnTo>
                <a:lnTo>
                  <a:pt x="435864" y="35052"/>
                </a:lnTo>
                <a:lnTo>
                  <a:pt x="435864" y="108204"/>
                </a:lnTo>
                <a:lnTo>
                  <a:pt x="443484" y="108204"/>
                </a:lnTo>
                <a:close/>
              </a:path>
              <a:path w="4532630" h="439420">
                <a:moveTo>
                  <a:pt x="64208" y="220167"/>
                </a:moveTo>
                <a:lnTo>
                  <a:pt x="38100" y="207264"/>
                </a:lnTo>
                <a:lnTo>
                  <a:pt x="38100" y="233172"/>
                </a:lnTo>
                <a:lnTo>
                  <a:pt x="64208" y="220167"/>
                </a:lnTo>
                <a:close/>
              </a:path>
              <a:path w="4532630" h="439420">
                <a:moveTo>
                  <a:pt x="435864" y="403860"/>
                </a:moveTo>
                <a:lnTo>
                  <a:pt x="64208" y="220167"/>
                </a:lnTo>
                <a:lnTo>
                  <a:pt x="38100" y="233172"/>
                </a:lnTo>
                <a:lnTo>
                  <a:pt x="38100" y="238309"/>
                </a:lnTo>
                <a:lnTo>
                  <a:pt x="416052" y="425337"/>
                </a:lnTo>
                <a:lnTo>
                  <a:pt x="416052" y="416052"/>
                </a:lnTo>
                <a:lnTo>
                  <a:pt x="435864" y="403860"/>
                </a:lnTo>
                <a:close/>
              </a:path>
              <a:path w="4532630" h="439420">
                <a:moveTo>
                  <a:pt x="435864" y="35052"/>
                </a:moveTo>
                <a:lnTo>
                  <a:pt x="416052" y="22860"/>
                </a:lnTo>
                <a:lnTo>
                  <a:pt x="416052" y="44920"/>
                </a:lnTo>
                <a:lnTo>
                  <a:pt x="435864" y="35052"/>
                </a:lnTo>
                <a:close/>
              </a:path>
              <a:path w="4532630" h="439420">
                <a:moveTo>
                  <a:pt x="435864" y="108204"/>
                </a:moveTo>
                <a:lnTo>
                  <a:pt x="435864" y="35052"/>
                </a:lnTo>
                <a:lnTo>
                  <a:pt x="416052" y="44920"/>
                </a:lnTo>
                <a:lnTo>
                  <a:pt x="416052" y="135636"/>
                </a:lnTo>
                <a:lnTo>
                  <a:pt x="429768" y="135636"/>
                </a:lnTo>
                <a:lnTo>
                  <a:pt x="429768" y="108204"/>
                </a:lnTo>
                <a:lnTo>
                  <a:pt x="435864" y="108204"/>
                </a:lnTo>
                <a:close/>
              </a:path>
              <a:path w="4532630" h="439420">
                <a:moveTo>
                  <a:pt x="4518660" y="304800"/>
                </a:moveTo>
                <a:lnTo>
                  <a:pt x="416052" y="304800"/>
                </a:lnTo>
                <a:lnTo>
                  <a:pt x="416052" y="394067"/>
                </a:lnTo>
                <a:lnTo>
                  <a:pt x="429768" y="400847"/>
                </a:lnTo>
                <a:lnTo>
                  <a:pt x="429768" y="332232"/>
                </a:lnTo>
                <a:lnTo>
                  <a:pt x="443484" y="318516"/>
                </a:lnTo>
                <a:lnTo>
                  <a:pt x="443484" y="332232"/>
                </a:lnTo>
                <a:lnTo>
                  <a:pt x="4504944" y="332232"/>
                </a:lnTo>
                <a:lnTo>
                  <a:pt x="4504944" y="318516"/>
                </a:lnTo>
                <a:lnTo>
                  <a:pt x="4518660" y="304800"/>
                </a:lnTo>
                <a:close/>
              </a:path>
              <a:path w="4532630" h="439420">
                <a:moveTo>
                  <a:pt x="435864" y="435141"/>
                </a:moveTo>
                <a:lnTo>
                  <a:pt x="435864" y="403860"/>
                </a:lnTo>
                <a:lnTo>
                  <a:pt x="416052" y="416052"/>
                </a:lnTo>
                <a:lnTo>
                  <a:pt x="416052" y="425337"/>
                </a:lnTo>
                <a:lnTo>
                  <a:pt x="435864" y="435141"/>
                </a:lnTo>
                <a:close/>
              </a:path>
              <a:path w="4532630" h="439420">
                <a:moveTo>
                  <a:pt x="4532376" y="332232"/>
                </a:moveTo>
                <a:lnTo>
                  <a:pt x="4532376" y="108204"/>
                </a:lnTo>
                <a:lnTo>
                  <a:pt x="429768" y="108204"/>
                </a:lnTo>
                <a:lnTo>
                  <a:pt x="443484" y="121920"/>
                </a:lnTo>
                <a:lnTo>
                  <a:pt x="443484" y="135636"/>
                </a:lnTo>
                <a:lnTo>
                  <a:pt x="4504944" y="135636"/>
                </a:lnTo>
                <a:lnTo>
                  <a:pt x="4504944" y="121920"/>
                </a:lnTo>
                <a:lnTo>
                  <a:pt x="4518660" y="135636"/>
                </a:lnTo>
                <a:lnTo>
                  <a:pt x="4518660" y="332232"/>
                </a:lnTo>
                <a:lnTo>
                  <a:pt x="4532376" y="332232"/>
                </a:lnTo>
                <a:close/>
              </a:path>
              <a:path w="4532630" h="439420">
                <a:moveTo>
                  <a:pt x="443484" y="135636"/>
                </a:moveTo>
                <a:lnTo>
                  <a:pt x="443484" y="121920"/>
                </a:lnTo>
                <a:lnTo>
                  <a:pt x="429768" y="108204"/>
                </a:lnTo>
                <a:lnTo>
                  <a:pt x="429768" y="135636"/>
                </a:lnTo>
                <a:lnTo>
                  <a:pt x="443484" y="135636"/>
                </a:lnTo>
                <a:close/>
              </a:path>
              <a:path w="4532630" h="439420">
                <a:moveTo>
                  <a:pt x="443484" y="332232"/>
                </a:moveTo>
                <a:lnTo>
                  <a:pt x="443484" y="318516"/>
                </a:lnTo>
                <a:lnTo>
                  <a:pt x="429768" y="332232"/>
                </a:lnTo>
                <a:lnTo>
                  <a:pt x="443484" y="332232"/>
                </a:lnTo>
                <a:close/>
              </a:path>
              <a:path w="4532630" h="439420">
                <a:moveTo>
                  <a:pt x="443484" y="438912"/>
                </a:moveTo>
                <a:lnTo>
                  <a:pt x="443484" y="332232"/>
                </a:lnTo>
                <a:lnTo>
                  <a:pt x="429768" y="332232"/>
                </a:lnTo>
                <a:lnTo>
                  <a:pt x="429768" y="400847"/>
                </a:lnTo>
                <a:lnTo>
                  <a:pt x="435864" y="403860"/>
                </a:lnTo>
                <a:lnTo>
                  <a:pt x="435864" y="435141"/>
                </a:lnTo>
                <a:lnTo>
                  <a:pt x="443484" y="438912"/>
                </a:lnTo>
                <a:close/>
              </a:path>
              <a:path w="4532630" h="439420">
                <a:moveTo>
                  <a:pt x="4518660" y="135636"/>
                </a:moveTo>
                <a:lnTo>
                  <a:pt x="4504944" y="121920"/>
                </a:lnTo>
                <a:lnTo>
                  <a:pt x="4504944" y="135636"/>
                </a:lnTo>
                <a:lnTo>
                  <a:pt x="4518660" y="135636"/>
                </a:lnTo>
                <a:close/>
              </a:path>
              <a:path w="4532630" h="439420">
                <a:moveTo>
                  <a:pt x="4518660" y="304800"/>
                </a:moveTo>
                <a:lnTo>
                  <a:pt x="4518660" y="135636"/>
                </a:lnTo>
                <a:lnTo>
                  <a:pt x="4504944" y="135636"/>
                </a:lnTo>
                <a:lnTo>
                  <a:pt x="4504944" y="304800"/>
                </a:lnTo>
                <a:lnTo>
                  <a:pt x="4518660" y="304800"/>
                </a:lnTo>
                <a:close/>
              </a:path>
              <a:path w="4532630" h="439420">
                <a:moveTo>
                  <a:pt x="4518660" y="332232"/>
                </a:moveTo>
                <a:lnTo>
                  <a:pt x="4518660" y="304800"/>
                </a:lnTo>
                <a:lnTo>
                  <a:pt x="4504944" y="318516"/>
                </a:lnTo>
                <a:lnTo>
                  <a:pt x="4504944" y="332232"/>
                </a:lnTo>
                <a:lnTo>
                  <a:pt x="4518660" y="33223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1474" y="100075"/>
            <a:ext cx="33127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Equação</a:t>
            </a:r>
            <a:r>
              <a:rPr spc="-25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004" y="1320799"/>
            <a:ext cx="9008110" cy="4171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equação </a:t>
            </a:r>
            <a:r>
              <a:rPr sz="2050" b="1" spc="15" dirty="0">
                <a:latin typeface="Arial"/>
                <a:cs typeface="Arial"/>
              </a:rPr>
              <a:t>química </a:t>
            </a:r>
            <a:r>
              <a:rPr sz="2050" spc="20" dirty="0">
                <a:latin typeface="Arial"/>
                <a:cs typeface="Arial"/>
              </a:rPr>
              <a:t>é a </a:t>
            </a:r>
            <a:r>
              <a:rPr sz="2050" spc="15" dirty="0">
                <a:latin typeface="Arial"/>
                <a:cs typeface="Arial"/>
              </a:rPr>
              <a:t>notação abreviada para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15" dirty="0">
                <a:latin typeface="Arial"/>
                <a:cs typeface="Arial"/>
              </a:rPr>
              <a:t>Ela </a:t>
            </a:r>
            <a:r>
              <a:rPr sz="2050" spc="20" dirty="0">
                <a:latin typeface="Arial"/>
                <a:cs typeface="Arial"/>
              </a:rPr>
              <a:t>descreve </a:t>
            </a:r>
            <a:r>
              <a:rPr sz="2050" spc="15" dirty="0">
                <a:latin typeface="Arial"/>
                <a:cs typeface="Arial"/>
              </a:rPr>
              <a:t>todas </a:t>
            </a:r>
            <a:r>
              <a:rPr sz="2050" spc="20" dirty="0">
                <a:latin typeface="Arial"/>
                <a:cs typeface="Arial"/>
              </a:rPr>
              <a:t>as substâncias que </a:t>
            </a:r>
            <a:r>
              <a:rPr sz="2050" spc="25" dirty="0">
                <a:latin typeface="Arial"/>
                <a:cs typeface="Arial"/>
              </a:rPr>
              <a:t>reagem </a:t>
            </a:r>
            <a:r>
              <a:rPr sz="2050" spc="20" dirty="0">
                <a:latin typeface="Arial"/>
                <a:cs typeface="Arial"/>
              </a:rPr>
              <a:t>e todos os produtos que  se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formam.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Reagentes</a:t>
            </a:r>
            <a:r>
              <a:rPr sz="2050" spc="20" dirty="0">
                <a:latin typeface="Arial"/>
                <a:cs typeface="Arial"/>
              </a:rPr>
              <a:t>, ou matérias-primas, são </a:t>
            </a:r>
            <a:r>
              <a:rPr sz="2050" spc="15" dirty="0">
                <a:latin typeface="Arial"/>
                <a:cs typeface="Arial"/>
              </a:rPr>
              <a:t>todas </a:t>
            </a:r>
            <a:r>
              <a:rPr sz="2050" spc="25" dirty="0">
                <a:latin typeface="Arial"/>
                <a:cs typeface="Arial"/>
              </a:rPr>
              <a:t>as </a:t>
            </a:r>
            <a:r>
              <a:rPr sz="2050" spc="20" dirty="0">
                <a:latin typeface="Arial"/>
                <a:cs typeface="Arial"/>
              </a:rPr>
              <a:t>substâncias </a:t>
            </a:r>
            <a:r>
              <a:rPr sz="2050" spc="25" dirty="0">
                <a:latin typeface="Arial"/>
                <a:cs typeface="Arial"/>
              </a:rPr>
              <a:t>que passam  </a:t>
            </a:r>
            <a:r>
              <a:rPr sz="2050" spc="15" dirty="0">
                <a:latin typeface="Arial"/>
                <a:cs typeface="Arial"/>
              </a:rPr>
              <a:t>por </a:t>
            </a:r>
            <a:r>
              <a:rPr sz="2050" spc="20" dirty="0">
                <a:latin typeface="Arial"/>
                <a:cs typeface="Arial"/>
              </a:rPr>
              <a:t>mudanças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50020"/>
              </a:buClr>
              <a:buFont typeface="Wingdings"/>
              <a:buChar char=""/>
            </a:pPr>
            <a:endParaRPr sz="21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spcBef>
                <a:spcPts val="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Produtos </a:t>
            </a:r>
            <a:r>
              <a:rPr sz="2050" spc="20" dirty="0">
                <a:latin typeface="Arial"/>
                <a:cs typeface="Arial"/>
              </a:rPr>
              <a:t>são </a:t>
            </a:r>
            <a:r>
              <a:rPr sz="2050" spc="15" dirty="0">
                <a:latin typeface="Arial"/>
                <a:cs typeface="Arial"/>
              </a:rPr>
              <a:t>substâncias produzidas por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1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5292" y="6088379"/>
            <a:ext cx="6905243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120899" y="6900160"/>
            <a:ext cx="9607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eagente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0581" y="6900160"/>
            <a:ext cx="997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75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odutos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7024" y="6533388"/>
            <a:ext cx="1054735" cy="330835"/>
          </a:xfrm>
          <a:custGeom>
            <a:avLst/>
            <a:gdLst/>
            <a:ahLst/>
            <a:cxnLst/>
            <a:rect l="l" t="t" r="r" b="b"/>
            <a:pathLst>
              <a:path w="1054735" h="330834">
                <a:moveTo>
                  <a:pt x="47244" y="141732"/>
                </a:moveTo>
                <a:lnTo>
                  <a:pt x="38100" y="99060"/>
                </a:lnTo>
                <a:lnTo>
                  <a:pt x="33528" y="60960"/>
                </a:lnTo>
                <a:lnTo>
                  <a:pt x="32004" y="45720"/>
                </a:lnTo>
                <a:lnTo>
                  <a:pt x="32004" y="0"/>
                </a:lnTo>
                <a:lnTo>
                  <a:pt x="0" y="1524"/>
                </a:lnTo>
                <a:lnTo>
                  <a:pt x="0" y="33528"/>
                </a:lnTo>
                <a:lnTo>
                  <a:pt x="1524" y="48768"/>
                </a:lnTo>
                <a:lnTo>
                  <a:pt x="1524" y="62484"/>
                </a:lnTo>
                <a:lnTo>
                  <a:pt x="3048" y="77724"/>
                </a:lnTo>
                <a:lnTo>
                  <a:pt x="4572" y="89916"/>
                </a:lnTo>
                <a:lnTo>
                  <a:pt x="6096" y="103632"/>
                </a:lnTo>
                <a:lnTo>
                  <a:pt x="7620" y="114300"/>
                </a:lnTo>
                <a:lnTo>
                  <a:pt x="10668" y="124968"/>
                </a:lnTo>
                <a:lnTo>
                  <a:pt x="12192" y="135636"/>
                </a:lnTo>
                <a:lnTo>
                  <a:pt x="15240" y="144780"/>
                </a:lnTo>
                <a:lnTo>
                  <a:pt x="18288" y="152400"/>
                </a:lnTo>
                <a:lnTo>
                  <a:pt x="19812" y="156972"/>
                </a:lnTo>
                <a:lnTo>
                  <a:pt x="19812" y="158496"/>
                </a:lnTo>
                <a:lnTo>
                  <a:pt x="21336" y="158496"/>
                </a:lnTo>
                <a:lnTo>
                  <a:pt x="21336" y="160020"/>
                </a:lnTo>
                <a:lnTo>
                  <a:pt x="24384" y="163068"/>
                </a:lnTo>
                <a:lnTo>
                  <a:pt x="24384" y="164592"/>
                </a:lnTo>
                <a:lnTo>
                  <a:pt x="32004" y="172212"/>
                </a:lnTo>
                <a:lnTo>
                  <a:pt x="35052" y="172212"/>
                </a:lnTo>
                <a:lnTo>
                  <a:pt x="36576" y="173736"/>
                </a:lnTo>
                <a:lnTo>
                  <a:pt x="42672" y="173736"/>
                </a:lnTo>
                <a:lnTo>
                  <a:pt x="42672" y="141732"/>
                </a:lnTo>
                <a:lnTo>
                  <a:pt x="47244" y="141732"/>
                </a:lnTo>
                <a:close/>
              </a:path>
              <a:path w="1054735" h="330834">
                <a:moveTo>
                  <a:pt x="45415" y="142646"/>
                </a:moveTo>
                <a:lnTo>
                  <a:pt x="44196" y="141732"/>
                </a:lnTo>
                <a:lnTo>
                  <a:pt x="42672" y="141732"/>
                </a:lnTo>
                <a:lnTo>
                  <a:pt x="45415" y="142646"/>
                </a:lnTo>
                <a:close/>
              </a:path>
              <a:path w="1054735" h="330834">
                <a:moveTo>
                  <a:pt x="50292" y="173736"/>
                </a:moveTo>
                <a:lnTo>
                  <a:pt x="50292" y="146304"/>
                </a:lnTo>
                <a:lnTo>
                  <a:pt x="45415" y="142646"/>
                </a:lnTo>
                <a:lnTo>
                  <a:pt x="42672" y="141732"/>
                </a:lnTo>
                <a:lnTo>
                  <a:pt x="42672" y="173736"/>
                </a:lnTo>
                <a:lnTo>
                  <a:pt x="50292" y="173736"/>
                </a:lnTo>
                <a:close/>
              </a:path>
              <a:path w="1054735" h="330834">
                <a:moveTo>
                  <a:pt x="48768" y="144780"/>
                </a:moveTo>
                <a:lnTo>
                  <a:pt x="47244" y="141732"/>
                </a:lnTo>
                <a:lnTo>
                  <a:pt x="44196" y="141732"/>
                </a:lnTo>
                <a:lnTo>
                  <a:pt x="47244" y="143256"/>
                </a:lnTo>
                <a:lnTo>
                  <a:pt x="48768" y="144780"/>
                </a:lnTo>
                <a:close/>
              </a:path>
              <a:path w="1054735" h="330834">
                <a:moveTo>
                  <a:pt x="47244" y="143256"/>
                </a:moveTo>
                <a:lnTo>
                  <a:pt x="44196" y="141732"/>
                </a:lnTo>
                <a:lnTo>
                  <a:pt x="45415" y="142646"/>
                </a:lnTo>
                <a:lnTo>
                  <a:pt x="47244" y="143256"/>
                </a:lnTo>
                <a:close/>
              </a:path>
              <a:path w="1054735" h="330834">
                <a:moveTo>
                  <a:pt x="50292" y="146304"/>
                </a:moveTo>
                <a:lnTo>
                  <a:pt x="47244" y="143256"/>
                </a:lnTo>
                <a:lnTo>
                  <a:pt x="45415" y="142646"/>
                </a:lnTo>
                <a:lnTo>
                  <a:pt x="50292" y="146304"/>
                </a:lnTo>
                <a:close/>
              </a:path>
              <a:path w="1054735" h="330834">
                <a:moveTo>
                  <a:pt x="527304" y="168402"/>
                </a:moveTo>
                <a:lnTo>
                  <a:pt x="525780" y="164592"/>
                </a:lnTo>
                <a:lnTo>
                  <a:pt x="522732" y="158496"/>
                </a:lnTo>
                <a:lnTo>
                  <a:pt x="522732" y="156972"/>
                </a:lnTo>
                <a:lnTo>
                  <a:pt x="519684" y="152400"/>
                </a:lnTo>
                <a:lnTo>
                  <a:pt x="519684" y="150876"/>
                </a:lnTo>
                <a:lnTo>
                  <a:pt x="518160" y="150876"/>
                </a:lnTo>
                <a:lnTo>
                  <a:pt x="515112" y="147828"/>
                </a:lnTo>
                <a:lnTo>
                  <a:pt x="512064" y="146304"/>
                </a:lnTo>
                <a:lnTo>
                  <a:pt x="509016" y="143256"/>
                </a:lnTo>
                <a:lnTo>
                  <a:pt x="504444" y="143256"/>
                </a:lnTo>
                <a:lnTo>
                  <a:pt x="502920" y="141732"/>
                </a:lnTo>
                <a:lnTo>
                  <a:pt x="47244" y="141732"/>
                </a:lnTo>
                <a:lnTo>
                  <a:pt x="50292" y="146304"/>
                </a:lnTo>
                <a:lnTo>
                  <a:pt x="50292" y="173736"/>
                </a:lnTo>
                <a:lnTo>
                  <a:pt x="493776" y="173736"/>
                </a:lnTo>
                <a:lnTo>
                  <a:pt x="493776" y="169164"/>
                </a:lnTo>
                <a:lnTo>
                  <a:pt x="495604" y="171907"/>
                </a:lnTo>
                <a:lnTo>
                  <a:pt x="498348" y="173736"/>
                </a:lnTo>
                <a:lnTo>
                  <a:pt x="501396" y="173736"/>
                </a:lnTo>
                <a:lnTo>
                  <a:pt x="501396" y="192786"/>
                </a:lnTo>
                <a:lnTo>
                  <a:pt x="502920" y="196596"/>
                </a:lnTo>
                <a:lnTo>
                  <a:pt x="507492" y="228600"/>
                </a:lnTo>
                <a:lnTo>
                  <a:pt x="509016" y="242316"/>
                </a:lnTo>
                <a:lnTo>
                  <a:pt x="509016" y="256032"/>
                </a:lnTo>
                <a:lnTo>
                  <a:pt x="510540" y="269748"/>
                </a:lnTo>
                <a:lnTo>
                  <a:pt x="510540" y="283464"/>
                </a:lnTo>
                <a:lnTo>
                  <a:pt x="512064" y="315468"/>
                </a:lnTo>
                <a:lnTo>
                  <a:pt x="512064" y="283464"/>
                </a:lnTo>
                <a:lnTo>
                  <a:pt x="513588" y="268224"/>
                </a:lnTo>
                <a:lnTo>
                  <a:pt x="513588" y="252984"/>
                </a:lnTo>
                <a:lnTo>
                  <a:pt x="516636" y="225552"/>
                </a:lnTo>
                <a:lnTo>
                  <a:pt x="519684" y="201168"/>
                </a:lnTo>
                <a:lnTo>
                  <a:pt x="521208" y="190500"/>
                </a:lnTo>
                <a:lnTo>
                  <a:pt x="524256" y="181356"/>
                </a:lnTo>
                <a:lnTo>
                  <a:pt x="525780" y="172212"/>
                </a:lnTo>
                <a:lnTo>
                  <a:pt x="527304" y="168402"/>
                </a:lnTo>
                <a:close/>
              </a:path>
              <a:path w="1054735" h="330834">
                <a:moveTo>
                  <a:pt x="50292" y="146304"/>
                </a:moveTo>
                <a:lnTo>
                  <a:pt x="47244" y="141732"/>
                </a:lnTo>
                <a:lnTo>
                  <a:pt x="48768" y="144780"/>
                </a:lnTo>
                <a:lnTo>
                  <a:pt x="50292" y="146304"/>
                </a:lnTo>
                <a:close/>
              </a:path>
              <a:path w="1054735" h="330834">
                <a:moveTo>
                  <a:pt x="495604" y="171907"/>
                </a:moveTo>
                <a:lnTo>
                  <a:pt x="493776" y="169164"/>
                </a:lnTo>
                <a:lnTo>
                  <a:pt x="494429" y="171123"/>
                </a:lnTo>
                <a:lnTo>
                  <a:pt x="495604" y="171907"/>
                </a:lnTo>
                <a:close/>
              </a:path>
              <a:path w="1054735" h="330834">
                <a:moveTo>
                  <a:pt x="494429" y="171123"/>
                </a:moveTo>
                <a:lnTo>
                  <a:pt x="493776" y="169164"/>
                </a:lnTo>
                <a:lnTo>
                  <a:pt x="493776" y="170688"/>
                </a:lnTo>
                <a:lnTo>
                  <a:pt x="494429" y="171123"/>
                </a:lnTo>
                <a:close/>
              </a:path>
              <a:path w="1054735" h="330834">
                <a:moveTo>
                  <a:pt x="494538" y="171450"/>
                </a:moveTo>
                <a:lnTo>
                  <a:pt x="494429" y="171123"/>
                </a:lnTo>
                <a:lnTo>
                  <a:pt x="493776" y="170688"/>
                </a:lnTo>
                <a:lnTo>
                  <a:pt x="494538" y="171450"/>
                </a:lnTo>
                <a:close/>
              </a:path>
              <a:path w="1054735" h="330834">
                <a:moveTo>
                  <a:pt x="495300" y="173736"/>
                </a:moveTo>
                <a:lnTo>
                  <a:pt x="494538" y="171450"/>
                </a:lnTo>
                <a:lnTo>
                  <a:pt x="493776" y="170688"/>
                </a:lnTo>
                <a:lnTo>
                  <a:pt x="493776" y="173736"/>
                </a:lnTo>
                <a:lnTo>
                  <a:pt x="495300" y="173736"/>
                </a:lnTo>
                <a:close/>
              </a:path>
              <a:path w="1054735" h="330834">
                <a:moveTo>
                  <a:pt x="496824" y="173736"/>
                </a:moveTo>
                <a:lnTo>
                  <a:pt x="495604" y="171907"/>
                </a:lnTo>
                <a:lnTo>
                  <a:pt x="494429" y="171123"/>
                </a:lnTo>
                <a:lnTo>
                  <a:pt x="494538" y="171450"/>
                </a:lnTo>
                <a:lnTo>
                  <a:pt x="496824" y="173736"/>
                </a:lnTo>
                <a:close/>
              </a:path>
              <a:path w="1054735" h="330834">
                <a:moveTo>
                  <a:pt x="496062" y="173736"/>
                </a:moveTo>
                <a:lnTo>
                  <a:pt x="495300" y="172212"/>
                </a:lnTo>
                <a:lnTo>
                  <a:pt x="494538" y="171450"/>
                </a:lnTo>
                <a:lnTo>
                  <a:pt x="495300" y="173736"/>
                </a:lnTo>
                <a:lnTo>
                  <a:pt x="496062" y="173736"/>
                </a:lnTo>
                <a:close/>
              </a:path>
              <a:path w="1054735" h="330834">
                <a:moveTo>
                  <a:pt x="496824" y="173736"/>
                </a:moveTo>
                <a:lnTo>
                  <a:pt x="495300" y="172212"/>
                </a:lnTo>
                <a:lnTo>
                  <a:pt x="496062" y="173736"/>
                </a:lnTo>
                <a:lnTo>
                  <a:pt x="496824" y="173736"/>
                </a:lnTo>
                <a:close/>
              </a:path>
              <a:path w="1054735" h="330834">
                <a:moveTo>
                  <a:pt x="498348" y="173736"/>
                </a:moveTo>
                <a:lnTo>
                  <a:pt x="495604" y="171907"/>
                </a:lnTo>
                <a:lnTo>
                  <a:pt x="496824" y="173736"/>
                </a:lnTo>
                <a:lnTo>
                  <a:pt x="498348" y="173736"/>
                </a:lnTo>
                <a:close/>
              </a:path>
              <a:path w="1054735" h="330834">
                <a:moveTo>
                  <a:pt x="501396" y="192786"/>
                </a:moveTo>
                <a:lnTo>
                  <a:pt x="501396" y="173736"/>
                </a:lnTo>
                <a:lnTo>
                  <a:pt x="496062" y="173736"/>
                </a:lnTo>
                <a:lnTo>
                  <a:pt x="496824" y="175260"/>
                </a:lnTo>
                <a:lnTo>
                  <a:pt x="498348" y="181356"/>
                </a:lnTo>
                <a:lnTo>
                  <a:pt x="499872" y="188976"/>
                </a:lnTo>
                <a:lnTo>
                  <a:pt x="501396" y="192786"/>
                </a:lnTo>
                <a:close/>
              </a:path>
              <a:path w="1054735" h="330834">
                <a:moveTo>
                  <a:pt x="542544" y="315468"/>
                </a:moveTo>
                <a:lnTo>
                  <a:pt x="542544" y="268224"/>
                </a:lnTo>
                <a:lnTo>
                  <a:pt x="541020" y="252984"/>
                </a:lnTo>
                <a:lnTo>
                  <a:pt x="534924" y="201168"/>
                </a:lnTo>
                <a:lnTo>
                  <a:pt x="527304" y="168402"/>
                </a:lnTo>
                <a:lnTo>
                  <a:pt x="525780" y="172212"/>
                </a:lnTo>
                <a:lnTo>
                  <a:pt x="524256" y="181356"/>
                </a:lnTo>
                <a:lnTo>
                  <a:pt x="521208" y="190500"/>
                </a:lnTo>
                <a:lnTo>
                  <a:pt x="519684" y="201168"/>
                </a:lnTo>
                <a:lnTo>
                  <a:pt x="516636" y="225552"/>
                </a:lnTo>
                <a:lnTo>
                  <a:pt x="513588" y="252984"/>
                </a:lnTo>
                <a:lnTo>
                  <a:pt x="513588" y="268224"/>
                </a:lnTo>
                <a:lnTo>
                  <a:pt x="512064" y="283464"/>
                </a:lnTo>
                <a:lnTo>
                  <a:pt x="512064" y="315468"/>
                </a:lnTo>
                <a:lnTo>
                  <a:pt x="542544" y="315468"/>
                </a:lnTo>
                <a:close/>
              </a:path>
              <a:path w="1054735" h="330834">
                <a:moveTo>
                  <a:pt x="542544" y="324612"/>
                </a:moveTo>
                <a:lnTo>
                  <a:pt x="542544" y="315468"/>
                </a:lnTo>
                <a:lnTo>
                  <a:pt x="512064" y="315468"/>
                </a:lnTo>
                <a:lnTo>
                  <a:pt x="512064" y="324612"/>
                </a:lnTo>
                <a:lnTo>
                  <a:pt x="519684" y="330708"/>
                </a:lnTo>
                <a:lnTo>
                  <a:pt x="536448" y="330708"/>
                </a:lnTo>
                <a:lnTo>
                  <a:pt x="542544" y="324612"/>
                </a:lnTo>
                <a:close/>
              </a:path>
              <a:path w="1054735" h="330834">
                <a:moveTo>
                  <a:pt x="1007364" y="141732"/>
                </a:moveTo>
                <a:lnTo>
                  <a:pt x="551688" y="141732"/>
                </a:lnTo>
                <a:lnTo>
                  <a:pt x="550164" y="143256"/>
                </a:lnTo>
                <a:lnTo>
                  <a:pt x="545592" y="143256"/>
                </a:lnTo>
                <a:lnTo>
                  <a:pt x="541020" y="147828"/>
                </a:lnTo>
                <a:lnTo>
                  <a:pt x="537972" y="149352"/>
                </a:lnTo>
                <a:lnTo>
                  <a:pt x="534924" y="152400"/>
                </a:lnTo>
                <a:lnTo>
                  <a:pt x="533400" y="156972"/>
                </a:lnTo>
                <a:lnTo>
                  <a:pt x="531876" y="156972"/>
                </a:lnTo>
                <a:lnTo>
                  <a:pt x="531876" y="158496"/>
                </a:lnTo>
                <a:lnTo>
                  <a:pt x="528828" y="164592"/>
                </a:lnTo>
                <a:lnTo>
                  <a:pt x="527304" y="168402"/>
                </a:lnTo>
                <a:lnTo>
                  <a:pt x="528828" y="172212"/>
                </a:lnTo>
                <a:lnTo>
                  <a:pt x="531876" y="181356"/>
                </a:lnTo>
                <a:lnTo>
                  <a:pt x="537972" y="225552"/>
                </a:lnTo>
                <a:lnTo>
                  <a:pt x="542544" y="268224"/>
                </a:lnTo>
                <a:lnTo>
                  <a:pt x="542544" y="315468"/>
                </a:lnTo>
                <a:lnTo>
                  <a:pt x="544068" y="284988"/>
                </a:lnTo>
                <a:lnTo>
                  <a:pt x="544068" y="269748"/>
                </a:lnTo>
                <a:lnTo>
                  <a:pt x="545592" y="256032"/>
                </a:lnTo>
                <a:lnTo>
                  <a:pt x="545592" y="242316"/>
                </a:lnTo>
                <a:lnTo>
                  <a:pt x="548640" y="217932"/>
                </a:lnTo>
                <a:lnTo>
                  <a:pt x="550164" y="207264"/>
                </a:lnTo>
                <a:lnTo>
                  <a:pt x="551688" y="198120"/>
                </a:lnTo>
                <a:lnTo>
                  <a:pt x="553212" y="193548"/>
                </a:lnTo>
                <a:lnTo>
                  <a:pt x="553212" y="173736"/>
                </a:lnTo>
                <a:lnTo>
                  <a:pt x="556260" y="173736"/>
                </a:lnTo>
                <a:lnTo>
                  <a:pt x="559308" y="172212"/>
                </a:lnTo>
                <a:lnTo>
                  <a:pt x="560832" y="170688"/>
                </a:lnTo>
                <a:lnTo>
                  <a:pt x="560832" y="171450"/>
                </a:lnTo>
                <a:lnTo>
                  <a:pt x="562356" y="170688"/>
                </a:lnTo>
                <a:lnTo>
                  <a:pt x="562356" y="173736"/>
                </a:lnTo>
                <a:lnTo>
                  <a:pt x="1004316" y="173736"/>
                </a:lnTo>
                <a:lnTo>
                  <a:pt x="1004316" y="146304"/>
                </a:lnTo>
                <a:lnTo>
                  <a:pt x="1005840" y="144780"/>
                </a:lnTo>
                <a:lnTo>
                  <a:pt x="1007364" y="141732"/>
                </a:lnTo>
                <a:close/>
              </a:path>
              <a:path w="1054735" h="330834">
                <a:moveTo>
                  <a:pt x="559816" y="173736"/>
                </a:moveTo>
                <a:lnTo>
                  <a:pt x="553212" y="173736"/>
                </a:lnTo>
                <a:lnTo>
                  <a:pt x="553212" y="193548"/>
                </a:lnTo>
                <a:lnTo>
                  <a:pt x="554736" y="188976"/>
                </a:lnTo>
                <a:lnTo>
                  <a:pt x="557784" y="176784"/>
                </a:lnTo>
                <a:lnTo>
                  <a:pt x="559816" y="173736"/>
                </a:lnTo>
                <a:close/>
              </a:path>
              <a:path w="1054735" h="330834">
                <a:moveTo>
                  <a:pt x="560324" y="171704"/>
                </a:moveTo>
                <a:lnTo>
                  <a:pt x="556260" y="173736"/>
                </a:lnTo>
                <a:lnTo>
                  <a:pt x="559308" y="173736"/>
                </a:lnTo>
                <a:lnTo>
                  <a:pt x="560324" y="171704"/>
                </a:lnTo>
                <a:close/>
              </a:path>
              <a:path w="1054735" h="330834">
                <a:moveTo>
                  <a:pt x="560832" y="170688"/>
                </a:moveTo>
                <a:lnTo>
                  <a:pt x="559308" y="172212"/>
                </a:lnTo>
                <a:lnTo>
                  <a:pt x="560324" y="171704"/>
                </a:lnTo>
                <a:lnTo>
                  <a:pt x="560832" y="170688"/>
                </a:lnTo>
                <a:close/>
              </a:path>
              <a:path w="1054735" h="330834">
                <a:moveTo>
                  <a:pt x="562356" y="173736"/>
                </a:moveTo>
                <a:lnTo>
                  <a:pt x="562356" y="170688"/>
                </a:lnTo>
                <a:lnTo>
                  <a:pt x="560324" y="171704"/>
                </a:lnTo>
                <a:lnTo>
                  <a:pt x="559308" y="173736"/>
                </a:lnTo>
                <a:lnTo>
                  <a:pt x="560832" y="172212"/>
                </a:lnTo>
                <a:lnTo>
                  <a:pt x="560832" y="173736"/>
                </a:lnTo>
                <a:lnTo>
                  <a:pt x="562356" y="173736"/>
                </a:lnTo>
                <a:close/>
              </a:path>
              <a:path w="1054735" h="330834">
                <a:moveTo>
                  <a:pt x="560832" y="172212"/>
                </a:moveTo>
                <a:lnTo>
                  <a:pt x="559308" y="173736"/>
                </a:lnTo>
                <a:lnTo>
                  <a:pt x="559816" y="173736"/>
                </a:lnTo>
                <a:lnTo>
                  <a:pt x="560832" y="172212"/>
                </a:lnTo>
                <a:close/>
              </a:path>
              <a:path w="1054735" h="330834">
                <a:moveTo>
                  <a:pt x="560832" y="173736"/>
                </a:moveTo>
                <a:lnTo>
                  <a:pt x="560832" y="172212"/>
                </a:lnTo>
                <a:lnTo>
                  <a:pt x="559816" y="173736"/>
                </a:lnTo>
                <a:lnTo>
                  <a:pt x="560832" y="173736"/>
                </a:lnTo>
                <a:close/>
              </a:path>
              <a:path w="1054735" h="330834">
                <a:moveTo>
                  <a:pt x="560832" y="171450"/>
                </a:moveTo>
                <a:lnTo>
                  <a:pt x="560832" y="170688"/>
                </a:lnTo>
                <a:lnTo>
                  <a:pt x="560324" y="171704"/>
                </a:lnTo>
                <a:lnTo>
                  <a:pt x="560832" y="171450"/>
                </a:lnTo>
                <a:close/>
              </a:path>
              <a:path w="1054735" h="330834">
                <a:moveTo>
                  <a:pt x="1006602" y="144018"/>
                </a:moveTo>
                <a:lnTo>
                  <a:pt x="1004316" y="146304"/>
                </a:lnTo>
                <a:lnTo>
                  <a:pt x="1006348" y="144780"/>
                </a:lnTo>
                <a:lnTo>
                  <a:pt x="1006602" y="144018"/>
                </a:lnTo>
                <a:close/>
              </a:path>
              <a:path w="1054735" h="330834">
                <a:moveTo>
                  <a:pt x="1006348" y="144780"/>
                </a:moveTo>
                <a:lnTo>
                  <a:pt x="1004316" y="146304"/>
                </a:lnTo>
                <a:lnTo>
                  <a:pt x="1004316" y="173736"/>
                </a:lnTo>
                <a:lnTo>
                  <a:pt x="1005840" y="173736"/>
                </a:lnTo>
                <a:lnTo>
                  <a:pt x="1005840" y="146304"/>
                </a:lnTo>
                <a:lnTo>
                  <a:pt x="1006348" y="144780"/>
                </a:lnTo>
                <a:close/>
              </a:path>
              <a:path w="1054735" h="330834">
                <a:moveTo>
                  <a:pt x="1006856" y="143256"/>
                </a:moveTo>
                <a:lnTo>
                  <a:pt x="1005840" y="144780"/>
                </a:lnTo>
                <a:lnTo>
                  <a:pt x="1006602" y="144018"/>
                </a:lnTo>
                <a:lnTo>
                  <a:pt x="1006856" y="143256"/>
                </a:lnTo>
                <a:close/>
              </a:path>
              <a:path w="1054735" h="330834">
                <a:moveTo>
                  <a:pt x="1006754" y="144475"/>
                </a:moveTo>
                <a:lnTo>
                  <a:pt x="1006348" y="144780"/>
                </a:lnTo>
                <a:lnTo>
                  <a:pt x="1005840" y="146304"/>
                </a:lnTo>
                <a:lnTo>
                  <a:pt x="1006754" y="144475"/>
                </a:lnTo>
                <a:close/>
              </a:path>
              <a:path w="1054735" h="330834">
                <a:moveTo>
                  <a:pt x="1013460" y="173736"/>
                </a:moveTo>
                <a:lnTo>
                  <a:pt x="1013460" y="141732"/>
                </a:lnTo>
                <a:lnTo>
                  <a:pt x="1008888" y="142875"/>
                </a:lnTo>
                <a:lnTo>
                  <a:pt x="1006754" y="144475"/>
                </a:lnTo>
                <a:lnTo>
                  <a:pt x="1005840" y="146304"/>
                </a:lnTo>
                <a:lnTo>
                  <a:pt x="1005840" y="173736"/>
                </a:lnTo>
                <a:lnTo>
                  <a:pt x="1013460" y="173736"/>
                </a:lnTo>
                <a:close/>
              </a:path>
              <a:path w="1054735" h="330834">
                <a:moveTo>
                  <a:pt x="1007364" y="143256"/>
                </a:moveTo>
                <a:lnTo>
                  <a:pt x="1006602" y="144018"/>
                </a:lnTo>
                <a:lnTo>
                  <a:pt x="1006348" y="144780"/>
                </a:lnTo>
                <a:lnTo>
                  <a:pt x="1006754" y="144475"/>
                </a:lnTo>
                <a:lnTo>
                  <a:pt x="1007364" y="143256"/>
                </a:lnTo>
                <a:close/>
              </a:path>
              <a:path w="1054735" h="330834">
                <a:moveTo>
                  <a:pt x="1010412" y="141732"/>
                </a:moveTo>
                <a:lnTo>
                  <a:pt x="1007872" y="141732"/>
                </a:lnTo>
                <a:lnTo>
                  <a:pt x="1006856" y="143256"/>
                </a:lnTo>
                <a:lnTo>
                  <a:pt x="1006602" y="144018"/>
                </a:lnTo>
                <a:lnTo>
                  <a:pt x="1007364" y="143256"/>
                </a:lnTo>
                <a:lnTo>
                  <a:pt x="1010412" y="141732"/>
                </a:lnTo>
                <a:close/>
              </a:path>
              <a:path w="1054735" h="330834">
                <a:moveTo>
                  <a:pt x="1008888" y="142875"/>
                </a:moveTo>
                <a:lnTo>
                  <a:pt x="1007364" y="143256"/>
                </a:lnTo>
                <a:lnTo>
                  <a:pt x="1006754" y="144475"/>
                </a:lnTo>
                <a:lnTo>
                  <a:pt x="1008888" y="142875"/>
                </a:lnTo>
                <a:close/>
              </a:path>
              <a:path w="1054735" h="330834">
                <a:moveTo>
                  <a:pt x="1007872" y="141732"/>
                </a:moveTo>
                <a:lnTo>
                  <a:pt x="1007364" y="141732"/>
                </a:lnTo>
                <a:lnTo>
                  <a:pt x="1006856" y="143256"/>
                </a:lnTo>
                <a:lnTo>
                  <a:pt x="1007872" y="141732"/>
                </a:lnTo>
                <a:close/>
              </a:path>
              <a:path w="1054735" h="330834">
                <a:moveTo>
                  <a:pt x="1010412" y="141732"/>
                </a:moveTo>
                <a:lnTo>
                  <a:pt x="1007364" y="143256"/>
                </a:lnTo>
                <a:lnTo>
                  <a:pt x="1008888" y="142875"/>
                </a:lnTo>
                <a:lnTo>
                  <a:pt x="1010412" y="141732"/>
                </a:lnTo>
                <a:close/>
              </a:path>
              <a:path w="1054735" h="330834">
                <a:moveTo>
                  <a:pt x="1054608" y="32004"/>
                </a:moveTo>
                <a:lnTo>
                  <a:pt x="1054608" y="1524"/>
                </a:lnTo>
                <a:lnTo>
                  <a:pt x="1024128" y="0"/>
                </a:lnTo>
                <a:lnTo>
                  <a:pt x="1022604" y="32004"/>
                </a:lnTo>
                <a:lnTo>
                  <a:pt x="1022604" y="47244"/>
                </a:lnTo>
                <a:lnTo>
                  <a:pt x="1019556" y="74676"/>
                </a:lnTo>
                <a:lnTo>
                  <a:pt x="1019556" y="86868"/>
                </a:lnTo>
                <a:lnTo>
                  <a:pt x="1018032" y="99060"/>
                </a:lnTo>
                <a:lnTo>
                  <a:pt x="1016508" y="109728"/>
                </a:lnTo>
                <a:lnTo>
                  <a:pt x="1013460" y="118872"/>
                </a:lnTo>
                <a:lnTo>
                  <a:pt x="1011936" y="128016"/>
                </a:lnTo>
                <a:lnTo>
                  <a:pt x="1010412" y="135636"/>
                </a:lnTo>
                <a:lnTo>
                  <a:pt x="1008888" y="140208"/>
                </a:lnTo>
                <a:lnTo>
                  <a:pt x="1007872" y="141732"/>
                </a:lnTo>
                <a:lnTo>
                  <a:pt x="1013460" y="141732"/>
                </a:lnTo>
                <a:lnTo>
                  <a:pt x="1013460" y="173736"/>
                </a:lnTo>
                <a:lnTo>
                  <a:pt x="1018032" y="173736"/>
                </a:lnTo>
                <a:lnTo>
                  <a:pt x="1021080" y="172212"/>
                </a:lnTo>
                <a:lnTo>
                  <a:pt x="1022604" y="172212"/>
                </a:lnTo>
                <a:lnTo>
                  <a:pt x="1028700" y="166116"/>
                </a:lnTo>
                <a:lnTo>
                  <a:pt x="1030224" y="166116"/>
                </a:lnTo>
                <a:lnTo>
                  <a:pt x="1030224" y="164592"/>
                </a:lnTo>
                <a:lnTo>
                  <a:pt x="1031748" y="163068"/>
                </a:lnTo>
                <a:lnTo>
                  <a:pt x="1033272" y="160020"/>
                </a:lnTo>
                <a:lnTo>
                  <a:pt x="1034796" y="158496"/>
                </a:lnTo>
                <a:lnTo>
                  <a:pt x="1034796" y="156972"/>
                </a:lnTo>
                <a:lnTo>
                  <a:pt x="1037844" y="150876"/>
                </a:lnTo>
                <a:lnTo>
                  <a:pt x="1040892" y="143256"/>
                </a:lnTo>
                <a:lnTo>
                  <a:pt x="1042416" y="134112"/>
                </a:lnTo>
                <a:lnTo>
                  <a:pt x="1045464" y="124968"/>
                </a:lnTo>
                <a:lnTo>
                  <a:pt x="1046988" y="114300"/>
                </a:lnTo>
                <a:lnTo>
                  <a:pt x="1050036" y="89916"/>
                </a:lnTo>
                <a:lnTo>
                  <a:pt x="1053084" y="62484"/>
                </a:lnTo>
                <a:lnTo>
                  <a:pt x="1053084" y="48768"/>
                </a:lnTo>
                <a:lnTo>
                  <a:pt x="1054608" y="32004"/>
                </a:lnTo>
                <a:close/>
              </a:path>
              <a:path w="1054735" h="330834">
                <a:moveTo>
                  <a:pt x="1013460" y="141732"/>
                </a:moveTo>
                <a:lnTo>
                  <a:pt x="1010412" y="141732"/>
                </a:lnTo>
                <a:lnTo>
                  <a:pt x="1008888" y="142875"/>
                </a:lnTo>
                <a:lnTo>
                  <a:pt x="1013460" y="1417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166360" y="6533388"/>
            <a:ext cx="3573779" cy="330835"/>
          </a:xfrm>
          <a:custGeom>
            <a:avLst/>
            <a:gdLst/>
            <a:ahLst/>
            <a:cxnLst/>
            <a:rect l="l" t="t" r="r" b="b"/>
            <a:pathLst>
              <a:path w="3573779" h="330834">
                <a:moveTo>
                  <a:pt x="48006" y="141732"/>
                </a:moveTo>
                <a:lnTo>
                  <a:pt x="47244" y="138684"/>
                </a:lnTo>
                <a:lnTo>
                  <a:pt x="45720" y="134112"/>
                </a:lnTo>
                <a:lnTo>
                  <a:pt x="42672" y="126492"/>
                </a:lnTo>
                <a:lnTo>
                  <a:pt x="41148" y="118872"/>
                </a:lnTo>
                <a:lnTo>
                  <a:pt x="39624" y="109728"/>
                </a:lnTo>
                <a:lnTo>
                  <a:pt x="38100" y="99060"/>
                </a:lnTo>
                <a:lnTo>
                  <a:pt x="35052" y="74676"/>
                </a:lnTo>
                <a:lnTo>
                  <a:pt x="33528" y="60960"/>
                </a:lnTo>
                <a:lnTo>
                  <a:pt x="33528" y="45720"/>
                </a:lnTo>
                <a:lnTo>
                  <a:pt x="32004" y="32004"/>
                </a:lnTo>
                <a:lnTo>
                  <a:pt x="32004" y="0"/>
                </a:lnTo>
                <a:lnTo>
                  <a:pt x="0" y="1524"/>
                </a:lnTo>
                <a:lnTo>
                  <a:pt x="1524" y="33528"/>
                </a:lnTo>
                <a:lnTo>
                  <a:pt x="1524" y="48768"/>
                </a:lnTo>
                <a:lnTo>
                  <a:pt x="3048" y="62484"/>
                </a:lnTo>
                <a:lnTo>
                  <a:pt x="4572" y="77724"/>
                </a:lnTo>
                <a:lnTo>
                  <a:pt x="4572" y="89916"/>
                </a:lnTo>
                <a:lnTo>
                  <a:pt x="6096" y="103632"/>
                </a:lnTo>
                <a:lnTo>
                  <a:pt x="9144" y="114300"/>
                </a:lnTo>
                <a:lnTo>
                  <a:pt x="12192" y="135636"/>
                </a:lnTo>
                <a:lnTo>
                  <a:pt x="15240" y="144780"/>
                </a:lnTo>
                <a:lnTo>
                  <a:pt x="18288" y="152400"/>
                </a:lnTo>
                <a:lnTo>
                  <a:pt x="19812" y="156972"/>
                </a:lnTo>
                <a:lnTo>
                  <a:pt x="21336" y="158496"/>
                </a:lnTo>
                <a:lnTo>
                  <a:pt x="21336" y="160020"/>
                </a:lnTo>
                <a:lnTo>
                  <a:pt x="24384" y="163068"/>
                </a:lnTo>
                <a:lnTo>
                  <a:pt x="24384" y="164592"/>
                </a:lnTo>
                <a:lnTo>
                  <a:pt x="25908" y="166116"/>
                </a:lnTo>
                <a:lnTo>
                  <a:pt x="27432" y="166116"/>
                </a:lnTo>
                <a:lnTo>
                  <a:pt x="28956" y="169164"/>
                </a:lnTo>
                <a:lnTo>
                  <a:pt x="30480" y="170688"/>
                </a:lnTo>
                <a:lnTo>
                  <a:pt x="33528" y="172212"/>
                </a:lnTo>
                <a:lnTo>
                  <a:pt x="35052" y="172212"/>
                </a:lnTo>
                <a:lnTo>
                  <a:pt x="38100" y="173736"/>
                </a:lnTo>
                <a:lnTo>
                  <a:pt x="42672" y="173736"/>
                </a:lnTo>
                <a:lnTo>
                  <a:pt x="42672" y="141732"/>
                </a:lnTo>
                <a:lnTo>
                  <a:pt x="48006" y="141732"/>
                </a:lnTo>
                <a:close/>
              </a:path>
              <a:path w="3573779" h="330834">
                <a:moveTo>
                  <a:pt x="45415" y="142646"/>
                </a:moveTo>
                <a:lnTo>
                  <a:pt x="44196" y="141732"/>
                </a:lnTo>
                <a:lnTo>
                  <a:pt x="42672" y="141732"/>
                </a:lnTo>
                <a:lnTo>
                  <a:pt x="45415" y="142646"/>
                </a:lnTo>
                <a:close/>
              </a:path>
              <a:path w="3573779" h="330834">
                <a:moveTo>
                  <a:pt x="50292" y="173736"/>
                </a:moveTo>
                <a:lnTo>
                  <a:pt x="50292" y="146304"/>
                </a:lnTo>
                <a:lnTo>
                  <a:pt x="45415" y="142646"/>
                </a:lnTo>
                <a:lnTo>
                  <a:pt x="42672" y="141732"/>
                </a:lnTo>
                <a:lnTo>
                  <a:pt x="42672" y="173736"/>
                </a:lnTo>
                <a:lnTo>
                  <a:pt x="50292" y="173736"/>
                </a:lnTo>
                <a:close/>
              </a:path>
              <a:path w="3573779" h="330834">
                <a:moveTo>
                  <a:pt x="48768" y="145161"/>
                </a:moveTo>
                <a:lnTo>
                  <a:pt x="48768" y="144780"/>
                </a:lnTo>
                <a:lnTo>
                  <a:pt x="47244" y="141732"/>
                </a:lnTo>
                <a:lnTo>
                  <a:pt x="44196" y="141732"/>
                </a:lnTo>
                <a:lnTo>
                  <a:pt x="47244" y="143256"/>
                </a:lnTo>
                <a:lnTo>
                  <a:pt x="47244" y="144018"/>
                </a:lnTo>
                <a:lnTo>
                  <a:pt x="48768" y="145161"/>
                </a:lnTo>
                <a:close/>
              </a:path>
              <a:path w="3573779" h="330834">
                <a:moveTo>
                  <a:pt x="47244" y="143256"/>
                </a:moveTo>
                <a:lnTo>
                  <a:pt x="44196" y="141732"/>
                </a:lnTo>
                <a:lnTo>
                  <a:pt x="45415" y="142646"/>
                </a:lnTo>
                <a:lnTo>
                  <a:pt x="47244" y="143256"/>
                </a:lnTo>
                <a:close/>
              </a:path>
              <a:path w="3573779" h="330834">
                <a:moveTo>
                  <a:pt x="47244" y="144018"/>
                </a:moveTo>
                <a:lnTo>
                  <a:pt x="47244" y="143256"/>
                </a:lnTo>
                <a:lnTo>
                  <a:pt x="45415" y="142646"/>
                </a:lnTo>
                <a:lnTo>
                  <a:pt x="47244" y="144018"/>
                </a:lnTo>
                <a:close/>
              </a:path>
              <a:path w="3573779" h="330834">
                <a:moveTo>
                  <a:pt x="48463" y="143560"/>
                </a:moveTo>
                <a:lnTo>
                  <a:pt x="48006" y="141732"/>
                </a:lnTo>
                <a:lnTo>
                  <a:pt x="47244" y="141732"/>
                </a:lnTo>
                <a:lnTo>
                  <a:pt x="48463" y="143560"/>
                </a:lnTo>
                <a:close/>
              </a:path>
              <a:path w="3573779" h="330834">
                <a:moveTo>
                  <a:pt x="48768" y="144780"/>
                </a:moveTo>
                <a:lnTo>
                  <a:pt x="48463" y="143560"/>
                </a:lnTo>
                <a:lnTo>
                  <a:pt x="47244" y="141732"/>
                </a:lnTo>
                <a:lnTo>
                  <a:pt x="48768" y="144780"/>
                </a:lnTo>
                <a:close/>
              </a:path>
              <a:path w="3573779" h="330834">
                <a:moveTo>
                  <a:pt x="1787652" y="168402"/>
                </a:moveTo>
                <a:lnTo>
                  <a:pt x="1786128" y="164592"/>
                </a:lnTo>
                <a:lnTo>
                  <a:pt x="1783080" y="158496"/>
                </a:lnTo>
                <a:lnTo>
                  <a:pt x="1783080" y="156972"/>
                </a:lnTo>
                <a:lnTo>
                  <a:pt x="1781556" y="156972"/>
                </a:lnTo>
                <a:lnTo>
                  <a:pt x="1780032" y="152400"/>
                </a:lnTo>
                <a:lnTo>
                  <a:pt x="1776984" y="149352"/>
                </a:lnTo>
                <a:lnTo>
                  <a:pt x="1773936" y="147828"/>
                </a:lnTo>
                <a:lnTo>
                  <a:pt x="1769364" y="143256"/>
                </a:lnTo>
                <a:lnTo>
                  <a:pt x="1764792" y="143256"/>
                </a:lnTo>
                <a:lnTo>
                  <a:pt x="1763268" y="141732"/>
                </a:lnTo>
                <a:lnTo>
                  <a:pt x="48006" y="141732"/>
                </a:lnTo>
                <a:lnTo>
                  <a:pt x="48463" y="143560"/>
                </a:lnTo>
                <a:lnTo>
                  <a:pt x="48768" y="144018"/>
                </a:lnTo>
                <a:lnTo>
                  <a:pt x="48768" y="143256"/>
                </a:lnTo>
                <a:lnTo>
                  <a:pt x="50292" y="146304"/>
                </a:lnTo>
                <a:lnTo>
                  <a:pt x="50292" y="173736"/>
                </a:lnTo>
                <a:lnTo>
                  <a:pt x="1752600" y="173736"/>
                </a:lnTo>
                <a:lnTo>
                  <a:pt x="1752600" y="170688"/>
                </a:lnTo>
                <a:lnTo>
                  <a:pt x="1754124" y="171450"/>
                </a:lnTo>
                <a:lnTo>
                  <a:pt x="1754124" y="170688"/>
                </a:lnTo>
                <a:lnTo>
                  <a:pt x="1755648" y="172212"/>
                </a:lnTo>
                <a:lnTo>
                  <a:pt x="1758696" y="173736"/>
                </a:lnTo>
                <a:lnTo>
                  <a:pt x="1761744" y="173736"/>
                </a:lnTo>
                <a:lnTo>
                  <a:pt x="1761744" y="196596"/>
                </a:lnTo>
                <a:lnTo>
                  <a:pt x="1764792" y="205740"/>
                </a:lnTo>
                <a:lnTo>
                  <a:pt x="1766316" y="217932"/>
                </a:lnTo>
                <a:lnTo>
                  <a:pt x="1767840" y="228600"/>
                </a:lnTo>
                <a:lnTo>
                  <a:pt x="1767840" y="242316"/>
                </a:lnTo>
                <a:lnTo>
                  <a:pt x="1770888" y="269748"/>
                </a:lnTo>
                <a:lnTo>
                  <a:pt x="1770888" y="283464"/>
                </a:lnTo>
                <a:lnTo>
                  <a:pt x="1772412" y="315468"/>
                </a:lnTo>
                <a:lnTo>
                  <a:pt x="1772412" y="268224"/>
                </a:lnTo>
                <a:lnTo>
                  <a:pt x="1773936" y="252984"/>
                </a:lnTo>
                <a:lnTo>
                  <a:pt x="1776984" y="225552"/>
                </a:lnTo>
                <a:lnTo>
                  <a:pt x="1780032" y="201168"/>
                </a:lnTo>
                <a:lnTo>
                  <a:pt x="1781556" y="190500"/>
                </a:lnTo>
                <a:lnTo>
                  <a:pt x="1784604" y="181356"/>
                </a:lnTo>
                <a:lnTo>
                  <a:pt x="1786128" y="172212"/>
                </a:lnTo>
                <a:lnTo>
                  <a:pt x="1787652" y="168402"/>
                </a:lnTo>
                <a:close/>
              </a:path>
              <a:path w="3573779" h="330834">
                <a:moveTo>
                  <a:pt x="50292" y="146304"/>
                </a:moveTo>
                <a:lnTo>
                  <a:pt x="48463" y="143560"/>
                </a:lnTo>
                <a:lnTo>
                  <a:pt x="48768" y="144780"/>
                </a:lnTo>
                <a:lnTo>
                  <a:pt x="48768" y="145161"/>
                </a:lnTo>
                <a:lnTo>
                  <a:pt x="50292" y="146304"/>
                </a:lnTo>
                <a:close/>
              </a:path>
              <a:path w="3573779" h="330834">
                <a:moveTo>
                  <a:pt x="50292" y="146304"/>
                </a:moveTo>
                <a:lnTo>
                  <a:pt x="48768" y="143256"/>
                </a:lnTo>
                <a:lnTo>
                  <a:pt x="48768" y="144018"/>
                </a:lnTo>
                <a:lnTo>
                  <a:pt x="50292" y="146304"/>
                </a:lnTo>
                <a:close/>
              </a:path>
              <a:path w="3573779" h="330834">
                <a:moveTo>
                  <a:pt x="1755648" y="173736"/>
                </a:moveTo>
                <a:lnTo>
                  <a:pt x="1754632" y="171704"/>
                </a:lnTo>
                <a:lnTo>
                  <a:pt x="1752600" y="170688"/>
                </a:lnTo>
                <a:lnTo>
                  <a:pt x="1752600" y="173736"/>
                </a:lnTo>
                <a:lnTo>
                  <a:pt x="1754124" y="173736"/>
                </a:lnTo>
                <a:lnTo>
                  <a:pt x="1754124" y="172212"/>
                </a:lnTo>
                <a:lnTo>
                  <a:pt x="1755648" y="173736"/>
                </a:lnTo>
                <a:close/>
              </a:path>
              <a:path w="3573779" h="330834">
                <a:moveTo>
                  <a:pt x="1755648" y="172212"/>
                </a:moveTo>
                <a:lnTo>
                  <a:pt x="1754124" y="170688"/>
                </a:lnTo>
                <a:lnTo>
                  <a:pt x="1754632" y="171704"/>
                </a:lnTo>
                <a:lnTo>
                  <a:pt x="1755648" y="172212"/>
                </a:lnTo>
                <a:close/>
              </a:path>
              <a:path w="3573779" h="330834">
                <a:moveTo>
                  <a:pt x="1754632" y="171704"/>
                </a:moveTo>
                <a:lnTo>
                  <a:pt x="1754124" y="170688"/>
                </a:lnTo>
                <a:lnTo>
                  <a:pt x="1754124" y="171450"/>
                </a:lnTo>
                <a:lnTo>
                  <a:pt x="1754632" y="171704"/>
                </a:lnTo>
                <a:close/>
              </a:path>
              <a:path w="3573779" h="330834">
                <a:moveTo>
                  <a:pt x="1755648" y="173736"/>
                </a:moveTo>
                <a:lnTo>
                  <a:pt x="1754124" y="172212"/>
                </a:lnTo>
                <a:lnTo>
                  <a:pt x="1754124" y="173736"/>
                </a:lnTo>
                <a:lnTo>
                  <a:pt x="1755648" y="173736"/>
                </a:lnTo>
                <a:close/>
              </a:path>
              <a:path w="3573779" h="330834">
                <a:moveTo>
                  <a:pt x="1758696" y="173736"/>
                </a:moveTo>
                <a:lnTo>
                  <a:pt x="1754632" y="171704"/>
                </a:lnTo>
                <a:lnTo>
                  <a:pt x="1755648" y="173736"/>
                </a:lnTo>
                <a:lnTo>
                  <a:pt x="1758696" y="173736"/>
                </a:lnTo>
                <a:close/>
              </a:path>
              <a:path w="3573779" h="330834">
                <a:moveTo>
                  <a:pt x="1761744" y="196596"/>
                </a:moveTo>
                <a:lnTo>
                  <a:pt x="1761744" y="173736"/>
                </a:lnTo>
                <a:lnTo>
                  <a:pt x="1755648" y="173736"/>
                </a:lnTo>
                <a:lnTo>
                  <a:pt x="1757172" y="175260"/>
                </a:lnTo>
                <a:lnTo>
                  <a:pt x="1758696" y="181356"/>
                </a:lnTo>
                <a:lnTo>
                  <a:pt x="1761744" y="196596"/>
                </a:lnTo>
                <a:close/>
              </a:path>
              <a:path w="3573779" h="330834">
                <a:moveTo>
                  <a:pt x="1802892" y="315468"/>
                </a:moveTo>
                <a:lnTo>
                  <a:pt x="1802892" y="283464"/>
                </a:lnTo>
                <a:lnTo>
                  <a:pt x="1801368" y="268224"/>
                </a:lnTo>
                <a:lnTo>
                  <a:pt x="1801368" y="252984"/>
                </a:lnTo>
                <a:lnTo>
                  <a:pt x="1798320" y="225552"/>
                </a:lnTo>
                <a:lnTo>
                  <a:pt x="1795272" y="201168"/>
                </a:lnTo>
                <a:lnTo>
                  <a:pt x="1793748" y="190500"/>
                </a:lnTo>
                <a:lnTo>
                  <a:pt x="1790700" y="181356"/>
                </a:lnTo>
                <a:lnTo>
                  <a:pt x="1789176" y="172212"/>
                </a:lnTo>
                <a:lnTo>
                  <a:pt x="1787652" y="168402"/>
                </a:lnTo>
                <a:lnTo>
                  <a:pt x="1786128" y="172212"/>
                </a:lnTo>
                <a:lnTo>
                  <a:pt x="1784604" y="181356"/>
                </a:lnTo>
                <a:lnTo>
                  <a:pt x="1781556" y="190500"/>
                </a:lnTo>
                <a:lnTo>
                  <a:pt x="1780032" y="201168"/>
                </a:lnTo>
                <a:lnTo>
                  <a:pt x="1776984" y="225552"/>
                </a:lnTo>
                <a:lnTo>
                  <a:pt x="1773936" y="252984"/>
                </a:lnTo>
                <a:lnTo>
                  <a:pt x="1772412" y="268224"/>
                </a:lnTo>
                <a:lnTo>
                  <a:pt x="1772412" y="315468"/>
                </a:lnTo>
                <a:lnTo>
                  <a:pt x="1802892" y="315468"/>
                </a:lnTo>
                <a:close/>
              </a:path>
              <a:path w="3573779" h="330834">
                <a:moveTo>
                  <a:pt x="1802892" y="324612"/>
                </a:moveTo>
                <a:lnTo>
                  <a:pt x="1802892" y="315468"/>
                </a:lnTo>
                <a:lnTo>
                  <a:pt x="1772412" y="315468"/>
                </a:lnTo>
                <a:lnTo>
                  <a:pt x="1772412" y="324612"/>
                </a:lnTo>
                <a:lnTo>
                  <a:pt x="1778508" y="330708"/>
                </a:lnTo>
                <a:lnTo>
                  <a:pt x="1795272" y="330708"/>
                </a:lnTo>
                <a:lnTo>
                  <a:pt x="1802892" y="324612"/>
                </a:lnTo>
                <a:close/>
              </a:path>
              <a:path w="3573779" h="330834">
                <a:moveTo>
                  <a:pt x="3526536" y="141732"/>
                </a:moveTo>
                <a:lnTo>
                  <a:pt x="1812036" y="141732"/>
                </a:lnTo>
                <a:lnTo>
                  <a:pt x="1810512" y="143256"/>
                </a:lnTo>
                <a:lnTo>
                  <a:pt x="1805940" y="143256"/>
                </a:lnTo>
                <a:lnTo>
                  <a:pt x="1804416" y="144780"/>
                </a:lnTo>
                <a:lnTo>
                  <a:pt x="1801368" y="146304"/>
                </a:lnTo>
                <a:lnTo>
                  <a:pt x="1795272" y="152400"/>
                </a:lnTo>
                <a:lnTo>
                  <a:pt x="1792224" y="156972"/>
                </a:lnTo>
                <a:lnTo>
                  <a:pt x="1792224" y="158496"/>
                </a:lnTo>
                <a:lnTo>
                  <a:pt x="1789176" y="164592"/>
                </a:lnTo>
                <a:lnTo>
                  <a:pt x="1787652" y="168402"/>
                </a:lnTo>
                <a:lnTo>
                  <a:pt x="1789176" y="172212"/>
                </a:lnTo>
                <a:lnTo>
                  <a:pt x="1790700" y="181356"/>
                </a:lnTo>
                <a:lnTo>
                  <a:pt x="1793748" y="190500"/>
                </a:lnTo>
                <a:lnTo>
                  <a:pt x="1795272" y="201168"/>
                </a:lnTo>
                <a:lnTo>
                  <a:pt x="1798320" y="225552"/>
                </a:lnTo>
                <a:lnTo>
                  <a:pt x="1801368" y="252984"/>
                </a:lnTo>
                <a:lnTo>
                  <a:pt x="1801368" y="268224"/>
                </a:lnTo>
                <a:lnTo>
                  <a:pt x="1802892" y="283464"/>
                </a:lnTo>
                <a:lnTo>
                  <a:pt x="1802892" y="315468"/>
                </a:lnTo>
                <a:lnTo>
                  <a:pt x="1804416" y="284988"/>
                </a:lnTo>
                <a:lnTo>
                  <a:pt x="1804416" y="269748"/>
                </a:lnTo>
                <a:lnTo>
                  <a:pt x="1805940" y="256032"/>
                </a:lnTo>
                <a:lnTo>
                  <a:pt x="1805940" y="242316"/>
                </a:lnTo>
                <a:lnTo>
                  <a:pt x="1808988" y="217932"/>
                </a:lnTo>
                <a:lnTo>
                  <a:pt x="1810512" y="207264"/>
                </a:lnTo>
                <a:lnTo>
                  <a:pt x="1813560" y="188976"/>
                </a:lnTo>
                <a:lnTo>
                  <a:pt x="1813560" y="173736"/>
                </a:lnTo>
                <a:lnTo>
                  <a:pt x="1816608" y="173736"/>
                </a:lnTo>
                <a:lnTo>
                  <a:pt x="1821180" y="170688"/>
                </a:lnTo>
                <a:lnTo>
                  <a:pt x="1821180" y="173736"/>
                </a:lnTo>
                <a:lnTo>
                  <a:pt x="3525012" y="173736"/>
                </a:lnTo>
                <a:lnTo>
                  <a:pt x="3525012" y="144780"/>
                </a:lnTo>
                <a:lnTo>
                  <a:pt x="3526536" y="141732"/>
                </a:lnTo>
                <a:close/>
              </a:path>
              <a:path w="3573779" h="330834">
                <a:moveTo>
                  <a:pt x="1819148" y="173736"/>
                </a:moveTo>
                <a:lnTo>
                  <a:pt x="1813560" y="173736"/>
                </a:lnTo>
                <a:lnTo>
                  <a:pt x="1813560" y="188976"/>
                </a:lnTo>
                <a:lnTo>
                  <a:pt x="1816608" y="182880"/>
                </a:lnTo>
                <a:lnTo>
                  <a:pt x="1818132" y="176784"/>
                </a:lnTo>
                <a:lnTo>
                  <a:pt x="1819148" y="173736"/>
                </a:lnTo>
                <a:close/>
              </a:path>
              <a:path w="3573779" h="330834">
                <a:moveTo>
                  <a:pt x="1821180" y="170688"/>
                </a:moveTo>
                <a:lnTo>
                  <a:pt x="1816608" y="173736"/>
                </a:lnTo>
                <a:lnTo>
                  <a:pt x="1819148" y="173736"/>
                </a:lnTo>
                <a:lnTo>
                  <a:pt x="1819656" y="172212"/>
                </a:lnTo>
                <a:lnTo>
                  <a:pt x="1821180" y="170688"/>
                </a:lnTo>
                <a:close/>
              </a:path>
              <a:path w="3573779" h="330834">
                <a:moveTo>
                  <a:pt x="1821180" y="170688"/>
                </a:moveTo>
                <a:lnTo>
                  <a:pt x="1819656" y="172212"/>
                </a:lnTo>
                <a:lnTo>
                  <a:pt x="1819148" y="173736"/>
                </a:lnTo>
                <a:lnTo>
                  <a:pt x="1819656" y="173736"/>
                </a:lnTo>
                <a:lnTo>
                  <a:pt x="1821180" y="170688"/>
                </a:lnTo>
                <a:close/>
              </a:path>
              <a:path w="3573779" h="330834">
                <a:moveTo>
                  <a:pt x="1821180" y="173736"/>
                </a:moveTo>
                <a:lnTo>
                  <a:pt x="1821180" y="170688"/>
                </a:lnTo>
                <a:lnTo>
                  <a:pt x="1819656" y="173736"/>
                </a:lnTo>
                <a:lnTo>
                  <a:pt x="1821180" y="173736"/>
                </a:lnTo>
                <a:close/>
              </a:path>
              <a:path w="3573779" h="330834">
                <a:moveTo>
                  <a:pt x="3526028" y="143256"/>
                </a:moveTo>
                <a:lnTo>
                  <a:pt x="3525012" y="144780"/>
                </a:lnTo>
                <a:lnTo>
                  <a:pt x="3525012" y="146304"/>
                </a:lnTo>
                <a:lnTo>
                  <a:pt x="3526028" y="143256"/>
                </a:lnTo>
                <a:close/>
              </a:path>
              <a:path w="3573779" h="330834">
                <a:moveTo>
                  <a:pt x="3529584" y="141732"/>
                </a:moveTo>
                <a:lnTo>
                  <a:pt x="3527044" y="141732"/>
                </a:lnTo>
                <a:lnTo>
                  <a:pt x="3526028" y="143256"/>
                </a:lnTo>
                <a:lnTo>
                  <a:pt x="3525012" y="146304"/>
                </a:lnTo>
                <a:lnTo>
                  <a:pt x="3526536" y="143256"/>
                </a:lnTo>
                <a:lnTo>
                  <a:pt x="3526536" y="144780"/>
                </a:lnTo>
                <a:lnTo>
                  <a:pt x="3529584" y="141732"/>
                </a:lnTo>
                <a:close/>
              </a:path>
              <a:path w="3573779" h="330834">
                <a:moveTo>
                  <a:pt x="3526536" y="144780"/>
                </a:moveTo>
                <a:lnTo>
                  <a:pt x="3526536" y="143256"/>
                </a:lnTo>
                <a:lnTo>
                  <a:pt x="3525012" y="146304"/>
                </a:lnTo>
                <a:lnTo>
                  <a:pt x="3526536" y="144780"/>
                </a:lnTo>
                <a:close/>
              </a:path>
              <a:path w="3573779" h="330834">
                <a:moveTo>
                  <a:pt x="3532632" y="173736"/>
                </a:moveTo>
                <a:lnTo>
                  <a:pt x="3532632" y="141732"/>
                </a:lnTo>
                <a:lnTo>
                  <a:pt x="3528060" y="143256"/>
                </a:lnTo>
                <a:lnTo>
                  <a:pt x="3525012" y="146304"/>
                </a:lnTo>
                <a:lnTo>
                  <a:pt x="3525012" y="173736"/>
                </a:lnTo>
                <a:lnTo>
                  <a:pt x="3532632" y="173736"/>
                </a:lnTo>
                <a:close/>
              </a:path>
              <a:path w="3573779" h="330834">
                <a:moveTo>
                  <a:pt x="3527044" y="141732"/>
                </a:moveTo>
                <a:lnTo>
                  <a:pt x="3526536" y="141732"/>
                </a:lnTo>
                <a:lnTo>
                  <a:pt x="3526028" y="143256"/>
                </a:lnTo>
                <a:lnTo>
                  <a:pt x="3527044" y="141732"/>
                </a:lnTo>
                <a:close/>
              </a:path>
              <a:path w="3573779" h="330834">
                <a:moveTo>
                  <a:pt x="3573780" y="48768"/>
                </a:moveTo>
                <a:lnTo>
                  <a:pt x="3573780" y="1524"/>
                </a:lnTo>
                <a:lnTo>
                  <a:pt x="3543300" y="0"/>
                </a:lnTo>
                <a:lnTo>
                  <a:pt x="3541776" y="32004"/>
                </a:lnTo>
                <a:lnTo>
                  <a:pt x="3541776" y="47244"/>
                </a:lnTo>
                <a:lnTo>
                  <a:pt x="3540252" y="60960"/>
                </a:lnTo>
                <a:lnTo>
                  <a:pt x="3540252" y="74676"/>
                </a:lnTo>
                <a:lnTo>
                  <a:pt x="3537204" y="99060"/>
                </a:lnTo>
                <a:lnTo>
                  <a:pt x="3535680" y="109728"/>
                </a:lnTo>
                <a:lnTo>
                  <a:pt x="3534156" y="118872"/>
                </a:lnTo>
                <a:lnTo>
                  <a:pt x="3531108" y="128016"/>
                </a:lnTo>
                <a:lnTo>
                  <a:pt x="3529584" y="135636"/>
                </a:lnTo>
                <a:lnTo>
                  <a:pt x="3528060" y="140208"/>
                </a:lnTo>
                <a:lnTo>
                  <a:pt x="3527044" y="141732"/>
                </a:lnTo>
                <a:lnTo>
                  <a:pt x="3532632" y="141732"/>
                </a:lnTo>
                <a:lnTo>
                  <a:pt x="3532632" y="173736"/>
                </a:lnTo>
                <a:lnTo>
                  <a:pt x="3537204" y="173736"/>
                </a:lnTo>
                <a:lnTo>
                  <a:pt x="3540252" y="172212"/>
                </a:lnTo>
                <a:lnTo>
                  <a:pt x="3541776" y="172212"/>
                </a:lnTo>
                <a:lnTo>
                  <a:pt x="3543300" y="170688"/>
                </a:lnTo>
                <a:lnTo>
                  <a:pt x="3546348" y="169164"/>
                </a:lnTo>
                <a:lnTo>
                  <a:pt x="3547872" y="166116"/>
                </a:lnTo>
                <a:lnTo>
                  <a:pt x="3549396" y="166116"/>
                </a:lnTo>
                <a:lnTo>
                  <a:pt x="3549396" y="164592"/>
                </a:lnTo>
                <a:lnTo>
                  <a:pt x="3550920" y="163068"/>
                </a:lnTo>
                <a:lnTo>
                  <a:pt x="3552444" y="160020"/>
                </a:lnTo>
                <a:lnTo>
                  <a:pt x="3553968" y="158496"/>
                </a:lnTo>
                <a:lnTo>
                  <a:pt x="3553968" y="156972"/>
                </a:lnTo>
                <a:lnTo>
                  <a:pt x="3557016" y="150876"/>
                </a:lnTo>
                <a:lnTo>
                  <a:pt x="3560064" y="143256"/>
                </a:lnTo>
                <a:lnTo>
                  <a:pt x="3561588" y="134112"/>
                </a:lnTo>
                <a:lnTo>
                  <a:pt x="3564636" y="124968"/>
                </a:lnTo>
                <a:lnTo>
                  <a:pt x="3566160" y="114300"/>
                </a:lnTo>
                <a:lnTo>
                  <a:pt x="3569208" y="89916"/>
                </a:lnTo>
                <a:lnTo>
                  <a:pt x="3573780" y="48768"/>
                </a:lnTo>
                <a:close/>
              </a:path>
              <a:path w="3573779" h="330834">
                <a:moveTo>
                  <a:pt x="3532632" y="141732"/>
                </a:moveTo>
                <a:lnTo>
                  <a:pt x="3529584" y="141732"/>
                </a:lnTo>
                <a:lnTo>
                  <a:pt x="3528060" y="143256"/>
                </a:lnTo>
                <a:lnTo>
                  <a:pt x="3532632" y="14173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1474" y="100075"/>
            <a:ext cx="33127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Equação</a:t>
            </a:r>
            <a:r>
              <a:rPr spc="-25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28285" y="4597196"/>
            <a:ext cx="6621897" cy="417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160474"/>
            <a:ext cx="9009380" cy="289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7620" indent="-297180" algn="just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equação </a:t>
            </a:r>
            <a:r>
              <a:rPr sz="2050" spc="20" dirty="0">
                <a:latin typeface="Arial"/>
                <a:cs typeface="Arial"/>
              </a:rPr>
              <a:t>química </a:t>
            </a:r>
            <a:r>
              <a:rPr sz="2050" spc="25" dirty="0">
                <a:latin typeface="Arial"/>
                <a:cs typeface="Arial"/>
              </a:rPr>
              <a:t>também </a:t>
            </a:r>
            <a:r>
              <a:rPr sz="2050" spc="20" dirty="0">
                <a:latin typeface="Arial"/>
                <a:cs typeface="Arial"/>
              </a:rPr>
              <a:t>descreve o </a:t>
            </a:r>
            <a:r>
              <a:rPr sz="2050" b="1" spc="20" dirty="0">
                <a:latin typeface="Arial"/>
                <a:cs typeface="Arial"/>
              </a:rPr>
              <a:t>estado </a:t>
            </a:r>
            <a:r>
              <a:rPr sz="2050" b="1" spc="15" dirty="0">
                <a:latin typeface="Arial"/>
                <a:cs typeface="Arial"/>
              </a:rPr>
              <a:t>físico </a:t>
            </a:r>
            <a:r>
              <a:rPr sz="2050" spc="20" dirty="0">
                <a:latin typeface="Arial"/>
                <a:cs typeface="Arial"/>
              </a:rPr>
              <a:t>dos reagentes e  </a:t>
            </a:r>
            <a:r>
              <a:rPr sz="2050" spc="15" dirty="0">
                <a:latin typeface="Arial"/>
                <a:cs typeface="Arial"/>
              </a:rPr>
              <a:t>produtos, sólido, líquido 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spc="7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gás.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Ela </a:t>
            </a:r>
            <a:r>
              <a:rPr sz="2050" spc="20" dirty="0">
                <a:latin typeface="Arial"/>
                <a:cs typeface="Arial"/>
              </a:rPr>
              <a:t>nos diz 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reação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ocorre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identifica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condições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solvente e  experimentais empregadas, </a:t>
            </a:r>
            <a:r>
              <a:rPr sz="2050" spc="25" dirty="0">
                <a:latin typeface="Arial"/>
                <a:cs typeface="Arial"/>
              </a:rPr>
              <a:t>como </a:t>
            </a:r>
            <a:r>
              <a:rPr sz="2050" spc="-5" dirty="0">
                <a:solidFill>
                  <a:srgbClr val="0000FF"/>
                </a:solidFill>
                <a:latin typeface="Arial"/>
                <a:cs typeface="Arial"/>
              </a:rPr>
              <a:t>calor,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luz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ou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energia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elétrica </a:t>
            </a:r>
            <a:r>
              <a:rPr sz="2050" spc="15" dirty="0">
                <a:latin typeface="Arial"/>
                <a:cs typeface="Arial"/>
              </a:rPr>
              <a:t> adicionada </a:t>
            </a:r>
            <a:r>
              <a:rPr sz="2050" spc="20" dirty="0">
                <a:latin typeface="Arial"/>
                <a:cs typeface="Arial"/>
              </a:rPr>
              <a:t>ao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sistema.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8580" y="4774168"/>
            <a:ext cx="788035" cy="141605"/>
          </a:xfrm>
          <a:custGeom>
            <a:avLst/>
            <a:gdLst/>
            <a:ahLst/>
            <a:cxnLst/>
            <a:rect l="l" t="t" r="r" b="b"/>
            <a:pathLst>
              <a:path w="788035" h="141604">
                <a:moveTo>
                  <a:pt x="724662" y="70627"/>
                </a:moveTo>
                <a:lnTo>
                  <a:pt x="698215" y="55271"/>
                </a:lnTo>
                <a:lnTo>
                  <a:pt x="0" y="53863"/>
                </a:lnTo>
                <a:lnTo>
                  <a:pt x="0" y="84343"/>
                </a:lnTo>
                <a:lnTo>
                  <a:pt x="698614" y="85752"/>
                </a:lnTo>
                <a:lnTo>
                  <a:pt x="724662" y="70627"/>
                </a:lnTo>
                <a:close/>
              </a:path>
              <a:path w="788035" h="141604">
                <a:moveTo>
                  <a:pt x="787908" y="70627"/>
                </a:moveTo>
                <a:lnTo>
                  <a:pt x="669036" y="2047"/>
                </a:lnTo>
                <a:lnTo>
                  <a:pt x="663130" y="0"/>
                </a:lnTo>
                <a:lnTo>
                  <a:pt x="657225" y="523"/>
                </a:lnTo>
                <a:lnTo>
                  <a:pt x="651891" y="3333"/>
                </a:lnTo>
                <a:lnTo>
                  <a:pt x="647700" y="8143"/>
                </a:lnTo>
                <a:lnTo>
                  <a:pt x="645652" y="14049"/>
                </a:lnTo>
                <a:lnTo>
                  <a:pt x="646176" y="19954"/>
                </a:lnTo>
                <a:lnTo>
                  <a:pt x="648985" y="25288"/>
                </a:lnTo>
                <a:lnTo>
                  <a:pt x="653796" y="29479"/>
                </a:lnTo>
                <a:lnTo>
                  <a:pt x="698215" y="55271"/>
                </a:lnTo>
                <a:lnTo>
                  <a:pt x="755904" y="55387"/>
                </a:lnTo>
                <a:lnTo>
                  <a:pt x="755904" y="89091"/>
                </a:lnTo>
                <a:lnTo>
                  <a:pt x="787908" y="70627"/>
                </a:lnTo>
                <a:close/>
              </a:path>
              <a:path w="788035" h="141604">
                <a:moveTo>
                  <a:pt x="755904" y="89091"/>
                </a:moveTo>
                <a:lnTo>
                  <a:pt x="755904" y="85867"/>
                </a:lnTo>
                <a:lnTo>
                  <a:pt x="698614" y="85752"/>
                </a:lnTo>
                <a:lnTo>
                  <a:pt x="653796" y="111775"/>
                </a:lnTo>
                <a:lnTo>
                  <a:pt x="648985" y="115966"/>
                </a:lnTo>
                <a:lnTo>
                  <a:pt x="646176" y="121300"/>
                </a:lnTo>
                <a:lnTo>
                  <a:pt x="645652" y="127206"/>
                </a:lnTo>
                <a:lnTo>
                  <a:pt x="647700" y="133111"/>
                </a:lnTo>
                <a:lnTo>
                  <a:pt x="651891" y="137922"/>
                </a:lnTo>
                <a:lnTo>
                  <a:pt x="657225" y="140731"/>
                </a:lnTo>
                <a:lnTo>
                  <a:pt x="663130" y="141255"/>
                </a:lnTo>
                <a:lnTo>
                  <a:pt x="669036" y="139207"/>
                </a:lnTo>
                <a:lnTo>
                  <a:pt x="755904" y="89091"/>
                </a:lnTo>
                <a:close/>
              </a:path>
              <a:path w="788035" h="141604">
                <a:moveTo>
                  <a:pt x="755904" y="85867"/>
                </a:moveTo>
                <a:lnTo>
                  <a:pt x="755904" y="55387"/>
                </a:lnTo>
                <a:lnTo>
                  <a:pt x="698215" y="55271"/>
                </a:lnTo>
                <a:lnTo>
                  <a:pt x="724662" y="70627"/>
                </a:lnTo>
                <a:lnTo>
                  <a:pt x="748284" y="56911"/>
                </a:lnTo>
                <a:lnTo>
                  <a:pt x="748284" y="85852"/>
                </a:lnTo>
                <a:lnTo>
                  <a:pt x="755904" y="85867"/>
                </a:lnTo>
                <a:close/>
              </a:path>
              <a:path w="788035" h="141604">
                <a:moveTo>
                  <a:pt x="748284" y="85852"/>
                </a:moveTo>
                <a:lnTo>
                  <a:pt x="748284" y="84343"/>
                </a:lnTo>
                <a:lnTo>
                  <a:pt x="724662" y="70627"/>
                </a:lnTo>
                <a:lnTo>
                  <a:pt x="698614" y="85752"/>
                </a:lnTo>
                <a:lnTo>
                  <a:pt x="748284" y="85852"/>
                </a:lnTo>
                <a:close/>
              </a:path>
              <a:path w="788035" h="141604">
                <a:moveTo>
                  <a:pt x="748284" y="84343"/>
                </a:moveTo>
                <a:lnTo>
                  <a:pt x="748284" y="56911"/>
                </a:lnTo>
                <a:lnTo>
                  <a:pt x="724662" y="70627"/>
                </a:lnTo>
                <a:lnTo>
                  <a:pt x="748284" y="843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229100" y="4552188"/>
            <a:ext cx="192024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212848" y="5035295"/>
            <a:ext cx="6905243" cy="54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145012" y="5038344"/>
            <a:ext cx="141605" cy="472440"/>
          </a:xfrm>
          <a:custGeom>
            <a:avLst/>
            <a:gdLst/>
            <a:ahLst/>
            <a:cxnLst/>
            <a:rect l="l" t="t" r="r" b="b"/>
            <a:pathLst>
              <a:path w="141604" h="472439">
                <a:moveTo>
                  <a:pt x="141493" y="129921"/>
                </a:moveTo>
                <a:lnTo>
                  <a:pt x="141493" y="123491"/>
                </a:lnTo>
                <a:lnTo>
                  <a:pt x="139207" y="117348"/>
                </a:lnTo>
                <a:lnTo>
                  <a:pt x="72151" y="0"/>
                </a:lnTo>
                <a:lnTo>
                  <a:pt x="2047" y="117348"/>
                </a:lnTo>
                <a:lnTo>
                  <a:pt x="0" y="123253"/>
                </a:lnTo>
                <a:lnTo>
                  <a:pt x="523" y="129159"/>
                </a:lnTo>
                <a:lnTo>
                  <a:pt x="3333" y="134493"/>
                </a:lnTo>
                <a:lnTo>
                  <a:pt x="8143" y="138684"/>
                </a:lnTo>
                <a:lnTo>
                  <a:pt x="15763" y="143256"/>
                </a:lnTo>
                <a:lnTo>
                  <a:pt x="24907" y="140208"/>
                </a:lnTo>
                <a:lnTo>
                  <a:pt x="29479" y="134112"/>
                </a:lnTo>
                <a:lnTo>
                  <a:pt x="55183" y="89845"/>
                </a:lnTo>
                <a:lnTo>
                  <a:pt x="55387" y="30480"/>
                </a:lnTo>
                <a:lnTo>
                  <a:pt x="87391" y="32004"/>
                </a:lnTo>
                <a:lnTo>
                  <a:pt x="87391" y="89492"/>
                </a:lnTo>
                <a:lnTo>
                  <a:pt x="113299" y="134112"/>
                </a:lnTo>
                <a:lnTo>
                  <a:pt x="116347" y="141732"/>
                </a:lnTo>
                <a:lnTo>
                  <a:pt x="127015" y="143256"/>
                </a:lnTo>
                <a:lnTo>
                  <a:pt x="134635" y="140208"/>
                </a:lnTo>
                <a:lnTo>
                  <a:pt x="139207" y="135778"/>
                </a:lnTo>
                <a:lnTo>
                  <a:pt x="141493" y="129921"/>
                </a:lnTo>
                <a:close/>
              </a:path>
              <a:path w="141604" h="472439">
                <a:moveTo>
                  <a:pt x="87194" y="89152"/>
                </a:moveTo>
                <a:lnTo>
                  <a:pt x="71389" y="61933"/>
                </a:lnTo>
                <a:lnTo>
                  <a:pt x="55183" y="89845"/>
                </a:lnTo>
                <a:lnTo>
                  <a:pt x="53863" y="472440"/>
                </a:lnTo>
                <a:lnTo>
                  <a:pt x="85867" y="472440"/>
                </a:lnTo>
                <a:lnTo>
                  <a:pt x="87194" y="89152"/>
                </a:lnTo>
                <a:close/>
              </a:path>
              <a:path w="141604" h="472439">
                <a:moveTo>
                  <a:pt x="87391" y="32004"/>
                </a:moveTo>
                <a:lnTo>
                  <a:pt x="55387" y="30480"/>
                </a:lnTo>
                <a:lnTo>
                  <a:pt x="55183" y="89845"/>
                </a:lnTo>
                <a:lnTo>
                  <a:pt x="58435" y="84243"/>
                </a:lnTo>
                <a:lnTo>
                  <a:pt x="58435" y="39624"/>
                </a:lnTo>
                <a:lnTo>
                  <a:pt x="84343" y="39624"/>
                </a:lnTo>
                <a:lnTo>
                  <a:pt x="84343" y="84243"/>
                </a:lnTo>
                <a:lnTo>
                  <a:pt x="87194" y="89152"/>
                </a:lnTo>
                <a:lnTo>
                  <a:pt x="87391" y="32004"/>
                </a:lnTo>
                <a:close/>
              </a:path>
              <a:path w="141604" h="472439">
                <a:moveTo>
                  <a:pt x="84343" y="39624"/>
                </a:moveTo>
                <a:lnTo>
                  <a:pt x="58435" y="39624"/>
                </a:lnTo>
                <a:lnTo>
                  <a:pt x="71389" y="61933"/>
                </a:lnTo>
                <a:lnTo>
                  <a:pt x="84343" y="39624"/>
                </a:lnTo>
                <a:close/>
              </a:path>
              <a:path w="141604" h="472439">
                <a:moveTo>
                  <a:pt x="71389" y="61933"/>
                </a:moveTo>
                <a:lnTo>
                  <a:pt x="58435" y="39624"/>
                </a:lnTo>
                <a:lnTo>
                  <a:pt x="58435" y="84243"/>
                </a:lnTo>
                <a:lnTo>
                  <a:pt x="71389" y="61933"/>
                </a:lnTo>
                <a:close/>
              </a:path>
              <a:path w="141604" h="472439">
                <a:moveTo>
                  <a:pt x="84343" y="84243"/>
                </a:moveTo>
                <a:lnTo>
                  <a:pt x="84343" y="39624"/>
                </a:lnTo>
                <a:lnTo>
                  <a:pt x="71389" y="61933"/>
                </a:lnTo>
                <a:lnTo>
                  <a:pt x="84343" y="84243"/>
                </a:lnTo>
                <a:close/>
              </a:path>
              <a:path w="141604" h="472439">
                <a:moveTo>
                  <a:pt x="87391" y="89492"/>
                </a:moveTo>
                <a:lnTo>
                  <a:pt x="87391" y="32004"/>
                </a:lnTo>
                <a:lnTo>
                  <a:pt x="87194" y="89152"/>
                </a:lnTo>
                <a:lnTo>
                  <a:pt x="87391" y="8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057376" y="5038344"/>
            <a:ext cx="141605" cy="472440"/>
          </a:xfrm>
          <a:custGeom>
            <a:avLst/>
            <a:gdLst/>
            <a:ahLst/>
            <a:cxnLst/>
            <a:rect l="l" t="t" r="r" b="b"/>
            <a:pathLst>
              <a:path w="141604" h="472439">
                <a:moveTo>
                  <a:pt x="141493" y="129921"/>
                </a:moveTo>
                <a:lnTo>
                  <a:pt x="141493" y="123491"/>
                </a:lnTo>
                <a:lnTo>
                  <a:pt x="139207" y="117348"/>
                </a:lnTo>
                <a:lnTo>
                  <a:pt x="72151" y="0"/>
                </a:lnTo>
                <a:lnTo>
                  <a:pt x="2047" y="117348"/>
                </a:lnTo>
                <a:lnTo>
                  <a:pt x="0" y="123253"/>
                </a:lnTo>
                <a:lnTo>
                  <a:pt x="523" y="129159"/>
                </a:lnTo>
                <a:lnTo>
                  <a:pt x="3333" y="134493"/>
                </a:lnTo>
                <a:lnTo>
                  <a:pt x="8143" y="138684"/>
                </a:lnTo>
                <a:lnTo>
                  <a:pt x="15763" y="143256"/>
                </a:lnTo>
                <a:lnTo>
                  <a:pt x="24907" y="140208"/>
                </a:lnTo>
                <a:lnTo>
                  <a:pt x="29479" y="134112"/>
                </a:lnTo>
                <a:lnTo>
                  <a:pt x="55183" y="89845"/>
                </a:lnTo>
                <a:lnTo>
                  <a:pt x="55387" y="30480"/>
                </a:lnTo>
                <a:lnTo>
                  <a:pt x="87391" y="32004"/>
                </a:lnTo>
                <a:lnTo>
                  <a:pt x="87391" y="89492"/>
                </a:lnTo>
                <a:lnTo>
                  <a:pt x="113299" y="134112"/>
                </a:lnTo>
                <a:lnTo>
                  <a:pt x="116347" y="141732"/>
                </a:lnTo>
                <a:lnTo>
                  <a:pt x="127015" y="143256"/>
                </a:lnTo>
                <a:lnTo>
                  <a:pt x="134635" y="140208"/>
                </a:lnTo>
                <a:lnTo>
                  <a:pt x="139207" y="135778"/>
                </a:lnTo>
                <a:lnTo>
                  <a:pt x="141493" y="129921"/>
                </a:lnTo>
                <a:close/>
              </a:path>
              <a:path w="141604" h="472439">
                <a:moveTo>
                  <a:pt x="87194" y="89152"/>
                </a:moveTo>
                <a:lnTo>
                  <a:pt x="71389" y="61933"/>
                </a:lnTo>
                <a:lnTo>
                  <a:pt x="55183" y="89845"/>
                </a:lnTo>
                <a:lnTo>
                  <a:pt x="53863" y="472440"/>
                </a:lnTo>
                <a:lnTo>
                  <a:pt x="85867" y="472440"/>
                </a:lnTo>
                <a:lnTo>
                  <a:pt x="87194" y="89152"/>
                </a:lnTo>
                <a:close/>
              </a:path>
              <a:path w="141604" h="472439">
                <a:moveTo>
                  <a:pt x="87391" y="32004"/>
                </a:moveTo>
                <a:lnTo>
                  <a:pt x="55387" y="30480"/>
                </a:lnTo>
                <a:lnTo>
                  <a:pt x="55183" y="89845"/>
                </a:lnTo>
                <a:lnTo>
                  <a:pt x="58435" y="84243"/>
                </a:lnTo>
                <a:lnTo>
                  <a:pt x="58435" y="39624"/>
                </a:lnTo>
                <a:lnTo>
                  <a:pt x="84343" y="39624"/>
                </a:lnTo>
                <a:lnTo>
                  <a:pt x="84343" y="84243"/>
                </a:lnTo>
                <a:lnTo>
                  <a:pt x="87194" y="89152"/>
                </a:lnTo>
                <a:lnTo>
                  <a:pt x="87391" y="32004"/>
                </a:lnTo>
                <a:close/>
              </a:path>
              <a:path w="141604" h="472439">
                <a:moveTo>
                  <a:pt x="84343" y="39624"/>
                </a:moveTo>
                <a:lnTo>
                  <a:pt x="58435" y="39624"/>
                </a:lnTo>
                <a:lnTo>
                  <a:pt x="71389" y="61933"/>
                </a:lnTo>
                <a:lnTo>
                  <a:pt x="84343" y="39624"/>
                </a:lnTo>
                <a:close/>
              </a:path>
              <a:path w="141604" h="472439">
                <a:moveTo>
                  <a:pt x="71389" y="61933"/>
                </a:moveTo>
                <a:lnTo>
                  <a:pt x="58435" y="39624"/>
                </a:lnTo>
                <a:lnTo>
                  <a:pt x="58435" y="84243"/>
                </a:lnTo>
                <a:lnTo>
                  <a:pt x="71389" y="61933"/>
                </a:lnTo>
                <a:close/>
              </a:path>
              <a:path w="141604" h="472439">
                <a:moveTo>
                  <a:pt x="84343" y="84243"/>
                </a:moveTo>
                <a:lnTo>
                  <a:pt x="84343" y="39624"/>
                </a:lnTo>
                <a:lnTo>
                  <a:pt x="71389" y="61933"/>
                </a:lnTo>
                <a:lnTo>
                  <a:pt x="84343" y="84243"/>
                </a:lnTo>
                <a:close/>
              </a:path>
              <a:path w="141604" h="472439">
                <a:moveTo>
                  <a:pt x="87391" y="89492"/>
                </a:moveTo>
                <a:lnTo>
                  <a:pt x="87391" y="32004"/>
                </a:lnTo>
                <a:lnTo>
                  <a:pt x="87194" y="89152"/>
                </a:lnTo>
                <a:lnTo>
                  <a:pt x="87391" y="8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732520" y="5038344"/>
            <a:ext cx="143510" cy="472440"/>
          </a:xfrm>
          <a:custGeom>
            <a:avLst/>
            <a:gdLst/>
            <a:ahLst/>
            <a:cxnLst/>
            <a:rect l="l" t="t" r="r" b="b"/>
            <a:pathLst>
              <a:path w="143509" h="472439">
                <a:moveTo>
                  <a:pt x="143136" y="123491"/>
                </a:moveTo>
                <a:lnTo>
                  <a:pt x="141732" y="117348"/>
                </a:lnTo>
                <a:lnTo>
                  <a:pt x="73152" y="0"/>
                </a:lnTo>
                <a:lnTo>
                  <a:pt x="3048" y="117348"/>
                </a:lnTo>
                <a:lnTo>
                  <a:pt x="0" y="124968"/>
                </a:lnTo>
                <a:lnTo>
                  <a:pt x="1524" y="134112"/>
                </a:lnTo>
                <a:lnTo>
                  <a:pt x="16764" y="143256"/>
                </a:lnTo>
                <a:lnTo>
                  <a:pt x="25908" y="140208"/>
                </a:lnTo>
                <a:lnTo>
                  <a:pt x="30480" y="134112"/>
                </a:lnTo>
                <a:lnTo>
                  <a:pt x="56179" y="91048"/>
                </a:lnTo>
                <a:lnTo>
                  <a:pt x="56388" y="30480"/>
                </a:lnTo>
                <a:lnTo>
                  <a:pt x="88392" y="32004"/>
                </a:lnTo>
                <a:lnTo>
                  <a:pt x="88392" y="89492"/>
                </a:lnTo>
                <a:lnTo>
                  <a:pt x="114300" y="134112"/>
                </a:lnTo>
                <a:lnTo>
                  <a:pt x="118872" y="141732"/>
                </a:lnTo>
                <a:lnTo>
                  <a:pt x="128016" y="143256"/>
                </a:lnTo>
                <a:lnTo>
                  <a:pt x="135636" y="140208"/>
                </a:lnTo>
                <a:lnTo>
                  <a:pt x="140231" y="135778"/>
                </a:lnTo>
                <a:lnTo>
                  <a:pt x="142684" y="129921"/>
                </a:lnTo>
                <a:lnTo>
                  <a:pt x="143136" y="123491"/>
                </a:lnTo>
                <a:close/>
              </a:path>
              <a:path w="143509" h="472439">
                <a:moveTo>
                  <a:pt x="88194" y="89152"/>
                </a:moveTo>
                <a:lnTo>
                  <a:pt x="72964" y="62922"/>
                </a:lnTo>
                <a:lnTo>
                  <a:pt x="56179" y="91048"/>
                </a:lnTo>
                <a:lnTo>
                  <a:pt x="54864" y="472440"/>
                </a:lnTo>
                <a:lnTo>
                  <a:pt x="86868" y="472440"/>
                </a:lnTo>
                <a:lnTo>
                  <a:pt x="88194" y="89152"/>
                </a:lnTo>
                <a:close/>
              </a:path>
              <a:path w="143509" h="472439">
                <a:moveTo>
                  <a:pt x="88392" y="32004"/>
                </a:moveTo>
                <a:lnTo>
                  <a:pt x="56388" y="30480"/>
                </a:lnTo>
                <a:lnTo>
                  <a:pt x="56179" y="91048"/>
                </a:lnTo>
                <a:lnTo>
                  <a:pt x="59436" y="85591"/>
                </a:lnTo>
                <a:lnTo>
                  <a:pt x="59436" y="39624"/>
                </a:lnTo>
                <a:lnTo>
                  <a:pt x="86868" y="39624"/>
                </a:lnTo>
                <a:lnTo>
                  <a:pt x="86868" y="86868"/>
                </a:lnTo>
                <a:lnTo>
                  <a:pt x="88194" y="89152"/>
                </a:lnTo>
                <a:lnTo>
                  <a:pt x="88392" y="32004"/>
                </a:lnTo>
                <a:close/>
              </a:path>
              <a:path w="143509" h="472439">
                <a:moveTo>
                  <a:pt x="86868" y="39624"/>
                </a:moveTo>
                <a:lnTo>
                  <a:pt x="59436" y="39624"/>
                </a:lnTo>
                <a:lnTo>
                  <a:pt x="72964" y="62922"/>
                </a:lnTo>
                <a:lnTo>
                  <a:pt x="86868" y="39624"/>
                </a:lnTo>
                <a:close/>
              </a:path>
              <a:path w="143509" h="472439">
                <a:moveTo>
                  <a:pt x="72964" y="62922"/>
                </a:moveTo>
                <a:lnTo>
                  <a:pt x="59436" y="39624"/>
                </a:lnTo>
                <a:lnTo>
                  <a:pt x="59436" y="85591"/>
                </a:lnTo>
                <a:lnTo>
                  <a:pt x="72964" y="62922"/>
                </a:lnTo>
                <a:close/>
              </a:path>
              <a:path w="143509" h="472439">
                <a:moveTo>
                  <a:pt x="86868" y="86868"/>
                </a:moveTo>
                <a:lnTo>
                  <a:pt x="86868" y="39624"/>
                </a:lnTo>
                <a:lnTo>
                  <a:pt x="72964" y="62922"/>
                </a:lnTo>
                <a:lnTo>
                  <a:pt x="86868" y="86868"/>
                </a:lnTo>
                <a:close/>
              </a:path>
              <a:path w="143509" h="472439">
                <a:moveTo>
                  <a:pt x="88392" y="89492"/>
                </a:moveTo>
                <a:lnTo>
                  <a:pt x="88392" y="32004"/>
                </a:lnTo>
                <a:lnTo>
                  <a:pt x="88194" y="89152"/>
                </a:lnTo>
                <a:lnTo>
                  <a:pt x="88392" y="8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1474" y="100075"/>
            <a:ext cx="33127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Equação</a:t>
            </a:r>
            <a:r>
              <a:rPr spc="-25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1160474"/>
            <a:ext cx="9008110" cy="433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6350" indent="-297180" algn="just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Mais importante, o </a:t>
            </a:r>
            <a:r>
              <a:rPr sz="2050" b="1" spc="20" dirty="0">
                <a:latin typeface="Arial"/>
                <a:cs typeface="Arial"/>
              </a:rPr>
              <a:t>número </a:t>
            </a:r>
            <a:r>
              <a:rPr sz="2050" b="1" spc="15" dirty="0">
                <a:latin typeface="Arial"/>
                <a:cs typeface="Arial"/>
              </a:rPr>
              <a:t>relativo de </a:t>
            </a:r>
            <a:r>
              <a:rPr sz="2050" b="1" spc="20" dirty="0">
                <a:latin typeface="Arial"/>
                <a:cs typeface="Arial"/>
              </a:rPr>
              <a:t>moles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reagentes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produtos 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aparece </a:t>
            </a:r>
            <a:r>
              <a:rPr sz="2050" spc="20" dirty="0">
                <a:latin typeface="Arial"/>
                <a:cs typeface="Arial"/>
              </a:rPr>
              <a:t>na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equação.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De acordo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lei da </a:t>
            </a:r>
            <a:r>
              <a:rPr sz="2050" b="1" spc="20" dirty="0">
                <a:latin typeface="Arial"/>
                <a:cs typeface="Arial"/>
              </a:rPr>
              <a:t>conservação de </a:t>
            </a:r>
            <a:r>
              <a:rPr sz="2050" b="1" spc="25" dirty="0">
                <a:latin typeface="Arial"/>
                <a:cs typeface="Arial"/>
              </a:rPr>
              <a:t>massa</a:t>
            </a:r>
            <a:r>
              <a:rPr sz="2050" spc="25" dirty="0">
                <a:latin typeface="Arial"/>
                <a:cs typeface="Arial"/>
              </a:rPr>
              <a:t>, </a:t>
            </a:r>
            <a:r>
              <a:rPr sz="2050" spc="20" dirty="0">
                <a:latin typeface="Arial"/>
                <a:cs typeface="Arial"/>
              </a:rPr>
              <a:t>a matéria não </a:t>
            </a:r>
            <a:r>
              <a:rPr sz="2050" spc="25" dirty="0">
                <a:latin typeface="Arial"/>
                <a:cs typeface="Arial"/>
              </a:rPr>
              <a:t>pode  </a:t>
            </a:r>
            <a:r>
              <a:rPr sz="2050" spc="15" dirty="0">
                <a:latin typeface="Arial"/>
                <a:cs typeface="Arial"/>
              </a:rPr>
              <a:t>surgir </a:t>
            </a:r>
            <a:r>
              <a:rPr sz="2050" spc="20" dirty="0">
                <a:latin typeface="Arial"/>
                <a:cs typeface="Arial"/>
              </a:rPr>
              <a:t>ou desaparecer no </a:t>
            </a:r>
            <a:r>
              <a:rPr sz="2050" spc="15" dirty="0">
                <a:latin typeface="Arial"/>
                <a:cs typeface="Arial"/>
              </a:rPr>
              <a:t>processo </a:t>
            </a:r>
            <a:r>
              <a:rPr sz="2050" spc="20" dirty="0">
                <a:latin typeface="Arial"/>
                <a:cs typeface="Arial"/>
              </a:rPr>
              <a:t>de 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15" dirty="0">
                <a:latin typeface="Arial"/>
                <a:cs typeface="Arial"/>
              </a:rPr>
              <a:t>total </a:t>
            </a:r>
            <a:r>
              <a:rPr sz="2050" b="1" spc="25" dirty="0">
                <a:latin typeface="Arial"/>
                <a:cs typeface="Arial"/>
              </a:rPr>
              <a:t>do </a:t>
            </a:r>
            <a:r>
              <a:rPr sz="2050" b="1" spc="20" dirty="0">
                <a:latin typeface="Arial"/>
                <a:cs typeface="Arial"/>
              </a:rPr>
              <a:t>produtos </a:t>
            </a:r>
            <a:r>
              <a:rPr sz="2050" b="1" spc="25" dirty="0">
                <a:latin typeface="Arial"/>
                <a:cs typeface="Arial"/>
              </a:rPr>
              <a:t>deve </a:t>
            </a:r>
            <a:r>
              <a:rPr sz="2050" b="1" spc="15" dirty="0">
                <a:latin typeface="Arial"/>
                <a:cs typeface="Arial"/>
              </a:rPr>
              <a:t>ser igual </a:t>
            </a:r>
            <a:r>
              <a:rPr sz="2050" b="1" spc="20" dirty="0">
                <a:latin typeface="Arial"/>
                <a:cs typeface="Arial"/>
              </a:rPr>
              <a:t>à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15" dirty="0">
                <a:latin typeface="Arial"/>
                <a:cs typeface="Arial"/>
              </a:rPr>
              <a:t>total </a:t>
            </a:r>
            <a:r>
              <a:rPr sz="2050" b="1" spc="20" dirty="0">
                <a:latin typeface="Arial"/>
                <a:cs typeface="Arial"/>
              </a:rPr>
              <a:t>dos  reagentes</a:t>
            </a:r>
            <a:r>
              <a:rPr sz="2050" spc="20" dirty="0">
                <a:latin typeface="Arial"/>
                <a:cs typeface="Arial"/>
              </a:rPr>
              <a:t>.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outras palavras, a </a:t>
            </a:r>
            <a:r>
              <a:rPr sz="2050" spc="10" dirty="0">
                <a:latin typeface="Arial"/>
                <a:cs typeface="Arial"/>
              </a:rPr>
              <a:t>lei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conservação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massa nos </a:t>
            </a:r>
            <a:r>
              <a:rPr sz="2050" spc="15" dirty="0">
                <a:latin typeface="Arial"/>
                <a:cs typeface="Arial"/>
              </a:rPr>
              <a:t>diz  </a:t>
            </a:r>
            <a:r>
              <a:rPr sz="2050" spc="20" dirty="0">
                <a:latin typeface="Arial"/>
                <a:cs typeface="Arial"/>
              </a:rPr>
              <a:t>que devemos </a:t>
            </a:r>
            <a:r>
              <a:rPr sz="2050" spc="10" dirty="0">
                <a:latin typeface="Arial"/>
                <a:cs typeface="Arial"/>
              </a:rPr>
              <a:t>ter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equação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química</a:t>
            </a:r>
            <a:r>
              <a:rPr sz="2050" b="1" spc="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balanceada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2848" y="5747003"/>
            <a:ext cx="6905243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878580" y="5952744"/>
            <a:ext cx="788035" cy="144145"/>
          </a:xfrm>
          <a:custGeom>
            <a:avLst/>
            <a:gdLst/>
            <a:ahLst/>
            <a:cxnLst/>
            <a:rect l="l" t="t" r="r" b="b"/>
            <a:pathLst>
              <a:path w="788035" h="144145">
                <a:moveTo>
                  <a:pt x="724662" y="73152"/>
                </a:moveTo>
                <a:lnTo>
                  <a:pt x="698013" y="57678"/>
                </a:lnTo>
                <a:lnTo>
                  <a:pt x="0" y="54864"/>
                </a:lnTo>
                <a:lnTo>
                  <a:pt x="0" y="86868"/>
                </a:lnTo>
                <a:lnTo>
                  <a:pt x="698614" y="88276"/>
                </a:lnTo>
                <a:lnTo>
                  <a:pt x="724662" y="73152"/>
                </a:lnTo>
                <a:close/>
              </a:path>
              <a:path w="788035" h="144145">
                <a:moveTo>
                  <a:pt x="787908" y="73152"/>
                </a:moveTo>
                <a:lnTo>
                  <a:pt x="669036" y="4572"/>
                </a:lnTo>
                <a:lnTo>
                  <a:pt x="661416" y="0"/>
                </a:lnTo>
                <a:lnTo>
                  <a:pt x="652272" y="1524"/>
                </a:lnTo>
                <a:lnTo>
                  <a:pt x="647700" y="9144"/>
                </a:lnTo>
                <a:lnTo>
                  <a:pt x="645652" y="15287"/>
                </a:lnTo>
                <a:lnTo>
                  <a:pt x="646176" y="21717"/>
                </a:lnTo>
                <a:lnTo>
                  <a:pt x="648985" y="27574"/>
                </a:lnTo>
                <a:lnTo>
                  <a:pt x="653796" y="32004"/>
                </a:lnTo>
                <a:lnTo>
                  <a:pt x="698013" y="57678"/>
                </a:lnTo>
                <a:lnTo>
                  <a:pt x="755904" y="57912"/>
                </a:lnTo>
                <a:lnTo>
                  <a:pt x="755904" y="91615"/>
                </a:lnTo>
                <a:lnTo>
                  <a:pt x="787908" y="73152"/>
                </a:lnTo>
                <a:close/>
              </a:path>
              <a:path w="788035" h="144145">
                <a:moveTo>
                  <a:pt x="755904" y="91615"/>
                </a:moveTo>
                <a:lnTo>
                  <a:pt x="755904" y="88392"/>
                </a:lnTo>
                <a:lnTo>
                  <a:pt x="698614" y="88276"/>
                </a:lnTo>
                <a:lnTo>
                  <a:pt x="653796" y="114300"/>
                </a:lnTo>
                <a:lnTo>
                  <a:pt x="648985" y="118491"/>
                </a:lnTo>
                <a:lnTo>
                  <a:pt x="646176" y="123825"/>
                </a:lnTo>
                <a:lnTo>
                  <a:pt x="645652" y="129730"/>
                </a:lnTo>
                <a:lnTo>
                  <a:pt x="647700" y="135636"/>
                </a:lnTo>
                <a:lnTo>
                  <a:pt x="651891" y="140446"/>
                </a:lnTo>
                <a:lnTo>
                  <a:pt x="657225" y="143256"/>
                </a:lnTo>
                <a:lnTo>
                  <a:pt x="663130" y="143779"/>
                </a:lnTo>
                <a:lnTo>
                  <a:pt x="669036" y="141732"/>
                </a:lnTo>
                <a:lnTo>
                  <a:pt x="755904" y="91615"/>
                </a:lnTo>
                <a:close/>
              </a:path>
              <a:path w="788035" h="144145">
                <a:moveTo>
                  <a:pt x="755904" y="88392"/>
                </a:moveTo>
                <a:lnTo>
                  <a:pt x="755904" y="57912"/>
                </a:lnTo>
                <a:lnTo>
                  <a:pt x="698013" y="57678"/>
                </a:lnTo>
                <a:lnTo>
                  <a:pt x="724662" y="73152"/>
                </a:lnTo>
                <a:lnTo>
                  <a:pt x="748284" y="59436"/>
                </a:lnTo>
                <a:lnTo>
                  <a:pt x="748284" y="88376"/>
                </a:lnTo>
                <a:lnTo>
                  <a:pt x="755904" y="88392"/>
                </a:lnTo>
                <a:close/>
              </a:path>
              <a:path w="788035" h="144145">
                <a:moveTo>
                  <a:pt x="748284" y="88376"/>
                </a:moveTo>
                <a:lnTo>
                  <a:pt x="748284" y="86868"/>
                </a:lnTo>
                <a:lnTo>
                  <a:pt x="724662" y="73152"/>
                </a:lnTo>
                <a:lnTo>
                  <a:pt x="698614" y="88276"/>
                </a:lnTo>
                <a:lnTo>
                  <a:pt x="748284" y="88376"/>
                </a:lnTo>
                <a:close/>
              </a:path>
              <a:path w="788035" h="144145">
                <a:moveTo>
                  <a:pt x="748284" y="86868"/>
                </a:moveTo>
                <a:lnTo>
                  <a:pt x="748284" y="59436"/>
                </a:lnTo>
                <a:lnTo>
                  <a:pt x="724662" y="73152"/>
                </a:lnTo>
                <a:lnTo>
                  <a:pt x="748284" y="8686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45864" y="5733288"/>
            <a:ext cx="192024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200147" y="6407909"/>
            <a:ext cx="1378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100g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9481" y="6407909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56g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7987" y="6407909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44g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38800" y="6769608"/>
            <a:ext cx="3209925" cy="330835"/>
          </a:xfrm>
          <a:custGeom>
            <a:avLst/>
            <a:gdLst/>
            <a:ahLst/>
            <a:cxnLst/>
            <a:rect l="l" t="t" r="r" b="b"/>
            <a:pathLst>
              <a:path w="3209925" h="330834">
                <a:moveTo>
                  <a:pt x="48006" y="141732"/>
                </a:moveTo>
                <a:lnTo>
                  <a:pt x="47244" y="138684"/>
                </a:lnTo>
                <a:lnTo>
                  <a:pt x="44196" y="134112"/>
                </a:lnTo>
                <a:lnTo>
                  <a:pt x="41148" y="118872"/>
                </a:lnTo>
                <a:lnTo>
                  <a:pt x="39624" y="109728"/>
                </a:lnTo>
                <a:lnTo>
                  <a:pt x="38100" y="99060"/>
                </a:lnTo>
                <a:lnTo>
                  <a:pt x="35052" y="74676"/>
                </a:lnTo>
                <a:lnTo>
                  <a:pt x="33528" y="60960"/>
                </a:lnTo>
                <a:lnTo>
                  <a:pt x="33528" y="45720"/>
                </a:lnTo>
                <a:lnTo>
                  <a:pt x="32004" y="32004"/>
                </a:lnTo>
                <a:lnTo>
                  <a:pt x="32004" y="0"/>
                </a:lnTo>
                <a:lnTo>
                  <a:pt x="0" y="1524"/>
                </a:lnTo>
                <a:lnTo>
                  <a:pt x="1524" y="33528"/>
                </a:lnTo>
                <a:lnTo>
                  <a:pt x="1524" y="48768"/>
                </a:lnTo>
                <a:lnTo>
                  <a:pt x="3048" y="62484"/>
                </a:lnTo>
                <a:lnTo>
                  <a:pt x="3048" y="77724"/>
                </a:lnTo>
                <a:lnTo>
                  <a:pt x="4572" y="89916"/>
                </a:lnTo>
                <a:lnTo>
                  <a:pt x="6096" y="103632"/>
                </a:lnTo>
                <a:lnTo>
                  <a:pt x="9144" y="114300"/>
                </a:lnTo>
                <a:lnTo>
                  <a:pt x="12192" y="135636"/>
                </a:lnTo>
                <a:lnTo>
                  <a:pt x="15240" y="144780"/>
                </a:lnTo>
                <a:lnTo>
                  <a:pt x="18288" y="152400"/>
                </a:lnTo>
                <a:lnTo>
                  <a:pt x="19812" y="156972"/>
                </a:lnTo>
                <a:lnTo>
                  <a:pt x="21336" y="158496"/>
                </a:lnTo>
                <a:lnTo>
                  <a:pt x="21336" y="160020"/>
                </a:lnTo>
                <a:lnTo>
                  <a:pt x="24384" y="163068"/>
                </a:lnTo>
                <a:lnTo>
                  <a:pt x="24384" y="164592"/>
                </a:lnTo>
                <a:lnTo>
                  <a:pt x="30480" y="170688"/>
                </a:lnTo>
                <a:lnTo>
                  <a:pt x="32004" y="170688"/>
                </a:lnTo>
                <a:lnTo>
                  <a:pt x="35052" y="172212"/>
                </a:lnTo>
                <a:lnTo>
                  <a:pt x="38100" y="172212"/>
                </a:lnTo>
                <a:lnTo>
                  <a:pt x="39624" y="173736"/>
                </a:lnTo>
                <a:lnTo>
                  <a:pt x="42672" y="173736"/>
                </a:lnTo>
                <a:lnTo>
                  <a:pt x="42672" y="141732"/>
                </a:lnTo>
                <a:lnTo>
                  <a:pt x="48006" y="141732"/>
                </a:lnTo>
                <a:close/>
              </a:path>
              <a:path w="3209925" h="330834">
                <a:moveTo>
                  <a:pt x="45415" y="142646"/>
                </a:moveTo>
                <a:lnTo>
                  <a:pt x="44196" y="141732"/>
                </a:lnTo>
                <a:lnTo>
                  <a:pt x="42672" y="141732"/>
                </a:lnTo>
                <a:lnTo>
                  <a:pt x="45415" y="142646"/>
                </a:lnTo>
                <a:close/>
              </a:path>
              <a:path w="3209925" h="330834">
                <a:moveTo>
                  <a:pt x="50292" y="173736"/>
                </a:moveTo>
                <a:lnTo>
                  <a:pt x="50292" y="146304"/>
                </a:lnTo>
                <a:lnTo>
                  <a:pt x="45415" y="142646"/>
                </a:lnTo>
                <a:lnTo>
                  <a:pt x="42672" y="141732"/>
                </a:lnTo>
                <a:lnTo>
                  <a:pt x="42672" y="173736"/>
                </a:lnTo>
                <a:lnTo>
                  <a:pt x="50292" y="173736"/>
                </a:lnTo>
                <a:close/>
              </a:path>
              <a:path w="3209925" h="330834">
                <a:moveTo>
                  <a:pt x="48768" y="144780"/>
                </a:moveTo>
                <a:lnTo>
                  <a:pt x="47244" y="141732"/>
                </a:lnTo>
                <a:lnTo>
                  <a:pt x="44196" y="141732"/>
                </a:lnTo>
                <a:lnTo>
                  <a:pt x="47244" y="143256"/>
                </a:lnTo>
                <a:lnTo>
                  <a:pt x="48768" y="144780"/>
                </a:lnTo>
                <a:close/>
              </a:path>
              <a:path w="3209925" h="330834">
                <a:moveTo>
                  <a:pt x="47244" y="143256"/>
                </a:moveTo>
                <a:lnTo>
                  <a:pt x="44196" y="141732"/>
                </a:lnTo>
                <a:lnTo>
                  <a:pt x="45415" y="142646"/>
                </a:lnTo>
                <a:lnTo>
                  <a:pt x="47244" y="143256"/>
                </a:lnTo>
                <a:close/>
              </a:path>
              <a:path w="3209925" h="330834">
                <a:moveTo>
                  <a:pt x="50292" y="146304"/>
                </a:moveTo>
                <a:lnTo>
                  <a:pt x="47244" y="143256"/>
                </a:lnTo>
                <a:lnTo>
                  <a:pt x="45415" y="142646"/>
                </a:lnTo>
                <a:lnTo>
                  <a:pt x="50292" y="146304"/>
                </a:lnTo>
                <a:close/>
              </a:path>
              <a:path w="3209925" h="330834">
                <a:moveTo>
                  <a:pt x="48463" y="143560"/>
                </a:moveTo>
                <a:lnTo>
                  <a:pt x="48006" y="141732"/>
                </a:lnTo>
                <a:lnTo>
                  <a:pt x="47244" y="141732"/>
                </a:lnTo>
                <a:lnTo>
                  <a:pt x="48463" y="143560"/>
                </a:lnTo>
                <a:close/>
              </a:path>
              <a:path w="3209925" h="330834">
                <a:moveTo>
                  <a:pt x="48768" y="144780"/>
                </a:moveTo>
                <a:lnTo>
                  <a:pt x="48463" y="143560"/>
                </a:lnTo>
                <a:lnTo>
                  <a:pt x="47244" y="141732"/>
                </a:lnTo>
                <a:lnTo>
                  <a:pt x="48768" y="144780"/>
                </a:lnTo>
                <a:close/>
              </a:path>
              <a:path w="3209925" h="330834">
                <a:moveTo>
                  <a:pt x="1604772" y="168402"/>
                </a:moveTo>
                <a:lnTo>
                  <a:pt x="1603248" y="164592"/>
                </a:lnTo>
                <a:lnTo>
                  <a:pt x="1600200" y="158496"/>
                </a:lnTo>
                <a:lnTo>
                  <a:pt x="1600200" y="156972"/>
                </a:lnTo>
                <a:lnTo>
                  <a:pt x="1597152" y="152400"/>
                </a:lnTo>
                <a:lnTo>
                  <a:pt x="1591056" y="146304"/>
                </a:lnTo>
                <a:lnTo>
                  <a:pt x="1588008" y="144780"/>
                </a:lnTo>
                <a:lnTo>
                  <a:pt x="1586484" y="143256"/>
                </a:lnTo>
                <a:lnTo>
                  <a:pt x="1583436" y="143256"/>
                </a:lnTo>
                <a:lnTo>
                  <a:pt x="1581912" y="141732"/>
                </a:lnTo>
                <a:lnTo>
                  <a:pt x="48006" y="141732"/>
                </a:lnTo>
                <a:lnTo>
                  <a:pt x="48463" y="143560"/>
                </a:lnTo>
                <a:lnTo>
                  <a:pt x="50292" y="146304"/>
                </a:lnTo>
                <a:lnTo>
                  <a:pt x="50292" y="173736"/>
                </a:lnTo>
                <a:lnTo>
                  <a:pt x="1571244" y="173736"/>
                </a:lnTo>
                <a:lnTo>
                  <a:pt x="1571244" y="170688"/>
                </a:lnTo>
                <a:lnTo>
                  <a:pt x="1572768" y="171704"/>
                </a:lnTo>
                <a:lnTo>
                  <a:pt x="1572768" y="170688"/>
                </a:lnTo>
                <a:lnTo>
                  <a:pt x="1573203" y="171994"/>
                </a:lnTo>
                <a:lnTo>
                  <a:pt x="1574292" y="172720"/>
                </a:lnTo>
                <a:lnTo>
                  <a:pt x="1574292" y="172212"/>
                </a:lnTo>
                <a:lnTo>
                  <a:pt x="1578864" y="173736"/>
                </a:lnTo>
                <a:lnTo>
                  <a:pt x="1578864" y="192786"/>
                </a:lnTo>
                <a:lnTo>
                  <a:pt x="1580388" y="196596"/>
                </a:lnTo>
                <a:lnTo>
                  <a:pt x="1581912" y="205740"/>
                </a:lnTo>
                <a:lnTo>
                  <a:pt x="1583436" y="217932"/>
                </a:lnTo>
                <a:lnTo>
                  <a:pt x="1584960" y="228600"/>
                </a:lnTo>
                <a:lnTo>
                  <a:pt x="1586484" y="240792"/>
                </a:lnTo>
                <a:lnTo>
                  <a:pt x="1586484" y="254508"/>
                </a:lnTo>
                <a:lnTo>
                  <a:pt x="1588008" y="269748"/>
                </a:lnTo>
                <a:lnTo>
                  <a:pt x="1588008" y="283464"/>
                </a:lnTo>
                <a:lnTo>
                  <a:pt x="1589532" y="315468"/>
                </a:lnTo>
                <a:lnTo>
                  <a:pt x="1589532" y="283464"/>
                </a:lnTo>
                <a:lnTo>
                  <a:pt x="1591056" y="268224"/>
                </a:lnTo>
                <a:lnTo>
                  <a:pt x="1591056" y="252984"/>
                </a:lnTo>
                <a:lnTo>
                  <a:pt x="1594104" y="225552"/>
                </a:lnTo>
                <a:lnTo>
                  <a:pt x="1597152" y="201168"/>
                </a:lnTo>
                <a:lnTo>
                  <a:pt x="1598676" y="190500"/>
                </a:lnTo>
                <a:lnTo>
                  <a:pt x="1601724" y="181356"/>
                </a:lnTo>
                <a:lnTo>
                  <a:pt x="1603248" y="172212"/>
                </a:lnTo>
                <a:lnTo>
                  <a:pt x="1604772" y="168402"/>
                </a:lnTo>
                <a:close/>
              </a:path>
              <a:path w="3209925" h="330834">
                <a:moveTo>
                  <a:pt x="50292" y="146304"/>
                </a:moveTo>
                <a:lnTo>
                  <a:pt x="48463" y="143560"/>
                </a:lnTo>
                <a:lnTo>
                  <a:pt x="48768" y="144780"/>
                </a:lnTo>
                <a:lnTo>
                  <a:pt x="50292" y="146304"/>
                </a:lnTo>
                <a:close/>
              </a:path>
              <a:path w="3209925" h="330834">
                <a:moveTo>
                  <a:pt x="1573784" y="173736"/>
                </a:moveTo>
                <a:lnTo>
                  <a:pt x="1573203" y="171994"/>
                </a:lnTo>
                <a:lnTo>
                  <a:pt x="1571244" y="170688"/>
                </a:lnTo>
                <a:lnTo>
                  <a:pt x="1572768" y="172212"/>
                </a:lnTo>
                <a:lnTo>
                  <a:pt x="1572768" y="173736"/>
                </a:lnTo>
                <a:lnTo>
                  <a:pt x="1573784" y="173736"/>
                </a:lnTo>
                <a:close/>
              </a:path>
              <a:path w="3209925" h="330834">
                <a:moveTo>
                  <a:pt x="1572768" y="173736"/>
                </a:moveTo>
                <a:lnTo>
                  <a:pt x="1572768" y="172212"/>
                </a:lnTo>
                <a:lnTo>
                  <a:pt x="1571244" y="170688"/>
                </a:lnTo>
                <a:lnTo>
                  <a:pt x="1572768" y="173736"/>
                </a:lnTo>
                <a:close/>
              </a:path>
              <a:path w="3209925" h="330834">
                <a:moveTo>
                  <a:pt x="1572768" y="173736"/>
                </a:moveTo>
                <a:lnTo>
                  <a:pt x="1571244" y="170688"/>
                </a:lnTo>
                <a:lnTo>
                  <a:pt x="1571244" y="173736"/>
                </a:lnTo>
                <a:lnTo>
                  <a:pt x="1572768" y="173736"/>
                </a:lnTo>
                <a:close/>
              </a:path>
              <a:path w="3209925" h="330834">
                <a:moveTo>
                  <a:pt x="1575816" y="173736"/>
                </a:moveTo>
                <a:lnTo>
                  <a:pt x="1573203" y="171994"/>
                </a:lnTo>
                <a:lnTo>
                  <a:pt x="1573784" y="173736"/>
                </a:lnTo>
                <a:lnTo>
                  <a:pt x="1575816" y="173736"/>
                </a:lnTo>
                <a:close/>
              </a:path>
              <a:path w="3209925" h="330834">
                <a:moveTo>
                  <a:pt x="1578864" y="192786"/>
                </a:moveTo>
                <a:lnTo>
                  <a:pt x="1578864" y="173736"/>
                </a:lnTo>
                <a:lnTo>
                  <a:pt x="1573784" y="173736"/>
                </a:lnTo>
                <a:lnTo>
                  <a:pt x="1574292" y="175260"/>
                </a:lnTo>
                <a:lnTo>
                  <a:pt x="1575816" y="181356"/>
                </a:lnTo>
                <a:lnTo>
                  <a:pt x="1577340" y="188976"/>
                </a:lnTo>
                <a:lnTo>
                  <a:pt x="1578864" y="192786"/>
                </a:lnTo>
                <a:close/>
              </a:path>
              <a:path w="3209925" h="330834">
                <a:moveTo>
                  <a:pt x="1578864" y="173736"/>
                </a:moveTo>
                <a:lnTo>
                  <a:pt x="1574292" y="172212"/>
                </a:lnTo>
                <a:lnTo>
                  <a:pt x="1575816" y="173736"/>
                </a:lnTo>
                <a:lnTo>
                  <a:pt x="1578864" y="173736"/>
                </a:lnTo>
                <a:close/>
              </a:path>
              <a:path w="3209925" h="330834">
                <a:moveTo>
                  <a:pt x="1575816" y="173736"/>
                </a:moveTo>
                <a:lnTo>
                  <a:pt x="1574292" y="172212"/>
                </a:lnTo>
                <a:lnTo>
                  <a:pt x="1574292" y="172720"/>
                </a:lnTo>
                <a:lnTo>
                  <a:pt x="1575816" y="173736"/>
                </a:lnTo>
                <a:close/>
              </a:path>
              <a:path w="3209925" h="330834">
                <a:moveTo>
                  <a:pt x="1620012" y="315468"/>
                </a:moveTo>
                <a:lnTo>
                  <a:pt x="1620012" y="268224"/>
                </a:lnTo>
                <a:lnTo>
                  <a:pt x="1618488" y="252984"/>
                </a:lnTo>
                <a:lnTo>
                  <a:pt x="1612392" y="201168"/>
                </a:lnTo>
                <a:lnTo>
                  <a:pt x="1604772" y="168402"/>
                </a:lnTo>
                <a:lnTo>
                  <a:pt x="1603248" y="172212"/>
                </a:lnTo>
                <a:lnTo>
                  <a:pt x="1601724" y="181356"/>
                </a:lnTo>
                <a:lnTo>
                  <a:pt x="1598676" y="190500"/>
                </a:lnTo>
                <a:lnTo>
                  <a:pt x="1597152" y="201168"/>
                </a:lnTo>
                <a:lnTo>
                  <a:pt x="1594104" y="225552"/>
                </a:lnTo>
                <a:lnTo>
                  <a:pt x="1591056" y="252984"/>
                </a:lnTo>
                <a:lnTo>
                  <a:pt x="1591056" y="268224"/>
                </a:lnTo>
                <a:lnTo>
                  <a:pt x="1589532" y="283464"/>
                </a:lnTo>
                <a:lnTo>
                  <a:pt x="1589532" y="315468"/>
                </a:lnTo>
                <a:lnTo>
                  <a:pt x="1620012" y="315468"/>
                </a:lnTo>
                <a:close/>
              </a:path>
              <a:path w="3209925" h="330834">
                <a:moveTo>
                  <a:pt x="1620012" y="324612"/>
                </a:moveTo>
                <a:lnTo>
                  <a:pt x="1620012" y="315468"/>
                </a:lnTo>
                <a:lnTo>
                  <a:pt x="1589532" y="315468"/>
                </a:lnTo>
                <a:lnTo>
                  <a:pt x="1589532" y="324612"/>
                </a:lnTo>
                <a:lnTo>
                  <a:pt x="1595628" y="330708"/>
                </a:lnTo>
                <a:lnTo>
                  <a:pt x="1613916" y="330708"/>
                </a:lnTo>
                <a:lnTo>
                  <a:pt x="1620012" y="324612"/>
                </a:lnTo>
                <a:close/>
              </a:path>
              <a:path w="3209925" h="330834">
                <a:moveTo>
                  <a:pt x="3161792" y="141732"/>
                </a:moveTo>
                <a:lnTo>
                  <a:pt x="1627632" y="141732"/>
                </a:lnTo>
                <a:lnTo>
                  <a:pt x="1626108" y="143256"/>
                </a:lnTo>
                <a:lnTo>
                  <a:pt x="1623060" y="143256"/>
                </a:lnTo>
                <a:lnTo>
                  <a:pt x="1618488" y="147828"/>
                </a:lnTo>
                <a:lnTo>
                  <a:pt x="1615440" y="149352"/>
                </a:lnTo>
                <a:lnTo>
                  <a:pt x="1612392" y="152400"/>
                </a:lnTo>
                <a:lnTo>
                  <a:pt x="1610868" y="156972"/>
                </a:lnTo>
                <a:lnTo>
                  <a:pt x="1609344" y="156972"/>
                </a:lnTo>
                <a:lnTo>
                  <a:pt x="1609344" y="158496"/>
                </a:lnTo>
                <a:lnTo>
                  <a:pt x="1606296" y="164592"/>
                </a:lnTo>
                <a:lnTo>
                  <a:pt x="1604772" y="168402"/>
                </a:lnTo>
                <a:lnTo>
                  <a:pt x="1606296" y="172212"/>
                </a:lnTo>
                <a:lnTo>
                  <a:pt x="1609344" y="181356"/>
                </a:lnTo>
                <a:lnTo>
                  <a:pt x="1615440" y="225552"/>
                </a:lnTo>
                <a:lnTo>
                  <a:pt x="1620012" y="268224"/>
                </a:lnTo>
                <a:lnTo>
                  <a:pt x="1620012" y="315468"/>
                </a:lnTo>
                <a:lnTo>
                  <a:pt x="1621536" y="284988"/>
                </a:lnTo>
                <a:lnTo>
                  <a:pt x="1621536" y="269748"/>
                </a:lnTo>
                <a:lnTo>
                  <a:pt x="1623060" y="256032"/>
                </a:lnTo>
                <a:lnTo>
                  <a:pt x="1623060" y="242316"/>
                </a:lnTo>
                <a:lnTo>
                  <a:pt x="1626108" y="217932"/>
                </a:lnTo>
                <a:lnTo>
                  <a:pt x="1629156" y="196596"/>
                </a:lnTo>
                <a:lnTo>
                  <a:pt x="1630680" y="192786"/>
                </a:lnTo>
                <a:lnTo>
                  <a:pt x="1630680" y="173736"/>
                </a:lnTo>
                <a:lnTo>
                  <a:pt x="1636776" y="172212"/>
                </a:lnTo>
                <a:lnTo>
                  <a:pt x="1638300" y="170688"/>
                </a:lnTo>
                <a:lnTo>
                  <a:pt x="1638300" y="171450"/>
                </a:lnTo>
                <a:lnTo>
                  <a:pt x="1639824" y="170688"/>
                </a:lnTo>
                <a:lnTo>
                  <a:pt x="1639824" y="173736"/>
                </a:lnTo>
                <a:lnTo>
                  <a:pt x="3159252" y="173736"/>
                </a:lnTo>
                <a:lnTo>
                  <a:pt x="3159252" y="144780"/>
                </a:lnTo>
                <a:lnTo>
                  <a:pt x="3160776" y="144018"/>
                </a:lnTo>
                <a:lnTo>
                  <a:pt x="3161284" y="143256"/>
                </a:lnTo>
                <a:lnTo>
                  <a:pt x="3161792" y="141732"/>
                </a:lnTo>
                <a:close/>
              </a:path>
              <a:path w="3209925" h="330834">
                <a:moveTo>
                  <a:pt x="1636776" y="172212"/>
                </a:moveTo>
                <a:lnTo>
                  <a:pt x="1630680" y="173736"/>
                </a:lnTo>
                <a:lnTo>
                  <a:pt x="1633728" y="173736"/>
                </a:lnTo>
                <a:lnTo>
                  <a:pt x="1636776" y="172212"/>
                </a:lnTo>
                <a:close/>
              </a:path>
              <a:path w="3209925" h="330834">
                <a:moveTo>
                  <a:pt x="1636776" y="173736"/>
                </a:moveTo>
                <a:lnTo>
                  <a:pt x="1630680" y="173736"/>
                </a:lnTo>
                <a:lnTo>
                  <a:pt x="1630680" y="192786"/>
                </a:lnTo>
                <a:lnTo>
                  <a:pt x="1632204" y="188976"/>
                </a:lnTo>
                <a:lnTo>
                  <a:pt x="1633728" y="181356"/>
                </a:lnTo>
                <a:lnTo>
                  <a:pt x="1635252" y="176784"/>
                </a:lnTo>
                <a:lnTo>
                  <a:pt x="1636776" y="173736"/>
                </a:lnTo>
                <a:close/>
              </a:path>
              <a:path w="3209925" h="330834">
                <a:moveTo>
                  <a:pt x="1637792" y="171704"/>
                </a:moveTo>
                <a:lnTo>
                  <a:pt x="1633728" y="173736"/>
                </a:lnTo>
                <a:lnTo>
                  <a:pt x="1636776" y="173736"/>
                </a:lnTo>
                <a:lnTo>
                  <a:pt x="1637792" y="171704"/>
                </a:lnTo>
                <a:close/>
              </a:path>
              <a:path w="3209925" h="330834">
                <a:moveTo>
                  <a:pt x="1638300" y="170688"/>
                </a:moveTo>
                <a:lnTo>
                  <a:pt x="1636776" y="172212"/>
                </a:lnTo>
                <a:lnTo>
                  <a:pt x="1637792" y="171704"/>
                </a:lnTo>
                <a:lnTo>
                  <a:pt x="1638300" y="170688"/>
                </a:lnTo>
                <a:close/>
              </a:path>
              <a:path w="3209925" h="330834">
                <a:moveTo>
                  <a:pt x="1639824" y="173736"/>
                </a:moveTo>
                <a:lnTo>
                  <a:pt x="1639824" y="170688"/>
                </a:lnTo>
                <a:lnTo>
                  <a:pt x="1637792" y="171704"/>
                </a:lnTo>
                <a:lnTo>
                  <a:pt x="1636776" y="173736"/>
                </a:lnTo>
                <a:lnTo>
                  <a:pt x="1639824" y="173736"/>
                </a:lnTo>
                <a:close/>
              </a:path>
              <a:path w="3209925" h="330834">
                <a:moveTo>
                  <a:pt x="1638300" y="171450"/>
                </a:moveTo>
                <a:lnTo>
                  <a:pt x="1638300" y="170688"/>
                </a:lnTo>
                <a:lnTo>
                  <a:pt x="1637792" y="171704"/>
                </a:lnTo>
                <a:lnTo>
                  <a:pt x="1638300" y="171450"/>
                </a:lnTo>
                <a:close/>
              </a:path>
              <a:path w="3209925" h="330834">
                <a:moveTo>
                  <a:pt x="3160776" y="144018"/>
                </a:moveTo>
                <a:lnTo>
                  <a:pt x="3159252" y="144780"/>
                </a:lnTo>
                <a:lnTo>
                  <a:pt x="3159252" y="146304"/>
                </a:lnTo>
                <a:lnTo>
                  <a:pt x="3160776" y="144018"/>
                </a:lnTo>
                <a:close/>
              </a:path>
              <a:path w="3209925" h="330834">
                <a:moveTo>
                  <a:pt x="3161080" y="143865"/>
                </a:moveTo>
                <a:lnTo>
                  <a:pt x="3160776" y="144018"/>
                </a:lnTo>
                <a:lnTo>
                  <a:pt x="3159252" y="146304"/>
                </a:lnTo>
                <a:lnTo>
                  <a:pt x="3160776" y="144780"/>
                </a:lnTo>
                <a:lnTo>
                  <a:pt x="3161080" y="143865"/>
                </a:lnTo>
                <a:close/>
              </a:path>
              <a:path w="3209925" h="330834">
                <a:moveTo>
                  <a:pt x="3166872" y="173736"/>
                </a:moveTo>
                <a:lnTo>
                  <a:pt x="3166872" y="141732"/>
                </a:lnTo>
                <a:lnTo>
                  <a:pt x="3162300" y="143256"/>
                </a:lnTo>
                <a:lnTo>
                  <a:pt x="3159252" y="146304"/>
                </a:lnTo>
                <a:lnTo>
                  <a:pt x="3159252" y="173736"/>
                </a:lnTo>
                <a:lnTo>
                  <a:pt x="3166872" y="173736"/>
                </a:lnTo>
                <a:close/>
              </a:path>
              <a:path w="3209925" h="330834">
                <a:moveTo>
                  <a:pt x="3161284" y="143256"/>
                </a:moveTo>
                <a:lnTo>
                  <a:pt x="3160776" y="144018"/>
                </a:lnTo>
                <a:lnTo>
                  <a:pt x="3161080" y="143865"/>
                </a:lnTo>
                <a:lnTo>
                  <a:pt x="3161284" y="143256"/>
                </a:lnTo>
                <a:close/>
              </a:path>
              <a:path w="3209925" h="330834">
                <a:moveTo>
                  <a:pt x="3161284" y="143764"/>
                </a:moveTo>
                <a:lnTo>
                  <a:pt x="3161080" y="143865"/>
                </a:lnTo>
                <a:lnTo>
                  <a:pt x="3160776" y="144780"/>
                </a:lnTo>
                <a:lnTo>
                  <a:pt x="3161284" y="143764"/>
                </a:lnTo>
                <a:close/>
              </a:path>
              <a:path w="3209925" h="330834">
                <a:moveTo>
                  <a:pt x="3162300" y="143256"/>
                </a:moveTo>
                <a:lnTo>
                  <a:pt x="3161284" y="143764"/>
                </a:lnTo>
                <a:lnTo>
                  <a:pt x="3160776" y="144780"/>
                </a:lnTo>
                <a:lnTo>
                  <a:pt x="3162300" y="143256"/>
                </a:lnTo>
                <a:close/>
              </a:path>
              <a:path w="3209925" h="330834">
                <a:moveTo>
                  <a:pt x="3162300" y="141732"/>
                </a:moveTo>
                <a:lnTo>
                  <a:pt x="3161284" y="143256"/>
                </a:lnTo>
                <a:lnTo>
                  <a:pt x="3161080" y="143865"/>
                </a:lnTo>
                <a:lnTo>
                  <a:pt x="3161284" y="143764"/>
                </a:lnTo>
                <a:lnTo>
                  <a:pt x="3162300" y="141732"/>
                </a:lnTo>
                <a:close/>
              </a:path>
              <a:path w="3209925" h="330834">
                <a:moveTo>
                  <a:pt x="3162300" y="141732"/>
                </a:moveTo>
                <a:lnTo>
                  <a:pt x="3161792" y="141732"/>
                </a:lnTo>
                <a:lnTo>
                  <a:pt x="3161284" y="143256"/>
                </a:lnTo>
                <a:lnTo>
                  <a:pt x="3162300" y="141732"/>
                </a:lnTo>
                <a:close/>
              </a:path>
              <a:path w="3209925" h="330834">
                <a:moveTo>
                  <a:pt x="3165348" y="141732"/>
                </a:moveTo>
                <a:lnTo>
                  <a:pt x="3162300" y="141732"/>
                </a:lnTo>
                <a:lnTo>
                  <a:pt x="3161284" y="143764"/>
                </a:lnTo>
                <a:lnTo>
                  <a:pt x="3165348" y="141732"/>
                </a:lnTo>
                <a:close/>
              </a:path>
              <a:path w="3209925" h="330834">
                <a:moveTo>
                  <a:pt x="3209544" y="32004"/>
                </a:moveTo>
                <a:lnTo>
                  <a:pt x="3209544" y="1524"/>
                </a:lnTo>
                <a:lnTo>
                  <a:pt x="3177540" y="0"/>
                </a:lnTo>
                <a:lnTo>
                  <a:pt x="3177540" y="47244"/>
                </a:lnTo>
                <a:lnTo>
                  <a:pt x="3174492" y="74676"/>
                </a:lnTo>
                <a:lnTo>
                  <a:pt x="3166872" y="128016"/>
                </a:lnTo>
                <a:lnTo>
                  <a:pt x="3162300" y="140208"/>
                </a:lnTo>
                <a:lnTo>
                  <a:pt x="3161792" y="141732"/>
                </a:lnTo>
                <a:lnTo>
                  <a:pt x="3166872" y="141732"/>
                </a:lnTo>
                <a:lnTo>
                  <a:pt x="3166872" y="173736"/>
                </a:lnTo>
                <a:lnTo>
                  <a:pt x="3169920" y="173736"/>
                </a:lnTo>
                <a:lnTo>
                  <a:pt x="3172968" y="172212"/>
                </a:lnTo>
                <a:lnTo>
                  <a:pt x="3174492" y="172212"/>
                </a:lnTo>
                <a:lnTo>
                  <a:pt x="3177540" y="170688"/>
                </a:lnTo>
                <a:lnTo>
                  <a:pt x="3179064" y="170688"/>
                </a:lnTo>
                <a:lnTo>
                  <a:pt x="3186684" y="163068"/>
                </a:lnTo>
                <a:lnTo>
                  <a:pt x="3188208" y="160020"/>
                </a:lnTo>
                <a:lnTo>
                  <a:pt x="3188208" y="158496"/>
                </a:lnTo>
                <a:lnTo>
                  <a:pt x="3189732" y="158496"/>
                </a:lnTo>
                <a:lnTo>
                  <a:pt x="3189732" y="156972"/>
                </a:lnTo>
                <a:lnTo>
                  <a:pt x="3192780" y="150876"/>
                </a:lnTo>
                <a:lnTo>
                  <a:pt x="3195828" y="143256"/>
                </a:lnTo>
                <a:lnTo>
                  <a:pt x="3197352" y="134112"/>
                </a:lnTo>
                <a:lnTo>
                  <a:pt x="3200400" y="124968"/>
                </a:lnTo>
                <a:lnTo>
                  <a:pt x="3201924" y="114300"/>
                </a:lnTo>
                <a:lnTo>
                  <a:pt x="3204972" y="89916"/>
                </a:lnTo>
                <a:lnTo>
                  <a:pt x="3208020" y="62484"/>
                </a:lnTo>
                <a:lnTo>
                  <a:pt x="3208020" y="47244"/>
                </a:lnTo>
                <a:lnTo>
                  <a:pt x="3209544" y="32004"/>
                </a:lnTo>
                <a:close/>
              </a:path>
              <a:path w="3209925" h="330834">
                <a:moveTo>
                  <a:pt x="3166872" y="141732"/>
                </a:moveTo>
                <a:lnTo>
                  <a:pt x="3165348" y="141732"/>
                </a:lnTo>
                <a:lnTo>
                  <a:pt x="3162300" y="143256"/>
                </a:lnTo>
                <a:lnTo>
                  <a:pt x="3166872" y="14173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996172" y="7142477"/>
            <a:ext cx="53721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100g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pc="15" dirty="0"/>
              <a:t>Evidências Experimentais de </a:t>
            </a:r>
            <a:r>
              <a:rPr spc="25" dirty="0"/>
              <a:t>uma </a:t>
            </a:r>
            <a:r>
              <a:rPr spc="20" dirty="0"/>
              <a:t>Reação </a:t>
            </a:r>
            <a:r>
              <a:rPr spc="15" dirty="0"/>
              <a:t>Química</a:t>
            </a:r>
          </a:p>
          <a:p>
            <a:pPr marL="164465" marR="5080" algn="r">
              <a:lnSpc>
                <a:spcPct val="100000"/>
              </a:lnSpc>
              <a:spcBef>
                <a:spcPts val="160"/>
              </a:spcBef>
            </a:pPr>
            <a:endParaRPr sz="8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3119" y="1268678"/>
            <a:ext cx="9009380" cy="146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90"/>
              </a:spcBef>
            </a:pPr>
            <a:r>
              <a:rPr sz="2050" spc="25" dirty="0">
                <a:latin typeface="Arial"/>
                <a:cs typeface="Arial"/>
              </a:rPr>
              <a:t>A equação </a:t>
            </a:r>
            <a:r>
              <a:rPr sz="2050" spc="20" dirty="0">
                <a:latin typeface="Arial"/>
                <a:cs typeface="Arial"/>
              </a:rPr>
              <a:t>química </a:t>
            </a:r>
            <a:r>
              <a:rPr sz="2050" spc="25" dirty="0">
                <a:latin typeface="Arial"/>
                <a:cs typeface="Arial"/>
              </a:rPr>
              <a:t>deve </a:t>
            </a:r>
            <a:r>
              <a:rPr sz="2050" spc="20" dirty="0">
                <a:latin typeface="Arial"/>
                <a:cs typeface="Arial"/>
              </a:rPr>
              <a:t>representar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b="1" spc="25" dirty="0">
                <a:latin typeface="Arial"/>
                <a:cs typeface="Arial"/>
              </a:rPr>
              <a:t>mudança </a:t>
            </a:r>
            <a:r>
              <a:rPr sz="2050" b="1" spc="20" dirty="0">
                <a:latin typeface="Arial"/>
                <a:cs typeface="Arial"/>
              </a:rPr>
              <a:t>química</a:t>
            </a:r>
            <a:r>
              <a:rPr sz="2050" spc="20" dirty="0">
                <a:latin typeface="Arial"/>
                <a:cs typeface="Arial"/>
              </a:rPr>
              <a:t>: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ou mais  substâncias são transformadas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novas substâncias com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diferentes  propriedades</a:t>
            </a:r>
            <a:r>
              <a:rPr sz="205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físicas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3661357"/>
            <a:ext cx="9006840" cy="289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Evidências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da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transformação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podem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ser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baseadas 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em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observações,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tais 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como: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10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liberação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um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gás.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05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formação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um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precipitado.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10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variação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temperatura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05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20" dirty="0">
                <a:latin typeface="Arial"/>
                <a:cs typeface="Arial"/>
              </a:rPr>
              <a:t>mudança de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coloração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9831" y="4415028"/>
            <a:ext cx="1144524" cy="1772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012179" y="4415028"/>
            <a:ext cx="1342644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7595" y="1260348"/>
            <a:ext cx="9525000" cy="1257300"/>
          </a:xfrm>
          <a:custGeom>
            <a:avLst/>
            <a:gdLst/>
            <a:ahLst/>
            <a:cxnLst/>
            <a:rect l="l" t="t" r="r" b="b"/>
            <a:pathLst>
              <a:path w="9525000" h="1257300">
                <a:moveTo>
                  <a:pt x="0" y="0"/>
                </a:moveTo>
                <a:lnTo>
                  <a:pt x="0" y="1257300"/>
                </a:lnTo>
                <a:lnTo>
                  <a:pt x="9525000" y="1257300"/>
                </a:lnTo>
                <a:lnTo>
                  <a:pt x="952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3662" y="100075"/>
            <a:ext cx="18103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O</a:t>
            </a:r>
            <a:r>
              <a:rPr spc="10" dirty="0"/>
              <a:t>bj</a:t>
            </a:r>
            <a:r>
              <a:rPr spc="15" dirty="0"/>
              <a:t>et</a:t>
            </a:r>
            <a:r>
              <a:rPr dirty="0"/>
              <a:t>i</a:t>
            </a:r>
            <a:r>
              <a:rPr spc="15" dirty="0"/>
              <a:t>vos</a:t>
            </a:r>
          </a:p>
        </p:txBody>
      </p:sp>
      <p:sp>
        <p:nvSpPr>
          <p:cNvPr id="9" name="object 9"/>
          <p:cNvSpPr/>
          <p:nvPr/>
        </p:nvSpPr>
        <p:spPr>
          <a:xfrm>
            <a:off x="577595" y="2517648"/>
            <a:ext cx="9525000" cy="2517775"/>
          </a:xfrm>
          <a:custGeom>
            <a:avLst/>
            <a:gdLst/>
            <a:ahLst/>
            <a:cxnLst/>
            <a:rect l="l" t="t" r="r" b="b"/>
            <a:pathLst>
              <a:path w="9525000" h="2517775">
                <a:moveTo>
                  <a:pt x="9525000" y="0"/>
                </a:moveTo>
                <a:lnTo>
                  <a:pt x="0" y="0"/>
                </a:lnTo>
                <a:lnTo>
                  <a:pt x="0" y="2517647"/>
                </a:lnTo>
                <a:lnTo>
                  <a:pt x="9525000" y="2517647"/>
                </a:lnTo>
                <a:lnTo>
                  <a:pt x="952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77595" y="5035296"/>
            <a:ext cx="9525000" cy="1481455"/>
          </a:xfrm>
          <a:custGeom>
            <a:avLst/>
            <a:gdLst/>
            <a:ahLst/>
            <a:cxnLst/>
            <a:rect l="l" t="t" r="r" b="b"/>
            <a:pathLst>
              <a:path w="9525000" h="1481454">
                <a:moveTo>
                  <a:pt x="9525000" y="0"/>
                </a:moveTo>
                <a:lnTo>
                  <a:pt x="0" y="0"/>
                </a:lnTo>
                <a:lnTo>
                  <a:pt x="0" y="1481328"/>
                </a:lnTo>
                <a:lnTo>
                  <a:pt x="9525000" y="1481328"/>
                </a:lnTo>
                <a:lnTo>
                  <a:pt x="952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65364" y="1290319"/>
            <a:ext cx="9344660" cy="48918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6F0024"/>
              </a:buClr>
              <a:buFont typeface="Wingdings"/>
              <a:buChar char=""/>
              <a:tabLst>
                <a:tab pos="310515" algn="l"/>
                <a:tab pos="1868805" algn="l"/>
                <a:tab pos="2871470" algn="l"/>
                <a:tab pos="3607435" algn="l"/>
                <a:tab pos="3883660" algn="l"/>
                <a:tab pos="4439285" algn="l"/>
                <a:tab pos="4715510" algn="l"/>
                <a:tab pos="6022975" algn="l"/>
                <a:tab pos="7784465" algn="l"/>
                <a:tab pos="8060690" algn="l"/>
              </a:tabLst>
            </a:pPr>
            <a:r>
              <a:rPr sz="2050" spc="20" dirty="0">
                <a:latin typeface="Arial"/>
                <a:cs typeface="Arial"/>
              </a:rPr>
              <a:t>Conhecer</a:t>
            </a:r>
            <a:r>
              <a:rPr sz="2050" spc="44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a	relação	entre	o	mol	e	o</a:t>
            </a:r>
            <a:r>
              <a:rPr sz="2050" spc="43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número	de</a:t>
            </a:r>
            <a:r>
              <a:rPr sz="2050" spc="4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Avogrado,	</a:t>
            </a:r>
            <a:r>
              <a:rPr sz="2050" spc="20" dirty="0">
                <a:latin typeface="Arial"/>
                <a:cs typeface="Arial"/>
              </a:rPr>
              <a:t>e	a utilidade  </a:t>
            </a:r>
            <a:r>
              <a:rPr sz="2050" spc="15" dirty="0">
                <a:latin typeface="Arial"/>
                <a:cs typeface="Arial"/>
              </a:rPr>
              <a:t>destas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quantidades.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F0024"/>
              </a:buClr>
              <a:buFont typeface="Wingdings"/>
              <a:buChar char=""/>
            </a:pPr>
            <a:endParaRPr sz="22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15" dirty="0">
                <a:latin typeface="Arial"/>
                <a:cs typeface="Arial"/>
              </a:rPr>
              <a:t>Realizar cálculos utilizando </a:t>
            </a:r>
            <a:r>
              <a:rPr sz="2050" spc="20" dirty="0">
                <a:latin typeface="Arial"/>
                <a:cs typeface="Arial"/>
              </a:rPr>
              <a:t>o número de </a:t>
            </a:r>
            <a:r>
              <a:rPr sz="2050" spc="15" dirty="0">
                <a:latin typeface="Arial"/>
                <a:cs typeface="Arial"/>
              </a:rPr>
              <a:t>Avogadro </a:t>
            </a:r>
            <a:r>
              <a:rPr sz="2050" spc="20" dirty="0">
                <a:latin typeface="Arial"/>
                <a:cs typeface="Arial"/>
              </a:rPr>
              <a:t>e o </a:t>
            </a:r>
            <a:r>
              <a:rPr sz="2050" spc="15" dirty="0">
                <a:latin typeface="Arial"/>
                <a:cs typeface="Arial"/>
              </a:rPr>
              <a:t>mol.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F0024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ct val="1024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  <a:tab pos="1604645" algn="l"/>
                <a:tab pos="1892935" algn="l"/>
                <a:tab pos="2832100" algn="l"/>
                <a:tab pos="3965575" algn="l"/>
                <a:tab pos="4401820" algn="l"/>
                <a:tab pos="5059680" algn="l"/>
                <a:tab pos="6224270" algn="l"/>
                <a:tab pos="7370445" algn="l"/>
                <a:tab pos="7658100" algn="l"/>
                <a:tab pos="8374380" algn="l"/>
                <a:tab pos="9049385" algn="l"/>
              </a:tabLst>
            </a:pPr>
            <a:r>
              <a:rPr sz="2050" spc="20" dirty="0">
                <a:latin typeface="Arial"/>
                <a:cs typeface="Arial"/>
              </a:rPr>
              <a:t>Co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h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c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ri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cipal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5" dirty="0">
                <a:latin typeface="Arial"/>
                <a:cs typeface="Arial"/>
              </a:rPr>
              <a:t>um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ão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qu</a:t>
            </a:r>
            <a:r>
              <a:rPr sz="2050" spc="15" dirty="0">
                <a:latin typeface="Arial"/>
                <a:cs typeface="Arial"/>
              </a:rPr>
              <a:t>í</a:t>
            </a:r>
            <a:r>
              <a:rPr sz="2050" spc="20" dirty="0">
                <a:latin typeface="Arial"/>
                <a:cs typeface="Arial"/>
              </a:rPr>
              <a:t>mi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a,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ba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pa</a:t>
            </a:r>
            <a:r>
              <a:rPr sz="2050" spc="15" dirty="0">
                <a:latin typeface="Arial"/>
                <a:cs typeface="Arial"/>
              </a:rPr>
              <a:t>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s  </a:t>
            </a:r>
            <a:r>
              <a:rPr sz="2050" spc="15" dirty="0">
                <a:latin typeface="Arial"/>
                <a:cs typeface="Arial"/>
              </a:rPr>
              <a:t>cálculos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químicos.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F0024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5715" indent="-297180">
              <a:lnSpc>
                <a:spcPct val="1020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  <a:tab pos="1717675" algn="l"/>
                <a:tab pos="3083560" algn="l"/>
                <a:tab pos="4431665" algn="l"/>
                <a:tab pos="5367655" algn="l"/>
                <a:tab pos="5855335" algn="l"/>
                <a:tab pos="7428865" algn="l"/>
                <a:tab pos="7934959" algn="l"/>
                <a:tab pos="9182735" algn="l"/>
              </a:tabLst>
            </a:pPr>
            <a:r>
              <a:rPr sz="2050" spc="20" dirty="0">
                <a:latin typeface="Arial"/>
                <a:cs typeface="Arial"/>
              </a:rPr>
              <a:t>B</a:t>
            </a:r>
            <a:r>
              <a:rPr sz="2050" spc="10" dirty="0">
                <a:latin typeface="Arial"/>
                <a:cs typeface="Arial"/>
              </a:rPr>
              <a:t>al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nc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ar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0" dirty="0">
                <a:latin typeface="Arial"/>
                <a:cs typeface="Arial"/>
              </a:rPr>
              <a:t>aç</a:t>
            </a:r>
            <a:r>
              <a:rPr sz="2050" spc="30" dirty="0">
                <a:latin typeface="Arial"/>
                <a:cs typeface="Arial"/>
              </a:rPr>
              <a:t>õ</a:t>
            </a:r>
            <a:r>
              <a:rPr sz="2050" spc="20" dirty="0">
                <a:latin typeface="Arial"/>
                <a:cs typeface="Arial"/>
              </a:rPr>
              <a:t>es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qu</a:t>
            </a:r>
            <a:r>
              <a:rPr sz="2050" spc="5" dirty="0">
                <a:latin typeface="Arial"/>
                <a:cs typeface="Arial"/>
              </a:rPr>
              <a:t>í</a:t>
            </a:r>
            <a:r>
              <a:rPr sz="2050" spc="20" dirty="0">
                <a:latin typeface="Arial"/>
                <a:cs typeface="Arial"/>
              </a:rPr>
              <a:t>mi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as,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id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des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pro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F0024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15" dirty="0">
                <a:latin typeface="Arial"/>
                <a:cs typeface="Arial"/>
              </a:rPr>
              <a:t>Calcular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latin typeface="Arial"/>
                <a:cs typeface="Arial"/>
              </a:rPr>
              <a:t>número </a:t>
            </a:r>
            <a:r>
              <a:rPr sz="2050" spc="20" dirty="0">
                <a:latin typeface="Arial"/>
                <a:cs typeface="Arial"/>
              </a:rPr>
              <a:t>de moles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produto </a:t>
            </a:r>
            <a:r>
              <a:rPr sz="2050" spc="15" dirty="0">
                <a:latin typeface="Arial"/>
                <a:cs typeface="Arial"/>
              </a:rPr>
              <a:t>resultante </a:t>
            </a:r>
            <a:r>
              <a:rPr sz="2050" spc="25" dirty="0">
                <a:latin typeface="Arial"/>
                <a:cs typeface="Arial"/>
              </a:rPr>
              <a:t>de um </a:t>
            </a:r>
            <a:r>
              <a:rPr sz="2050" spc="20" dirty="0">
                <a:latin typeface="Arial"/>
                <a:cs typeface="Arial"/>
              </a:rPr>
              <a:t>determinado  número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moles de reagentes </a:t>
            </a:r>
            <a:r>
              <a:rPr sz="2050" spc="25" dirty="0">
                <a:latin typeface="Arial"/>
                <a:cs typeface="Arial"/>
              </a:rPr>
              <a:t>ou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número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de moles de reagente 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necessário para produzir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15" dirty="0">
                <a:latin typeface="Arial"/>
                <a:cs typeface="Arial"/>
              </a:rPr>
              <a:t>certo </a:t>
            </a:r>
            <a:r>
              <a:rPr sz="2050" spc="20" dirty="0">
                <a:latin typeface="Arial"/>
                <a:cs typeface="Arial"/>
              </a:rPr>
              <a:t>número de moles do</a:t>
            </a:r>
            <a:r>
              <a:rPr sz="2050" spc="16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produto.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F0024"/>
              </a:buClr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513" y="43202"/>
            <a:ext cx="9850373" cy="5437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pc="15" dirty="0"/>
              <a:t>Evidências Experimentais de </a:t>
            </a:r>
            <a:r>
              <a:rPr spc="25" dirty="0"/>
              <a:t>uma </a:t>
            </a:r>
            <a:r>
              <a:rPr spc="20" dirty="0" err="1"/>
              <a:t>Reação</a:t>
            </a:r>
            <a:r>
              <a:rPr spc="20" dirty="0"/>
              <a:t> </a:t>
            </a:r>
            <a:r>
              <a:rPr spc="15" dirty="0" err="1"/>
              <a:t>Química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119" y="1219910"/>
            <a:ext cx="9009380" cy="3853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90"/>
              </a:spcBef>
            </a:pPr>
            <a:r>
              <a:rPr sz="2050" spc="-10" dirty="0">
                <a:latin typeface="Arial"/>
                <a:cs typeface="Arial"/>
              </a:rPr>
              <a:t>Todavia,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muitas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reações não são óbvias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. </a:t>
            </a:r>
            <a:r>
              <a:rPr sz="2050" spc="20" dirty="0">
                <a:latin typeface="Arial"/>
                <a:cs typeface="Arial"/>
              </a:rPr>
              <a:t>Instrumentos </a:t>
            </a:r>
            <a:r>
              <a:rPr sz="2050" spc="15" dirty="0">
                <a:latin typeface="Arial"/>
                <a:cs typeface="Arial"/>
              </a:rPr>
              <a:t>sofisticados </a:t>
            </a:r>
            <a:r>
              <a:rPr sz="2050" spc="20" dirty="0">
                <a:latin typeface="Arial"/>
                <a:cs typeface="Arial"/>
              </a:rPr>
              <a:t>são  essenciais para a detecção de </a:t>
            </a:r>
            <a:r>
              <a:rPr sz="2050" spc="25" dirty="0">
                <a:latin typeface="Arial"/>
                <a:cs typeface="Arial"/>
              </a:rPr>
              <a:t>mudanças </a:t>
            </a:r>
            <a:r>
              <a:rPr sz="2050" spc="10" dirty="0">
                <a:latin typeface="Arial"/>
                <a:cs typeface="Arial"/>
              </a:rPr>
              <a:t>sutis  </a:t>
            </a:r>
            <a:r>
              <a:rPr sz="2050" spc="20" dirty="0">
                <a:latin typeface="Arial"/>
                <a:cs typeface="Arial"/>
              </a:rPr>
              <a:t>nos sistemas. </a:t>
            </a:r>
            <a:r>
              <a:rPr sz="2050" spc="-35" dirty="0">
                <a:solidFill>
                  <a:srgbClr val="0000FF"/>
                </a:solidFill>
                <a:latin typeface="Arial"/>
                <a:cs typeface="Arial"/>
              </a:rPr>
              <a:t>Tais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instrumentos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podem</a:t>
            </a:r>
            <a:r>
              <a:rPr sz="205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medir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805180" indent="-29908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calor </a:t>
            </a:r>
            <a:r>
              <a:rPr sz="2050" spc="20" dirty="0">
                <a:latin typeface="Arial"/>
                <a:cs typeface="Arial"/>
              </a:rPr>
              <a:t>ou </a:t>
            </a:r>
            <a:r>
              <a:rPr sz="2050" spc="15" dirty="0">
                <a:latin typeface="Arial"/>
                <a:cs typeface="Arial"/>
              </a:rPr>
              <a:t>luz absorvida 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emitida.</a:t>
            </a:r>
            <a:endParaRPr sz="2050">
              <a:latin typeface="Arial"/>
              <a:cs typeface="Arial"/>
            </a:endParaRPr>
          </a:p>
          <a:p>
            <a:pPr marL="805180" marR="7620" indent="-299085">
              <a:lnSpc>
                <a:spcPct val="153200"/>
              </a:lnSpc>
              <a:buClr>
                <a:srgbClr val="0000FF"/>
              </a:buClr>
              <a:buFont typeface="Wingdings"/>
              <a:buChar char=""/>
              <a:tabLst>
                <a:tab pos="805180" algn="l"/>
                <a:tab pos="2176145" algn="l"/>
                <a:tab pos="2613660" algn="l"/>
                <a:tab pos="3436620" algn="l"/>
                <a:tab pos="4229100" algn="l"/>
                <a:tab pos="4518660" algn="l"/>
                <a:tab pos="5620385" algn="l"/>
                <a:tab pos="7244715" algn="l"/>
                <a:tab pos="7681595" algn="l"/>
                <a:tab pos="8194040" algn="l"/>
              </a:tabLst>
            </a:pPr>
            <a:r>
              <a:rPr sz="2050" spc="30" dirty="0">
                <a:latin typeface="Arial"/>
                <a:cs typeface="Arial"/>
              </a:rPr>
              <a:t>mu</a:t>
            </a:r>
            <a:r>
              <a:rPr sz="2050" spc="20" dirty="0">
                <a:latin typeface="Arial"/>
                <a:cs typeface="Arial"/>
              </a:rPr>
              <a:t>d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or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c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5" dirty="0">
                <a:latin typeface="Arial"/>
                <a:cs typeface="Arial"/>
              </a:rPr>
              <a:t>mo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spc="15" dirty="0">
                <a:latin typeface="Arial"/>
                <a:cs typeface="Arial"/>
              </a:rPr>
              <a:t>tra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comp</a:t>
            </a:r>
            <a:r>
              <a:rPr sz="2050" spc="20" dirty="0">
                <a:latin typeface="Arial"/>
                <a:cs typeface="Arial"/>
              </a:rPr>
              <a:t>or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-se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um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ca</a:t>
            </a:r>
            <a:r>
              <a:rPr sz="2050" spc="35" dirty="0">
                <a:latin typeface="Arial"/>
                <a:cs typeface="Arial"/>
              </a:rPr>
              <a:t>mp</a:t>
            </a:r>
            <a:r>
              <a:rPr sz="2050" spc="10" dirty="0">
                <a:latin typeface="Arial"/>
                <a:cs typeface="Arial"/>
              </a:rPr>
              <a:t>o  elétrico </a:t>
            </a:r>
            <a:r>
              <a:rPr sz="2050" spc="20" dirty="0">
                <a:latin typeface="Arial"/>
                <a:cs typeface="Arial"/>
              </a:rPr>
              <a:t>ou </a:t>
            </a:r>
            <a:r>
              <a:rPr sz="2050" spc="15" dirty="0">
                <a:latin typeface="Arial"/>
                <a:cs typeface="Arial"/>
              </a:rPr>
              <a:t>magnético, antes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depois </a:t>
            </a:r>
            <a:r>
              <a:rPr sz="2050" spc="20" dirty="0">
                <a:latin typeface="Arial"/>
                <a:cs typeface="Arial"/>
              </a:rPr>
              <a:t>de uma</a:t>
            </a:r>
            <a:r>
              <a:rPr sz="2050" spc="1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reação.</a:t>
            </a:r>
            <a:endParaRPr sz="205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10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20" dirty="0">
                <a:latin typeface="Arial"/>
                <a:cs typeface="Arial"/>
              </a:rPr>
              <a:t>mudanças nas </a:t>
            </a:r>
            <a:r>
              <a:rPr sz="2050" spc="15" dirty="0">
                <a:latin typeface="Arial"/>
                <a:cs typeface="Arial"/>
              </a:rPr>
              <a:t>propriedades elétricas antes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depois </a:t>
            </a:r>
            <a:r>
              <a:rPr sz="2050" spc="20" dirty="0">
                <a:latin typeface="Arial"/>
                <a:cs typeface="Arial"/>
              </a:rPr>
              <a:t>de uma</a:t>
            </a:r>
            <a:r>
              <a:rPr sz="2050" spc="20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reação.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6623" y="100075"/>
            <a:ext cx="78041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Balanceamento de </a:t>
            </a:r>
            <a:r>
              <a:rPr spc="25" dirty="0"/>
              <a:t>uma </a:t>
            </a:r>
            <a:r>
              <a:rPr spc="15" dirty="0"/>
              <a:t>Equação</a:t>
            </a:r>
            <a:r>
              <a:rPr spc="40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3119" y="1320799"/>
            <a:ext cx="9008745" cy="3114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Como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dito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anteriormente: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09880" marR="5715" indent="-297180" algn="just">
              <a:lnSpc>
                <a:spcPct val="102000"/>
              </a:lnSpc>
              <a:spcBef>
                <a:spcPts val="160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De acordo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lei da </a:t>
            </a:r>
            <a:r>
              <a:rPr sz="2050" b="1" spc="20" dirty="0">
                <a:latin typeface="Arial"/>
                <a:cs typeface="Arial"/>
              </a:rPr>
              <a:t>conservação de </a:t>
            </a:r>
            <a:r>
              <a:rPr sz="2050" b="1" spc="25" dirty="0">
                <a:latin typeface="Arial"/>
                <a:cs typeface="Arial"/>
              </a:rPr>
              <a:t>massa</a:t>
            </a:r>
            <a:r>
              <a:rPr sz="2050" spc="25" dirty="0">
                <a:latin typeface="Arial"/>
                <a:cs typeface="Arial"/>
              </a:rPr>
              <a:t>, </a:t>
            </a:r>
            <a:r>
              <a:rPr sz="2050" spc="20" dirty="0">
                <a:latin typeface="Arial"/>
                <a:cs typeface="Arial"/>
              </a:rPr>
              <a:t>a matéria não </a:t>
            </a:r>
            <a:r>
              <a:rPr sz="2050" spc="25" dirty="0">
                <a:latin typeface="Arial"/>
                <a:cs typeface="Arial"/>
              </a:rPr>
              <a:t>pode  </a:t>
            </a:r>
            <a:r>
              <a:rPr sz="2050" spc="15" dirty="0">
                <a:latin typeface="Arial"/>
                <a:cs typeface="Arial"/>
              </a:rPr>
              <a:t>surgir </a:t>
            </a:r>
            <a:r>
              <a:rPr sz="2050" spc="20" dirty="0">
                <a:latin typeface="Arial"/>
                <a:cs typeface="Arial"/>
              </a:rPr>
              <a:t>ou desaparecer no </a:t>
            </a:r>
            <a:r>
              <a:rPr sz="2050" spc="15" dirty="0">
                <a:latin typeface="Arial"/>
                <a:cs typeface="Arial"/>
              </a:rPr>
              <a:t>processo </a:t>
            </a:r>
            <a:r>
              <a:rPr sz="2050" spc="20" dirty="0">
                <a:latin typeface="Arial"/>
                <a:cs typeface="Arial"/>
              </a:rPr>
              <a:t>de 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000"/>
              </a:lnSpc>
              <a:spcBef>
                <a:spcPts val="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massa </a:t>
            </a:r>
            <a:r>
              <a:rPr sz="2050" spc="15" dirty="0">
                <a:latin typeface="Arial"/>
                <a:cs typeface="Arial"/>
              </a:rPr>
              <a:t>total </a:t>
            </a:r>
            <a:r>
              <a:rPr sz="2050" spc="20" dirty="0">
                <a:latin typeface="Arial"/>
                <a:cs typeface="Arial"/>
              </a:rPr>
              <a:t>do produtos deve ser </a:t>
            </a:r>
            <a:r>
              <a:rPr sz="2050" spc="15" dirty="0">
                <a:latin typeface="Arial"/>
                <a:cs typeface="Arial"/>
              </a:rPr>
              <a:t>igual </a:t>
            </a:r>
            <a:r>
              <a:rPr sz="2050" spc="20" dirty="0">
                <a:latin typeface="Arial"/>
                <a:cs typeface="Arial"/>
              </a:rPr>
              <a:t>à </a:t>
            </a:r>
            <a:r>
              <a:rPr sz="2050" spc="25" dirty="0">
                <a:latin typeface="Arial"/>
                <a:cs typeface="Arial"/>
              </a:rPr>
              <a:t>massa </a:t>
            </a:r>
            <a:r>
              <a:rPr sz="2050" spc="10" dirty="0">
                <a:latin typeface="Arial"/>
                <a:cs typeface="Arial"/>
              </a:rPr>
              <a:t>total </a:t>
            </a:r>
            <a:r>
              <a:rPr sz="2050" spc="20" dirty="0">
                <a:latin typeface="Arial"/>
                <a:cs typeface="Arial"/>
              </a:rPr>
              <a:t>dos reagentes. 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outras </a:t>
            </a:r>
            <a:r>
              <a:rPr sz="2050" spc="15" dirty="0">
                <a:latin typeface="Arial"/>
                <a:cs typeface="Arial"/>
              </a:rPr>
              <a:t>palavras,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10" dirty="0">
                <a:latin typeface="Arial"/>
                <a:cs typeface="Arial"/>
              </a:rPr>
              <a:t>lei 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conservação de </a:t>
            </a:r>
            <a:r>
              <a:rPr sz="2050" spc="25" dirty="0">
                <a:latin typeface="Arial"/>
                <a:cs typeface="Arial"/>
              </a:rPr>
              <a:t>massa nos </a:t>
            </a:r>
            <a:r>
              <a:rPr sz="2050" spc="20" dirty="0">
                <a:latin typeface="Arial"/>
                <a:cs typeface="Arial"/>
              </a:rPr>
              <a:t>diz que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 devemos </a:t>
            </a:r>
            <a:r>
              <a:rPr sz="2050" spc="10" dirty="0">
                <a:solidFill>
                  <a:srgbClr val="C00000"/>
                </a:solidFill>
                <a:latin typeface="Arial"/>
                <a:cs typeface="Arial"/>
              </a:rPr>
              <a:t>ter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uma equação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química</a:t>
            </a:r>
            <a:r>
              <a:rPr sz="2050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balanceada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6084" y="4906060"/>
            <a:ext cx="115462" cy="129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2591" y="4860036"/>
            <a:ext cx="149910" cy="175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7755" y="5035295"/>
            <a:ext cx="6906768" cy="364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5011" y="5082016"/>
            <a:ext cx="786765" cy="144145"/>
          </a:xfrm>
          <a:custGeom>
            <a:avLst/>
            <a:gdLst/>
            <a:ahLst/>
            <a:cxnLst/>
            <a:rect l="l" t="t" r="r" b="b"/>
            <a:pathLst>
              <a:path w="786764" h="144145">
                <a:moveTo>
                  <a:pt x="723330" y="70516"/>
                </a:moveTo>
                <a:lnTo>
                  <a:pt x="697496" y="55270"/>
                </a:lnTo>
                <a:lnTo>
                  <a:pt x="0" y="53863"/>
                </a:lnTo>
                <a:lnTo>
                  <a:pt x="0" y="85867"/>
                </a:lnTo>
                <a:lnTo>
                  <a:pt x="694479" y="87268"/>
                </a:lnTo>
                <a:lnTo>
                  <a:pt x="723330" y="70516"/>
                </a:lnTo>
                <a:close/>
              </a:path>
              <a:path w="786764" h="144145">
                <a:moveTo>
                  <a:pt x="755904" y="88440"/>
                </a:moveTo>
                <a:lnTo>
                  <a:pt x="755904" y="87391"/>
                </a:lnTo>
                <a:lnTo>
                  <a:pt x="694479" y="87268"/>
                </a:lnTo>
                <a:lnTo>
                  <a:pt x="652272" y="111775"/>
                </a:lnTo>
                <a:lnTo>
                  <a:pt x="647700" y="116205"/>
                </a:lnTo>
                <a:lnTo>
                  <a:pt x="645414" y="122062"/>
                </a:lnTo>
                <a:lnTo>
                  <a:pt x="645414" y="128492"/>
                </a:lnTo>
                <a:lnTo>
                  <a:pt x="647700" y="134635"/>
                </a:lnTo>
                <a:lnTo>
                  <a:pt x="652272" y="142255"/>
                </a:lnTo>
                <a:lnTo>
                  <a:pt x="661416" y="143779"/>
                </a:lnTo>
                <a:lnTo>
                  <a:pt x="669036" y="139207"/>
                </a:lnTo>
                <a:lnTo>
                  <a:pt x="755904" y="88440"/>
                </a:lnTo>
                <a:close/>
              </a:path>
              <a:path w="786764" h="144145">
                <a:moveTo>
                  <a:pt x="786384" y="70627"/>
                </a:moveTo>
                <a:lnTo>
                  <a:pt x="669036" y="2047"/>
                </a:lnTo>
                <a:lnTo>
                  <a:pt x="663130" y="0"/>
                </a:lnTo>
                <a:lnTo>
                  <a:pt x="657225" y="523"/>
                </a:lnTo>
                <a:lnTo>
                  <a:pt x="651891" y="3333"/>
                </a:lnTo>
                <a:lnTo>
                  <a:pt x="647700" y="8143"/>
                </a:lnTo>
                <a:lnTo>
                  <a:pt x="645652" y="14049"/>
                </a:lnTo>
                <a:lnTo>
                  <a:pt x="646176" y="19954"/>
                </a:lnTo>
                <a:lnTo>
                  <a:pt x="648985" y="25288"/>
                </a:lnTo>
                <a:lnTo>
                  <a:pt x="653796" y="29479"/>
                </a:lnTo>
                <a:lnTo>
                  <a:pt x="697496" y="55270"/>
                </a:lnTo>
                <a:lnTo>
                  <a:pt x="755904" y="55387"/>
                </a:lnTo>
                <a:lnTo>
                  <a:pt x="755904" y="88440"/>
                </a:lnTo>
                <a:lnTo>
                  <a:pt x="786384" y="70627"/>
                </a:lnTo>
                <a:close/>
              </a:path>
              <a:path w="786764" h="144145">
                <a:moveTo>
                  <a:pt x="746760" y="87373"/>
                </a:moveTo>
                <a:lnTo>
                  <a:pt x="746760" y="84343"/>
                </a:lnTo>
                <a:lnTo>
                  <a:pt x="723330" y="70516"/>
                </a:lnTo>
                <a:lnTo>
                  <a:pt x="694479" y="87268"/>
                </a:lnTo>
                <a:lnTo>
                  <a:pt x="746760" y="87373"/>
                </a:lnTo>
                <a:close/>
              </a:path>
              <a:path w="786764" h="144145">
                <a:moveTo>
                  <a:pt x="755904" y="87391"/>
                </a:moveTo>
                <a:lnTo>
                  <a:pt x="755904" y="55387"/>
                </a:lnTo>
                <a:lnTo>
                  <a:pt x="697496" y="55270"/>
                </a:lnTo>
                <a:lnTo>
                  <a:pt x="723330" y="70516"/>
                </a:lnTo>
                <a:lnTo>
                  <a:pt x="746760" y="56911"/>
                </a:lnTo>
                <a:lnTo>
                  <a:pt x="746760" y="87373"/>
                </a:lnTo>
                <a:lnTo>
                  <a:pt x="755904" y="87391"/>
                </a:lnTo>
                <a:close/>
              </a:path>
              <a:path w="786764" h="144145">
                <a:moveTo>
                  <a:pt x="746760" y="84343"/>
                </a:moveTo>
                <a:lnTo>
                  <a:pt x="746760" y="56911"/>
                </a:lnTo>
                <a:lnTo>
                  <a:pt x="723330" y="70516"/>
                </a:lnTo>
                <a:lnTo>
                  <a:pt x="746760" y="843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2296" y="5035296"/>
            <a:ext cx="190500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6579" y="5534657"/>
            <a:ext cx="1378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100g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5913" y="5534657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56g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2897" y="5534657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44g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85232" y="5897880"/>
            <a:ext cx="3208020" cy="330835"/>
          </a:xfrm>
          <a:custGeom>
            <a:avLst/>
            <a:gdLst/>
            <a:ahLst/>
            <a:cxnLst/>
            <a:rect l="l" t="t" r="r" b="b"/>
            <a:pathLst>
              <a:path w="3208020" h="330835">
                <a:moveTo>
                  <a:pt x="47752" y="141732"/>
                </a:moveTo>
                <a:lnTo>
                  <a:pt x="45720" y="138684"/>
                </a:lnTo>
                <a:lnTo>
                  <a:pt x="42672" y="126492"/>
                </a:lnTo>
                <a:lnTo>
                  <a:pt x="41148" y="117348"/>
                </a:lnTo>
                <a:lnTo>
                  <a:pt x="38100" y="108204"/>
                </a:lnTo>
                <a:lnTo>
                  <a:pt x="36576" y="97536"/>
                </a:lnTo>
                <a:lnTo>
                  <a:pt x="35052" y="85344"/>
                </a:lnTo>
                <a:lnTo>
                  <a:pt x="35052" y="73152"/>
                </a:lnTo>
                <a:lnTo>
                  <a:pt x="32004" y="45720"/>
                </a:lnTo>
                <a:lnTo>
                  <a:pt x="32004" y="0"/>
                </a:lnTo>
                <a:lnTo>
                  <a:pt x="0" y="0"/>
                </a:lnTo>
                <a:lnTo>
                  <a:pt x="0" y="32004"/>
                </a:lnTo>
                <a:lnTo>
                  <a:pt x="1524" y="47244"/>
                </a:lnTo>
                <a:lnTo>
                  <a:pt x="1524" y="62484"/>
                </a:lnTo>
                <a:lnTo>
                  <a:pt x="4572" y="89916"/>
                </a:lnTo>
                <a:lnTo>
                  <a:pt x="7620" y="114300"/>
                </a:lnTo>
                <a:lnTo>
                  <a:pt x="9144" y="124968"/>
                </a:lnTo>
                <a:lnTo>
                  <a:pt x="12192" y="134112"/>
                </a:lnTo>
                <a:lnTo>
                  <a:pt x="13716" y="143256"/>
                </a:lnTo>
                <a:lnTo>
                  <a:pt x="16764" y="150876"/>
                </a:lnTo>
                <a:lnTo>
                  <a:pt x="19812" y="156972"/>
                </a:lnTo>
                <a:lnTo>
                  <a:pt x="19812" y="158496"/>
                </a:lnTo>
                <a:lnTo>
                  <a:pt x="21336" y="158496"/>
                </a:lnTo>
                <a:lnTo>
                  <a:pt x="22860" y="163068"/>
                </a:lnTo>
                <a:lnTo>
                  <a:pt x="24384" y="163068"/>
                </a:lnTo>
                <a:lnTo>
                  <a:pt x="24384" y="164592"/>
                </a:lnTo>
                <a:lnTo>
                  <a:pt x="25908" y="166116"/>
                </a:lnTo>
                <a:lnTo>
                  <a:pt x="28956" y="167640"/>
                </a:lnTo>
                <a:lnTo>
                  <a:pt x="32004" y="170688"/>
                </a:lnTo>
                <a:lnTo>
                  <a:pt x="35052" y="170688"/>
                </a:lnTo>
                <a:lnTo>
                  <a:pt x="36576" y="172212"/>
                </a:lnTo>
                <a:lnTo>
                  <a:pt x="41148" y="172212"/>
                </a:lnTo>
                <a:lnTo>
                  <a:pt x="41148" y="141732"/>
                </a:lnTo>
                <a:lnTo>
                  <a:pt x="47752" y="141732"/>
                </a:lnTo>
                <a:close/>
              </a:path>
              <a:path w="3208020" h="330835">
                <a:moveTo>
                  <a:pt x="50292" y="172212"/>
                </a:moveTo>
                <a:lnTo>
                  <a:pt x="50292" y="144780"/>
                </a:lnTo>
                <a:lnTo>
                  <a:pt x="44196" y="141732"/>
                </a:lnTo>
                <a:lnTo>
                  <a:pt x="41148" y="141732"/>
                </a:lnTo>
                <a:lnTo>
                  <a:pt x="41148" y="172212"/>
                </a:lnTo>
                <a:lnTo>
                  <a:pt x="50292" y="172212"/>
                </a:lnTo>
                <a:close/>
              </a:path>
              <a:path w="3208020" h="330835">
                <a:moveTo>
                  <a:pt x="50292" y="144780"/>
                </a:moveTo>
                <a:lnTo>
                  <a:pt x="47244" y="141732"/>
                </a:lnTo>
                <a:lnTo>
                  <a:pt x="44196" y="141732"/>
                </a:lnTo>
                <a:lnTo>
                  <a:pt x="50292" y="144780"/>
                </a:lnTo>
                <a:close/>
              </a:path>
              <a:path w="3208020" h="330835">
                <a:moveTo>
                  <a:pt x="48768" y="143256"/>
                </a:moveTo>
                <a:lnTo>
                  <a:pt x="47752" y="141732"/>
                </a:lnTo>
                <a:lnTo>
                  <a:pt x="47244" y="141732"/>
                </a:lnTo>
                <a:lnTo>
                  <a:pt x="48768" y="143256"/>
                </a:lnTo>
                <a:close/>
              </a:path>
              <a:path w="3208020" h="330835">
                <a:moveTo>
                  <a:pt x="1604467" y="167640"/>
                </a:moveTo>
                <a:lnTo>
                  <a:pt x="1603248" y="164592"/>
                </a:lnTo>
                <a:lnTo>
                  <a:pt x="1600200" y="158496"/>
                </a:lnTo>
                <a:lnTo>
                  <a:pt x="1600200" y="156972"/>
                </a:lnTo>
                <a:lnTo>
                  <a:pt x="1598676" y="155448"/>
                </a:lnTo>
                <a:lnTo>
                  <a:pt x="1597152" y="152400"/>
                </a:lnTo>
                <a:lnTo>
                  <a:pt x="1595628" y="150876"/>
                </a:lnTo>
                <a:lnTo>
                  <a:pt x="1595628" y="149352"/>
                </a:lnTo>
                <a:lnTo>
                  <a:pt x="1594104" y="149352"/>
                </a:lnTo>
                <a:lnTo>
                  <a:pt x="1588008" y="143256"/>
                </a:lnTo>
                <a:lnTo>
                  <a:pt x="1584960" y="143256"/>
                </a:lnTo>
                <a:lnTo>
                  <a:pt x="1583436" y="141732"/>
                </a:lnTo>
                <a:lnTo>
                  <a:pt x="47752" y="141732"/>
                </a:lnTo>
                <a:lnTo>
                  <a:pt x="48768" y="143256"/>
                </a:lnTo>
                <a:lnTo>
                  <a:pt x="50292" y="144780"/>
                </a:lnTo>
                <a:lnTo>
                  <a:pt x="50292" y="172212"/>
                </a:lnTo>
                <a:lnTo>
                  <a:pt x="1569720" y="172212"/>
                </a:lnTo>
                <a:lnTo>
                  <a:pt x="1569720" y="169164"/>
                </a:lnTo>
                <a:lnTo>
                  <a:pt x="1575816" y="172212"/>
                </a:lnTo>
                <a:lnTo>
                  <a:pt x="1577340" y="172212"/>
                </a:lnTo>
                <a:lnTo>
                  <a:pt x="1577340" y="187452"/>
                </a:lnTo>
                <a:lnTo>
                  <a:pt x="1580388" y="205740"/>
                </a:lnTo>
                <a:lnTo>
                  <a:pt x="1583436" y="216408"/>
                </a:lnTo>
                <a:lnTo>
                  <a:pt x="1584960" y="228600"/>
                </a:lnTo>
                <a:lnTo>
                  <a:pt x="1584960" y="240792"/>
                </a:lnTo>
                <a:lnTo>
                  <a:pt x="1588008" y="268224"/>
                </a:lnTo>
                <a:lnTo>
                  <a:pt x="1588008" y="313944"/>
                </a:lnTo>
                <a:lnTo>
                  <a:pt x="1589532" y="281940"/>
                </a:lnTo>
                <a:lnTo>
                  <a:pt x="1589532" y="266700"/>
                </a:lnTo>
                <a:lnTo>
                  <a:pt x="1591056" y="251460"/>
                </a:lnTo>
                <a:lnTo>
                  <a:pt x="1592580" y="237744"/>
                </a:lnTo>
                <a:lnTo>
                  <a:pt x="1592580" y="224028"/>
                </a:lnTo>
                <a:lnTo>
                  <a:pt x="1594104" y="211836"/>
                </a:lnTo>
                <a:lnTo>
                  <a:pt x="1597152" y="199644"/>
                </a:lnTo>
                <a:lnTo>
                  <a:pt x="1598676" y="188976"/>
                </a:lnTo>
                <a:lnTo>
                  <a:pt x="1600200" y="179832"/>
                </a:lnTo>
                <a:lnTo>
                  <a:pt x="1603248" y="170688"/>
                </a:lnTo>
                <a:lnTo>
                  <a:pt x="1604467" y="167640"/>
                </a:lnTo>
                <a:close/>
              </a:path>
              <a:path w="3208020" h="330835">
                <a:moveTo>
                  <a:pt x="1575816" y="172212"/>
                </a:moveTo>
                <a:lnTo>
                  <a:pt x="1569720" y="169164"/>
                </a:lnTo>
                <a:lnTo>
                  <a:pt x="1572768" y="172212"/>
                </a:lnTo>
                <a:lnTo>
                  <a:pt x="1575816" y="172212"/>
                </a:lnTo>
                <a:close/>
              </a:path>
              <a:path w="3208020" h="330835">
                <a:moveTo>
                  <a:pt x="1571752" y="172212"/>
                </a:moveTo>
                <a:lnTo>
                  <a:pt x="1571244" y="170688"/>
                </a:lnTo>
                <a:lnTo>
                  <a:pt x="1569720" y="169164"/>
                </a:lnTo>
                <a:lnTo>
                  <a:pt x="1569720" y="172212"/>
                </a:lnTo>
                <a:lnTo>
                  <a:pt x="1571752" y="172212"/>
                </a:lnTo>
                <a:close/>
              </a:path>
              <a:path w="3208020" h="330835">
                <a:moveTo>
                  <a:pt x="1572768" y="172212"/>
                </a:moveTo>
                <a:lnTo>
                  <a:pt x="1571244" y="170688"/>
                </a:lnTo>
                <a:lnTo>
                  <a:pt x="1571752" y="172212"/>
                </a:lnTo>
                <a:lnTo>
                  <a:pt x="1572768" y="172212"/>
                </a:lnTo>
                <a:close/>
              </a:path>
              <a:path w="3208020" h="330835">
                <a:moveTo>
                  <a:pt x="1577340" y="187452"/>
                </a:moveTo>
                <a:lnTo>
                  <a:pt x="1577340" y="172212"/>
                </a:lnTo>
                <a:lnTo>
                  <a:pt x="1571752" y="172212"/>
                </a:lnTo>
                <a:lnTo>
                  <a:pt x="1572768" y="175260"/>
                </a:lnTo>
                <a:lnTo>
                  <a:pt x="1575816" y="179832"/>
                </a:lnTo>
                <a:lnTo>
                  <a:pt x="1577340" y="187452"/>
                </a:lnTo>
                <a:close/>
              </a:path>
              <a:path w="3208020" h="330835">
                <a:moveTo>
                  <a:pt x="1620012" y="313944"/>
                </a:moveTo>
                <a:lnTo>
                  <a:pt x="1620012" y="281940"/>
                </a:lnTo>
                <a:lnTo>
                  <a:pt x="1618488" y="266700"/>
                </a:lnTo>
                <a:lnTo>
                  <a:pt x="1618488" y="252984"/>
                </a:lnTo>
                <a:lnTo>
                  <a:pt x="1616964" y="237744"/>
                </a:lnTo>
                <a:lnTo>
                  <a:pt x="1615440" y="225552"/>
                </a:lnTo>
                <a:lnTo>
                  <a:pt x="1613916" y="211836"/>
                </a:lnTo>
                <a:lnTo>
                  <a:pt x="1610868" y="190500"/>
                </a:lnTo>
                <a:lnTo>
                  <a:pt x="1607820" y="179832"/>
                </a:lnTo>
                <a:lnTo>
                  <a:pt x="1606296" y="172212"/>
                </a:lnTo>
                <a:lnTo>
                  <a:pt x="1604467" y="167640"/>
                </a:lnTo>
                <a:lnTo>
                  <a:pt x="1603248" y="170688"/>
                </a:lnTo>
                <a:lnTo>
                  <a:pt x="1600200" y="179832"/>
                </a:lnTo>
                <a:lnTo>
                  <a:pt x="1598676" y="188976"/>
                </a:lnTo>
                <a:lnTo>
                  <a:pt x="1597152" y="199644"/>
                </a:lnTo>
                <a:lnTo>
                  <a:pt x="1594104" y="211836"/>
                </a:lnTo>
                <a:lnTo>
                  <a:pt x="1592580" y="224028"/>
                </a:lnTo>
                <a:lnTo>
                  <a:pt x="1592580" y="237744"/>
                </a:lnTo>
                <a:lnTo>
                  <a:pt x="1591056" y="251460"/>
                </a:lnTo>
                <a:lnTo>
                  <a:pt x="1589532" y="266700"/>
                </a:lnTo>
                <a:lnTo>
                  <a:pt x="1589532" y="281940"/>
                </a:lnTo>
                <a:lnTo>
                  <a:pt x="1588008" y="313944"/>
                </a:lnTo>
                <a:lnTo>
                  <a:pt x="1620012" y="313944"/>
                </a:lnTo>
                <a:close/>
              </a:path>
              <a:path w="3208020" h="330835">
                <a:moveTo>
                  <a:pt x="1620012" y="323088"/>
                </a:moveTo>
                <a:lnTo>
                  <a:pt x="1620012" y="313944"/>
                </a:lnTo>
                <a:lnTo>
                  <a:pt x="1588008" y="313944"/>
                </a:lnTo>
                <a:lnTo>
                  <a:pt x="1588008" y="323088"/>
                </a:lnTo>
                <a:lnTo>
                  <a:pt x="1595628" y="330708"/>
                </a:lnTo>
                <a:lnTo>
                  <a:pt x="1612392" y="330708"/>
                </a:lnTo>
                <a:lnTo>
                  <a:pt x="1620012" y="323088"/>
                </a:lnTo>
                <a:close/>
              </a:path>
              <a:path w="3208020" h="330835">
                <a:moveTo>
                  <a:pt x="3160776" y="141732"/>
                </a:moveTo>
                <a:lnTo>
                  <a:pt x="1626108" y="141732"/>
                </a:lnTo>
                <a:lnTo>
                  <a:pt x="1623060" y="143256"/>
                </a:lnTo>
                <a:lnTo>
                  <a:pt x="1621536" y="143256"/>
                </a:lnTo>
                <a:lnTo>
                  <a:pt x="1618488" y="144780"/>
                </a:lnTo>
                <a:lnTo>
                  <a:pt x="1612392" y="150876"/>
                </a:lnTo>
                <a:lnTo>
                  <a:pt x="1609344" y="155448"/>
                </a:lnTo>
                <a:lnTo>
                  <a:pt x="1609344" y="156972"/>
                </a:lnTo>
                <a:lnTo>
                  <a:pt x="1607820" y="158496"/>
                </a:lnTo>
                <a:lnTo>
                  <a:pt x="1606296" y="163068"/>
                </a:lnTo>
                <a:lnTo>
                  <a:pt x="1604467" y="167640"/>
                </a:lnTo>
                <a:lnTo>
                  <a:pt x="1606296" y="172212"/>
                </a:lnTo>
                <a:lnTo>
                  <a:pt x="1607820" y="179832"/>
                </a:lnTo>
                <a:lnTo>
                  <a:pt x="1610868" y="190500"/>
                </a:lnTo>
                <a:lnTo>
                  <a:pt x="1613916" y="211836"/>
                </a:lnTo>
                <a:lnTo>
                  <a:pt x="1615440" y="225552"/>
                </a:lnTo>
                <a:lnTo>
                  <a:pt x="1616964" y="237744"/>
                </a:lnTo>
                <a:lnTo>
                  <a:pt x="1618488" y="252984"/>
                </a:lnTo>
                <a:lnTo>
                  <a:pt x="1618488" y="266700"/>
                </a:lnTo>
                <a:lnTo>
                  <a:pt x="1620012" y="281940"/>
                </a:lnTo>
                <a:lnTo>
                  <a:pt x="1620012" y="283464"/>
                </a:lnTo>
                <a:lnTo>
                  <a:pt x="1621536" y="268224"/>
                </a:lnTo>
                <a:lnTo>
                  <a:pt x="1621536" y="254508"/>
                </a:lnTo>
                <a:lnTo>
                  <a:pt x="1623060" y="240792"/>
                </a:lnTo>
                <a:lnTo>
                  <a:pt x="1626108" y="216408"/>
                </a:lnTo>
                <a:lnTo>
                  <a:pt x="1627632" y="205740"/>
                </a:lnTo>
                <a:lnTo>
                  <a:pt x="1630680" y="187452"/>
                </a:lnTo>
                <a:lnTo>
                  <a:pt x="1630680" y="172212"/>
                </a:lnTo>
                <a:lnTo>
                  <a:pt x="1632204" y="172212"/>
                </a:lnTo>
                <a:lnTo>
                  <a:pt x="1638300" y="169164"/>
                </a:lnTo>
                <a:lnTo>
                  <a:pt x="1638300" y="172212"/>
                </a:lnTo>
                <a:lnTo>
                  <a:pt x="3159252" y="172212"/>
                </a:lnTo>
                <a:lnTo>
                  <a:pt x="3159252" y="144780"/>
                </a:lnTo>
                <a:lnTo>
                  <a:pt x="3160776" y="141732"/>
                </a:lnTo>
                <a:close/>
              </a:path>
              <a:path w="3208020" h="330835">
                <a:moveTo>
                  <a:pt x="1636268" y="172212"/>
                </a:moveTo>
                <a:lnTo>
                  <a:pt x="1630680" y="172212"/>
                </a:lnTo>
                <a:lnTo>
                  <a:pt x="1630680" y="187452"/>
                </a:lnTo>
                <a:lnTo>
                  <a:pt x="1632204" y="181356"/>
                </a:lnTo>
                <a:lnTo>
                  <a:pt x="1635252" y="175260"/>
                </a:lnTo>
                <a:lnTo>
                  <a:pt x="1636268" y="172212"/>
                </a:lnTo>
                <a:close/>
              </a:path>
              <a:path w="3208020" h="330835">
                <a:moveTo>
                  <a:pt x="1638300" y="169164"/>
                </a:moveTo>
                <a:lnTo>
                  <a:pt x="1632204" y="172212"/>
                </a:lnTo>
                <a:lnTo>
                  <a:pt x="1635252" y="172212"/>
                </a:lnTo>
                <a:lnTo>
                  <a:pt x="1638300" y="169164"/>
                </a:lnTo>
                <a:close/>
              </a:path>
              <a:path w="3208020" h="330835">
                <a:moveTo>
                  <a:pt x="1636776" y="170688"/>
                </a:moveTo>
                <a:lnTo>
                  <a:pt x="1635252" y="172212"/>
                </a:lnTo>
                <a:lnTo>
                  <a:pt x="1636268" y="172212"/>
                </a:lnTo>
                <a:lnTo>
                  <a:pt x="1636776" y="170688"/>
                </a:lnTo>
                <a:close/>
              </a:path>
              <a:path w="3208020" h="330835">
                <a:moveTo>
                  <a:pt x="1638300" y="172212"/>
                </a:moveTo>
                <a:lnTo>
                  <a:pt x="1638300" y="169164"/>
                </a:lnTo>
                <a:lnTo>
                  <a:pt x="1636776" y="170688"/>
                </a:lnTo>
                <a:lnTo>
                  <a:pt x="1636268" y="172212"/>
                </a:lnTo>
                <a:lnTo>
                  <a:pt x="1638300" y="172212"/>
                </a:lnTo>
                <a:close/>
              </a:path>
              <a:path w="3208020" h="330835">
                <a:moveTo>
                  <a:pt x="3161538" y="141732"/>
                </a:moveTo>
                <a:lnTo>
                  <a:pt x="3160776" y="141732"/>
                </a:lnTo>
                <a:lnTo>
                  <a:pt x="3159252" y="144780"/>
                </a:lnTo>
                <a:lnTo>
                  <a:pt x="3160776" y="143256"/>
                </a:lnTo>
                <a:lnTo>
                  <a:pt x="3161538" y="141732"/>
                </a:lnTo>
                <a:close/>
              </a:path>
              <a:path w="3208020" h="330835">
                <a:moveTo>
                  <a:pt x="3165348" y="141732"/>
                </a:moveTo>
                <a:lnTo>
                  <a:pt x="3162300" y="141732"/>
                </a:lnTo>
                <a:lnTo>
                  <a:pt x="3159252" y="144780"/>
                </a:lnTo>
                <a:lnTo>
                  <a:pt x="3165348" y="141732"/>
                </a:lnTo>
                <a:close/>
              </a:path>
              <a:path w="3208020" h="330835">
                <a:moveTo>
                  <a:pt x="3166872" y="172212"/>
                </a:moveTo>
                <a:lnTo>
                  <a:pt x="3166872" y="141732"/>
                </a:lnTo>
                <a:lnTo>
                  <a:pt x="3165348" y="141732"/>
                </a:lnTo>
                <a:lnTo>
                  <a:pt x="3159252" y="144780"/>
                </a:lnTo>
                <a:lnTo>
                  <a:pt x="3159252" y="172212"/>
                </a:lnTo>
                <a:lnTo>
                  <a:pt x="3166872" y="172212"/>
                </a:lnTo>
                <a:close/>
              </a:path>
              <a:path w="3208020" h="330835">
                <a:moveTo>
                  <a:pt x="3162300" y="141732"/>
                </a:moveTo>
                <a:lnTo>
                  <a:pt x="3161538" y="141732"/>
                </a:lnTo>
                <a:lnTo>
                  <a:pt x="3160776" y="143256"/>
                </a:lnTo>
                <a:lnTo>
                  <a:pt x="3162300" y="141732"/>
                </a:lnTo>
                <a:close/>
              </a:path>
              <a:path w="3208020" h="330835">
                <a:moveTo>
                  <a:pt x="3208020" y="47244"/>
                </a:moveTo>
                <a:lnTo>
                  <a:pt x="3208020" y="0"/>
                </a:lnTo>
                <a:lnTo>
                  <a:pt x="3177540" y="0"/>
                </a:lnTo>
                <a:lnTo>
                  <a:pt x="3176016" y="30480"/>
                </a:lnTo>
                <a:lnTo>
                  <a:pt x="3176016" y="45720"/>
                </a:lnTo>
                <a:lnTo>
                  <a:pt x="3174492" y="59436"/>
                </a:lnTo>
                <a:lnTo>
                  <a:pt x="3174492" y="73152"/>
                </a:lnTo>
                <a:lnTo>
                  <a:pt x="3171444" y="97536"/>
                </a:lnTo>
                <a:lnTo>
                  <a:pt x="3168396" y="118872"/>
                </a:lnTo>
                <a:lnTo>
                  <a:pt x="3166872" y="126492"/>
                </a:lnTo>
                <a:lnTo>
                  <a:pt x="3163824" y="134112"/>
                </a:lnTo>
                <a:lnTo>
                  <a:pt x="3162300" y="140208"/>
                </a:lnTo>
                <a:lnTo>
                  <a:pt x="3161538" y="141732"/>
                </a:lnTo>
                <a:lnTo>
                  <a:pt x="3166872" y="141732"/>
                </a:lnTo>
                <a:lnTo>
                  <a:pt x="3166872" y="172212"/>
                </a:lnTo>
                <a:lnTo>
                  <a:pt x="3171444" y="172212"/>
                </a:lnTo>
                <a:lnTo>
                  <a:pt x="3174492" y="170688"/>
                </a:lnTo>
                <a:lnTo>
                  <a:pt x="3176016" y="170688"/>
                </a:lnTo>
                <a:lnTo>
                  <a:pt x="3179064" y="169164"/>
                </a:lnTo>
                <a:lnTo>
                  <a:pt x="3185160" y="163068"/>
                </a:lnTo>
                <a:lnTo>
                  <a:pt x="3188208" y="158496"/>
                </a:lnTo>
                <a:lnTo>
                  <a:pt x="3188208" y="156972"/>
                </a:lnTo>
                <a:lnTo>
                  <a:pt x="3189732" y="156972"/>
                </a:lnTo>
                <a:lnTo>
                  <a:pt x="3191256" y="149352"/>
                </a:lnTo>
                <a:lnTo>
                  <a:pt x="3197352" y="134112"/>
                </a:lnTo>
                <a:lnTo>
                  <a:pt x="3201924" y="102108"/>
                </a:lnTo>
                <a:lnTo>
                  <a:pt x="3203448" y="89916"/>
                </a:lnTo>
                <a:lnTo>
                  <a:pt x="3206496" y="62484"/>
                </a:lnTo>
                <a:lnTo>
                  <a:pt x="3208020" y="4724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42605" y="6270749"/>
            <a:ext cx="53721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100g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6623" y="100075"/>
            <a:ext cx="78041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Balanceamento de </a:t>
            </a:r>
            <a:r>
              <a:rPr spc="25" dirty="0"/>
              <a:t>uma </a:t>
            </a:r>
            <a:r>
              <a:rPr spc="15" dirty="0"/>
              <a:t>Equação</a:t>
            </a:r>
            <a:r>
              <a:rPr spc="40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31235" y="1889760"/>
            <a:ext cx="4617720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3119" y="1179067"/>
            <a:ext cx="40614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Analisemos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 equação</a:t>
            </a:r>
            <a:r>
              <a:rPr sz="205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42031" y="3652729"/>
            <a:ext cx="4564648" cy="262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não </a:t>
            </a:r>
            <a:r>
              <a:rPr spc="-100" dirty="0"/>
              <a:t>está</a:t>
            </a:r>
            <a:r>
              <a:rPr spc="-235" dirty="0"/>
              <a:t> </a:t>
            </a:r>
            <a:r>
              <a:rPr spc="-90" dirty="0"/>
              <a:t>balanceada!</a:t>
            </a:r>
          </a:p>
          <a:p>
            <a:pPr marL="38735"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2050" spc="15" dirty="0">
                <a:solidFill>
                  <a:srgbClr val="0D0D0D"/>
                </a:solidFill>
                <a:latin typeface="Arial"/>
                <a:cs typeface="Arial"/>
              </a:rPr>
              <a:t>Balanceando....</a:t>
            </a:r>
            <a:endParaRPr sz="2050" dirty="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1550"/>
              </a:spcBef>
            </a:pPr>
            <a:r>
              <a:rPr sz="2050" spc="15" dirty="0">
                <a:solidFill>
                  <a:srgbClr val="0D0D0D"/>
                </a:solidFill>
                <a:latin typeface="Arial"/>
                <a:cs typeface="Arial"/>
              </a:rPr>
              <a:t>Etapas:</a:t>
            </a:r>
            <a:endParaRPr sz="2050" dirty="0">
              <a:latin typeface="Arial"/>
              <a:cs typeface="Arial"/>
            </a:endParaRPr>
          </a:p>
          <a:p>
            <a:pPr marL="348615" marR="5080" indent="-297180">
              <a:lnSpc>
                <a:spcPct val="151900"/>
              </a:lnSpc>
              <a:spcBef>
                <a:spcPts val="70"/>
              </a:spcBef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Conte o número de moles de átomos de cada elemento (do lado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dos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produtos  e do lado dos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 reagentes).</a:t>
            </a:r>
            <a:endParaRPr sz="1850" dirty="0">
              <a:latin typeface="Arial"/>
              <a:cs typeface="Arial"/>
            </a:endParaRPr>
          </a:p>
          <a:p>
            <a:pPr marL="348615" indent="-297180">
              <a:lnSpc>
                <a:spcPct val="100000"/>
              </a:lnSpc>
              <a:spcBef>
                <a:spcPts val="1150"/>
              </a:spcBef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Determine quais elementos não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estão</a:t>
            </a:r>
            <a:r>
              <a:rPr sz="1850" b="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equilibrados.</a:t>
            </a:r>
            <a:endParaRPr sz="1850" dirty="0">
              <a:latin typeface="Arial"/>
              <a:cs typeface="Arial"/>
            </a:endParaRPr>
          </a:p>
          <a:p>
            <a:pPr marL="348615" indent="-297180">
              <a:lnSpc>
                <a:spcPct val="100000"/>
              </a:lnSpc>
              <a:spcBef>
                <a:spcPts val="1140"/>
              </a:spcBef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Balanceie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um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elemento de cada vez usando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coeficientes.</a:t>
            </a:r>
            <a:endParaRPr sz="1850" dirty="0">
              <a:latin typeface="Arial"/>
              <a:cs typeface="Arial"/>
            </a:endParaRPr>
          </a:p>
          <a:p>
            <a:pPr marL="348615" marR="5080" indent="-297180">
              <a:lnSpc>
                <a:spcPct val="151900"/>
              </a:lnSpc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Cheque,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como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na Etapa 1, para ter certeza de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que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lei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conservação de massa 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foi</a:t>
            </a:r>
            <a:r>
              <a:rPr sz="185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obedecida.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394" y="100075"/>
            <a:ext cx="2267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t</a:t>
            </a:r>
            <a:r>
              <a:rPr spc="20" dirty="0"/>
              <a:t>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79067"/>
            <a:ext cx="55600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Balanceie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seguintes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equações</a:t>
            </a:r>
            <a:r>
              <a:rPr sz="205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59" y="1932432"/>
            <a:ext cx="3200399" cy="46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02964" y="2734173"/>
            <a:ext cx="3264606" cy="262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147362" y="4303173"/>
            <a:ext cx="4354812" cy="262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962457" y="4858922"/>
            <a:ext cx="4733596" cy="176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372611" y="2519172"/>
            <a:ext cx="3935095" cy="629920"/>
          </a:xfrm>
          <a:custGeom>
            <a:avLst/>
            <a:gdLst/>
            <a:ahLst/>
            <a:cxnLst/>
            <a:rect l="l" t="t" r="r" b="b"/>
            <a:pathLst>
              <a:path w="3935095" h="629919">
                <a:moveTo>
                  <a:pt x="0" y="0"/>
                </a:moveTo>
                <a:lnTo>
                  <a:pt x="0" y="629412"/>
                </a:lnTo>
                <a:lnTo>
                  <a:pt x="3934968" y="629412"/>
                </a:lnTo>
                <a:lnTo>
                  <a:pt x="3934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00172" y="4645152"/>
            <a:ext cx="5036820" cy="390525"/>
          </a:xfrm>
          <a:custGeom>
            <a:avLst/>
            <a:gdLst/>
            <a:ahLst/>
            <a:cxnLst/>
            <a:rect l="l" t="t" r="r" b="b"/>
            <a:pathLst>
              <a:path w="5036820" h="390525">
                <a:moveTo>
                  <a:pt x="0" y="0"/>
                </a:moveTo>
                <a:lnTo>
                  <a:pt x="0" y="390143"/>
                </a:lnTo>
                <a:lnTo>
                  <a:pt x="5036820" y="390143"/>
                </a:lnTo>
                <a:lnTo>
                  <a:pt x="5036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857500" y="5035295"/>
            <a:ext cx="492252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900172" y="5035296"/>
            <a:ext cx="5036820" cy="239395"/>
          </a:xfrm>
          <a:custGeom>
            <a:avLst/>
            <a:gdLst/>
            <a:ahLst/>
            <a:cxnLst/>
            <a:rect l="l" t="t" r="r" b="b"/>
            <a:pathLst>
              <a:path w="5036820" h="239395">
                <a:moveTo>
                  <a:pt x="5036820" y="0"/>
                </a:moveTo>
                <a:lnTo>
                  <a:pt x="0" y="0"/>
                </a:lnTo>
                <a:lnTo>
                  <a:pt x="0" y="239268"/>
                </a:lnTo>
                <a:lnTo>
                  <a:pt x="5036820" y="239268"/>
                </a:lnTo>
                <a:lnTo>
                  <a:pt x="5036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5730" y="100075"/>
            <a:ext cx="2267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t</a:t>
            </a:r>
            <a:r>
              <a:rPr spc="20" dirty="0"/>
              <a:t>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79067"/>
            <a:ext cx="55600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Balanceie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seguintes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equações</a:t>
            </a:r>
            <a:r>
              <a:rPr sz="205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900172" y="2046732"/>
            <a:ext cx="4617720" cy="53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38001" y="2949892"/>
            <a:ext cx="5194530" cy="261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656588" y="4744211"/>
            <a:ext cx="7104888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682495" y="5510784"/>
            <a:ext cx="7053071" cy="451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168908" y="5431536"/>
            <a:ext cx="7556500" cy="629920"/>
          </a:xfrm>
          <a:custGeom>
            <a:avLst/>
            <a:gdLst/>
            <a:ahLst/>
            <a:cxnLst/>
            <a:rect l="l" t="t" r="r" b="b"/>
            <a:pathLst>
              <a:path w="7556500" h="629920">
                <a:moveTo>
                  <a:pt x="0" y="0"/>
                </a:moveTo>
                <a:lnTo>
                  <a:pt x="0" y="629412"/>
                </a:lnTo>
                <a:lnTo>
                  <a:pt x="7555992" y="629412"/>
                </a:lnTo>
                <a:lnTo>
                  <a:pt x="7555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085" y="123825"/>
            <a:ext cx="8571230" cy="528756"/>
          </a:xfrm>
          <a:prstGeom prst="rect">
            <a:avLst/>
          </a:prstGeom>
          <a:noFill/>
        </p:spPr>
        <p:txBody>
          <a:bodyPr vert="horz" wrap="square" lIns="0" tIns="58822" rIns="0" bIns="0" rtlCol="0">
            <a:spAutoFit/>
          </a:bodyPr>
          <a:lstStyle/>
          <a:p>
            <a:pPr marL="805320">
              <a:spcBef>
                <a:spcPts val="463"/>
              </a:spcBef>
            </a:pPr>
            <a:r>
              <a:rPr spc="-6" dirty="0"/>
              <a:t>Balanceamento </a:t>
            </a:r>
            <a:r>
              <a:rPr dirty="0"/>
              <a:t>de </a:t>
            </a:r>
            <a:r>
              <a:rPr spc="-6" dirty="0"/>
              <a:t>Reações</a:t>
            </a:r>
            <a:r>
              <a:rPr spc="22" dirty="0"/>
              <a:t> </a:t>
            </a:r>
            <a:r>
              <a:rPr spc="-6" dirty="0"/>
              <a:t>Redox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918" y="2207791"/>
            <a:ext cx="4415864" cy="963823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392156" marR="5602" indent="-378850">
              <a:spcBef>
                <a:spcPts val="105"/>
              </a:spcBef>
              <a:buClr>
                <a:srgbClr val="2B818D"/>
              </a:buClr>
              <a:buFont typeface="Symbol"/>
              <a:buChar char=""/>
              <a:tabLst>
                <a:tab pos="392156" algn="l"/>
                <a:tab pos="2179965" algn="l"/>
                <a:tab pos="3619036" algn="l"/>
              </a:tabLst>
            </a:pPr>
            <a:r>
              <a:rPr sz="3088" spc="-11" dirty="0">
                <a:latin typeface="Times New Roman"/>
                <a:cs typeface="Times New Roman"/>
              </a:rPr>
              <a:t>Algumas	</a:t>
            </a:r>
            <a:r>
              <a:rPr sz="3088" spc="-6" dirty="0">
                <a:latin typeface="Times New Roman"/>
                <a:cs typeface="Times New Roman"/>
              </a:rPr>
              <a:t>podem	</a:t>
            </a:r>
            <a:r>
              <a:rPr sz="3088" spc="-11" dirty="0">
                <a:latin typeface="Times New Roman"/>
                <a:cs typeface="Times New Roman"/>
              </a:rPr>
              <a:t>ser  </a:t>
            </a:r>
            <a:r>
              <a:rPr sz="3088" spc="-6" dirty="0">
                <a:latin typeface="Times New Roman"/>
                <a:cs typeface="Times New Roman"/>
              </a:rPr>
              <a:t>inspeção, tentativa e</a:t>
            </a:r>
            <a:r>
              <a:rPr sz="3088" spc="-99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erro.</a:t>
            </a:r>
            <a:endParaRPr sz="30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3299" y="2207791"/>
            <a:ext cx="4380851" cy="488630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4006">
              <a:spcBef>
                <a:spcPts val="105"/>
              </a:spcBef>
              <a:tabLst>
                <a:tab pos="2275904" algn="l"/>
                <a:tab pos="3173660" algn="l"/>
              </a:tabLst>
            </a:pPr>
            <a:r>
              <a:rPr sz="3088" dirty="0">
                <a:latin typeface="Times New Roman"/>
                <a:cs typeface="Times New Roman"/>
              </a:rPr>
              <a:t>b</a:t>
            </a:r>
            <a:r>
              <a:rPr sz="3088" spc="-17" dirty="0">
                <a:latin typeface="Times New Roman"/>
                <a:cs typeface="Times New Roman"/>
              </a:rPr>
              <a:t>ala</a:t>
            </a:r>
            <a:r>
              <a:rPr sz="3088" dirty="0">
                <a:latin typeface="Times New Roman"/>
                <a:cs typeface="Times New Roman"/>
              </a:rPr>
              <a:t>n</a:t>
            </a:r>
            <a:r>
              <a:rPr sz="3088" spc="-17" dirty="0">
                <a:latin typeface="Times New Roman"/>
                <a:cs typeface="Times New Roman"/>
              </a:rPr>
              <a:t>cea</a:t>
            </a:r>
            <a:r>
              <a:rPr sz="3088" dirty="0">
                <a:latin typeface="Times New Roman"/>
                <a:cs typeface="Times New Roman"/>
              </a:rPr>
              <a:t>d</a:t>
            </a:r>
            <a:r>
              <a:rPr sz="3088" spc="-17" dirty="0">
                <a:latin typeface="Times New Roman"/>
                <a:cs typeface="Times New Roman"/>
              </a:rPr>
              <a:t>a</a:t>
            </a:r>
            <a:r>
              <a:rPr sz="3088" spc="-6" dirty="0">
                <a:latin typeface="Times New Roman"/>
                <a:cs typeface="Times New Roman"/>
              </a:rPr>
              <a:t>s</a:t>
            </a:r>
            <a:r>
              <a:rPr sz="3088" dirty="0">
                <a:latin typeface="Times New Roman"/>
                <a:cs typeface="Times New Roman"/>
              </a:rPr>
              <a:t>	po</a:t>
            </a:r>
            <a:r>
              <a:rPr sz="3088" spc="-6" dirty="0">
                <a:latin typeface="Times New Roman"/>
                <a:cs typeface="Times New Roman"/>
              </a:rPr>
              <a:t>r</a:t>
            </a:r>
            <a:r>
              <a:rPr sz="3088" dirty="0">
                <a:latin typeface="Times New Roman"/>
                <a:cs typeface="Times New Roman"/>
              </a:rPr>
              <a:t>	</a:t>
            </a:r>
            <a:r>
              <a:rPr sz="3088" spc="-17" dirty="0">
                <a:latin typeface="Times New Roman"/>
                <a:cs typeface="Times New Roman"/>
              </a:rPr>
              <a:t>si</a:t>
            </a:r>
            <a:r>
              <a:rPr sz="3088" spc="-22" dirty="0">
                <a:latin typeface="Times New Roman"/>
                <a:cs typeface="Times New Roman"/>
              </a:rPr>
              <a:t>m</a:t>
            </a:r>
            <a:r>
              <a:rPr sz="3088" dirty="0">
                <a:latin typeface="Times New Roman"/>
                <a:cs typeface="Times New Roman"/>
              </a:rPr>
              <a:t>p</a:t>
            </a:r>
            <a:r>
              <a:rPr sz="3088" spc="-6" dirty="0">
                <a:latin typeface="Times New Roman"/>
                <a:cs typeface="Times New Roman"/>
              </a:rPr>
              <a:t>l</a:t>
            </a:r>
            <a:r>
              <a:rPr sz="3088" spc="-17" dirty="0">
                <a:latin typeface="Times New Roman"/>
                <a:cs typeface="Times New Roman"/>
              </a:rPr>
              <a:t>e</a:t>
            </a:r>
            <a:r>
              <a:rPr sz="3088" spc="-6" dirty="0">
                <a:latin typeface="Times New Roman"/>
                <a:cs typeface="Times New Roman"/>
              </a:rPr>
              <a:t>s</a:t>
            </a:r>
            <a:endParaRPr sz="30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918" y="3807755"/>
            <a:ext cx="8816322" cy="1439018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392156" marR="5602" indent="-378850" algn="just">
              <a:spcBef>
                <a:spcPts val="105"/>
              </a:spcBef>
              <a:buClr>
                <a:srgbClr val="2B818D"/>
              </a:buClr>
              <a:buFont typeface="Symbol"/>
              <a:buChar char=""/>
              <a:tabLst>
                <a:tab pos="392856" algn="l"/>
              </a:tabLst>
            </a:pPr>
            <a:r>
              <a:rPr sz="3088" spc="-11" dirty="0">
                <a:latin typeface="Times New Roman"/>
                <a:cs typeface="Times New Roman"/>
              </a:rPr>
              <a:t>Mas </a:t>
            </a:r>
            <a:r>
              <a:rPr sz="3088" spc="-6" dirty="0">
                <a:latin typeface="Times New Roman"/>
                <a:cs typeface="Times New Roman"/>
              </a:rPr>
              <a:t>a maioria é complicada. O </a:t>
            </a:r>
            <a:r>
              <a:rPr sz="3088" spc="-11" dirty="0">
                <a:latin typeface="Times New Roman"/>
                <a:cs typeface="Times New Roman"/>
              </a:rPr>
              <a:t>melhor </a:t>
            </a:r>
            <a:r>
              <a:rPr sz="3088" spc="-6" dirty="0">
                <a:latin typeface="Times New Roman"/>
                <a:cs typeface="Times New Roman"/>
              </a:rPr>
              <a:t>método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17" dirty="0">
                <a:latin typeface="Times New Roman"/>
                <a:cs typeface="Times New Roman"/>
              </a:rPr>
              <a:t>se  </a:t>
            </a:r>
            <a:r>
              <a:rPr sz="3088" spc="-11" dirty="0">
                <a:latin typeface="Times New Roman"/>
                <a:cs typeface="Times New Roman"/>
              </a:rPr>
              <a:t>balancear uma </a:t>
            </a:r>
            <a:r>
              <a:rPr sz="3088" spc="-6" dirty="0">
                <a:latin typeface="Times New Roman"/>
                <a:cs typeface="Times New Roman"/>
              </a:rPr>
              <a:t>reação redox é através </a:t>
            </a:r>
            <a:r>
              <a:rPr sz="3088" dirty="0">
                <a:latin typeface="Times New Roman"/>
                <a:cs typeface="Times New Roman"/>
              </a:rPr>
              <a:t>do </a:t>
            </a:r>
            <a:r>
              <a:rPr sz="3088" spc="-11" dirty="0">
                <a:solidFill>
                  <a:srgbClr val="0000BF"/>
                </a:solidFill>
                <a:latin typeface="Times New Roman"/>
                <a:cs typeface="Times New Roman"/>
              </a:rPr>
              <a:t>método </a:t>
            </a:r>
            <a:r>
              <a:rPr sz="3088" spc="-17" dirty="0">
                <a:solidFill>
                  <a:srgbClr val="0000BF"/>
                </a:solidFill>
                <a:latin typeface="Times New Roman"/>
                <a:cs typeface="Times New Roman"/>
              </a:rPr>
              <a:t>das  </a:t>
            </a:r>
            <a:r>
              <a:rPr sz="3088" spc="-11" dirty="0">
                <a:solidFill>
                  <a:srgbClr val="0000BF"/>
                </a:solidFill>
                <a:latin typeface="Times New Roman"/>
                <a:cs typeface="Times New Roman"/>
              </a:rPr>
              <a:t>semirreações.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marL="805320">
              <a:spcBef>
                <a:spcPts val="132"/>
              </a:spcBef>
            </a:pPr>
            <a:r>
              <a:rPr spc="-6" dirty="0"/>
              <a:t>Balanceamento </a:t>
            </a:r>
            <a:r>
              <a:rPr dirty="0"/>
              <a:t>de </a:t>
            </a:r>
            <a:r>
              <a:rPr spc="-6" dirty="0"/>
              <a:t>Reações</a:t>
            </a:r>
            <a:r>
              <a:rPr spc="22" dirty="0"/>
              <a:t> </a:t>
            </a:r>
            <a:r>
              <a:rPr spc="-6" dirty="0"/>
              <a:t>Redox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918" y="2207791"/>
            <a:ext cx="8821224" cy="2479175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392156" marR="7703" indent="-378850" algn="just">
              <a:spcBef>
                <a:spcPts val="105"/>
              </a:spcBef>
              <a:buClr>
                <a:srgbClr val="2B818D"/>
              </a:buClr>
              <a:buFont typeface="Symbol"/>
              <a:buChar char=""/>
              <a:tabLst>
                <a:tab pos="392856" algn="l"/>
              </a:tabLst>
            </a:pPr>
            <a:r>
              <a:rPr sz="3088" spc="-6" dirty="0">
                <a:latin typeface="Times New Roman"/>
                <a:cs typeface="Times New Roman"/>
              </a:rPr>
              <a:t>Isto envolve </a:t>
            </a:r>
            <a:r>
              <a:rPr sz="3088" spc="-11" dirty="0">
                <a:latin typeface="Times New Roman"/>
                <a:cs typeface="Times New Roman"/>
              </a:rPr>
              <a:t>considerar </a:t>
            </a:r>
            <a:r>
              <a:rPr sz="3088" spc="-6" dirty="0">
                <a:latin typeface="Times New Roman"/>
                <a:cs typeface="Times New Roman"/>
              </a:rPr>
              <a:t>(apenas </a:t>
            </a:r>
            <a:r>
              <a:rPr sz="3088" dirty="0">
                <a:latin typeface="Times New Roman"/>
                <a:cs typeface="Times New Roman"/>
              </a:rPr>
              <a:t>no </a:t>
            </a:r>
            <a:r>
              <a:rPr sz="3088" spc="-6" dirty="0">
                <a:latin typeface="Times New Roman"/>
                <a:cs typeface="Times New Roman"/>
              </a:rPr>
              <a:t>papel)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a  redução e a oxidação </a:t>
            </a:r>
            <a:r>
              <a:rPr sz="3088" spc="-11" dirty="0">
                <a:latin typeface="Times New Roman"/>
                <a:cs typeface="Times New Roman"/>
              </a:rPr>
              <a:t>são </a:t>
            </a:r>
            <a:r>
              <a:rPr sz="3088" dirty="0">
                <a:latin typeface="Times New Roman"/>
                <a:cs typeface="Times New Roman"/>
              </a:rPr>
              <a:t>dois </a:t>
            </a:r>
            <a:r>
              <a:rPr sz="3088" spc="-6" dirty="0">
                <a:latin typeface="Times New Roman"/>
                <a:cs typeface="Times New Roman"/>
              </a:rPr>
              <a:t>processos</a:t>
            </a:r>
            <a:r>
              <a:rPr sz="3088" spc="-33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separados.</a:t>
            </a:r>
            <a:endParaRPr sz="3088">
              <a:latin typeface="Times New Roman"/>
              <a:cs typeface="Times New Roman"/>
            </a:endParaRPr>
          </a:p>
          <a:p>
            <a:pPr marL="394257" marR="5602" indent="-379551" algn="just">
              <a:spcBef>
                <a:spcPts val="739"/>
              </a:spcBef>
              <a:buClr>
                <a:srgbClr val="2B818D"/>
              </a:buClr>
              <a:buFont typeface="Symbol"/>
              <a:buChar char=""/>
              <a:tabLst>
                <a:tab pos="394257" algn="l"/>
              </a:tabLst>
            </a:pPr>
            <a:r>
              <a:rPr sz="3088" spc="-11" dirty="0">
                <a:latin typeface="Times New Roman"/>
                <a:cs typeface="Times New Roman"/>
              </a:rPr>
              <a:t>Balanceia-se as reações </a:t>
            </a:r>
            <a:r>
              <a:rPr sz="3088" spc="-6" dirty="0">
                <a:latin typeface="Times New Roman"/>
                <a:cs typeface="Times New Roman"/>
              </a:rPr>
              <a:t>para </a:t>
            </a:r>
            <a:r>
              <a:rPr sz="3088" spc="-11" dirty="0">
                <a:latin typeface="Times New Roman"/>
                <a:cs typeface="Times New Roman"/>
              </a:rPr>
              <a:t>estes </a:t>
            </a:r>
            <a:r>
              <a:rPr sz="3088" spc="-6" dirty="0">
                <a:latin typeface="Times New Roman"/>
                <a:cs typeface="Times New Roman"/>
              </a:rPr>
              <a:t>processos,  combinando-as </a:t>
            </a:r>
            <a:r>
              <a:rPr sz="3088" dirty="0">
                <a:latin typeface="Times New Roman"/>
                <a:cs typeface="Times New Roman"/>
              </a:rPr>
              <a:t>no </a:t>
            </a:r>
            <a:r>
              <a:rPr sz="3088" spc="-6" dirty="0">
                <a:latin typeface="Times New Roman"/>
                <a:cs typeface="Times New Roman"/>
              </a:rPr>
              <a:t>final para se obter a </a:t>
            </a:r>
            <a:r>
              <a:rPr sz="3088" spc="-11" dirty="0">
                <a:latin typeface="Times New Roman"/>
                <a:cs typeface="Times New Roman"/>
              </a:rPr>
              <a:t>equação  balanceada </a:t>
            </a:r>
            <a:r>
              <a:rPr sz="3088" dirty="0">
                <a:latin typeface="Times New Roman"/>
                <a:cs typeface="Times New Roman"/>
              </a:rPr>
              <a:t>da </a:t>
            </a:r>
            <a:r>
              <a:rPr sz="3088" spc="-11" dirty="0">
                <a:latin typeface="Times New Roman"/>
                <a:cs typeface="Times New Roman"/>
              </a:rPr>
              <a:t>reação</a:t>
            </a:r>
            <a:r>
              <a:rPr sz="3088" spc="-28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global.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946" y="1740365"/>
            <a:ext cx="8258212" cy="2003980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686272" marR="5602" indent="-672967">
              <a:spcBef>
                <a:spcPts val="105"/>
              </a:spcBef>
              <a:buClr>
                <a:srgbClr val="2B818D"/>
              </a:buClr>
              <a:buAutoNum type="arabicPeriod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Atribua </a:t>
            </a:r>
            <a:r>
              <a:rPr sz="3088" dirty="0">
                <a:latin typeface="Times New Roman"/>
                <a:cs typeface="Times New Roman"/>
              </a:rPr>
              <a:t>os </a:t>
            </a:r>
            <a:r>
              <a:rPr sz="3088" spc="-6" dirty="0">
                <a:latin typeface="Times New Roman"/>
                <a:cs typeface="Times New Roman"/>
              </a:rPr>
              <a:t>números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oxidação para verificar o 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é oxidado e o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é</a:t>
            </a:r>
            <a:r>
              <a:rPr sz="3088" spc="-66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reduzido.</a:t>
            </a:r>
            <a:endParaRPr sz="3088">
              <a:latin typeface="Times New Roman"/>
              <a:cs typeface="Times New Roman"/>
            </a:endParaRPr>
          </a:p>
          <a:p>
            <a:pPr marL="686272" marR="1042714" indent="-672967">
              <a:spcBef>
                <a:spcPts val="739"/>
              </a:spcBef>
              <a:buClr>
                <a:srgbClr val="2B818D"/>
              </a:buClr>
              <a:buAutoNum type="arabicPeriod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Escreva </a:t>
            </a:r>
            <a:r>
              <a:rPr sz="3088" spc="-11" dirty="0">
                <a:latin typeface="Times New Roman"/>
                <a:cs typeface="Times New Roman"/>
              </a:rPr>
              <a:t>as semirreações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oxidação e </a:t>
            </a:r>
            <a:r>
              <a:rPr sz="3088" dirty="0">
                <a:latin typeface="Times New Roman"/>
                <a:cs typeface="Times New Roman"/>
              </a:rPr>
              <a:t>de  </a:t>
            </a:r>
            <a:r>
              <a:rPr sz="3088" spc="-6" dirty="0">
                <a:latin typeface="Times New Roman"/>
                <a:cs typeface="Times New Roman"/>
              </a:rPr>
              <a:t>redução.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916" y="1417741"/>
            <a:ext cx="7433301" cy="4117506"/>
          </a:xfrm>
          <a:prstGeom prst="rect">
            <a:avLst/>
          </a:prstGeom>
        </p:spPr>
        <p:txBody>
          <a:bodyPr vert="horz" wrap="square" lIns="0" tIns="63024" rIns="0" bIns="0" rtlCol="0">
            <a:spAutoFit/>
          </a:bodyPr>
          <a:lstStyle/>
          <a:p>
            <a:pPr marL="714284" indent="-672967">
              <a:spcBef>
                <a:spcPts val="496"/>
              </a:spcBef>
              <a:buClr>
                <a:srgbClr val="2B818D"/>
              </a:buClr>
              <a:buAutoNum type="arabicPeriod" startAt="3"/>
              <a:tabLst>
                <a:tab pos="714284" algn="l"/>
                <a:tab pos="714984" algn="l"/>
              </a:tabLst>
            </a:pPr>
            <a:r>
              <a:rPr sz="3088" spc="-11" dirty="0">
                <a:latin typeface="Times New Roman"/>
                <a:cs typeface="Times New Roman"/>
              </a:rPr>
              <a:t>Balanceie cada</a:t>
            </a:r>
            <a:r>
              <a:rPr sz="3088" spc="-33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semirreação.</a:t>
            </a:r>
            <a:endParaRPr sz="3088">
              <a:latin typeface="Times New Roman"/>
              <a:cs typeface="Times New Roman"/>
            </a:endParaRPr>
          </a:p>
          <a:p>
            <a:pPr marL="1134450" lvl="1" indent="-588234">
              <a:spcBef>
                <a:spcPts val="336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</a:t>
            </a:r>
            <a:r>
              <a:rPr sz="2647" spc="-6" dirty="0">
                <a:latin typeface="Times New Roman"/>
                <a:cs typeface="Times New Roman"/>
              </a:rPr>
              <a:t>os elementos </a:t>
            </a:r>
            <a:r>
              <a:rPr sz="2647" dirty="0">
                <a:latin typeface="Times New Roman"/>
                <a:cs typeface="Times New Roman"/>
              </a:rPr>
              <a:t>diferentes de </a:t>
            </a:r>
            <a:r>
              <a:rPr sz="2647" spc="-6" dirty="0">
                <a:latin typeface="Times New Roman"/>
                <a:cs typeface="Times New Roman"/>
              </a:rPr>
              <a:t>H </a:t>
            </a:r>
            <a:r>
              <a:rPr sz="2647" dirty="0">
                <a:latin typeface="Times New Roman"/>
                <a:cs typeface="Times New Roman"/>
              </a:rPr>
              <a:t>e</a:t>
            </a:r>
            <a:r>
              <a:rPr sz="2647" spc="-138" dirty="0">
                <a:latin typeface="Times New Roman"/>
                <a:cs typeface="Times New Roman"/>
              </a:rPr>
              <a:t> </a:t>
            </a:r>
            <a:r>
              <a:rPr sz="2647" spc="-6" dirty="0">
                <a:latin typeface="Times New Roman"/>
                <a:cs typeface="Times New Roman"/>
              </a:rPr>
              <a:t>O.</a:t>
            </a:r>
            <a:endParaRPr sz="2647">
              <a:latin typeface="Times New Roman"/>
              <a:cs typeface="Times New Roman"/>
            </a:endParaRPr>
          </a:p>
          <a:p>
            <a:pPr marL="1134450" lvl="1" indent="-588934">
              <a:spcBef>
                <a:spcPts val="314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</a:t>
            </a:r>
            <a:r>
              <a:rPr sz="2647" spc="-6" dirty="0">
                <a:latin typeface="Times New Roman"/>
                <a:cs typeface="Times New Roman"/>
              </a:rPr>
              <a:t>O </a:t>
            </a:r>
            <a:r>
              <a:rPr sz="2647" dirty="0">
                <a:latin typeface="Times New Roman"/>
                <a:cs typeface="Times New Roman"/>
              </a:rPr>
              <a:t>adicionando</a:t>
            </a:r>
            <a:r>
              <a:rPr sz="2647" spc="-110" dirty="0">
                <a:latin typeface="Times New Roman"/>
                <a:cs typeface="Times New Roman"/>
              </a:rPr>
              <a:t> </a:t>
            </a:r>
            <a:r>
              <a:rPr sz="2647" spc="-6" dirty="0">
                <a:latin typeface="Times New Roman"/>
                <a:cs typeface="Times New Roman"/>
              </a:rPr>
              <a:t>H</a:t>
            </a:r>
            <a:r>
              <a:rPr sz="2647" spc="-8" baseline="-20833" dirty="0">
                <a:latin typeface="Times New Roman"/>
                <a:cs typeface="Times New Roman"/>
              </a:rPr>
              <a:t>2</a:t>
            </a:r>
            <a:r>
              <a:rPr sz="2647" spc="-6" dirty="0">
                <a:latin typeface="Times New Roman"/>
                <a:cs typeface="Times New Roman"/>
              </a:rPr>
              <a:t>O.</a:t>
            </a:r>
            <a:endParaRPr sz="2647">
              <a:latin typeface="Times New Roman"/>
              <a:cs typeface="Times New Roman"/>
            </a:endParaRPr>
          </a:p>
          <a:p>
            <a:pPr marL="1134450" lvl="1" indent="-588934">
              <a:spcBef>
                <a:spcPts val="320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</a:t>
            </a:r>
            <a:r>
              <a:rPr sz="2647" spc="-6" dirty="0">
                <a:latin typeface="Times New Roman"/>
                <a:cs typeface="Times New Roman"/>
              </a:rPr>
              <a:t>H </a:t>
            </a:r>
            <a:r>
              <a:rPr sz="2647" dirty="0">
                <a:latin typeface="Times New Roman"/>
                <a:cs typeface="Times New Roman"/>
              </a:rPr>
              <a:t>adicionando</a:t>
            </a:r>
            <a:r>
              <a:rPr sz="2647" spc="-110" dirty="0">
                <a:latin typeface="Times New Roman"/>
                <a:cs typeface="Times New Roman"/>
              </a:rPr>
              <a:t> </a:t>
            </a:r>
            <a:r>
              <a:rPr sz="2647" spc="-6" dirty="0">
                <a:latin typeface="Times New Roman"/>
                <a:cs typeface="Times New Roman"/>
              </a:rPr>
              <a:t>H</a:t>
            </a:r>
            <a:r>
              <a:rPr sz="2647" spc="-8" baseline="24305" dirty="0">
                <a:latin typeface="Times New Roman"/>
                <a:cs typeface="Times New Roman"/>
              </a:rPr>
              <a:t>+</a:t>
            </a:r>
            <a:r>
              <a:rPr sz="2647" spc="-6" dirty="0">
                <a:latin typeface="Times New Roman"/>
                <a:cs typeface="Times New Roman"/>
              </a:rPr>
              <a:t>.</a:t>
            </a:r>
            <a:endParaRPr sz="2647">
              <a:latin typeface="Times New Roman"/>
              <a:cs typeface="Times New Roman"/>
            </a:endParaRPr>
          </a:p>
          <a:p>
            <a:pPr marL="1134450" lvl="1" indent="-588934">
              <a:spcBef>
                <a:spcPts val="320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a carga adicionando</a:t>
            </a:r>
            <a:r>
              <a:rPr sz="2647" spc="-160" dirty="0">
                <a:latin typeface="Times New Roman"/>
                <a:cs typeface="Times New Roman"/>
              </a:rPr>
              <a:t> </a:t>
            </a:r>
            <a:r>
              <a:rPr sz="2647" dirty="0">
                <a:latin typeface="Times New Roman"/>
                <a:cs typeface="Times New Roman"/>
              </a:rPr>
              <a:t>elétrons.</a:t>
            </a:r>
            <a:endParaRPr sz="2647">
              <a:latin typeface="Times New Roman"/>
              <a:cs typeface="Times New Roman"/>
            </a:endParaRPr>
          </a:p>
          <a:p>
            <a:pPr marL="714284" marR="19608" indent="-672967">
              <a:lnSpc>
                <a:spcPts val="3341"/>
              </a:lnSpc>
              <a:spcBef>
                <a:spcPts val="766"/>
              </a:spcBef>
              <a:buClr>
                <a:srgbClr val="2B818D"/>
              </a:buClr>
              <a:buAutoNum type="arabicPeriod" startAt="3"/>
              <a:tabLst>
                <a:tab pos="714284" algn="l"/>
                <a:tab pos="714984" algn="l"/>
              </a:tabLst>
            </a:pPr>
            <a:r>
              <a:rPr sz="3088" spc="-6" dirty="0">
                <a:latin typeface="Times New Roman"/>
                <a:cs typeface="Times New Roman"/>
              </a:rPr>
              <a:t>Multiplique </a:t>
            </a:r>
            <a:r>
              <a:rPr sz="3088" spc="-11" dirty="0">
                <a:latin typeface="Times New Roman"/>
                <a:cs typeface="Times New Roman"/>
              </a:rPr>
              <a:t>as semirreações </a:t>
            </a:r>
            <a:r>
              <a:rPr sz="3088" dirty="0">
                <a:latin typeface="Times New Roman"/>
                <a:cs typeface="Times New Roman"/>
              </a:rPr>
              <a:t>por </a:t>
            </a:r>
            <a:r>
              <a:rPr sz="3088" spc="-6" dirty="0">
                <a:latin typeface="Times New Roman"/>
                <a:cs typeface="Times New Roman"/>
              </a:rPr>
              <a:t>números  inteiros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modo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o número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elétrons  ganhos seja igual </a:t>
            </a:r>
            <a:r>
              <a:rPr sz="3088" spc="-11" dirty="0">
                <a:latin typeface="Times New Roman"/>
                <a:cs typeface="Times New Roman"/>
              </a:rPr>
              <a:t>ao </a:t>
            </a:r>
            <a:r>
              <a:rPr sz="3088" spc="-6" dirty="0">
                <a:latin typeface="Times New Roman"/>
                <a:cs typeface="Times New Roman"/>
              </a:rPr>
              <a:t>número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elétrons  </a:t>
            </a:r>
            <a:r>
              <a:rPr sz="3088" dirty="0">
                <a:latin typeface="Times New Roman"/>
                <a:cs typeface="Times New Roman"/>
              </a:rPr>
              <a:t>perdidos.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122" y="476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199" y="1182115"/>
            <a:ext cx="8066340" cy="2785161"/>
          </a:xfrm>
          <a:prstGeom prst="rect">
            <a:avLst/>
          </a:prstGeom>
        </p:spPr>
        <p:txBody>
          <a:bodyPr vert="horz" wrap="square" lIns="0" tIns="65825" rIns="0" bIns="0" rtlCol="0">
            <a:spAutoFit/>
          </a:bodyPr>
          <a:lstStyle/>
          <a:p>
            <a:pPr marL="686272" marR="240194" indent="-672967">
              <a:lnSpc>
                <a:spcPts val="3341"/>
              </a:lnSpc>
              <a:spcBef>
                <a:spcPts val="518"/>
              </a:spcBef>
              <a:buClr>
                <a:srgbClr val="2B818D"/>
              </a:buClr>
              <a:buAutoNum type="arabicPeriod" startAt="5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Some </a:t>
            </a:r>
            <a:r>
              <a:rPr sz="3088" spc="-11" dirty="0">
                <a:latin typeface="Times New Roman"/>
                <a:cs typeface="Times New Roman"/>
              </a:rPr>
              <a:t>as </a:t>
            </a:r>
            <a:r>
              <a:rPr sz="3088" spc="-6" dirty="0">
                <a:latin typeface="Times New Roman"/>
                <a:cs typeface="Times New Roman"/>
              </a:rPr>
              <a:t>semirreações, </a:t>
            </a:r>
            <a:r>
              <a:rPr sz="3088" dirty="0">
                <a:latin typeface="Times New Roman"/>
                <a:cs typeface="Times New Roman"/>
              </a:rPr>
              <a:t>subtraindo </a:t>
            </a:r>
            <a:r>
              <a:rPr sz="3088" spc="-11" dirty="0">
                <a:latin typeface="Times New Roman"/>
                <a:cs typeface="Times New Roman"/>
              </a:rPr>
              <a:t>as espécies 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11" dirty="0">
                <a:latin typeface="Times New Roman"/>
                <a:cs typeface="Times New Roman"/>
              </a:rPr>
              <a:t>aparecem </a:t>
            </a:r>
            <a:r>
              <a:rPr sz="3088" dirty="0">
                <a:latin typeface="Times New Roman"/>
                <a:cs typeface="Times New Roman"/>
              </a:rPr>
              <a:t>dos dois</a:t>
            </a:r>
            <a:r>
              <a:rPr sz="3088" spc="-50" dirty="0">
                <a:latin typeface="Times New Roman"/>
                <a:cs typeface="Times New Roman"/>
              </a:rPr>
              <a:t> </a:t>
            </a:r>
            <a:r>
              <a:rPr sz="3088" dirty="0">
                <a:latin typeface="Times New Roman"/>
                <a:cs typeface="Times New Roman"/>
              </a:rPr>
              <a:t>lados.</a:t>
            </a:r>
            <a:endParaRPr sz="3088">
              <a:latin typeface="Times New Roman"/>
              <a:cs typeface="Times New Roman"/>
            </a:endParaRPr>
          </a:p>
          <a:p>
            <a:pPr marL="686272" marR="5602" indent="-672967">
              <a:lnSpc>
                <a:spcPts val="3341"/>
              </a:lnSpc>
              <a:spcBef>
                <a:spcPts val="728"/>
              </a:spcBef>
              <a:buClr>
                <a:srgbClr val="2B818D"/>
              </a:buClr>
              <a:buAutoNum type="arabicPeriod" startAt="5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Certifique-se </a:t>
            </a:r>
            <a:r>
              <a:rPr sz="3088" dirty="0">
                <a:latin typeface="Times New Roman"/>
                <a:cs typeface="Times New Roman"/>
              </a:rPr>
              <a:t>de que </a:t>
            </a:r>
            <a:r>
              <a:rPr sz="3088" spc="-6" dirty="0">
                <a:latin typeface="Times New Roman"/>
                <a:cs typeface="Times New Roman"/>
              </a:rPr>
              <a:t>a </a:t>
            </a:r>
            <a:r>
              <a:rPr sz="3088" spc="-11" dirty="0">
                <a:latin typeface="Times New Roman"/>
                <a:cs typeface="Times New Roman"/>
              </a:rPr>
              <a:t>equação </a:t>
            </a:r>
            <a:r>
              <a:rPr sz="3088" spc="-6" dirty="0">
                <a:latin typeface="Times New Roman"/>
                <a:cs typeface="Times New Roman"/>
              </a:rPr>
              <a:t>está </a:t>
            </a:r>
            <a:r>
              <a:rPr sz="3088" spc="-11" dirty="0">
                <a:latin typeface="Times New Roman"/>
                <a:cs typeface="Times New Roman"/>
              </a:rPr>
              <a:t>balanceada  em</a:t>
            </a:r>
            <a:r>
              <a:rPr sz="3088" spc="-17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massa.</a:t>
            </a:r>
            <a:endParaRPr sz="3088">
              <a:latin typeface="Times New Roman"/>
              <a:cs typeface="Times New Roman"/>
            </a:endParaRPr>
          </a:p>
          <a:p>
            <a:pPr marL="686272" marR="5602" indent="-672967">
              <a:lnSpc>
                <a:spcPts val="3341"/>
              </a:lnSpc>
              <a:spcBef>
                <a:spcPts val="733"/>
              </a:spcBef>
              <a:buClr>
                <a:srgbClr val="2B818D"/>
              </a:buClr>
              <a:buAutoNum type="arabicPeriod" startAt="5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Certifique-se </a:t>
            </a:r>
            <a:r>
              <a:rPr sz="3088" dirty="0">
                <a:latin typeface="Times New Roman"/>
                <a:cs typeface="Times New Roman"/>
              </a:rPr>
              <a:t>de que </a:t>
            </a:r>
            <a:r>
              <a:rPr sz="3088" spc="-6" dirty="0">
                <a:latin typeface="Times New Roman"/>
                <a:cs typeface="Times New Roman"/>
              </a:rPr>
              <a:t>a </a:t>
            </a:r>
            <a:r>
              <a:rPr sz="3088" spc="-11" dirty="0">
                <a:latin typeface="Times New Roman"/>
                <a:cs typeface="Times New Roman"/>
              </a:rPr>
              <a:t>equação </a:t>
            </a:r>
            <a:r>
              <a:rPr sz="3088" spc="-6" dirty="0">
                <a:latin typeface="Times New Roman"/>
                <a:cs typeface="Times New Roman"/>
              </a:rPr>
              <a:t>está </a:t>
            </a:r>
            <a:r>
              <a:rPr sz="3088" spc="-11" dirty="0">
                <a:latin typeface="Times New Roman"/>
                <a:cs typeface="Times New Roman"/>
              </a:rPr>
              <a:t>balanceada  em</a:t>
            </a:r>
            <a:r>
              <a:rPr sz="3088" spc="-17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carga.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883D-3BAB-44EE-8E80-C7D469C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469359"/>
          </a:xfrm>
        </p:spPr>
        <p:txBody>
          <a:bodyPr/>
          <a:lstStyle/>
          <a:p>
            <a:pPr algn="ctr"/>
            <a:r>
              <a:rPr lang="pt-BR" dirty="0"/>
              <a:t>Por quê estudar estequiometria ?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C86B4-6AE6-4067-AA50-1828F2E1C210}"/>
              </a:ext>
            </a:extLst>
          </p:cNvPr>
          <p:cNvSpPr/>
          <p:nvPr/>
        </p:nvSpPr>
        <p:spPr>
          <a:xfrm>
            <a:off x="291175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1D213D-B78B-4233-B9A8-4527F2790321}"/>
              </a:ext>
            </a:extLst>
          </p:cNvPr>
          <p:cNvSpPr/>
          <p:nvPr/>
        </p:nvSpPr>
        <p:spPr>
          <a:xfrm>
            <a:off x="1035343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80FC4C1-D37B-4FA0-9C7C-3393D840AD97}"/>
              </a:ext>
            </a:extLst>
          </p:cNvPr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1FEAC1-D65A-4E28-A044-868D8866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9" y="1038225"/>
            <a:ext cx="8557899" cy="62484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9A48F11-BD0E-4EE5-811A-C78EFD02E5B4}"/>
              </a:ext>
            </a:extLst>
          </p:cNvPr>
          <p:cNvSpPr/>
          <p:nvPr/>
        </p:nvSpPr>
        <p:spPr>
          <a:xfrm>
            <a:off x="2374900" y="1135657"/>
            <a:ext cx="3048000" cy="28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6D2506-A49D-429D-9555-202F09057D26}"/>
              </a:ext>
            </a:extLst>
          </p:cNvPr>
          <p:cNvSpPr/>
          <p:nvPr/>
        </p:nvSpPr>
        <p:spPr>
          <a:xfrm>
            <a:off x="2374900" y="1516657"/>
            <a:ext cx="3048000" cy="28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749" y="0"/>
            <a:ext cx="100838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4721" y="123825"/>
            <a:ext cx="5721856" cy="48350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pc="-6" dirty="0"/>
              <a:t>O Método das</a:t>
            </a:r>
            <a:r>
              <a:rPr spc="-50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789" y="4728742"/>
            <a:ext cx="8532715" cy="1287476"/>
          </a:xfrm>
          <a:prstGeom prst="rect">
            <a:avLst/>
          </a:prstGeom>
        </p:spPr>
        <p:txBody>
          <a:bodyPr vert="horz" wrap="square" lIns="0" tIns="28710" rIns="0" bIns="0" rtlCol="0">
            <a:spAutoFit/>
          </a:bodyPr>
          <a:lstStyle/>
          <a:p>
            <a:pPr marL="4954467">
              <a:lnSpc>
                <a:spcPts val="1163"/>
              </a:lnSpc>
              <a:spcBef>
                <a:spcPts val="225"/>
              </a:spcBef>
              <a:tabLst>
                <a:tab pos="6276592" algn="l"/>
              </a:tabLst>
            </a:pPr>
            <a:r>
              <a:rPr sz="2040" spc="11" dirty="0">
                <a:latin typeface="Times New Roman"/>
                <a:cs typeface="Times New Roman"/>
              </a:rPr>
              <a:t>−	2−</a:t>
            </a:r>
            <a:endParaRPr sz="2040">
              <a:latin typeface="Times New Roman"/>
              <a:cs typeface="Times New Roman"/>
            </a:endParaRPr>
          </a:p>
          <a:p>
            <a:pPr marL="42017">
              <a:lnSpc>
                <a:spcPts val="2421"/>
              </a:lnSpc>
              <a:tabLst>
                <a:tab pos="5200965" algn="l"/>
                <a:tab pos="6623229" algn="l"/>
              </a:tabLst>
            </a:pPr>
            <a:r>
              <a:rPr sz="3088" spc="-6" dirty="0">
                <a:latin typeface="Times New Roman"/>
                <a:cs typeface="Times New Roman"/>
              </a:rPr>
              <a:t>Considere a </a:t>
            </a:r>
            <a:r>
              <a:rPr sz="3088" spc="-11" dirty="0">
                <a:latin typeface="Times New Roman"/>
                <a:cs typeface="Times New Roman"/>
              </a:rPr>
              <a:t>reação</a:t>
            </a:r>
            <a:r>
              <a:rPr sz="3088" spc="6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entre</a:t>
            </a:r>
            <a:r>
              <a:rPr sz="3088" dirty="0">
                <a:latin typeface="Times New Roman"/>
                <a:cs typeface="Times New Roman"/>
              </a:rPr>
              <a:t> MnO</a:t>
            </a:r>
            <a:r>
              <a:rPr sz="3060" baseline="-21021" dirty="0">
                <a:latin typeface="Times New Roman"/>
                <a:cs typeface="Times New Roman"/>
              </a:rPr>
              <a:t>4	</a:t>
            </a:r>
            <a:r>
              <a:rPr sz="3088" spc="-6" dirty="0">
                <a:latin typeface="Times New Roman"/>
                <a:cs typeface="Times New Roman"/>
              </a:rPr>
              <a:t>e</a:t>
            </a:r>
            <a:r>
              <a:rPr sz="3088" spc="-11" dirty="0">
                <a:latin typeface="Times New Roman"/>
                <a:cs typeface="Times New Roman"/>
              </a:rPr>
              <a:t> </a:t>
            </a:r>
            <a:r>
              <a:rPr sz="3088" dirty="0">
                <a:latin typeface="Times New Roman"/>
                <a:cs typeface="Times New Roman"/>
              </a:rPr>
              <a:t>C</a:t>
            </a:r>
            <a:r>
              <a:rPr sz="3060" baseline="-21021" dirty="0">
                <a:latin typeface="Times New Roman"/>
                <a:cs typeface="Times New Roman"/>
              </a:rPr>
              <a:t>2</a:t>
            </a:r>
            <a:r>
              <a:rPr sz="3088" dirty="0">
                <a:latin typeface="Times New Roman"/>
                <a:cs typeface="Times New Roman"/>
              </a:rPr>
              <a:t>O</a:t>
            </a:r>
            <a:r>
              <a:rPr sz="3060" baseline="-21021" dirty="0">
                <a:latin typeface="Times New Roman"/>
                <a:cs typeface="Times New Roman"/>
              </a:rPr>
              <a:t>4	</a:t>
            </a:r>
            <a:r>
              <a:rPr sz="3088" spc="-6" dirty="0">
                <a:latin typeface="Times New Roman"/>
                <a:cs typeface="Times New Roman"/>
              </a:rPr>
              <a:t>:</a:t>
            </a:r>
            <a:endParaRPr sz="3088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3529">
              <a:latin typeface="Times New Roman"/>
              <a:cs typeface="Times New Roman"/>
            </a:endParaRPr>
          </a:p>
          <a:p>
            <a:pPr marL="591035">
              <a:lnSpc>
                <a:spcPts val="612"/>
              </a:lnSpc>
              <a:tabLst>
                <a:tab pos="1761199" algn="l"/>
                <a:tab pos="3766094" algn="l"/>
                <a:tab pos="6458664" algn="l"/>
              </a:tabLst>
            </a:pPr>
            <a:r>
              <a:rPr sz="4632" baseline="13888" dirty="0">
                <a:latin typeface="Times New Roman"/>
                <a:cs typeface="Times New Roman"/>
              </a:rPr>
              <a:t>MnO</a:t>
            </a:r>
            <a:r>
              <a:rPr sz="2040" dirty="0">
                <a:latin typeface="Times New Roman"/>
                <a:cs typeface="Times New Roman"/>
              </a:rPr>
              <a:t>4	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</a:t>
            </a:r>
            <a:r>
              <a:rPr sz="2040" spc="270" dirty="0">
                <a:latin typeface="Times New Roman"/>
                <a:cs typeface="Times New Roman"/>
              </a:rPr>
              <a:t> </a:t>
            </a:r>
            <a:r>
              <a:rPr sz="4632" spc="-8" baseline="13888" dirty="0">
                <a:latin typeface="Times New Roman"/>
                <a:cs typeface="Times New Roman"/>
              </a:rPr>
              <a:t>+ </a:t>
            </a:r>
            <a:r>
              <a:rPr sz="4632" baseline="13888" dirty="0">
                <a:latin typeface="Times New Roman"/>
                <a:cs typeface="Times New Roman"/>
              </a:rPr>
              <a:t>C</a:t>
            </a:r>
            <a:r>
              <a:rPr sz="2040" dirty="0">
                <a:latin typeface="Times New Roman"/>
                <a:cs typeface="Times New Roman"/>
              </a:rPr>
              <a:t>2</a:t>
            </a:r>
            <a:r>
              <a:rPr sz="4632" baseline="13888" dirty="0">
                <a:latin typeface="Times New Roman"/>
                <a:cs typeface="Times New Roman"/>
              </a:rPr>
              <a:t>O</a:t>
            </a:r>
            <a:r>
              <a:rPr sz="2040" dirty="0">
                <a:latin typeface="Times New Roman"/>
                <a:cs typeface="Times New Roman"/>
              </a:rPr>
              <a:t>4	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</a:t>
            </a:r>
            <a:r>
              <a:rPr sz="2040" spc="265" dirty="0">
                <a:latin typeface="Times New Roman"/>
                <a:cs typeface="Times New Roman"/>
              </a:rPr>
              <a:t> </a:t>
            </a:r>
            <a:r>
              <a:rPr sz="4632" spc="-8" baseline="13888" dirty="0">
                <a:latin typeface="Symbol"/>
                <a:cs typeface="Symbol"/>
              </a:rPr>
              <a:t></a:t>
            </a:r>
            <a:r>
              <a:rPr sz="4632" spc="41" baseline="13888" dirty="0">
                <a:latin typeface="Times New Roman"/>
                <a:cs typeface="Times New Roman"/>
              </a:rPr>
              <a:t> </a:t>
            </a:r>
            <a:r>
              <a:rPr sz="4632" spc="-17" baseline="13888" dirty="0">
                <a:latin typeface="Times New Roman"/>
                <a:cs typeface="Times New Roman"/>
              </a:rPr>
              <a:t>Mn	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 </a:t>
            </a:r>
            <a:r>
              <a:rPr sz="4632" spc="-8" baseline="13888" dirty="0">
                <a:latin typeface="Times New Roman"/>
                <a:cs typeface="Times New Roman"/>
              </a:rPr>
              <a:t>+ CO</a:t>
            </a:r>
            <a:r>
              <a:rPr sz="2040" spc="-6" dirty="0">
                <a:latin typeface="Times New Roman"/>
                <a:cs typeface="Times New Roman"/>
              </a:rPr>
              <a:t>2</a:t>
            </a:r>
            <a:r>
              <a:rPr sz="2040" spc="-298" dirty="0">
                <a:latin typeface="Times New Roman"/>
                <a:cs typeface="Times New Roman"/>
              </a:rPr>
              <a:t> 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</a:t>
            </a:r>
            <a:endParaRPr sz="2040">
              <a:latin typeface="Times New Roman"/>
              <a:cs typeface="Times New Roman"/>
            </a:endParaRPr>
          </a:p>
          <a:p>
            <a:pPr marL="1549015">
              <a:lnSpc>
                <a:spcPts val="1208"/>
              </a:lnSpc>
              <a:tabLst>
                <a:tab pos="3419457" algn="l"/>
                <a:tab pos="6115528" algn="l"/>
              </a:tabLst>
            </a:pPr>
            <a:r>
              <a:rPr sz="2040" spc="11" dirty="0">
                <a:latin typeface="Times New Roman"/>
                <a:cs typeface="Times New Roman"/>
              </a:rPr>
              <a:t>−	2−	2+</a:t>
            </a:r>
            <a:endParaRPr sz="204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5724" y="1596602"/>
            <a:ext cx="6501865" cy="301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3063" y="3103919"/>
            <a:ext cx="539203" cy="1098014"/>
            <a:chOff x="1131926" y="2814637"/>
            <a:chExt cx="488950" cy="995680"/>
          </a:xfrm>
        </p:grpSpPr>
        <p:sp>
          <p:nvSpPr>
            <p:cNvPr id="4" name="object 4"/>
            <p:cNvSpPr/>
            <p:nvPr/>
          </p:nvSpPr>
          <p:spPr>
            <a:xfrm>
              <a:off x="1136689" y="2819400"/>
              <a:ext cx="479425" cy="457200"/>
            </a:xfrm>
            <a:custGeom>
              <a:avLst/>
              <a:gdLst/>
              <a:ahLst/>
              <a:cxnLst/>
              <a:rect l="l" t="t" r="r" b="b"/>
              <a:pathLst>
                <a:path w="479425" h="457200">
                  <a:moveTo>
                    <a:pt x="0" y="228600"/>
                  </a:moveTo>
                  <a:lnTo>
                    <a:pt x="4868" y="182529"/>
                  </a:lnTo>
                  <a:lnTo>
                    <a:pt x="18829" y="139619"/>
                  </a:lnTo>
                  <a:lnTo>
                    <a:pt x="40922" y="100788"/>
                  </a:lnTo>
                  <a:lnTo>
                    <a:pt x="70181" y="66955"/>
                  </a:lnTo>
                  <a:lnTo>
                    <a:pt x="105645" y="39041"/>
                  </a:lnTo>
                  <a:lnTo>
                    <a:pt x="146348" y="17964"/>
                  </a:lnTo>
                  <a:lnTo>
                    <a:pt x="191329" y="4644"/>
                  </a:lnTo>
                  <a:lnTo>
                    <a:pt x="239623" y="0"/>
                  </a:lnTo>
                  <a:lnTo>
                    <a:pt x="287913" y="4644"/>
                  </a:lnTo>
                  <a:lnTo>
                    <a:pt x="332891" y="17964"/>
                  </a:lnTo>
                  <a:lnTo>
                    <a:pt x="373592" y="39041"/>
                  </a:lnTo>
                  <a:lnTo>
                    <a:pt x="409054" y="66955"/>
                  </a:lnTo>
                  <a:lnTo>
                    <a:pt x="438312" y="100788"/>
                  </a:lnTo>
                  <a:lnTo>
                    <a:pt x="460404" y="139619"/>
                  </a:lnTo>
                  <a:lnTo>
                    <a:pt x="474366" y="182529"/>
                  </a:lnTo>
                  <a:lnTo>
                    <a:pt x="479234" y="228600"/>
                  </a:lnTo>
                  <a:lnTo>
                    <a:pt x="474366" y="274670"/>
                  </a:lnTo>
                  <a:lnTo>
                    <a:pt x="460404" y="317580"/>
                  </a:lnTo>
                  <a:lnTo>
                    <a:pt x="438312" y="356411"/>
                  </a:lnTo>
                  <a:lnTo>
                    <a:pt x="409054" y="390244"/>
                  </a:lnTo>
                  <a:lnTo>
                    <a:pt x="373592" y="418158"/>
                  </a:lnTo>
                  <a:lnTo>
                    <a:pt x="332891" y="439235"/>
                  </a:lnTo>
                  <a:lnTo>
                    <a:pt x="287913" y="452555"/>
                  </a:lnTo>
                  <a:lnTo>
                    <a:pt x="239623" y="457200"/>
                  </a:lnTo>
                  <a:lnTo>
                    <a:pt x="191329" y="452555"/>
                  </a:lnTo>
                  <a:lnTo>
                    <a:pt x="146348" y="439235"/>
                  </a:lnTo>
                  <a:lnTo>
                    <a:pt x="105645" y="418158"/>
                  </a:lnTo>
                  <a:lnTo>
                    <a:pt x="70181" y="390244"/>
                  </a:lnTo>
                  <a:lnTo>
                    <a:pt x="40922" y="356411"/>
                  </a:lnTo>
                  <a:lnTo>
                    <a:pt x="18829" y="317580"/>
                  </a:lnTo>
                  <a:lnTo>
                    <a:pt x="4868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5" name="object 5"/>
            <p:cNvSpPr/>
            <p:nvPr/>
          </p:nvSpPr>
          <p:spPr>
            <a:xfrm>
              <a:off x="1376311" y="32766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6" name="object 6"/>
            <p:cNvSpPr/>
            <p:nvPr/>
          </p:nvSpPr>
          <p:spPr>
            <a:xfrm>
              <a:off x="1338211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197D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02781" y="3103919"/>
            <a:ext cx="539203" cy="1098014"/>
            <a:chOff x="2809252" y="2814637"/>
            <a:chExt cx="488950" cy="995680"/>
          </a:xfrm>
        </p:grpSpPr>
        <p:sp>
          <p:nvSpPr>
            <p:cNvPr id="8" name="object 8"/>
            <p:cNvSpPr/>
            <p:nvPr/>
          </p:nvSpPr>
          <p:spPr>
            <a:xfrm>
              <a:off x="2814015" y="2819400"/>
              <a:ext cx="479425" cy="457200"/>
            </a:xfrm>
            <a:custGeom>
              <a:avLst/>
              <a:gdLst/>
              <a:ahLst/>
              <a:cxnLst/>
              <a:rect l="l" t="t" r="r" b="b"/>
              <a:pathLst>
                <a:path w="479425" h="457200">
                  <a:moveTo>
                    <a:pt x="0" y="228600"/>
                  </a:moveTo>
                  <a:lnTo>
                    <a:pt x="4868" y="182529"/>
                  </a:lnTo>
                  <a:lnTo>
                    <a:pt x="18829" y="139619"/>
                  </a:lnTo>
                  <a:lnTo>
                    <a:pt x="40922" y="100788"/>
                  </a:lnTo>
                  <a:lnTo>
                    <a:pt x="70181" y="66955"/>
                  </a:lnTo>
                  <a:lnTo>
                    <a:pt x="105645" y="39041"/>
                  </a:lnTo>
                  <a:lnTo>
                    <a:pt x="146348" y="17964"/>
                  </a:lnTo>
                  <a:lnTo>
                    <a:pt x="191329" y="4644"/>
                  </a:lnTo>
                  <a:lnTo>
                    <a:pt x="239623" y="0"/>
                  </a:lnTo>
                  <a:lnTo>
                    <a:pt x="287913" y="4644"/>
                  </a:lnTo>
                  <a:lnTo>
                    <a:pt x="332891" y="17964"/>
                  </a:lnTo>
                  <a:lnTo>
                    <a:pt x="373592" y="39041"/>
                  </a:lnTo>
                  <a:lnTo>
                    <a:pt x="409054" y="66955"/>
                  </a:lnTo>
                  <a:lnTo>
                    <a:pt x="438312" y="100788"/>
                  </a:lnTo>
                  <a:lnTo>
                    <a:pt x="460404" y="139619"/>
                  </a:lnTo>
                  <a:lnTo>
                    <a:pt x="474366" y="182529"/>
                  </a:lnTo>
                  <a:lnTo>
                    <a:pt x="479234" y="228600"/>
                  </a:lnTo>
                  <a:lnTo>
                    <a:pt x="474366" y="274670"/>
                  </a:lnTo>
                  <a:lnTo>
                    <a:pt x="460404" y="317580"/>
                  </a:lnTo>
                  <a:lnTo>
                    <a:pt x="438312" y="356411"/>
                  </a:lnTo>
                  <a:lnTo>
                    <a:pt x="409054" y="390244"/>
                  </a:lnTo>
                  <a:lnTo>
                    <a:pt x="373592" y="418158"/>
                  </a:lnTo>
                  <a:lnTo>
                    <a:pt x="332891" y="439235"/>
                  </a:lnTo>
                  <a:lnTo>
                    <a:pt x="287913" y="452555"/>
                  </a:lnTo>
                  <a:lnTo>
                    <a:pt x="239623" y="457200"/>
                  </a:lnTo>
                  <a:lnTo>
                    <a:pt x="191329" y="452555"/>
                  </a:lnTo>
                  <a:lnTo>
                    <a:pt x="146348" y="439235"/>
                  </a:lnTo>
                  <a:lnTo>
                    <a:pt x="105645" y="418158"/>
                  </a:lnTo>
                  <a:lnTo>
                    <a:pt x="70181" y="390244"/>
                  </a:lnTo>
                  <a:lnTo>
                    <a:pt x="40922" y="356411"/>
                  </a:lnTo>
                  <a:lnTo>
                    <a:pt x="18829" y="317580"/>
                  </a:lnTo>
                  <a:lnTo>
                    <a:pt x="4868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9" name="object 9"/>
            <p:cNvSpPr/>
            <p:nvPr/>
          </p:nvSpPr>
          <p:spPr>
            <a:xfrm>
              <a:off x="3053626" y="32766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5526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197D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247263" y="3103919"/>
            <a:ext cx="539203" cy="1098014"/>
            <a:chOff x="7202233" y="2814637"/>
            <a:chExt cx="488950" cy="995680"/>
          </a:xfrm>
        </p:grpSpPr>
        <p:sp>
          <p:nvSpPr>
            <p:cNvPr id="12" name="object 12"/>
            <p:cNvSpPr/>
            <p:nvPr/>
          </p:nvSpPr>
          <p:spPr>
            <a:xfrm>
              <a:off x="7206995" y="2819400"/>
              <a:ext cx="479425" cy="457200"/>
            </a:xfrm>
            <a:custGeom>
              <a:avLst/>
              <a:gdLst/>
              <a:ahLst/>
              <a:cxnLst/>
              <a:rect l="l" t="t" r="r" b="b"/>
              <a:pathLst>
                <a:path w="479425" h="457200">
                  <a:moveTo>
                    <a:pt x="0" y="228600"/>
                  </a:moveTo>
                  <a:lnTo>
                    <a:pt x="4868" y="182529"/>
                  </a:lnTo>
                  <a:lnTo>
                    <a:pt x="18829" y="139619"/>
                  </a:lnTo>
                  <a:lnTo>
                    <a:pt x="40922" y="100788"/>
                  </a:lnTo>
                  <a:lnTo>
                    <a:pt x="70181" y="66955"/>
                  </a:lnTo>
                  <a:lnTo>
                    <a:pt x="105645" y="39041"/>
                  </a:lnTo>
                  <a:lnTo>
                    <a:pt x="146348" y="17964"/>
                  </a:lnTo>
                  <a:lnTo>
                    <a:pt x="191329" y="4644"/>
                  </a:lnTo>
                  <a:lnTo>
                    <a:pt x="239623" y="0"/>
                  </a:lnTo>
                  <a:lnTo>
                    <a:pt x="287913" y="4644"/>
                  </a:lnTo>
                  <a:lnTo>
                    <a:pt x="332891" y="17964"/>
                  </a:lnTo>
                  <a:lnTo>
                    <a:pt x="373592" y="39041"/>
                  </a:lnTo>
                  <a:lnTo>
                    <a:pt x="409054" y="66955"/>
                  </a:lnTo>
                  <a:lnTo>
                    <a:pt x="438312" y="100788"/>
                  </a:lnTo>
                  <a:lnTo>
                    <a:pt x="460404" y="139619"/>
                  </a:lnTo>
                  <a:lnTo>
                    <a:pt x="474366" y="182529"/>
                  </a:lnTo>
                  <a:lnTo>
                    <a:pt x="479234" y="228600"/>
                  </a:lnTo>
                  <a:lnTo>
                    <a:pt x="474366" y="274670"/>
                  </a:lnTo>
                  <a:lnTo>
                    <a:pt x="460404" y="317580"/>
                  </a:lnTo>
                  <a:lnTo>
                    <a:pt x="438312" y="356411"/>
                  </a:lnTo>
                  <a:lnTo>
                    <a:pt x="409054" y="390244"/>
                  </a:lnTo>
                  <a:lnTo>
                    <a:pt x="373592" y="418158"/>
                  </a:lnTo>
                  <a:lnTo>
                    <a:pt x="332891" y="439235"/>
                  </a:lnTo>
                  <a:lnTo>
                    <a:pt x="287913" y="452555"/>
                  </a:lnTo>
                  <a:lnTo>
                    <a:pt x="239623" y="457200"/>
                  </a:lnTo>
                  <a:lnTo>
                    <a:pt x="191329" y="452555"/>
                  </a:lnTo>
                  <a:lnTo>
                    <a:pt x="146348" y="439235"/>
                  </a:lnTo>
                  <a:lnTo>
                    <a:pt x="105645" y="418158"/>
                  </a:lnTo>
                  <a:lnTo>
                    <a:pt x="70181" y="390244"/>
                  </a:lnTo>
                  <a:lnTo>
                    <a:pt x="40922" y="356411"/>
                  </a:lnTo>
                  <a:lnTo>
                    <a:pt x="18829" y="317580"/>
                  </a:lnTo>
                  <a:lnTo>
                    <a:pt x="4868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6619" y="32766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0851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197D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39347" y="3174017"/>
            <a:ext cx="326323" cy="354302"/>
          </a:xfrm>
          <a:prstGeom prst="rect">
            <a:avLst/>
          </a:prstGeom>
        </p:spPr>
        <p:txBody>
          <a:bodyPr vert="horz" wrap="square" lIns="0" tIns="14706" rIns="0" bIns="0" rtlCol="0">
            <a:spAutoFit/>
          </a:bodyPr>
          <a:lstStyle/>
          <a:p>
            <a:pPr marL="14006">
              <a:spcBef>
                <a:spcPts val="116"/>
              </a:spcBef>
            </a:pPr>
            <a:r>
              <a:rPr sz="2206" spc="-6" dirty="0">
                <a:solidFill>
                  <a:srgbClr val="00197D"/>
                </a:solidFill>
                <a:latin typeface="Times New Roman"/>
                <a:cs typeface="Times New Roman"/>
              </a:rPr>
              <a:t>+4</a:t>
            </a:r>
            <a:endParaRPr sz="2206" dirty="0">
              <a:latin typeface="Times New Roman"/>
              <a:cs typeface="Times New Roman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FD7AE13-1FE9-4B8A-BE64-0F5D3E579C57}"/>
              </a:ext>
            </a:extLst>
          </p:cNvPr>
          <p:cNvGrpSpPr/>
          <p:nvPr/>
        </p:nvGrpSpPr>
        <p:grpSpPr>
          <a:xfrm>
            <a:off x="1147918" y="2207791"/>
            <a:ext cx="6950119" cy="1993793"/>
            <a:chOff x="1147918" y="2207791"/>
            <a:chExt cx="6950119" cy="1993793"/>
          </a:xfrm>
        </p:grpSpPr>
        <p:grpSp>
          <p:nvGrpSpPr>
            <p:cNvPr id="16" name="object 16"/>
            <p:cNvGrpSpPr/>
            <p:nvPr/>
          </p:nvGrpSpPr>
          <p:grpSpPr>
            <a:xfrm>
              <a:off x="6667047" y="3109172"/>
              <a:ext cx="528699" cy="1092412"/>
              <a:chOff x="5769292" y="2819400"/>
              <a:chExt cx="479425" cy="990600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5769292" y="2819400"/>
                <a:ext cx="479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457200">
                    <a:moveTo>
                      <a:pt x="0" y="228600"/>
                    </a:moveTo>
                    <a:lnTo>
                      <a:pt x="4868" y="182529"/>
                    </a:lnTo>
                    <a:lnTo>
                      <a:pt x="18829" y="139619"/>
                    </a:lnTo>
                    <a:lnTo>
                      <a:pt x="40922" y="100788"/>
                    </a:lnTo>
                    <a:lnTo>
                      <a:pt x="70181" y="66955"/>
                    </a:lnTo>
                    <a:lnTo>
                      <a:pt x="105645" y="39041"/>
                    </a:lnTo>
                    <a:lnTo>
                      <a:pt x="146348" y="17964"/>
                    </a:lnTo>
                    <a:lnTo>
                      <a:pt x="191329" y="4644"/>
                    </a:lnTo>
                    <a:lnTo>
                      <a:pt x="239623" y="0"/>
                    </a:lnTo>
                    <a:lnTo>
                      <a:pt x="287913" y="4644"/>
                    </a:lnTo>
                    <a:lnTo>
                      <a:pt x="332891" y="17964"/>
                    </a:lnTo>
                    <a:lnTo>
                      <a:pt x="373592" y="39041"/>
                    </a:lnTo>
                    <a:lnTo>
                      <a:pt x="409054" y="66955"/>
                    </a:lnTo>
                    <a:lnTo>
                      <a:pt x="438312" y="100788"/>
                    </a:lnTo>
                    <a:lnTo>
                      <a:pt x="460404" y="139619"/>
                    </a:lnTo>
                    <a:lnTo>
                      <a:pt x="474366" y="182529"/>
                    </a:lnTo>
                    <a:lnTo>
                      <a:pt x="479234" y="228600"/>
                    </a:lnTo>
                    <a:lnTo>
                      <a:pt x="474366" y="274670"/>
                    </a:lnTo>
                    <a:lnTo>
                      <a:pt x="460404" y="317580"/>
                    </a:lnTo>
                    <a:lnTo>
                      <a:pt x="438312" y="356411"/>
                    </a:lnTo>
                    <a:lnTo>
                      <a:pt x="409054" y="390244"/>
                    </a:lnTo>
                    <a:lnTo>
                      <a:pt x="373592" y="418158"/>
                    </a:lnTo>
                    <a:lnTo>
                      <a:pt x="332891" y="439235"/>
                    </a:lnTo>
                    <a:lnTo>
                      <a:pt x="287913" y="452555"/>
                    </a:lnTo>
                    <a:lnTo>
                      <a:pt x="239623" y="457200"/>
                    </a:lnTo>
                    <a:lnTo>
                      <a:pt x="191329" y="452555"/>
                    </a:lnTo>
                    <a:lnTo>
                      <a:pt x="146348" y="439235"/>
                    </a:lnTo>
                    <a:lnTo>
                      <a:pt x="105645" y="418158"/>
                    </a:lnTo>
                    <a:lnTo>
                      <a:pt x="70181" y="390244"/>
                    </a:lnTo>
                    <a:lnTo>
                      <a:pt x="40922" y="356411"/>
                    </a:lnTo>
                    <a:lnTo>
                      <a:pt x="18829" y="317580"/>
                    </a:lnTo>
                    <a:lnTo>
                      <a:pt x="4868" y="274670"/>
                    </a:lnTo>
                    <a:lnTo>
                      <a:pt x="0" y="228600"/>
                    </a:lnTo>
                    <a:close/>
                  </a:path>
                </a:pathLst>
              </a:custGeom>
              <a:ln w="9525">
                <a:solidFill>
                  <a:srgbClr val="00197D"/>
                </a:solidFill>
              </a:ln>
            </p:spPr>
            <p:txBody>
              <a:bodyPr wrap="square" lIns="0" tIns="0" rIns="0" bIns="0" rtlCol="0"/>
              <a:lstStyle/>
              <a:p>
                <a:endParaRPr sz="1985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008916" y="3276600"/>
                <a:ext cx="0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h="469900">
                    <a:moveTo>
                      <a:pt x="0" y="0"/>
                    </a:moveTo>
                    <a:lnTo>
                      <a:pt x="0" y="469900"/>
                    </a:lnTo>
                  </a:path>
                </a:pathLst>
              </a:custGeom>
              <a:ln w="12700">
                <a:solidFill>
                  <a:srgbClr val="00197D"/>
                </a:solidFill>
              </a:ln>
            </p:spPr>
            <p:txBody>
              <a:bodyPr wrap="square" lIns="0" tIns="0" rIns="0" bIns="0" rtlCol="0"/>
              <a:lstStyle/>
              <a:p>
                <a:endParaRPr sz="1985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5970816" y="373380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197D"/>
              </a:solidFill>
            </p:spPr>
            <p:txBody>
              <a:bodyPr wrap="square" lIns="0" tIns="0" rIns="0" bIns="0" rtlCol="0"/>
              <a:lstStyle/>
              <a:p>
                <a:endParaRPr sz="1985"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1147918" y="2207791"/>
              <a:ext cx="6950119" cy="1345787"/>
            </a:xfrm>
            <a:prstGeom prst="rect">
              <a:avLst/>
            </a:prstGeom>
          </p:spPr>
          <p:txBody>
            <a:bodyPr vert="horz" wrap="square" lIns="0" tIns="13305" rIns="0" bIns="0" rtlCol="0">
              <a:spAutoFit/>
            </a:bodyPr>
            <a:lstStyle/>
            <a:p>
              <a:pPr marL="14006">
                <a:spcBef>
                  <a:spcPts val="105"/>
                </a:spcBef>
              </a:pPr>
              <a:r>
                <a:rPr sz="3088" spc="-6" dirty="0">
                  <a:latin typeface="Times New Roman"/>
                  <a:cs typeface="Times New Roman"/>
                </a:rPr>
                <a:t>Primeiro </a:t>
              </a:r>
              <a:r>
                <a:rPr sz="3088" dirty="0">
                  <a:latin typeface="Times New Roman"/>
                  <a:cs typeface="Times New Roman"/>
                </a:rPr>
                <a:t>atribui-se os </a:t>
              </a:r>
              <a:r>
                <a:rPr sz="3088" spc="-6" dirty="0">
                  <a:latin typeface="Times New Roman"/>
                  <a:cs typeface="Times New Roman"/>
                </a:rPr>
                <a:t>números </a:t>
              </a:r>
              <a:r>
                <a:rPr sz="3088" dirty="0">
                  <a:latin typeface="Times New Roman"/>
                  <a:cs typeface="Times New Roman"/>
                </a:rPr>
                <a:t>de</a:t>
              </a:r>
              <a:r>
                <a:rPr sz="3088" spc="-83" dirty="0">
                  <a:latin typeface="Times New Roman"/>
                  <a:cs typeface="Times New Roman"/>
                </a:rPr>
                <a:t> </a:t>
              </a:r>
              <a:r>
                <a:rPr sz="3088" spc="-6" dirty="0">
                  <a:latin typeface="Times New Roman"/>
                  <a:cs typeface="Times New Roman"/>
                </a:rPr>
                <a:t>oxidação.</a:t>
              </a:r>
              <a:endParaRPr sz="3088" dirty="0">
                <a:latin typeface="Times New Roman"/>
                <a:cs typeface="Times New Roman"/>
              </a:endParaRPr>
            </a:p>
            <a:p>
              <a:pPr>
                <a:spcBef>
                  <a:spcPts val="44"/>
                </a:spcBef>
              </a:pPr>
              <a:endParaRPr sz="3364" dirty="0">
                <a:latin typeface="Times New Roman"/>
                <a:cs typeface="Times New Roman"/>
              </a:endParaRPr>
            </a:p>
            <a:p>
              <a:pPr marL="481791">
                <a:tabLst>
                  <a:tab pos="2360637" algn="l"/>
                  <a:tab pos="5619731" algn="l"/>
                </a:tabLst>
              </a:pPr>
              <a:r>
                <a:rPr sz="2206" spc="-6" dirty="0">
                  <a:solidFill>
                    <a:srgbClr val="00197D"/>
                  </a:solidFill>
                  <a:latin typeface="Times New Roman"/>
                  <a:cs typeface="Times New Roman"/>
                </a:rPr>
                <a:t>+7	+3	+2</a:t>
              </a:r>
              <a:endParaRPr sz="2206" dirty="0">
                <a:latin typeface="Times New Roman"/>
                <a:cs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1138114" y="4131557"/>
                <a:ext cx="8200789" cy="2225432"/>
              </a:xfrm>
              <a:prstGeom prst="rect">
                <a:avLst/>
              </a:prstGeom>
            </p:spPr>
            <p:txBody>
              <a:bodyPr vert="horz" wrap="square" lIns="0" tIns="30812" rIns="0" bIns="0" rtlCol="0">
                <a:spAutoFit/>
              </a:bodyPr>
              <a:lstStyle/>
              <a:p>
                <a:pPr marR="94538" algn="ctr">
                  <a:lnSpc>
                    <a:spcPts val="1522"/>
                  </a:lnSpc>
                  <a:spcBef>
                    <a:spcPts val="243"/>
                  </a:spcBef>
                  <a:tabLst>
                    <a:tab pos="1759098" algn="l"/>
                    <a:tab pos="4133740" algn="l"/>
                  </a:tabLst>
                </a:pPr>
                <a:r>
                  <a:rPr lang="ar-AE" sz="2647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                               	</a:t>
                </a:r>
                <a:endParaRPr lang="ar-AE" sz="2647" dirty="0">
                  <a:latin typeface="Times New Roman"/>
                  <a:cs typeface="Times New Roman"/>
                </a:endParaRPr>
              </a:p>
              <a:p>
                <a:pPr marL="65826" algn="ctr">
                  <a:lnSpc>
                    <a:spcPts val="3110"/>
                  </a:lnSpc>
                  <a:tabLst>
                    <a:tab pos="1612040" algn="l"/>
                    <a:tab pos="3464275" algn="l"/>
                    <a:tab pos="5916649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ar-AE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3970" spc="-8" baseline="-20833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ar-AE" sz="397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ar-AE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3970" spc="-8" baseline="-20833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ar-AE" sz="3088" spc="-6" dirty="0">
                    <a:solidFill>
                      <a:srgbClr val="FF0000"/>
                    </a:solidFill>
                    <a:latin typeface="Symbol"/>
                    <a:cs typeface="Symbol"/>
                  </a:rPr>
                  <a:t></a:t>
                </a:r>
                <a:r>
                  <a:rPr lang="ar-AE" sz="3088" spc="6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970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z="3970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z="3970" spc="-22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  </a:t>
                </a:r>
                <a:r>
                  <a:rPr lang="en-US" sz="3970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CO</a:t>
                </a:r>
                <a:r>
                  <a:rPr lang="en-US" sz="3970" spc="-8" baseline="-20833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3970" baseline="-20833" dirty="0">
                  <a:latin typeface="Times New Roman"/>
                  <a:cs typeface="Times New Roman"/>
                </a:endParaRPr>
              </a:p>
              <a:p>
                <a:pPr algn="ctr">
                  <a:spcBef>
                    <a:spcPts val="3419"/>
                  </a:spcBef>
                </a:pP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Como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o </a:t>
                </a: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manganês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passa </a:t>
                </a:r>
                <a:r>
                  <a:rPr lang="en-US" sz="3088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de </a:t>
                </a: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+7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a +2, ele é</a:t>
                </a:r>
                <a:r>
                  <a:rPr lang="en-US" sz="3088" spc="22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reduzido.</a:t>
                </a:r>
                <a:endParaRPr lang="en-US" sz="3088" dirty="0">
                  <a:latin typeface="Times New Roman"/>
                  <a:cs typeface="Times New Roman"/>
                </a:endParaRPr>
              </a:p>
              <a:p>
                <a:pPr marL="311624">
                  <a:spcBef>
                    <a:spcPts val="1709"/>
                  </a:spcBef>
                </a:pP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Como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o carbono passa </a:t>
                </a:r>
                <a:r>
                  <a:rPr lang="en-US" sz="3088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de </a:t>
                </a: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+3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a +4, ele é</a:t>
                </a:r>
                <a:r>
                  <a:rPr lang="en-US" sz="3088" spc="-33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088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oxidado.</a:t>
                </a:r>
                <a:endParaRPr sz="30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14" y="4131557"/>
                <a:ext cx="8200789" cy="2225432"/>
              </a:xfrm>
              <a:prstGeom prst="rect">
                <a:avLst/>
              </a:prstGeom>
              <a:blipFill>
                <a:blip r:embed="rId2"/>
                <a:stretch>
                  <a:fillRect l="-2305" t="-11507" r="-2305" b="-95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Oxidação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500" y="1800225"/>
            <a:ext cx="6487245" cy="3243806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207980" algn="ctr">
              <a:lnSpc>
                <a:spcPts val="1367"/>
              </a:lnSpc>
              <a:spcBef>
                <a:spcPts val="105"/>
              </a:spcBef>
              <a:tabLst>
                <a:tab pos="2389349" algn="l"/>
              </a:tabLst>
            </a:pPr>
            <a:r>
              <a:rPr sz="3060" baseline="-21021" dirty="0">
                <a:latin typeface="Times New Roman"/>
                <a:cs typeface="Times New Roman"/>
              </a:rPr>
              <a:t>	</a:t>
            </a: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spc="-6" dirty="0">
                <a:latin typeface="Times New Roman"/>
                <a:cs typeface="Times New Roman"/>
              </a:rPr>
              <a:t> CO</a:t>
            </a:r>
            <a:r>
              <a:rPr sz="3060" spc="-8" baseline="-21021" dirty="0">
                <a:latin typeface="Times New Roman"/>
                <a:cs typeface="Times New Roman"/>
              </a:rPr>
              <a:t>2</a:t>
            </a:r>
            <a:endParaRPr sz="3060" baseline="-2102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6" dirty="0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3253" dirty="0">
              <a:latin typeface="Times New Roman"/>
              <a:cs typeface="Times New Roman"/>
            </a:endParaRPr>
          </a:p>
          <a:p>
            <a:pPr marL="42017" marR="33613" indent="-184173" algn="ctr"/>
            <a:r>
              <a:rPr sz="3088" spc="-6" dirty="0">
                <a:latin typeface="Times New Roman"/>
                <a:cs typeface="Times New Roman"/>
              </a:rPr>
              <a:t>Para </a:t>
            </a:r>
            <a:r>
              <a:rPr sz="3088" spc="-11" dirty="0">
                <a:latin typeface="Times New Roman"/>
                <a:cs typeface="Times New Roman"/>
              </a:rPr>
              <a:t>balancear </a:t>
            </a:r>
            <a:r>
              <a:rPr sz="3088" spc="-6" dirty="0">
                <a:latin typeface="Times New Roman"/>
                <a:cs typeface="Times New Roman"/>
              </a:rPr>
              <a:t>o carbono, coloca-se um  coeficiente estequiométrico = 2 à</a:t>
            </a:r>
            <a:r>
              <a:rPr sz="3088" spc="-99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direita:</a:t>
            </a:r>
            <a:endParaRPr sz="3088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521" dirty="0">
              <a:latin typeface="Times New Roman"/>
              <a:cs typeface="Times New Roman"/>
            </a:endParaRPr>
          </a:p>
          <a:p>
            <a:pPr marL="1074927" algn="ctr">
              <a:lnSpc>
                <a:spcPts val="2751"/>
              </a:lnSpc>
            </a:pP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spc="-6" dirty="0">
                <a:latin typeface="Times New Roman"/>
                <a:cs typeface="Times New Roman"/>
              </a:rPr>
              <a:t> </a:t>
            </a:r>
            <a:r>
              <a:rPr sz="3088" spc="-6" dirty="0">
                <a:solidFill>
                  <a:srgbClr val="00197D"/>
                </a:solidFill>
                <a:latin typeface="Times New Roman"/>
                <a:cs typeface="Times New Roman"/>
              </a:rPr>
              <a:t>2</a:t>
            </a:r>
            <a:r>
              <a:rPr sz="3088" spc="-33" dirty="0">
                <a:solidFill>
                  <a:srgbClr val="00197D"/>
                </a:solidFill>
                <a:latin typeface="Times New Roman"/>
                <a:cs typeface="Times New Roman"/>
              </a:rPr>
              <a:t> </a:t>
            </a:r>
            <a:r>
              <a:rPr sz="3088" spc="-17" dirty="0">
                <a:latin typeface="Times New Roman"/>
                <a:cs typeface="Times New Roman"/>
              </a:rPr>
              <a:t>CO</a:t>
            </a:r>
            <a:r>
              <a:rPr lang="pt-BR" sz="3088" spc="-17" baseline="-25000" dirty="0">
                <a:latin typeface="Times New Roman"/>
                <a:cs typeface="Times New Roman"/>
              </a:rPr>
              <a:t>2</a:t>
            </a:r>
            <a:endParaRPr sz="3088" dirty="0">
              <a:latin typeface="Times New Roman"/>
              <a:cs typeface="Times New Roman"/>
            </a:endParaRPr>
          </a:p>
          <a:p>
            <a:pPr marL="2811616">
              <a:lnSpc>
                <a:spcPts val="1494"/>
              </a:lnSpc>
              <a:tabLst>
                <a:tab pos="5425054" algn="l"/>
              </a:tabLst>
            </a:pPr>
            <a:r>
              <a:rPr sz="2040" spc="11" dirty="0">
                <a:latin typeface="Times New Roman"/>
                <a:cs typeface="Times New Roman"/>
              </a:rPr>
              <a:t>	</a:t>
            </a:r>
            <a:endParaRPr sz="204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89ABEC5-2B21-436B-9D1E-36D17A37B0A5}"/>
                  </a:ext>
                </a:extLst>
              </p:cNvPr>
              <p:cNvSpPr txBox="1"/>
              <p:nvPr/>
            </p:nvSpPr>
            <p:spPr>
              <a:xfrm>
                <a:off x="3136900" y="4391025"/>
                <a:ext cx="899862" cy="373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89ABEC5-2B21-436B-9D1E-36D17A37B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00" y="4391025"/>
                <a:ext cx="899862" cy="373244"/>
              </a:xfrm>
              <a:prstGeom prst="rect">
                <a:avLst/>
              </a:prstGeom>
              <a:blipFill>
                <a:blip r:embed="rId2"/>
                <a:stretch>
                  <a:fillRect l="-8163"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7BBCC17-ACC4-41D2-9DE3-048EAC441D47}"/>
                  </a:ext>
                </a:extLst>
              </p:cNvPr>
              <p:cNvSpPr txBox="1"/>
              <p:nvPr/>
            </p:nvSpPr>
            <p:spPr>
              <a:xfrm>
                <a:off x="3804260" y="1613603"/>
                <a:ext cx="899862" cy="373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7BBCC17-ACC4-41D2-9DE3-048EAC441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60" y="1613603"/>
                <a:ext cx="899862" cy="373244"/>
              </a:xfrm>
              <a:prstGeom prst="rect">
                <a:avLst/>
              </a:prstGeom>
              <a:blipFill>
                <a:blip r:embed="rId3"/>
                <a:stretch>
                  <a:fillRect l="-7432" t="-1639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Oxidação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292" y="1742047"/>
            <a:ext cx="8031327" cy="3382371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R="329131" algn="ctr">
              <a:lnSpc>
                <a:spcPts val="1367"/>
              </a:lnSpc>
              <a:spcBef>
                <a:spcPts val="105"/>
              </a:spcBef>
              <a:tabLst>
                <a:tab pos="1181369" algn="l"/>
              </a:tabLst>
            </a:pPr>
            <a:r>
              <a:rPr sz="3060" baseline="-21021" dirty="0">
                <a:latin typeface="Times New Roman"/>
                <a:cs typeface="Times New Roman"/>
              </a:rPr>
              <a:t>	</a:t>
            </a: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spc="-6" dirty="0">
                <a:latin typeface="Times New Roman"/>
                <a:cs typeface="Times New Roman"/>
              </a:rPr>
              <a:t> 2</a:t>
            </a:r>
            <a:r>
              <a:rPr sz="3088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CO</a:t>
            </a:r>
            <a:r>
              <a:rPr sz="3060" spc="-8" baseline="-21021" dirty="0">
                <a:latin typeface="Times New Roman"/>
                <a:cs typeface="Times New Roman"/>
              </a:rPr>
              <a:t>2</a:t>
            </a:r>
            <a:endParaRPr sz="204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6" dirty="0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3253" dirty="0">
              <a:latin typeface="Times New Roman"/>
              <a:cs typeface="Times New Roman"/>
            </a:endParaRPr>
          </a:p>
          <a:p>
            <a:pPr marL="42017" marR="33613"/>
            <a:r>
              <a:rPr sz="3088" spc="-6" dirty="0">
                <a:latin typeface="Times New Roman"/>
                <a:cs typeface="Times New Roman"/>
              </a:rPr>
              <a:t>O oxigênio </a:t>
            </a:r>
            <a:r>
              <a:rPr sz="3088" spc="-11" dirty="0">
                <a:latin typeface="Times New Roman"/>
                <a:cs typeface="Times New Roman"/>
              </a:rPr>
              <a:t>também </a:t>
            </a:r>
            <a:r>
              <a:rPr sz="3088" spc="-6" dirty="0">
                <a:latin typeface="Times New Roman"/>
                <a:cs typeface="Times New Roman"/>
              </a:rPr>
              <a:t>está balanceado. Para  </a:t>
            </a:r>
            <a:r>
              <a:rPr sz="3088" spc="-11" dirty="0">
                <a:latin typeface="Times New Roman"/>
                <a:cs typeface="Times New Roman"/>
              </a:rPr>
              <a:t>balancear </a:t>
            </a:r>
            <a:r>
              <a:rPr sz="3088" spc="-6" dirty="0">
                <a:latin typeface="Times New Roman"/>
                <a:cs typeface="Times New Roman"/>
              </a:rPr>
              <a:t>a carga, devemos adicionar </a:t>
            </a:r>
            <a:r>
              <a:rPr sz="3088" dirty="0">
                <a:latin typeface="Times New Roman"/>
                <a:cs typeface="Times New Roman"/>
              </a:rPr>
              <a:t>dois </a:t>
            </a:r>
            <a:r>
              <a:rPr sz="3088" spc="-6" dirty="0">
                <a:latin typeface="Times New Roman"/>
                <a:cs typeface="Times New Roman"/>
              </a:rPr>
              <a:t>elétrons  à</a:t>
            </a:r>
            <a:r>
              <a:rPr sz="3088" spc="-33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direita:</a:t>
            </a:r>
            <a:endParaRPr sz="3088" dirty="0">
              <a:latin typeface="Times New Roman"/>
              <a:cs typeface="Times New Roman"/>
            </a:endParaRPr>
          </a:p>
          <a:p>
            <a:pPr marR="327030" algn="ctr">
              <a:lnSpc>
                <a:spcPts val="2751"/>
              </a:lnSpc>
              <a:tabLst>
                <a:tab pos="3518897" algn="l"/>
              </a:tabLst>
            </a:pPr>
            <a:endParaRPr lang="pt-BR" sz="4521" dirty="0">
              <a:latin typeface="Times New Roman"/>
              <a:cs typeface="Times New Roman"/>
            </a:endParaRPr>
          </a:p>
          <a:p>
            <a:pPr marR="327030" algn="ctr">
              <a:lnSpc>
                <a:spcPts val="2751"/>
              </a:lnSpc>
              <a:tabLst>
                <a:tab pos="3518897" algn="l"/>
              </a:tabLst>
            </a:pPr>
            <a:r>
              <a:rPr lang="pt-BR" sz="3088" spc="-6" dirty="0">
                <a:latin typeface="Symbol"/>
                <a:cs typeface="Symbol"/>
              </a:rPr>
              <a:t> </a:t>
            </a: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2</a:t>
            </a:r>
            <a:r>
              <a:rPr sz="3088" spc="6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CO</a:t>
            </a:r>
            <a:r>
              <a:rPr lang="pt-BR" sz="3088" spc="-11" baseline="-25000" dirty="0">
                <a:latin typeface="Times New Roman"/>
                <a:cs typeface="Times New Roman"/>
              </a:rPr>
              <a:t>2 </a:t>
            </a:r>
            <a:r>
              <a:rPr sz="3088" spc="-6" dirty="0">
                <a:solidFill>
                  <a:srgbClr val="00197D"/>
                </a:solidFill>
                <a:latin typeface="Times New Roman"/>
                <a:cs typeface="Times New Roman"/>
              </a:rPr>
              <a:t>+ 2</a:t>
            </a:r>
            <a:r>
              <a:rPr sz="3088" spc="-17" dirty="0">
                <a:solidFill>
                  <a:srgbClr val="00197D"/>
                </a:solidFill>
                <a:latin typeface="Times New Roman"/>
                <a:cs typeface="Times New Roman"/>
              </a:rPr>
              <a:t> </a:t>
            </a:r>
            <a:r>
              <a:rPr sz="3088" dirty="0">
                <a:solidFill>
                  <a:srgbClr val="00197D"/>
                </a:solidFill>
                <a:latin typeface="Times New Roman"/>
                <a:cs typeface="Times New Roman"/>
              </a:rPr>
              <a:t>e</a:t>
            </a:r>
            <a:r>
              <a:rPr sz="3060" baseline="25525" dirty="0">
                <a:solidFill>
                  <a:srgbClr val="00197D"/>
                </a:solidFill>
                <a:latin typeface="Times New Roman"/>
                <a:cs typeface="Times New Roman"/>
              </a:rPr>
              <a:t>−</a:t>
            </a:r>
            <a:endParaRPr sz="3060" baseline="25525" dirty="0">
              <a:latin typeface="Times New Roman"/>
              <a:cs typeface="Times New Roman"/>
            </a:endParaRPr>
          </a:p>
          <a:p>
            <a:pPr marL="2295511">
              <a:lnSpc>
                <a:spcPts val="1494"/>
              </a:lnSpc>
              <a:tabLst>
                <a:tab pos="4908949" algn="l"/>
              </a:tabLst>
            </a:pPr>
            <a:r>
              <a:rPr sz="2040" spc="11" dirty="0">
                <a:latin typeface="Times New Roman"/>
                <a:cs typeface="Times New Roman"/>
              </a:rPr>
              <a:t>	</a:t>
            </a:r>
            <a:endParaRPr sz="204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F217FD-BFEC-4CDD-ACE0-BC5AE31727C2}"/>
                  </a:ext>
                </a:extLst>
              </p:cNvPr>
              <p:cNvSpPr txBox="1"/>
              <p:nvPr/>
            </p:nvSpPr>
            <p:spPr>
              <a:xfrm>
                <a:off x="3822700" y="1524327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F217FD-BFEC-4CDD-ACE0-BC5AE317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0" y="1524327"/>
                <a:ext cx="1051442" cy="435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7C59F9-AAA8-433E-B6AA-2AE9FCFBAE07}"/>
                  </a:ext>
                </a:extLst>
              </p:cNvPr>
              <p:cNvSpPr txBox="1"/>
              <p:nvPr/>
            </p:nvSpPr>
            <p:spPr>
              <a:xfrm>
                <a:off x="2603500" y="439102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7C59F9-AAA8-433E-B6AA-2AE9FCFB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4391025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Redução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75484" y="1742047"/>
                <a:ext cx="7362575" cy="3664499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51120" algn="ctr">
                  <a:lnSpc>
                    <a:spcPts val="1367"/>
                  </a:lnSpc>
                  <a:spcBef>
                    <a:spcPts val="105"/>
                  </a:spcBef>
                  <a:tabLst>
                    <a:tab pos="125489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06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088" spc="-6" dirty="0">
                    <a:latin typeface="Symbol"/>
                    <a:cs typeface="Symbol"/>
                  </a:rPr>
                  <a:t></a:t>
                </a:r>
                <a:r>
                  <a:rPr lang="ar-AE" sz="3088" dirty="0">
                    <a:latin typeface="Times New Roman"/>
                    <a:cs typeface="Times New Roman"/>
                  </a:rPr>
                  <a:t> </a:t>
                </a:r>
                <a:r>
                  <a:rPr lang="pt-BR" sz="3088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088" spc="-11" baseline="30000" dirty="0">
                    <a:latin typeface="Times New Roman"/>
                    <a:cs typeface="Times New Roman"/>
                  </a:rPr>
                  <a:t>2+</a:t>
                </a:r>
                <a:endParaRPr lang="pt-BR" sz="3088" dirty="0">
                  <a:latin typeface="Times New Roman"/>
                  <a:cs typeface="Times New Roman"/>
                </a:endParaRPr>
              </a:p>
              <a:p>
                <a:pPr marL="3157554">
                  <a:lnSpc>
                    <a:spcPts val="1208"/>
                  </a:lnSpc>
                  <a:tabLst>
                    <a:tab pos="5215671" algn="l"/>
                  </a:tabLst>
                </a:pPr>
                <a:r>
                  <a:rPr lang="pt-BR" sz="2040" spc="11" dirty="0">
                    <a:latin typeface="Times New Roman"/>
                    <a:cs typeface="Times New Roman"/>
                  </a:rPr>
                  <a:t>	</a:t>
                </a:r>
                <a:endParaRPr lang="pt-BR"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pt-BR"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3"/>
                  </a:spcBef>
                </a:pPr>
                <a:endParaRPr lang="pt-BR" sz="3253" dirty="0">
                  <a:latin typeface="Times New Roman"/>
                  <a:cs typeface="Times New Roman"/>
                </a:endParaRPr>
              </a:p>
              <a:p>
                <a:pPr marL="42017" marR="33613"/>
                <a:r>
                  <a:rPr lang="pt-BR" sz="3088" spc="-6" dirty="0">
                    <a:latin typeface="Times New Roman"/>
                    <a:cs typeface="Times New Roman"/>
                  </a:rPr>
                  <a:t>O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manganês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está balanceado; para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balancear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o  </a:t>
                </a:r>
                <a:r>
                  <a:rPr lang="pt-BR" sz="3088" dirty="0">
                    <a:latin typeface="Times New Roman"/>
                    <a:cs typeface="Times New Roman"/>
                  </a:rPr>
                  <a:t>oxigênio,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devemos adicionar 4 águas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ao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lado  direito:</a:t>
                </a:r>
                <a:endParaRPr lang="pt-BR"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pt-BR" sz="4521" dirty="0">
                  <a:latin typeface="Times New Roman"/>
                  <a:cs typeface="Times New Roman"/>
                </a:endParaRPr>
              </a:p>
              <a:p>
                <a:pPr marL="332632" algn="ctr">
                  <a:lnSpc>
                    <a:spcPts val="1362"/>
                  </a:lnSpc>
                  <a:tabLst>
                    <a:tab pos="1535710" algn="l"/>
                    <a:tab pos="3725479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060" spc="-8" baseline="-21021" dirty="0">
                    <a:latin typeface="Times New Roman"/>
                    <a:cs typeface="Times New Roman"/>
                  </a:rPr>
                  <a:t>	</a:t>
                </a:r>
                <a:r>
                  <a:rPr lang="pt-BR" sz="3088" spc="-6" dirty="0">
                    <a:latin typeface="Symbol"/>
                    <a:cs typeface="Symbol"/>
                  </a:rPr>
                  <a:t></a:t>
                </a:r>
                <a:r>
                  <a:rPr lang="pt-BR" sz="3088" spc="6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088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	 </a:t>
                </a:r>
                <a:r>
                  <a:rPr lang="pt-BR"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+ 4</a:t>
                </a:r>
                <a:r>
                  <a:rPr lang="pt-BR" sz="3088" spc="-17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H</a:t>
                </a:r>
                <a:r>
                  <a:rPr lang="pt-BR" sz="3060" spc="-8" baseline="-21021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pt-BR"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O</a:t>
                </a:r>
                <a:r>
                  <a:rPr lang="pt-BR" sz="2040" spc="11" dirty="0">
                    <a:latin typeface="Times New Roman"/>
                    <a:cs typeface="Times New Roman"/>
                  </a:rPr>
                  <a:t>	</a:t>
                </a:r>
                <a:endParaRPr sz="204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484" y="1742047"/>
                <a:ext cx="7362575" cy="3664499"/>
              </a:xfrm>
              <a:prstGeom prst="rect">
                <a:avLst/>
              </a:prstGeom>
              <a:blipFill>
                <a:blip r:embed="rId2"/>
                <a:stretch>
                  <a:fillRect l="-2649" t="-9817" r="-5215" b="-19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Redução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36700" y="1724025"/>
                <a:ext cx="7985809" cy="3059012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R="224789" algn="ctr">
                  <a:lnSpc>
                    <a:spcPts val="1367"/>
                  </a:lnSpc>
                  <a:spcBef>
                    <a:spcPts val="105"/>
                  </a:spcBef>
                  <a:tabLst>
                    <a:tab pos="1203078" algn="l"/>
                    <a:tab pos="3392847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28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2800" spc="-6" dirty="0">
                    <a:latin typeface="Symbol"/>
                    <a:cs typeface="Symbol"/>
                  </a:rPr>
                  <a:t></a:t>
                </a:r>
                <a:r>
                  <a:rPr lang="ar-AE" sz="2800" dirty="0">
                    <a:latin typeface="Times New Roman"/>
                    <a:cs typeface="Times New Roman"/>
                  </a:rPr>
                  <a:t> </a:t>
                </a:r>
                <a:r>
                  <a:rPr lang="pt-BR" sz="28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2800" spc="-11" baseline="30000" dirty="0">
                    <a:latin typeface="Times New Roman"/>
                    <a:cs typeface="Times New Roman"/>
                  </a:rPr>
                  <a:t>2+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 marL="2483186">
                  <a:lnSpc>
                    <a:spcPts val="1208"/>
                  </a:lnSpc>
                  <a:tabLst>
                    <a:tab pos="4542003" algn="l"/>
                  </a:tabLst>
                </a:pP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3"/>
                  </a:spcBef>
                </a:pPr>
                <a:endParaRPr sz="3253" dirty="0">
                  <a:latin typeface="Times New Roman"/>
                  <a:cs typeface="Times New Roman"/>
                </a:endParaRPr>
              </a:p>
              <a:p>
                <a:pPr marL="70028" marR="61624"/>
                <a:r>
                  <a:rPr sz="3088" spc="-6" dirty="0">
                    <a:latin typeface="Times New Roman"/>
                    <a:cs typeface="Times New Roman"/>
                  </a:rPr>
                  <a:t>Para </a:t>
                </a:r>
                <a:r>
                  <a:rPr sz="3088" spc="-11" dirty="0">
                    <a:latin typeface="Times New Roman"/>
                    <a:cs typeface="Times New Roman"/>
                  </a:rPr>
                  <a:t>balancear </a:t>
                </a:r>
                <a:r>
                  <a:rPr sz="3088" spc="-6" dirty="0">
                    <a:latin typeface="Times New Roman"/>
                    <a:cs typeface="Times New Roman"/>
                  </a:rPr>
                  <a:t>o </a:t>
                </a:r>
                <a:r>
                  <a:rPr sz="3088" dirty="0">
                    <a:latin typeface="Times New Roman"/>
                    <a:cs typeface="Times New Roman"/>
                  </a:rPr>
                  <a:t>hidrogênio, </a:t>
                </a:r>
                <a:r>
                  <a:rPr sz="3088" spc="-6" dirty="0">
                    <a:latin typeface="Times New Roman"/>
                    <a:cs typeface="Times New Roman"/>
                  </a:rPr>
                  <a:t>adicionamos 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 </a:t>
                </a:r>
                <a:r>
                  <a:rPr sz="3088" spc="-17" dirty="0">
                    <a:latin typeface="Times New Roman"/>
                    <a:cs typeface="Times New Roman"/>
                  </a:rPr>
                  <a:t>ao  </a:t>
                </a:r>
                <a:r>
                  <a:rPr sz="3088" spc="-6" dirty="0">
                    <a:latin typeface="Times New Roman"/>
                    <a:cs typeface="Times New Roman"/>
                  </a:rPr>
                  <a:t>lado</a:t>
                </a:r>
                <a:r>
                  <a:rPr sz="3088" spc="-3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esquerdo.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521" dirty="0">
                  <a:latin typeface="Times New Roman"/>
                  <a:cs typeface="Times New Roman"/>
                </a:endParaRPr>
              </a:p>
              <a:p>
                <a:pPr marR="224089" algn="ctr">
                  <a:lnSpc>
                    <a:spcPts val="1367"/>
                  </a:lnSpc>
                  <a:tabLst>
                    <a:tab pos="2343830" algn="l"/>
                    <a:tab pos="4533600" algn="l"/>
                  </a:tabLst>
                </a:pP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8 H</a:t>
                </a:r>
                <a:r>
                  <a:rPr sz="3060" spc="-8" baseline="25525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3060" spc="405" baseline="25525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	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+ 4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H</a:t>
                </a:r>
                <a:r>
                  <a:rPr lang="pt-BR"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O</a:t>
                </a:r>
                <a:endParaRPr lang="pt-BR" sz="30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00" y="1724025"/>
                <a:ext cx="7985809" cy="3059012"/>
              </a:xfrm>
              <a:prstGeom prst="rect">
                <a:avLst/>
              </a:prstGeom>
              <a:blipFill>
                <a:blip r:embed="rId2"/>
                <a:stretch>
                  <a:fillRect l="-2137" t="-11554" r="-4046" b="-69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Redução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46919" y="1742046"/>
                <a:ext cx="7914581" cy="2816253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171568" algn="ctr">
                  <a:lnSpc>
                    <a:spcPts val="1367"/>
                  </a:lnSpc>
                  <a:spcBef>
                    <a:spcPts val="105"/>
                  </a:spcBef>
                  <a:tabLst>
                    <a:tab pos="2516099" algn="l"/>
                    <a:tab pos="4706568" algn="l"/>
                  </a:tabLst>
                </a:pPr>
                <a:r>
                  <a:rPr sz="3088" spc="-6" dirty="0">
                    <a:latin typeface="Times New Roman"/>
                    <a:cs typeface="Times New Roman"/>
                  </a:rPr>
                  <a:t>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</a:t>
                </a:r>
                <a:r>
                  <a:rPr sz="3060" spc="405" baseline="25525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50"/>
                  </a:spcBef>
                </a:pPr>
                <a:endParaRPr sz="2592" dirty="0">
                  <a:latin typeface="Times New Roman"/>
                  <a:cs typeface="Times New Roman"/>
                </a:endParaRPr>
              </a:p>
              <a:p>
                <a:pPr marL="70028" marR="61624"/>
                <a:r>
                  <a:rPr sz="3088" spc="-6" dirty="0">
                    <a:latin typeface="Times New Roman"/>
                    <a:cs typeface="Times New Roman"/>
                  </a:rPr>
                  <a:t>Para </a:t>
                </a:r>
                <a:r>
                  <a:rPr sz="3088" spc="-11" dirty="0">
                    <a:latin typeface="Times New Roman"/>
                    <a:cs typeface="Times New Roman"/>
                  </a:rPr>
                  <a:t>balancear </a:t>
                </a:r>
                <a:r>
                  <a:rPr sz="3088" spc="-6" dirty="0">
                    <a:latin typeface="Times New Roman"/>
                    <a:cs typeface="Times New Roman"/>
                  </a:rPr>
                  <a:t>a carga, adiciona-se 5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</a:t>
                </a:r>
                <a:r>
                  <a:rPr sz="3088" spc="-11" dirty="0">
                    <a:latin typeface="Times New Roman"/>
                    <a:cs typeface="Times New Roman"/>
                  </a:rPr>
                  <a:t>ao </a:t>
                </a:r>
                <a:r>
                  <a:rPr sz="3088" spc="-6" dirty="0">
                    <a:latin typeface="Times New Roman"/>
                    <a:cs typeface="Times New Roman"/>
                  </a:rPr>
                  <a:t>lado  esquerdo.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4521" dirty="0">
                    <a:latin typeface="Times New Roman"/>
                    <a:cs typeface="Times New Roman"/>
                  </a:rPr>
                  <a:t> </a:t>
                </a:r>
                <a:endParaRPr sz="4521" dirty="0">
                  <a:latin typeface="Times New Roman"/>
                  <a:cs typeface="Times New Roman"/>
                </a:endParaRPr>
              </a:p>
              <a:p>
                <a:pPr marL="170168" algn="ctr">
                  <a:lnSpc>
                    <a:spcPts val="1367"/>
                  </a:lnSpc>
                  <a:spcBef>
                    <a:spcPts val="6"/>
                  </a:spcBef>
                  <a:tabLst>
                    <a:tab pos="3544807" algn="l"/>
                    <a:tab pos="5736677" algn="l"/>
                  </a:tabLst>
                </a:pP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sz="3088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 </a:t>
                </a:r>
                <a:r>
                  <a:rPr sz="3088" spc="-6" dirty="0">
                    <a:latin typeface="Times New Roman"/>
                    <a:cs typeface="Times New Roman"/>
                  </a:rPr>
                  <a:t>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</a:t>
                </a:r>
                <a:r>
                  <a:rPr sz="3060" spc="41" baseline="25525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44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30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19" y="1742046"/>
                <a:ext cx="7914581" cy="2816253"/>
              </a:xfrm>
              <a:prstGeom prst="rect">
                <a:avLst/>
              </a:prstGeom>
              <a:blipFill>
                <a:blip r:embed="rId2"/>
                <a:stretch>
                  <a:fillRect l="-2157" t="-13420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Combinando as Semirreações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98180" y="1703602"/>
                <a:ext cx="7993512" cy="4398931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42017" algn="just">
                  <a:spcBef>
                    <a:spcPts val="105"/>
                  </a:spcBef>
                </a:pPr>
                <a:r>
                  <a:rPr sz="3088" spc="-6" dirty="0">
                    <a:latin typeface="Times New Roman"/>
                    <a:cs typeface="Times New Roman"/>
                  </a:rPr>
                  <a:t>Agora, observamos </a:t>
                </a:r>
                <a:r>
                  <a:rPr sz="3088" spc="-11" dirty="0">
                    <a:latin typeface="Times New Roman"/>
                    <a:cs typeface="Times New Roman"/>
                  </a:rPr>
                  <a:t>as </a:t>
                </a:r>
                <a:r>
                  <a:rPr sz="3088" spc="-6" dirty="0">
                    <a:latin typeface="Times New Roman"/>
                    <a:cs typeface="Times New Roman"/>
                  </a:rPr>
                  <a:t>duas </a:t>
                </a:r>
                <a:r>
                  <a:rPr sz="3088" spc="-11" dirty="0">
                    <a:latin typeface="Times New Roman"/>
                    <a:cs typeface="Times New Roman"/>
                  </a:rPr>
                  <a:t>semirreações</a:t>
                </a:r>
                <a:r>
                  <a:rPr sz="3088" spc="22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juntas: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521" dirty="0">
                  <a:latin typeface="Times New Roman"/>
                  <a:cs typeface="Times New Roman"/>
                </a:endParaRPr>
              </a:p>
              <a:p>
                <a:pPr marR="288515" algn="ctr">
                  <a:lnSpc>
                    <a:spcPts val="2751"/>
                  </a:lnSpc>
                  <a:tabLst>
                    <a:tab pos="3518897" algn="l"/>
                  </a:tabLst>
                </a:pPr>
                <a:r>
                  <a:rPr sz="3060" spc="17" baseline="25525" dirty="0">
                    <a:latin typeface="Times New Roman"/>
                    <a:cs typeface="Times New Roman"/>
                  </a:rPr>
                  <a:t>  </a:t>
                </a:r>
                <a:r>
                  <a:rPr sz="3088" spc="-6" dirty="0">
                    <a:latin typeface="Symbol"/>
                    <a:cs typeface="Symbol"/>
                  </a:rPr>
                  <a:t></a:t>
                </a:r>
                <a:r>
                  <a:rPr sz="3088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2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:r>
                  <a:rPr sz="3088" spc="-11" dirty="0">
                    <a:latin typeface="Times New Roman"/>
                    <a:cs typeface="Times New Roman"/>
                  </a:rPr>
                  <a:t>CO</a:t>
                </a:r>
                <a:r>
                  <a:rPr lang="pt-BR" sz="3088" spc="-11" baseline="-25000" dirty="0">
                    <a:latin typeface="Times New Roman"/>
                    <a:cs typeface="Times New Roman"/>
                  </a:rPr>
                  <a:t>2 </a:t>
                </a:r>
                <a:r>
                  <a:rPr sz="3088" spc="-6" dirty="0">
                    <a:latin typeface="Times New Roman"/>
                    <a:cs typeface="Times New Roman"/>
                  </a:rPr>
                  <a:t>+ 2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</a:t>
                </a:r>
                <a:endParaRPr lang="pt-BR" sz="3060" baseline="25525" dirty="0">
                  <a:latin typeface="Times New Roman"/>
                  <a:cs typeface="Times New Roman"/>
                </a:endParaRPr>
              </a:p>
              <a:p>
                <a:pPr marL="2295511">
                  <a:lnSpc>
                    <a:spcPts val="1494"/>
                  </a:lnSpc>
                  <a:tabLst>
                    <a:tab pos="4908949" algn="l"/>
                  </a:tabLst>
                </a:pPr>
                <a:endParaRPr lang="pt-BR" sz="3060" baseline="25525" dirty="0">
                  <a:latin typeface="Times New Roman"/>
                  <a:cs typeface="Times New Roman"/>
                </a:endParaRPr>
              </a:p>
              <a:p>
                <a:pPr marL="2295511">
                  <a:lnSpc>
                    <a:spcPts val="1494"/>
                  </a:lnSpc>
                  <a:tabLst>
                    <a:tab pos="4908949" algn="l"/>
                  </a:tabLst>
                </a:pPr>
                <a:r>
                  <a:rPr sz="2040" spc="11" dirty="0">
                    <a:latin typeface="Times New Roman"/>
                    <a:cs typeface="Times New Roman"/>
                  </a:rPr>
                  <a:t>	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 marR="290615" algn="ctr">
                  <a:lnSpc>
                    <a:spcPts val="1367"/>
                  </a:lnSpc>
                  <a:spcBef>
                    <a:spcPts val="199"/>
                  </a:spcBef>
                  <a:tabLst>
                    <a:tab pos="3374640" algn="l"/>
                    <a:tab pos="5566510" algn="l"/>
                  </a:tabLst>
                </a:pPr>
                <a:r>
                  <a:rPr sz="3088" spc="-6" dirty="0">
                    <a:latin typeface="Times New Roman"/>
                    <a:cs typeface="Times New Roman"/>
                  </a:rPr>
                  <a:t>5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latin typeface="Times New Roman"/>
                    <a:cs typeface="Times New Roman"/>
                  </a:rPr>
                  <a:t>+ 8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</a:t>
                </a:r>
                <a:r>
                  <a:rPr sz="3060" spc="41" baseline="25525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3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3"/>
                  </a:spcBef>
                </a:pPr>
                <a:endParaRPr sz="3253" dirty="0">
                  <a:latin typeface="Times New Roman"/>
                  <a:cs typeface="Times New Roman"/>
                </a:endParaRPr>
              </a:p>
              <a:p>
                <a:pPr marL="42017" marR="19608" algn="just"/>
                <a:r>
                  <a:rPr sz="3088" spc="-6" dirty="0">
                    <a:latin typeface="Times New Roman"/>
                    <a:cs typeface="Times New Roman"/>
                  </a:rPr>
                  <a:t>Para </a:t>
                </a:r>
                <a:r>
                  <a:rPr sz="3088" dirty="0">
                    <a:latin typeface="Times New Roman"/>
                    <a:cs typeface="Times New Roman"/>
                  </a:rPr>
                  <a:t>que se </a:t>
                </a:r>
                <a:r>
                  <a:rPr sz="3088" spc="-6" dirty="0">
                    <a:latin typeface="Times New Roman"/>
                    <a:cs typeface="Times New Roman"/>
                  </a:rPr>
                  <a:t>tenha o </a:t>
                </a:r>
                <a:r>
                  <a:rPr sz="3088" spc="-17" dirty="0">
                    <a:latin typeface="Times New Roman"/>
                    <a:cs typeface="Times New Roman"/>
                  </a:rPr>
                  <a:t>mesmo </a:t>
                </a:r>
                <a:r>
                  <a:rPr sz="3088" spc="-6" dirty="0">
                    <a:latin typeface="Times New Roman"/>
                    <a:cs typeface="Times New Roman"/>
                  </a:rPr>
                  <a:t>número </a:t>
                </a:r>
                <a:r>
                  <a:rPr sz="3088" dirty="0">
                    <a:latin typeface="Times New Roman"/>
                    <a:cs typeface="Times New Roman"/>
                  </a:rPr>
                  <a:t>de </a:t>
                </a:r>
                <a:r>
                  <a:rPr sz="3088" spc="-6" dirty="0">
                    <a:latin typeface="Times New Roman"/>
                    <a:cs typeface="Times New Roman"/>
                  </a:rPr>
                  <a:t>elétrons </a:t>
                </a:r>
                <a:r>
                  <a:rPr sz="3088" dirty="0">
                    <a:latin typeface="Times New Roman"/>
                    <a:cs typeface="Times New Roman"/>
                  </a:rPr>
                  <a:t>de  </a:t>
                </a:r>
                <a:r>
                  <a:rPr sz="3088" spc="-11" dirty="0">
                    <a:latin typeface="Times New Roman"/>
                    <a:cs typeface="Times New Roman"/>
                  </a:rPr>
                  <a:t>cada </a:t>
                </a:r>
                <a:r>
                  <a:rPr sz="3088" spc="-6" dirty="0">
                    <a:latin typeface="Times New Roman"/>
                    <a:cs typeface="Times New Roman"/>
                  </a:rPr>
                  <a:t>lado, </a:t>
                </a:r>
                <a:r>
                  <a:rPr sz="3088" spc="-11" dirty="0">
                    <a:latin typeface="Times New Roman"/>
                    <a:cs typeface="Times New Roman"/>
                  </a:rPr>
                  <a:t>multiplicamos </a:t>
                </a:r>
                <a:r>
                  <a:rPr sz="3088" spc="-6" dirty="0">
                    <a:latin typeface="Times New Roman"/>
                    <a:cs typeface="Times New Roman"/>
                  </a:rPr>
                  <a:t>a primeira </a:t>
                </a:r>
                <a:r>
                  <a:rPr sz="3088" spc="-11" dirty="0">
                    <a:latin typeface="Times New Roman"/>
                    <a:cs typeface="Times New Roman"/>
                  </a:rPr>
                  <a:t>reação </a:t>
                </a:r>
                <a:r>
                  <a:rPr sz="3088" dirty="0">
                    <a:latin typeface="Times New Roman"/>
                    <a:cs typeface="Times New Roman"/>
                  </a:rPr>
                  <a:t>por </a:t>
                </a:r>
                <a:r>
                  <a:rPr sz="3088" spc="-6" dirty="0">
                    <a:latin typeface="Times New Roman"/>
                    <a:cs typeface="Times New Roman"/>
                  </a:rPr>
                  <a:t>5 e  a </a:t>
                </a:r>
                <a:r>
                  <a:rPr sz="3088" dirty="0">
                    <a:latin typeface="Times New Roman"/>
                    <a:cs typeface="Times New Roman"/>
                  </a:rPr>
                  <a:t>segunda por</a:t>
                </a:r>
                <a:r>
                  <a:rPr sz="3088" spc="-55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2: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180" y="1703602"/>
                <a:ext cx="7993512" cy="4398931"/>
              </a:xfrm>
              <a:prstGeom prst="rect">
                <a:avLst/>
              </a:prstGeom>
              <a:blipFill>
                <a:blip r:embed="rId2"/>
                <a:stretch>
                  <a:fillRect l="-2441" t="-2355" r="-2746" b="-4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807559-7E97-4C81-9CEB-5370066E0177}"/>
                  </a:ext>
                </a:extLst>
              </p:cNvPr>
              <p:cNvSpPr txBox="1"/>
              <p:nvPr/>
            </p:nvSpPr>
            <p:spPr>
              <a:xfrm>
                <a:off x="2451100" y="279082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807559-7E97-4C81-9CEB-5370066E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2790825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Combinando as Semirreações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49517" y="2209471"/>
                <a:ext cx="9992766" cy="3319148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R="140056" algn="ctr">
                  <a:lnSpc>
                    <a:spcPts val="1367"/>
                  </a:lnSpc>
                  <a:spcBef>
                    <a:spcPts val="105"/>
                  </a:spcBef>
                  <a:tabLst>
                    <a:tab pos="1474785" algn="l"/>
                  </a:tabLst>
                </a:pPr>
                <a:r>
                  <a:rPr sz="3088" spc="-6" dirty="0">
                    <a:latin typeface="Times New Roman"/>
                    <a:cs typeface="Times New Roman"/>
                  </a:rPr>
                  <a:t>5</a:t>
                </a:r>
                <a:r>
                  <a:rPr sz="3088" spc="-11" dirty="0">
                    <a:latin typeface="Times New Roman"/>
                    <a:cs typeface="Times New Roman"/>
                  </a:rPr>
                  <a:t> </a:t>
                </a:r>
                <a:r>
                  <a:rPr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Symbol"/>
                    <a:cs typeface="Symbol"/>
                  </a:rPr>
                  <a:t></a:t>
                </a:r>
                <a:r>
                  <a:rPr sz="3088" spc="-6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10 </a:t>
                </a:r>
                <a:r>
                  <a:rPr sz="3088" spc="-6" dirty="0">
                    <a:latin typeface="Times New Roman"/>
                    <a:cs typeface="Times New Roman"/>
                  </a:rPr>
                  <a:t>CO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:r>
                  <a:rPr sz="3088" dirty="0">
                    <a:latin typeface="Times New Roman"/>
                    <a:cs typeface="Times New Roman"/>
                  </a:rPr>
                  <a:t>10</a:t>
                </a:r>
                <a:r>
                  <a:rPr sz="3088" spc="-232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e</a:t>
                </a:r>
                <a:r>
                  <a:rPr lang="en-US" sz="2400" baseline="25525" dirty="0">
                    <a:latin typeface="Times New Roman"/>
                    <a:cs typeface="Times New Roman"/>
                  </a:rPr>
                  <a:t> –</a:t>
                </a:r>
              </a:p>
              <a:p>
                <a:pPr marR="140056" algn="ctr">
                  <a:lnSpc>
                    <a:spcPts val="1367"/>
                  </a:lnSpc>
                  <a:spcBef>
                    <a:spcPts val="105"/>
                  </a:spcBef>
                  <a:tabLst>
                    <a:tab pos="1474785" algn="l"/>
                  </a:tabLst>
                </a:pPr>
                <a:endParaRPr sz="2040" dirty="0">
                  <a:latin typeface="Times New Roman"/>
                  <a:cs typeface="Times New Roman"/>
                </a:endParaRPr>
              </a:p>
              <a:p>
                <a:pPr marL="1069323">
                  <a:lnSpc>
                    <a:spcPts val="1367"/>
                  </a:lnSpc>
                  <a:spcBef>
                    <a:spcPts val="1875"/>
                  </a:spcBef>
                  <a:tabLst>
                    <a:tab pos="5130937" algn="l"/>
                    <a:tab pos="7615523" algn="l"/>
                  </a:tabLst>
                </a:pPr>
                <a:r>
                  <a:rPr sz="3088" dirty="0">
                    <a:latin typeface="Times New Roman"/>
                    <a:cs typeface="Times New Roman"/>
                  </a:rPr>
                  <a:t>10 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:r>
                  <a:rPr sz="3088" dirty="0">
                    <a:latin typeface="Times New Roman"/>
                    <a:cs typeface="Times New Roman"/>
                  </a:rPr>
                  <a:t>16 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 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-51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2</a:t>
                </a:r>
                <a:r>
                  <a:rPr sz="3088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28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2800" spc="-6" dirty="0">
                    <a:latin typeface="Symbol"/>
                    <a:cs typeface="Symbol"/>
                  </a:rPr>
                  <a:t></a:t>
                </a:r>
                <a:r>
                  <a:rPr lang="ar-AE" sz="2800" dirty="0">
                    <a:latin typeface="Times New Roman"/>
                    <a:cs typeface="Times New Roman"/>
                  </a:rPr>
                  <a:t> </a:t>
                </a:r>
                <a:r>
                  <a:rPr lang="pt-BR" sz="28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28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+ 8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11"/>
                  </a:spcBef>
                </a:pPr>
                <a:endParaRPr sz="1985" dirty="0">
                  <a:latin typeface="Times New Roman"/>
                  <a:cs typeface="Times New Roman"/>
                </a:endParaRPr>
              </a:p>
              <a:p>
                <a:pPr marL="56022"/>
                <a:r>
                  <a:rPr sz="3088" spc="-6" dirty="0">
                    <a:latin typeface="Times New Roman"/>
                    <a:cs typeface="Times New Roman"/>
                  </a:rPr>
                  <a:t>Somando </a:t>
                </a:r>
                <a:r>
                  <a:rPr sz="3088" spc="-11" dirty="0">
                    <a:latin typeface="Times New Roman"/>
                    <a:cs typeface="Times New Roman"/>
                  </a:rPr>
                  <a:t>as semirreações, chegamos</a:t>
                </a:r>
                <a:r>
                  <a:rPr sz="3088" spc="33" dirty="0">
                    <a:latin typeface="Times New Roman"/>
                    <a:cs typeface="Times New Roman"/>
                  </a:rPr>
                  <a:t> </a:t>
                </a:r>
                <a:r>
                  <a:rPr sz="3088" spc="-17" dirty="0">
                    <a:latin typeface="Times New Roman"/>
                    <a:cs typeface="Times New Roman"/>
                  </a:rPr>
                  <a:t>a: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9"/>
                  </a:spcBef>
                </a:pPr>
                <a:endParaRPr sz="3198" dirty="0">
                  <a:latin typeface="Times New Roman"/>
                  <a:cs typeface="Times New Roman"/>
                </a:endParaRPr>
              </a:p>
              <a:p>
                <a:pPr marL="56022">
                  <a:lnSpc>
                    <a:spcPts val="1362"/>
                  </a:lnSpc>
                  <a:tabLst>
                    <a:tab pos="4117635" algn="l"/>
                    <a:tab pos="5912447" algn="l"/>
                  </a:tabLst>
                </a:pPr>
                <a:r>
                  <a:rPr sz="3088" dirty="0">
                    <a:latin typeface="Times New Roman"/>
                    <a:cs typeface="Times New Roman"/>
                  </a:rPr>
                  <a:t>10 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:r>
                  <a:rPr sz="3088" dirty="0">
                    <a:latin typeface="Times New Roman"/>
                    <a:cs typeface="Times New Roman"/>
                  </a:rPr>
                  <a:t>16 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 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-51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2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5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:r>
                  <a:rPr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Symbol"/>
                    <a:cs typeface="Symbol"/>
                  </a:rPr>
                  <a:t>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 marL="4699566">
                  <a:spcBef>
                    <a:spcPts val="1863"/>
                  </a:spcBef>
                </a:pPr>
                <a:r>
                  <a:rPr sz="3088" spc="-6" dirty="0">
                    <a:latin typeface="Times New Roman"/>
                    <a:cs typeface="Times New Roman"/>
                  </a:rPr>
                  <a:t>2 </a:t>
                </a:r>
                <a:r>
                  <a:rPr sz="3088" dirty="0">
                    <a:latin typeface="Times New Roman"/>
                    <a:cs typeface="Times New Roman"/>
                  </a:rPr>
                  <a:t>Mn</a:t>
                </a:r>
                <a:r>
                  <a:rPr sz="3060" baseline="25525" dirty="0">
                    <a:latin typeface="Times New Roman"/>
                    <a:cs typeface="Times New Roman"/>
                  </a:rPr>
                  <a:t>2+ </a:t>
                </a:r>
                <a:r>
                  <a:rPr sz="3088" spc="-6" dirty="0">
                    <a:latin typeface="Times New Roman"/>
                    <a:cs typeface="Times New Roman"/>
                  </a:rPr>
                  <a:t>+ 8 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 + </a:t>
                </a:r>
                <a:r>
                  <a:rPr sz="3088" dirty="0">
                    <a:latin typeface="Times New Roman"/>
                    <a:cs typeface="Times New Roman"/>
                  </a:rPr>
                  <a:t>10 </a:t>
                </a:r>
                <a:r>
                  <a:rPr sz="3088" spc="-6" dirty="0">
                    <a:latin typeface="Times New Roman"/>
                    <a:cs typeface="Times New Roman"/>
                  </a:rPr>
                  <a:t>CO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 </a:t>
                </a:r>
                <a:r>
                  <a:rPr sz="3088" spc="-6" dirty="0">
                    <a:latin typeface="Times New Roman"/>
                    <a:cs typeface="Times New Roman"/>
                  </a:rPr>
                  <a:t>+10</a:t>
                </a:r>
                <a:r>
                  <a:rPr sz="3088" spc="-506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" y="2209471"/>
                <a:ext cx="9992766" cy="3319148"/>
              </a:xfrm>
              <a:prstGeom prst="rect">
                <a:avLst/>
              </a:prstGeom>
              <a:blipFill>
                <a:blip r:embed="rId2"/>
                <a:stretch>
                  <a:fillRect l="-1829" t="-10642" b="-62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D29D4D5-CB76-4EE7-8D80-517C34608315}"/>
                  </a:ext>
                </a:extLst>
              </p:cNvPr>
              <p:cNvSpPr txBox="1"/>
              <p:nvPr/>
            </p:nvSpPr>
            <p:spPr>
              <a:xfrm>
                <a:off x="2984500" y="1991751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D29D4D5-CB76-4EE7-8D80-517C34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0" y="1991751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59426E4-1C16-4F67-853C-23B9D1E950D9}"/>
                  </a:ext>
                </a:extLst>
              </p:cNvPr>
              <p:cNvSpPr txBox="1"/>
              <p:nvPr/>
            </p:nvSpPr>
            <p:spPr>
              <a:xfrm>
                <a:off x="5041900" y="439102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59426E4-1C16-4F67-853C-23B9D1E9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0" y="4391025"/>
                <a:ext cx="1051442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Combinando as Semirreações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35612" y="1742255"/>
                <a:ext cx="10192688" cy="3656292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56022">
                  <a:lnSpc>
                    <a:spcPts val="1362"/>
                  </a:lnSpc>
                  <a:tabLst>
                    <a:tab pos="4117635" algn="l"/>
                    <a:tab pos="5912447" algn="l"/>
                  </a:tabLst>
                </a:pPr>
                <a:r>
                  <a:rPr lang="en-US" sz="3200" dirty="0">
                    <a:latin typeface="Times New Roman"/>
                    <a:cs typeface="Times New Roman"/>
                  </a:rPr>
                  <a:t>10 e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− 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 </a:t>
                </a:r>
                <a:r>
                  <a:rPr lang="en-US" sz="3200" dirty="0">
                    <a:latin typeface="Times New Roman"/>
                    <a:cs typeface="Times New Roman"/>
                  </a:rPr>
                  <a:t>16 H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+ 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</a:t>
                </a:r>
                <a:r>
                  <a:rPr lang="en-US" sz="3200" spc="-51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2</a:t>
                </a:r>
                <a:r>
                  <a:rPr lang="en-US" sz="3200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3200" spc="6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6" dirty="0">
                    <a:latin typeface="Times New Roman"/>
                    <a:cs typeface="Times New Roman"/>
                  </a:rPr>
                  <a:t>+5</a:t>
                </a:r>
                <a:r>
                  <a:rPr lang="ar-AE" sz="3200" baseline="-21021" dirty="0">
                    <a:latin typeface="Times New Roman"/>
                    <a:cs typeface="Times New Roman"/>
                  </a:rPr>
                  <a:t>	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endParaRPr lang="ar-AE" sz="2400" dirty="0">
                  <a:latin typeface="Times New Roman"/>
                  <a:cs typeface="Times New Roman"/>
                </a:endParaRPr>
              </a:p>
              <a:p>
                <a:pPr marL="4699566">
                  <a:spcBef>
                    <a:spcPts val="1863"/>
                  </a:spcBef>
                </a:pPr>
                <a:r>
                  <a:rPr lang="ar-AE" sz="3200" spc="-6" dirty="0">
                    <a:latin typeface="Times New Roman"/>
                    <a:cs typeface="Times New Roman"/>
                  </a:rPr>
                  <a:t>2 </a:t>
                </a:r>
                <a:r>
                  <a:rPr lang="en-US" sz="3200" dirty="0">
                    <a:latin typeface="Times New Roman"/>
                    <a:cs typeface="Times New Roman"/>
                  </a:rPr>
                  <a:t>Mn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2+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+ 8 H</a:t>
                </a:r>
                <a:r>
                  <a:rPr lang="en-US" sz="320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O + </a:t>
                </a:r>
                <a:r>
                  <a:rPr lang="en-US" sz="3200" dirty="0">
                    <a:latin typeface="Times New Roman"/>
                    <a:cs typeface="Times New Roman"/>
                  </a:rPr>
                  <a:t>10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CO</a:t>
                </a:r>
                <a:r>
                  <a:rPr lang="en-US" sz="3200" spc="-8" baseline="-21021" dirty="0">
                    <a:latin typeface="Times New Roman"/>
                    <a:cs typeface="Times New Roman"/>
                  </a:rPr>
                  <a:t>2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+10</a:t>
                </a:r>
                <a:r>
                  <a:rPr lang="en-US" sz="3200" spc="-506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e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−</a:t>
                </a:r>
              </a:p>
              <a:p>
                <a:pPr>
                  <a:spcBef>
                    <a:spcPts val="39"/>
                  </a:spcBef>
                </a:pPr>
                <a:endParaRPr sz="4191" dirty="0">
                  <a:latin typeface="Times New Roman"/>
                  <a:cs typeface="Times New Roman"/>
                </a:endParaRPr>
              </a:p>
              <a:p>
                <a:pPr marL="448178" marR="757001" indent="-378850">
                  <a:lnSpc>
                    <a:spcPts val="3341"/>
                  </a:lnSpc>
                </a:pPr>
                <a:r>
                  <a:rPr sz="3088" spc="-6" dirty="0">
                    <a:latin typeface="Times New Roman"/>
                    <a:cs typeface="Times New Roman"/>
                  </a:rPr>
                  <a:t>Somente </a:t>
                </a:r>
                <a:r>
                  <a:rPr sz="3088" dirty="0">
                    <a:latin typeface="Times New Roman"/>
                    <a:cs typeface="Times New Roman"/>
                  </a:rPr>
                  <a:t>os </a:t>
                </a:r>
                <a:r>
                  <a:rPr sz="3088" spc="-6" dirty="0">
                    <a:latin typeface="Times New Roman"/>
                    <a:cs typeface="Times New Roman"/>
                  </a:rPr>
                  <a:t>elétrons </a:t>
                </a:r>
                <a:r>
                  <a:rPr sz="3088" spc="-11" dirty="0">
                    <a:latin typeface="Times New Roman"/>
                    <a:cs typeface="Times New Roman"/>
                  </a:rPr>
                  <a:t>aparecem </a:t>
                </a:r>
                <a:r>
                  <a:rPr sz="3088" dirty="0">
                    <a:latin typeface="Times New Roman"/>
                    <a:cs typeface="Times New Roman"/>
                  </a:rPr>
                  <a:t>dos dois </a:t>
                </a:r>
                <a:r>
                  <a:rPr sz="3088" spc="-6" dirty="0">
                    <a:latin typeface="Times New Roman"/>
                    <a:cs typeface="Times New Roman"/>
                  </a:rPr>
                  <a:t>lados </a:t>
                </a:r>
                <a:r>
                  <a:rPr sz="3088" dirty="0">
                    <a:latin typeface="Times New Roman"/>
                    <a:cs typeface="Times New Roman"/>
                  </a:rPr>
                  <a:t>da </a:t>
                </a:r>
                <a:r>
                  <a:rPr sz="3088" spc="-11" dirty="0" err="1">
                    <a:latin typeface="Times New Roman"/>
                    <a:cs typeface="Times New Roman"/>
                  </a:rPr>
                  <a:t>equação</a:t>
                </a:r>
                <a:r>
                  <a:rPr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e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  </a:t>
                </a:r>
                <a:r>
                  <a:rPr sz="3088" spc="-6" dirty="0" err="1">
                    <a:latin typeface="Times New Roman"/>
                    <a:cs typeface="Times New Roman"/>
                  </a:rPr>
                  <a:t>são</a:t>
                </a:r>
                <a:r>
                  <a:rPr sz="3088" spc="-6" dirty="0">
                    <a:latin typeface="Times New Roman"/>
                    <a:cs typeface="Times New Roman"/>
                  </a:rPr>
                  <a:t> cancelados, levando</a:t>
                </a:r>
                <a:r>
                  <a:rPr sz="3088" spc="-39" dirty="0">
                    <a:latin typeface="Times New Roman"/>
                    <a:cs typeface="Times New Roman"/>
                  </a:rPr>
                  <a:t> </a:t>
                </a:r>
                <a:r>
                  <a:rPr sz="3088" spc="-17" dirty="0">
                    <a:latin typeface="Times New Roman"/>
                    <a:cs typeface="Times New Roman"/>
                  </a:rPr>
                  <a:t>a:</a:t>
                </a:r>
                <a:endParaRPr lang="pt-BR" sz="3088" spc="-17" dirty="0">
                  <a:latin typeface="Times New Roman"/>
                  <a:cs typeface="Times New Roman"/>
                </a:endParaRPr>
              </a:p>
              <a:p>
                <a:pPr marL="448178" marR="757001" indent="-378850">
                  <a:lnSpc>
                    <a:spcPts val="3341"/>
                  </a:lnSpc>
                </a:pP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28"/>
                  </a:spcBef>
                </a:pPr>
                <a:endParaRPr sz="3805" dirty="0">
                  <a:latin typeface="Times New Roman"/>
                  <a:cs typeface="Times New Roman"/>
                </a:endParaRPr>
              </a:p>
              <a:p>
                <a:pPr marL="56022">
                  <a:lnSpc>
                    <a:spcPts val="1362"/>
                  </a:lnSpc>
                  <a:tabLst>
                    <a:tab pos="4117635" algn="l"/>
                    <a:tab pos="5912447" algn="l"/>
                  </a:tabLst>
                </a:pPr>
                <a:r>
                  <a:rPr lang="en-US" sz="3088" dirty="0">
                    <a:latin typeface="Times New Roman"/>
                    <a:cs typeface="Times New Roman"/>
                  </a:rPr>
                  <a:t>16 H</a:t>
                </a:r>
                <a:r>
                  <a:rPr lang="en-US" sz="3060" baseline="25525" dirty="0">
                    <a:latin typeface="Times New Roman"/>
                    <a:cs typeface="Times New Roman"/>
                  </a:rPr>
                  <a:t>+ 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+</a:t>
                </a:r>
                <a:r>
                  <a:rPr lang="en-US" sz="3088" spc="-513" dirty="0">
                    <a:latin typeface="Times New Roman"/>
                    <a:cs typeface="Times New Roman"/>
                  </a:rPr>
                  <a:t>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2</a:t>
                </a:r>
                <a:r>
                  <a:rPr lang="en-US"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088" spc="-11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+</a:t>
                </a:r>
                <a:r>
                  <a:rPr lang="ar-AE" sz="3088" spc="6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6" dirty="0">
                    <a:latin typeface="Times New Roman"/>
                    <a:cs typeface="Times New Roman"/>
                  </a:rPr>
                  <a:t> 5</a:t>
                </a:r>
                <a:r>
                  <a:rPr lang="ar-AE"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lang="pt-BR" sz="3060" baseline="-21021" dirty="0">
                    <a:latin typeface="Times New Roman"/>
                    <a:cs typeface="Times New Roman"/>
                  </a:rPr>
                  <a:t>       </a:t>
                </a:r>
                <a:r>
                  <a:rPr lang="ar-AE" sz="3088" spc="-6" dirty="0">
                    <a:latin typeface="Symbol"/>
                    <a:cs typeface="Symbol"/>
                  </a:rPr>
                  <a:t></a:t>
                </a:r>
                <a:r>
                  <a:rPr lang="ar-AE" sz="3088" spc="-6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 2</a:t>
                </a:r>
                <a:r>
                  <a:rPr lang="en-US" sz="3088" dirty="0">
                    <a:latin typeface="Times New Roman"/>
                    <a:cs typeface="Times New Roman"/>
                  </a:rPr>
                  <a:t>Mn</a:t>
                </a:r>
                <a:r>
                  <a:rPr lang="en-US" sz="3060" baseline="25525" dirty="0">
                    <a:latin typeface="Times New Roman"/>
                    <a:cs typeface="Times New Roman"/>
                  </a:rPr>
                  <a:t>2+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+ 8 H</a:t>
                </a:r>
                <a:r>
                  <a:rPr lang="en-US"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O + </a:t>
                </a:r>
                <a:r>
                  <a:rPr lang="en-US" sz="3088" dirty="0">
                    <a:latin typeface="Times New Roman"/>
                    <a:cs typeface="Times New Roman"/>
                  </a:rPr>
                  <a:t>10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CO</a:t>
                </a:r>
                <a:r>
                  <a:rPr lang="en-US" sz="3060" spc="-8" baseline="-21021" dirty="0">
                    <a:latin typeface="Times New Roman"/>
                    <a:cs typeface="Times New Roman"/>
                  </a:rPr>
                  <a:t>2</a:t>
                </a:r>
                <a:endParaRPr lang="en-US" sz="3060" baseline="25525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2" y="1742255"/>
                <a:ext cx="10192688" cy="3656292"/>
              </a:xfrm>
              <a:prstGeom prst="rect">
                <a:avLst/>
              </a:prstGeom>
              <a:blipFill>
                <a:blip r:embed="rId2"/>
                <a:stretch>
                  <a:fillRect l="-1854" t="-10333" b="-5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88D0B7E-2AC3-4418-B319-3692EEC84A9D}"/>
                  </a:ext>
                </a:extLst>
              </p:cNvPr>
              <p:cNvSpPr txBox="1"/>
              <p:nvPr/>
            </p:nvSpPr>
            <p:spPr>
              <a:xfrm>
                <a:off x="5041900" y="152453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88D0B7E-2AC3-4418-B319-3692EEC84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0" y="1524535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3B79EE-F4A5-4E05-9692-60E7DB2FBC8E}"/>
                  </a:ext>
                </a:extLst>
              </p:cNvPr>
              <p:cNvSpPr txBox="1"/>
              <p:nvPr/>
            </p:nvSpPr>
            <p:spPr>
              <a:xfrm>
                <a:off x="3822700" y="490014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3B79EE-F4A5-4E05-9692-60E7DB2F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0" y="4900145"/>
                <a:ext cx="1051442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883D-3BAB-44EE-8E80-C7D469C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469359"/>
          </a:xfrm>
        </p:spPr>
        <p:txBody>
          <a:bodyPr/>
          <a:lstStyle/>
          <a:p>
            <a:pPr algn="ctr"/>
            <a:r>
              <a:rPr lang="pt-BR" dirty="0"/>
              <a:t>Por quê estudar estequiometria ?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C86B4-6AE6-4067-AA50-1828F2E1C210}"/>
              </a:ext>
            </a:extLst>
          </p:cNvPr>
          <p:cNvSpPr/>
          <p:nvPr/>
        </p:nvSpPr>
        <p:spPr>
          <a:xfrm>
            <a:off x="291175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1D213D-B78B-4233-B9A8-4527F2790321}"/>
              </a:ext>
            </a:extLst>
          </p:cNvPr>
          <p:cNvSpPr/>
          <p:nvPr/>
        </p:nvSpPr>
        <p:spPr>
          <a:xfrm>
            <a:off x="1035343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80FC4C1-D37B-4FA0-9C7C-3393D840AD97}"/>
              </a:ext>
            </a:extLst>
          </p:cNvPr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FD70A-97C2-4DF4-BE50-E684927F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3" y="942721"/>
            <a:ext cx="6076950" cy="53530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982AE7F-0051-4783-A97E-239B33FE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147508"/>
            <a:ext cx="6124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79067"/>
            <a:ext cx="55600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Balanceie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seguintes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equações</a:t>
            </a:r>
            <a:r>
              <a:rPr sz="205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39" y="2125979"/>
            <a:ext cx="3148583" cy="32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95413" y="2674620"/>
            <a:ext cx="4291806" cy="315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95425" y="3350740"/>
            <a:ext cx="5615616" cy="261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95422" y="3888790"/>
            <a:ext cx="4702083" cy="2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8" y="100075"/>
            <a:ext cx="3466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Limites da</a:t>
            </a:r>
            <a:r>
              <a:rPr spc="-70" dirty="0"/>
              <a:t> </a:t>
            </a:r>
            <a:r>
              <a:rPr spc="20" dirty="0"/>
              <a:t>Reação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9008745" cy="39382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635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reagente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limitante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reação é o reagente que determnina o  </a:t>
            </a:r>
            <a:r>
              <a:rPr sz="2050" spc="15" dirty="0">
                <a:latin typeface="Arial"/>
                <a:cs typeface="Arial"/>
              </a:rPr>
              <a:t>rendimento </a:t>
            </a:r>
            <a:r>
              <a:rPr sz="2050" spc="20" dirty="0">
                <a:latin typeface="Arial"/>
                <a:cs typeface="Arial"/>
              </a:rPr>
              <a:t>máximo do </a:t>
            </a:r>
            <a:r>
              <a:rPr sz="2050" spc="15" dirty="0">
                <a:latin typeface="Arial"/>
                <a:cs typeface="Arial"/>
              </a:rPr>
              <a:t>produto (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teórico</a:t>
            </a:r>
            <a:r>
              <a:rPr sz="2050" spc="15" dirty="0"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reagente </a:t>
            </a:r>
            <a:r>
              <a:rPr sz="2050" spc="15" dirty="0">
                <a:latin typeface="Arial"/>
                <a:cs typeface="Arial"/>
              </a:rPr>
              <a:t>limitante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25" dirty="0">
                <a:latin typeface="Arial"/>
                <a:cs typeface="Arial"/>
              </a:rPr>
              <a:t>como uma </a:t>
            </a:r>
            <a:r>
              <a:rPr sz="2050" spc="15" dirty="0">
                <a:latin typeface="Arial"/>
                <a:cs typeface="Arial"/>
              </a:rPr>
              <a:t>parte </a:t>
            </a:r>
            <a:r>
              <a:rPr sz="2050" spc="30" dirty="0">
                <a:latin typeface="Arial"/>
                <a:cs typeface="Arial"/>
              </a:rPr>
              <a:t>em uma </a:t>
            </a:r>
            <a:r>
              <a:rPr sz="2050" spc="15" dirty="0">
                <a:latin typeface="Arial"/>
                <a:cs typeface="Arial"/>
              </a:rPr>
              <a:t>fábrica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motos: </a:t>
            </a:r>
            <a:r>
              <a:rPr sz="2050" spc="25" dirty="0">
                <a:latin typeface="Arial"/>
                <a:cs typeface="Arial"/>
              </a:rPr>
              <a:t>se  </a:t>
            </a:r>
            <a:r>
              <a:rPr sz="2050" spc="15" dirty="0">
                <a:latin typeface="Arial"/>
                <a:cs typeface="Arial"/>
              </a:rPr>
              <a:t>existem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oito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rodas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sete quadros de motos</a:t>
            </a:r>
            <a:r>
              <a:rPr sz="2050" spc="20" dirty="0">
                <a:latin typeface="Arial"/>
                <a:cs typeface="Arial"/>
              </a:rPr>
              <a:t>, então o </a:t>
            </a:r>
            <a:r>
              <a:rPr sz="2050" spc="25" dirty="0">
                <a:latin typeface="Arial"/>
                <a:cs typeface="Arial"/>
              </a:rPr>
              <a:t>número máximo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motos está </a:t>
            </a:r>
            <a:r>
              <a:rPr sz="2050" b="1" spc="15" dirty="0">
                <a:latin typeface="Arial"/>
                <a:cs typeface="Arial"/>
              </a:rPr>
              <a:t>limitado pelo </a:t>
            </a:r>
            <a:r>
              <a:rPr sz="2050" b="1" spc="20" dirty="0">
                <a:latin typeface="Arial"/>
                <a:cs typeface="Arial"/>
              </a:rPr>
              <a:t>número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9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rodas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50020"/>
              </a:buClr>
              <a:buFont typeface="Wingdings"/>
              <a:buChar char=""/>
            </a:pPr>
            <a:endParaRPr sz="21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Dizemos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então:</a:t>
            </a:r>
            <a:endParaRPr sz="2050" dirty="0">
              <a:latin typeface="Arial"/>
              <a:cs typeface="Arial"/>
            </a:endParaRPr>
          </a:p>
          <a:p>
            <a:pPr marL="1019810" lvl="1" indent="-214629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Font typeface="Wingdings"/>
              <a:buChar char=""/>
              <a:tabLst>
                <a:tab pos="1020444" algn="l"/>
              </a:tabLst>
            </a:pPr>
            <a:r>
              <a:rPr sz="2050" spc="20" dirty="0">
                <a:latin typeface="Arial"/>
                <a:cs typeface="Arial"/>
              </a:rPr>
              <a:t>os </a:t>
            </a:r>
            <a:r>
              <a:rPr sz="2050" spc="15" dirty="0">
                <a:latin typeface="Arial"/>
                <a:cs typeface="Arial"/>
              </a:rPr>
              <a:t>quadros estão </a:t>
            </a:r>
            <a:r>
              <a:rPr sz="2050" spc="25" dirty="0">
                <a:latin typeface="Arial"/>
                <a:cs typeface="Arial"/>
              </a:rPr>
              <a:t>em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excesso.</a:t>
            </a:r>
            <a:endParaRPr sz="2050" dirty="0">
              <a:latin typeface="Arial"/>
              <a:cs typeface="Arial"/>
            </a:endParaRPr>
          </a:p>
          <a:p>
            <a:pPr marL="1019810" lvl="1" indent="-214629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020444" algn="l"/>
              </a:tabLst>
            </a:pP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rodas estão limitando 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70" dirty="0">
                <a:latin typeface="Arial"/>
                <a:cs typeface="Arial"/>
              </a:rPr>
              <a:t> </a:t>
            </a:r>
            <a:r>
              <a:rPr sz="2050" spc="15" dirty="0" err="1">
                <a:latin typeface="Arial"/>
                <a:cs typeface="Arial"/>
              </a:rPr>
              <a:t>produção</a:t>
            </a:r>
            <a:endParaRPr lang="pt-BR" sz="2050" spc="15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441700" y="5298180"/>
            <a:ext cx="3179064" cy="2119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8" y="100075"/>
            <a:ext cx="3466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Limites da</a:t>
            </a:r>
            <a:r>
              <a:rPr spc="-70" dirty="0"/>
              <a:t> </a:t>
            </a:r>
            <a:r>
              <a:rPr spc="20" dirty="0"/>
              <a:t>Reação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47072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Considerando-se 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genérica: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6439" y="1858771"/>
            <a:ext cx="8128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0675" algn="l"/>
                <a:tab pos="622300" algn="l"/>
              </a:tabLst>
            </a:pPr>
            <a:r>
              <a:rPr sz="2050" spc="25" dirty="0">
                <a:latin typeface="Arial"/>
                <a:cs typeface="Arial"/>
              </a:rPr>
              <a:t>A	</a:t>
            </a:r>
            <a:r>
              <a:rPr sz="2050" spc="20" dirty="0">
                <a:latin typeface="Arial"/>
                <a:cs typeface="Arial"/>
              </a:rPr>
              <a:t>+	</a:t>
            </a:r>
            <a:r>
              <a:rPr sz="2050" spc="25" dirty="0">
                <a:latin typeface="Arial"/>
                <a:cs typeface="Arial"/>
              </a:rPr>
              <a:t>B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9265" y="1858771"/>
            <a:ext cx="8591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520" algn="l"/>
                <a:tab pos="654050" algn="l"/>
              </a:tabLst>
            </a:pPr>
            <a:r>
              <a:rPr sz="2050" spc="25" dirty="0">
                <a:latin typeface="Arial"/>
                <a:cs typeface="Arial"/>
              </a:rPr>
              <a:t>C	</a:t>
            </a:r>
            <a:r>
              <a:rPr sz="2050" spc="20" dirty="0">
                <a:latin typeface="Arial"/>
                <a:cs typeface="Arial"/>
              </a:rPr>
              <a:t>+	</a:t>
            </a:r>
            <a:r>
              <a:rPr sz="2050" spc="25" dirty="0">
                <a:latin typeface="Arial"/>
                <a:cs typeface="Arial"/>
              </a:rPr>
              <a:t>D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6904" y="1987296"/>
            <a:ext cx="629920" cy="121920"/>
          </a:xfrm>
          <a:custGeom>
            <a:avLst/>
            <a:gdLst/>
            <a:ahLst/>
            <a:cxnLst/>
            <a:rect l="l" t="t" r="r" b="b"/>
            <a:pathLst>
              <a:path w="629920" h="121919">
                <a:moveTo>
                  <a:pt x="587787" y="60960"/>
                </a:moveTo>
                <a:lnTo>
                  <a:pt x="571758" y="51633"/>
                </a:lnTo>
                <a:lnTo>
                  <a:pt x="0" y="48768"/>
                </a:lnTo>
                <a:lnTo>
                  <a:pt x="0" y="70104"/>
                </a:lnTo>
                <a:lnTo>
                  <a:pt x="569617" y="71531"/>
                </a:lnTo>
                <a:lnTo>
                  <a:pt x="587787" y="60960"/>
                </a:lnTo>
                <a:close/>
              </a:path>
              <a:path w="629920" h="121919">
                <a:moveTo>
                  <a:pt x="629412" y="60960"/>
                </a:moveTo>
                <a:lnTo>
                  <a:pt x="530352" y="3048"/>
                </a:lnTo>
                <a:lnTo>
                  <a:pt x="525780" y="0"/>
                </a:lnTo>
                <a:lnTo>
                  <a:pt x="518160" y="1524"/>
                </a:lnTo>
                <a:lnTo>
                  <a:pt x="515112" y="7620"/>
                </a:lnTo>
                <a:lnTo>
                  <a:pt x="512064" y="12192"/>
                </a:lnTo>
                <a:lnTo>
                  <a:pt x="515112" y="18288"/>
                </a:lnTo>
                <a:lnTo>
                  <a:pt x="519684" y="21336"/>
                </a:lnTo>
                <a:lnTo>
                  <a:pt x="571758" y="51633"/>
                </a:lnTo>
                <a:lnTo>
                  <a:pt x="608076" y="51816"/>
                </a:lnTo>
                <a:lnTo>
                  <a:pt x="608076" y="73433"/>
                </a:lnTo>
                <a:lnTo>
                  <a:pt x="629412" y="60960"/>
                </a:lnTo>
                <a:close/>
              </a:path>
              <a:path w="629920" h="121919">
                <a:moveTo>
                  <a:pt x="608076" y="73433"/>
                </a:moveTo>
                <a:lnTo>
                  <a:pt x="608076" y="71628"/>
                </a:lnTo>
                <a:lnTo>
                  <a:pt x="569617" y="71531"/>
                </a:lnTo>
                <a:lnTo>
                  <a:pt x="519684" y="100584"/>
                </a:lnTo>
                <a:lnTo>
                  <a:pt x="513588" y="103632"/>
                </a:lnTo>
                <a:lnTo>
                  <a:pt x="512064" y="111252"/>
                </a:lnTo>
                <a:lnTo>
                  <a:pt x="518160" y="120396"/>
                </a:lnTo>
                <a:lnTo>
                  <a:pt x="524256" y="121920"/>
                </a:lnTo>
                <a:lnTo>
                  <a:pt x="530352" y="118872"/>
                </a:lnTo>
                <a:lnTo>
                  <a:pt x="608076" y="73433"/>
                </a:lnTo>
                <a:close/>
              </a:path>
              <a:path w="629920" h="121919">
                <a:moveTo>
                  <a:pt x="603504" y="71616"/>
                </a:moveTo>
                <a:lnTo>
                  <a:pt x="603504" y="70104"/>
                </a:lnTo>
                <a:lnTo>
                  <a:pt x="587787" y="60960"/>
                </a:lnTo>
                <a:lnTo>
                  <a:pt x="569617" y="71531"/>
                </a:lnTo>
                <a:lnTo>
                  <a:pt x="603504" y="71616"/>
                </a:lnTo>
                <a:close/>
              </a:path>
              <a:path w="629920" h="121919">
                <a:moveTo>
                  <a:pt x="608076" y="71628"/>
                </a:moveTo>
                <a:lnTo>
                  <a:pt x="608076" y="51816"/>
                </a:lnTo>
                <a:lnTo>
                  <a:pt x="571758" y="51633"/>
                </a:lnTo>
                <a:lnTo>
                  <a:pt x="587787" y="60960"/>
                </a:lnTo>
                <a:lnTo>
                  <a:pt x="603504" y="51816"/>
                </a:lnTo>
                <a:lnTo>
                  <a:pt x="603504" y="71616"/>
                </a:lnTo>
                <a:lnTo>
                  <a:pt x="608076" y="71628"/>
                </a:lnTo>
                <a:close/>
              </a:path>
              <a:path w="629920" h="121919">
                <a:moveTo>
                  <a:pt x="603504" y="70104"/>
                </a:moveTo>
                <a:lnTo>
                  <a:pt x="603504" y="51816"/>
                </a:lnTo>
                <a:lnTo>
                  <a:pt x="587787" y="60960"/>
                </a:lnTo>
                <a:lnTo>
                  <a:pt x="603504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33119" y="2497326"/>
            <a:ext cx="38709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Podemos </a:t>
            </a:r>
            <a:r>
              <a:rPr sz="2050" spc="10" dirty="0">
                <a:latin typeface="Arial"/>
                <a:cs typeface="Arial"/>
              </a:rPr>
              <a:t>ter três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possibilidades: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191" y="3179064"/>
            <a:ext cx="2673095" cy="159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68096" y="3171444"/>
            <a:ext cx="2687320" cy="1609725"/>
          </a:xfrm>
          <a:custGeom>
            <a:avLst/>
            <a:gdLst/>
            <a:ahLst/>
            <a:cxnLst/>
            <a:rect l="l" t="t" r="r" b="b"/>
            <a:pathLst>
              <a:path w="2687320" h="1609725">
                <a:moveTo>
                  <a:pt x="2686812" y="1609344"/>
                </a:moveTo>
                <a:lnTo>
                  <a:pt x="2686812" y="0"/>
                </a:lnTo>
                <a:lnTo>
                  <a:pt x="0" y="0"/>
                </a:lnTo>
                <a:lnTo>
                  <a:pt x="0" y="1609344"/>
                </a:lnTo>
                <a:lnTo>
                  <a:pt x="6096" y="1609344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673096" y="13716"/>
                </a:lnTo>
                <a:lnTo>
                  <a:pt x="2673096" y="7620"/>
                </a:lnTo>
                <a:lnTo>
                  <a:pt x="2679192" y="13716"/>
                </a:lnTo>
                <a:lnTo>
                  <a:pt x="2679192" y="1609344"/>
                </a:lnTo>
                <a:lnTo>
                  <a:pt x="2686812" y="1609344"/>
                </a:lnTo>
                <a:close/>
              </a:path>
              <a:path w="2687320" h="160972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687320" h="1609725">
                <a:moveTo>
                  <a:pt x="13716" y="159562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595628"/>
                </a:lnTo>
                <a:lnTo>
                  <a:pt x="13716" y="1595628"/>
                </a:lnTo>
                <a:close/>
              </a:path>
              <a:path w="2687320" h="1609725">
                <a:moveTo>
                  <a:pt x="2679192" y="1595628"/>
                </a:moveTo>
                <a:lnTo>
                  <a:pt x="6096" y="1595628"/>
                </a:lnTo>
                <a:lnTo>
                  <a:pt x="13716" y="1601724"/>
                </a:lnTo>
                <a:lnTo>
                  <a:pt x="13716" y="1609344"/>
                </a:lnTo>
                <a:lnTo>
                  <a:pt x="2673096" y="1609344"/>
                </a:lnTo>
                <a:lnTo>
                  <a:pt x="2673096" y="1601724"/>
                </a:lnTo>
                <a:lnTo>
                  <a:pt x="2679192" y="1595628"/>
                </a:lnTo>
                <a:close/>
              </a:path>
              <a:path w="2687320" h="1609725">
                <a:moveTo>
                  <a:pt x="13716" y="1609344"/>
                </a:moveTo>
                <a:lnTo>
                  <a:pt x="13716" y="1601724"/>
                </a:lnTo>
                <a:lnTo>
                  <a:pt x="6096" y="1595628"/>
                </a:lnTo>
                <a:lnTo>
                  <a:pt x="6096" y="1609344"/>
                </a:lnTo>
                <a:lnTo>
                  <a:pt x="13716" y="1609344"/>
                </a:lnTo>
                <a:close/>
              </a:path>
              <a:path w="2687320" h="1609725">
                <a:moveTo>
                  <a:pt x="2679192" y="13716"/>
                </a:moveTo>
                <a:lnTo>
                  <a:pt x="2673096" y="7620"/>
                </a:lnTo>
                <a:lnTo>
                  <a:pt x="2673096" y="13716"/>
                </a:lnTo>
                <a:lnTo>
                  <a:pt x="2679192" y="13716"/>
                </a:lnTo>
                <a:close/>
              </a:path>
              <a:path w="2687320" h="1609725">
                <a:moveTo>
                  <a:pt x="2679192" y="1595628"/>
                </a:moveTo>
                <a:lnTo>
                  <a:pt x="2679192" y="13716"/>
                </a:lnTo>
                <a:lnTo>
                  <a:pt x="2673096" y="13716"/>
                </a:lnTo>
                <a:lnTo>
                  <a:pt x="2673096" y="1595628"/>
                </a:lnTo>
                <a:lnTo>
                  <a:pt x="2679192" y="1595628"/>
                </a:lnTo>
                <a:close/>
              </a:path>
              <a:path w="2687320" h="1609725">
                <a:moveTo>
                  <a:pt x="2679192" y="1609344"/>
                </a:moveTo>
                <a:lnTo>
                  <a:pt x="2679192" y="1595628"/>
                </a:lnTo>
                <a:lnTo>
                  <a:pt x="2673096" y="1601724"/>
                </a:lnTo>
                <a:lnTo>
                  <a:pt x="2673096" y="1609344"/>
                </a:lnTo>
                <a:lnTo>
                  <a:pt x="2679192" y="1609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024522" y="3201174"/>
            <a:ext cx="2617431" cy="1555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003548" y="3182112"/>
            <a:ext cx="2659380" cy="1594485"/>
          </a:xfrm>
          <a:custGeom>
            <a:avLst/>
            <a:gdLst/>
            <a:ahLst/>
            <a:cxnLst/>
            <a:rect l="l" t="t" r="r" b="b"/>
            <a:pathLst>
              <a:path w="2659379" h="1594485">
                <a:moveTo>
                  <a:pt x="2659380" y="1594104"/>
                </a:moveTo>
                <a:lnTo>
                  <a:pt x="2659380" y="0"/>
                </a:lnTo>
                <a:lnTo>
                  <a:pt x="0" y="0"/>
                </a:lnTo>
                <a:lnTo>
                  <a:pt x="0" y="1594104"/>
                </a:lnTo>
                <a:lnTo>
                  <a:pt x="7620" y="1594104"/>
                </a:lnTo>
                <a:lnTo>
                  <a:pt x="7620" y="13716"/>
                </a:lnTo>
                <a:lnTo>
                  <a:pt x="15240" y="6096"/>
                </a:lnTo>
                <a:lnTo>
                  <a:pt x="15240" y="13716"/>
                </a:lnTo>
                <a:lnTo>
                  <a:pt x="2645664" y="13716"/>
                </a:lnTo>
                <a:lnTo>
                  <a:pt x="2645664" y="6096"/>
                </a:lnTo>
                <a:lnTo>
                  <a:pt x="2651760" y="13716"/>
                </a:lnTo>
                <a:lnTo>
                  <a:pt x="2651760" y="1594104"/>
                </a:lnTo>
                <a:lnTo>
                  <a:pt x="2659380" y="1594104"/>
                </a:lnTo>
                <a:close/>
              </a:path>
              <a:path w="2659379" h="1594485">
                <a:moveTo>
                  <a:pt x="15240" y="13716"/>
                </a:moveTo>
                <a:lnTo>
                  <a:pt x="15240" y="6096"/>
                </a:lnTo>
                <a:lnTo>
                  <a:pt x="7620" y="13716"/>
                </a:lnTo>
                <a:lnTo>
                  <a:pt x="15240" y="13716"/>
                </a:lnTo>
                <a:close/>
              </a:path>
              <a:path w="2659379" h="1594485">
                <a:moveTo>
                  <a:pt x="15240" y="1580388"/>
                </a:moveTo>
                <a:lnTo>
                  <a:pt x="15240" y="13716"/>
                </a:lnTo>
                <a:lnTo>
                  <a:pt x="7620" y="13716"/>
                </a:lnTo>
                <a:lnTo>
                  <a:pt x="7620" y="1580388"/>
                </a:lnTo>
                <a:lnTo>
                  <a:pt x="15240" y="1580388"/>
                </a:lnTo>
                <a:close/>
              </a:path>
              <a:path w="2659379" h="1594485">
                <a:moveTo>
                  <a:pt x="2651760" y="1580388"/>
                </a:moveTo>
                <a:lnTo>
                  <a:pt x="7620" y="1580388"/>
                </a:lnTo>
                <a:lnTo>
                  <a:pt x="15240" y="1588008"/>
                </a:lnTo>
                <a:lnTo>
                  <a:pt x="15240" y="1594104"/>
                </a:lnTo>
                <a:lnTo>
                  <a:pt x="2645664" y="1594104"/>
                </a:lnTo>
                <a:lnTo>
                  <a:pt x="2645664" y="1588008"/>
                </a:lnTo>
                <a:lnTo>
                  <a:pt x="2651760" y="1580388"/>
                </a:lnTo>
                <a:close/>
              </a:path>
              <a:path w="2659379" h="1594485">
                <a:moveTo>
                  <a:pt x="15240" y="1594104"/>
                </a:moveTo>
                <a:lnTo>
                  <a:pt x="15240" y="1588008"/>
                </a:lnTo>
                <a:lnTo>
                  <a:pt x="7620" y="1580388"/>
                </a:lnTo>
                <a:lnTo>
                  <a:pt x="7620" y="1594104"/>
                </a:lnTo>
                <a:lnTo>
                  <a:pt x="15240" y="1594104"/>
                </a:lnTo>
                <a:close/>
              </a:path>
              <a:path w="2659379" h="1594485">
                <a:moveTo>
                  <a:pt x="2651760" y="13716"/>
                </a:moveTo>
                <a:lnTo>
                  <a:pt x="2645664" y="6096"/>
                </a:lnTo>
                <a:lnTo>
                  <a:pt x="2645664" y="13716"/>
                </a:lnTo>
                <a:lnTo>
                  <a:pt x="2651760" y="13716"/>
                </a:lnTo>
                <a:close/>
              </a:path>
              <a:path w="2659379" h="1594485">
                <a:moveTo>
                  <a:pt x="2651760" y="1580388"/>
                </a:moveTo>
                <a:lnTo>
                  <a:pt x="2651760" y="13716"/>
                </a:lnTo>
                <a:lnTo>
                  <a:pt x="2645664" y="13716"/>
                </a:lnTo>
                <a:lnTo>
                  <a:pt x="2645664" y="1580388"/>
                </a:lnTo>
                <a:lnTo>
                  <a:pt x="2651760" y="1580388"/>
                </a:lnTo>
                <a:close/>
              </a:path>
              <a:path w="2659379" h="1594485">
                <a:moveTo>
                  <a:pt x="2651760" y="1594104"/>
                </a:moveTo>
                <a:lnTo>
                  <a:pt x="2651760" y="1580388"/>
                </a:lnTo>
                <a:lnTo>
                  <a:pt x="2645664" y="1588008"/>
                </a:lnTo>
                <a:lnTo>
                  <a:pt x="2645664" y="1594104"/>
                </a:lnTo>
                <a:lnTo>
                  <a:pt x="2651760" y="1594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229856" y="3176016"/>
            <a:ext cx="2644139" cy="160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222235" y="3169920"/>
            <a:ext cx="2659380" cy="1623060"/>
          </a:xfrm>
          <a:custGeom>
            <a:avLst/>
            <a:gdLst/>
            <a:ahLst/>
            <a:cxnLst/>
            <a:rect l="l" t="t" r="r" b="b"/>
            <a:pathLst>
              <a:path w="2659379" h="1623060">
                <a:moveTo>
                  <a:pt x="2659380" y="1623060"/>
                </a:moveTo>
                <a:lnTo>
                  <a:pt x="2659380" y="0"/>
                </a:lnTo>
                <a:lnTo>
                  <a:pt x="0" y="0"/>
                </a:lnTo>
                <a:lnTo>
                  <a:pt x="0" y="1623060"/>
                </a:lnTo>
                <a:lnTo>
                  <a:pt x="7620" y="1623060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644140" y="13716"/>
                </a:lnTo>
                <a:lnTo>
                  <a:pt x="2644140" y="6096"/>
                </a:lnTo>
                <a:lnTo>
                  <a:pt x="2651760" y="13716"/>
                </a:lnTo>
                <a:lnTo>
                  <a:pt x="2651760" y="1623060"/>
                </a:lnTo>
                <a:lnTo>
                  <a:pt x="2659380" y="1623060"/>
                </a:lnTo>
                <a:close/>
              </a:path>
              <a:path w="2659379" h="162306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2659379" h="1623060">
                <a:moveTo>
                  <a:pt x="13716" y="1609344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1609344"/>
                </a:lnTo>
                <a:lnTo>
                  <a:pt x="13716" y="1609344"/>
                </a:lnTo>
                <a:close/>
              </a:path>
              <a:path w="2659379" h="1623060">
                <a:moveTo>
                  <a:pt x="2651760" y="1609344"/>
                </a:moveTo>
                <a:lnTo>
                  <a:pt x="7620" y="1609344"/>
                </a:lnTo>
                <a:lnTo>
                  <a:pt x="13716" y="1615440"/>
                </a:lnTo>
                <a:lnTo>
                  <a:pt x="13716" y="1623060"/>
                </a:lnTo>
                <a:lnTo>
                  <a:pt x="2644140" y="1623060"/>
                </a:lnTo>
                <a:lnTo>
                  <a:pt x="2644140" y="1615440"/>
                </a:lnTo>
                <a:lnTo>
                  <a:pt x="2651760" y="1609344"/>
                </a:lnTo>
                <a:close/>
              </a:path>
              <a:path w="2659379" h="1623060">
                <a:moveTo>
                  <a:pt x="13716" y="1623060"/>
                </a:moveTo>
                <a:lnTo>
                  <a:pt x="13716" y="1615440"/>
                </a:lnTo>
                <a:lnTo>
                  <a:pt x="7620" y="1609344"/>
                </a:lnTo>
                <a:lnTo>
                  <a:pt x="7620" y="1623060"/>
                </a:lnTo>
                <a:lnTo>
                  <a:pt x="13716" y="1623060"/>
                </a:lnTo>
                <a:close/>
              </a:path>
              <a:path w="2659379" h="1623060">
                <a:moveTo>
                  <a:pt x="2651760" y="13716"/>
                </a:moveTo>
                <a:lnTo>
                  <a:pt x="2644140" y="6096"/>
                </a:lnTo>
                <a:lnTo>
                  <a:pt x="2644140" y="13716"/>
                </a:lnTo>
                <a:lnTo>
                  <a:pt x="2651760" y="13716"/>
                </a:lnTo>
                <a:close/>
              </a:path>
              <a:path w="2659379" h="1623060">
                <a:moveTo>
                  <a:pt x="2651760" y="1609344"/>
                </a:moveTo>
                <a:lnTo>
                  <a:pt x="2651760" y="13716"/>
                </a:lnTo>
                <a:lnTo>
                  <a:pt x="2644140" y="13716"/>
                </a:lnTo>
                <a:lnTo>
                  <a:pt x="2644140" y="1609344"/>
                </a:lnTo>
                <a:lnTo>
                  <a:pt x="2651760" y="1609344"/>
                </a:lnTo>
                <a:close/>
              </a:path>
              <a:path w="2659379" h="1623060">
                <a:moveTo>
                  <a:pt x="2651760" y="1623060"/>
                </a:moveTo>
                <a:lnTo>
                  <a:pt x="2651760" y="1609344"/>
                </a:lnTo>
                <a:lnTo>
                  <a:pt x="2644140" y="1615440"/>
                </a:lnTo>
                <a:lnTo>
                  <a:pt x="2644140" y="1623060"/>
                </a:lnTo>
                <a:lnTo>
                  <a:pt x="2651760" y="162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74192" y="5134355"/>
            <a:ext cx="2494915" cy="600710"/>
          </a:xfrm>
          <a:custGeom>
            <a:avLst/>
            <a:gdLst/>
            <a:ahLst/>
            <a:cxnLst/>
            <a:rect l="l" t="t" r="r" b="b"/>
            <a:pathLst>
              <a:path w="2494915" h="600710">
                <a:moveTo>
                  <a:pt x="2494788" y="499872"/>
                </a:moveTo>
                <a:lnTo>
                  <a:pt x="2494788" y="100584"/>
                </a:lnTo>
                <a:lnTo>
                  <a:pt x="2487001" y="61079"/>
                </a:lnTo>
                <a:lnTo>
                  <a:pt x="2465641" y="29146"/>
                </a:lnTo>
                <a:lnTo>
                  <a:pt x="2433709" y="7786"/>
                </a:lnTo>
                <a:lnTo>
                  <a:pt x="2394204" y="0"/>
                </a:lnTo>
                <a:lnTo>
                  <a:pt x="100584" y="0"/>
                </a:lnTo>
                <a:lnTo>
                  <a:pt x="61722" y="7786"/>
                </a:lnTo>
                <a:lnTo>
                  <a:pt x="29718" y="29146"/>
                </a:lnTo>
                <a:lnTo>
                  <a:pt x="8001" y="61079"/>
                </a:lnTo>
                <a:lnTo>
                  <a:pt x="0" y="100584"/>
                </a:lnTo>
                <a:lnTo>
                  <a:pt x="0" y="499872"/>
                </a:lnTo>
                <a:lnTo>
                  <a:pt x="8001" y="538734"/>
                </a:lnTo>
                <a:lnTo>
                  <a:pt x="29718" y="570738"/>
                </a:lnTo>
                <a:lnTo>
                  <a:pt x="61722" y="592455"/>
                </a:lnTo>
                <a:lnTo>
                  <a:pt x="100584" y="600456"/>
                </a:lnTo>
                <a:lnTo>
                  <a:pt x="2394204" y="600456"/>
                </a:lnTo>
                <a:lnTo>
                  <a:pt x="2433709" y="592455"/>
                </a:lnTo>
                <a:lnTo>
                  <a:pt x="2465641" y="570738"/>
                </a:lnTo>
                <a:lnTo>
                  <a:pt x="2487001" y="538734"/>
                </a:lnTo>
                <a:lnTo>
                  <a:pt x="2494788" y="49987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68096" y="5126736"/>
            <a:ext cx="2508885" cy="614680"/>
          </a:xfrm>
          <a:custGeom>
            <a:avLst/>
            <a:gdLst/>
            <a:ahLst/>
            <a:cxnLst/>
            <a:rect l="l" t="t" r="r" b="b"/>
            <a:pathLst>
              <a:path w="2508885" h="614679">
                <a:moveTo>
                  <a:pt x="2508504" y="507492"/>
                </a:moveTo>
                <a:lnTo>
                  <a:pt x="2508504" y="106680"/>
                </a:lnTo>
                <a:lnTo>
                  <a:pt x="2505456" y="85344"/>
                </a:lnTo>
                <a:lnTo>
                  <a:pt x="2502408" y="74676"/>
                </a:lnTo>
                <a:lnTo>
                  <a:pt x="2499360" y="65532"/>
                </a:lnTo>
                <a:lnTo>
                  <a:pt x="2490216" y="47244"/>
                </a:lnTo>
                <a:lnTo>
                  <a:pt x="2482596" y="39624"/>
                </a:lnTo>
                <a:lnTo>
                  <a:pt x="2476500" y="32004"/>
                </a:lnTo>
                <a:lnTo>
                  <a:pt x="2442972" y="9144"/>
                </a:lnTo>
                <a:lnTo>
                  <a:pt x="2400300" y="0"/>
                </a:lnTo>
                <a:lnTo>
                  <a:pt x="106680" y="0"/>
                </a:lnTo>
                <a:lnTo>
                  <a:pt x="64008" y="9144"/>
                </a:lnTo>
                <a:lnTo>
                  <a:pt x="38100" y="25908"/>
                </a:lnTo>
                <a:lnTo>
                  <a:pt x="30480" y="32004"/>
                </a:lnTo>
                <a:lnTo>
                  <a:pt x="7620" y="65532"/>
                </a:lnTo>
                <a:lnTo>
                  <a:pt x="0" y="97536"/>
                </a:lnTo>
                <a:lnTo>
                  <a:pt x="0" y="518160"/>
                </a:lnTo>
                <a:lnTo>
                  <a:pt x="1524" y="528828"/>
                </a:lnTo>
                <a:lnTo>
                  <a:pt x="7620" y="550164"/>
                </a:lnTo>
                <a:lnTo>
                  <a:pt x="12192" y="559308"/>
                </a:lnTo>
                <a:lnTo>
                  <a:pt x="13716" y="561213"/>
                </a:lnTo>
                <a:lnTo>
                  <a:pt x="13716" y="97536"/>
                </a:lnTo>
                <a:lnTo>
                  <a:pt x="15240" y="88392"/>
                </a:lnTo>
                <a:lnTo>
                  <a:pt x="18288" y="79248"/>
                </a:lnTo>
                <a:lnTo>
                  <a:pt x="21336" y="71628"/>
                </a:lnTo>
                <a:lnTo>
                  <a:pt x="24384" y="62484"/>
                </a:lnTo>
                <a:lnTo>
                  <a:pt x="28956" y="54864"/>
                </a:lnTo>
                <a:lnTo>
                  <a:pt x="35052" y="48768"/>
                </a:lnTo>
                <a:lnTo>
                  <a:pt x="41148" y="41148"/>
                </a:lnTo>
                <a:lnTo>
                  <a:pt x="47244" y="35052"/>
                </a:lnTo>
                <a:lnTo>
                  <a:pt x="70104" y="21336"/>
                </a:lnTo>
                <a:lnTo>
                  <a:pt x="79248" y="18288"/>
                </a:lnTo>
                <a:lnTo>
                  <a:pt x="106680" y="13716"/>
                </a:lnTo>
                <a:lnTo>
                  <a:pt x="2400300" y="13716"/>
                </a:lnTo>
                <a:lnTo>
                  <a:pt x="2446020" y="25908"/>
                </a:lnTo>
                <a:lnTo>
                  <a:pt x="2459736" y="36576"/>
                </a:lnTo>
                <a:lnTo>
                  <a:pt x="2467356" y="42672"/>
                </a:lnTo>
                <a:lnTo>
                  <a:pt x="2490216" y="80772"/>
                </a:lnTo>
                <a:lnTo>
                  <a:pt x="2493264" y="99060"/>
                </a:lnTo>
                <a:lnTo>
                  <a:pt x="2494788" y="108204"/>
                </a:lnTo>
                <a:lnTo>
                  <a:pt x="2494788" y="557784"/>
                </a:lnTo>
                <a:lnTo>
                  <a:pt x="2503932" y="539496"/>
                </a:lnTo>
                <a:lnTo>
                  <a:pt x="2508504" y="507492"/>
                </a:lnTo>
                <a:close/>
              </a:path>
              <a:path w="2508885" h="614679">
                <a:moveTo>
                  <a:pt x="2494788" y="557784"/>
                </a:moveTo>
                <a:lnTo>
                  <a:pt x="2494788" y="507492"/>
                </a:lnTo>
                <a:lnTo>
                  <a:pt x="2493264" y="516636"/>
                </a:lnTo>
                <a:lnTo>
                  <a:pt x="2491740" y="527304"/>
                </a:lnTo>
                <a:lnTo>
                  <a:pt x="2490216" y="534924"/>
                </a:lnTo>
                <a:lnTo>
                  <a:pt x="2459736" y="579120"/>
                </a:lnTo>
                <a:lnTo>
                  <a:pt x="2427732" y="595884"/>
                </a:lnTo>
                <a:lnTo>
                  <a:pt x="2420112" y="598932"/>
                </a:lnTo>
                <a:lnTo>
                  <a:pt x="2409444" y="600456"/>
                </a:lnTo>
                <a:lnTo>
                  <a:pt x="96012" y="600456"/>
                </a:lnTo>
                <a:lnTo>
                  <a:pt x="86868" y="598932"/>
                </a:lnTo>
                <a:lnTo>
                  <a:pt x="79248" y="595884"/>
                </a:lnTo>
                <a:lnTo>
                  <a:pt x="70104" y="592836"/>
                </a:lnTo>
                <a:lnTo>
                  <a:pt x="62484" y="589788"/>
                </a:lnTo>
                <a:lnTo>
                  <a:pt x="54864" y="583692"/>
                </a:lnTo>
                <a:lnTo>
                  <a:pt x="47244" y="579120"/>
                </a:lnTo>
                <a:lnTo>
                  <a:pt x="21336" y="544068"/>
                </a:lnTo>
                <a:lnTo>
                  <a:pt x="13716" y="516636"/>
                </a:lnTo>
                <a:lnTo>
                  <a:pt x="13716" y="561213"/>
                </a:lnTo>
                <a:lnTo>
                  <a:pt x="18288" y="566928"/>
                </a:lnTo>
                <a:lnTo>
                  <a:pt x="24384" y="576072"/>
                </a:lnTo>
                <a:lnTo>
                  <a:pt x="38100" y="589788"/>
                </a:lnTo>
                <a:lnTo>
                  <a:pt x="74676" y="609600"/>
                </a:lnTo>
                <a:lnTo>
                  <a:pt x="96012" y="614172"/>
                </a:lnTo>
                <a:lnTo>
                  <a:pt x="2412492" y="614172"/>
                </a:lnTo>
                <a:lnTo>
                  <a:pt x="2452116" y="601980"/>
                </a:lnTo>
                <a:lnTo>
                  <a:pt x="2484120" y="574548"/>
                </a:lnTo>
                <a:lnTo>
                  <a:pt x="2490216" y="566928"/>
                </a:lnTo>
                <a:lnTo>
                  <a:pt x="2494788" y="557784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4192" y="5134355"/>
            <a:ext cx="2494915" cy="600710"/>
          </a:xfrm>
          <a:custGeom>
            <a:avLst/>
            <a:gdLst/>
            <a:ahLst/>
            <a:cxnLst/>
            <a:rect l="l" t="t" r="r" b="b"/>
            <a:pathLst>
              <a:path w="2494915" h="600710">
                <a:moveTo>
                  <a:pt x="2494788" y="499872"/>
                </a:moveTo>
                <a:lnTo>
                  <a:pt x="2494788" y="100584"/>
                </a:lnTo>
                <a:lnTo>
                  <a:pt x="2487001" y="61079"/>
                </a:lnTo>
                <a:lnTo>
                  <a:pt x="2465641" y="29146"/>
                </a:lnTo>
                <a:lnTo>
                  <a:pt x="2433709" y="7786"/>
                </a:lnTo>
                <a:lnTo>
                  <a:pt x="2394204" y="0"/>
                </a:lnTo>
                <a:lnTo>
                  <a:pt x="100584" y="0"/>
                </a:lnTo>
                <a:lnTo>
                  <a:pt x="61722" y="7786"/>
                </a:lnTo>
                <a:lnTo>
                  <a:pt x="29718" y="29146"/>
                </a:lnTo>
                <a:lnTo>
                  <a:pt x="8001" y="61079"/>
                </a:lnTo>
                <a:lnTo>
                  <a:pt x="0" y="100584"/>
                </a:lnTo>
                <a:lnTo>
                  <a:pt x="0" y="499872"/>
                </a:lnTo>
                <a:lnTo>
                  <a:pt x="8001" y="538734"/>
                </a:lnTo>
                <a:lnTo>
                  <a:pt x="29718" y="570738"/>
                </a:lnTo>
                <a:lnTo>
                  <a:pt x="61722" y="592455"/>
                </a:lnTo>
                <a:lnTo>
                  <a:pt x="100584" y="600456"/>
                </a:lnTo>
                <a:lnTo>
                  <a:pt x="2394204" y="600456"/>
                </a:lnTo>
                <a:lnTo>
                  <a:pt x="2433709" y="592455"/>
                </a:lnTo>
                <a:lnTo>
                  <a:pt x="2465641" y="570738"/>
                </a:lnTo>
                <a:lnTo>
                  <a:pt x="2487001" y="538734"/>
                </a:lnTo>
                <a:lnTo>
                  <a:pt x="2494788" y="49987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8096" y="5126736"/>
            <a:ext cx="2508885" cy="614680"/>
          </a:xfrm>
          <a:custGeom>
            <a:avLst/>
            <a:gdLst/>
            <a:ahLst/>
            <a:cxnLst/>
            <a:rect l="l" t="t" r="r" b="b"/>
            <a:pathLst>
              <a:path w="2508885" h="614679">
                <a:moveTo>
                  <a:pt x="2508504" y="507492"/>
                </a:moveTo>
                <a:lnTo>
                  <a:pt x="2508504" y="106680"/>
                </a:lnTo>
                <a:lnTo>
                  <a:pt x="2505456" y="85344"/>
                </a:lnTo>
                <a:lnTo>
                  <a:pt x="2502408" y="74676"/>
                </a:lnTo>
                <a:lnTo>
                  <a:pt x="2499360" y="65532"/>
                </a:lnTo>
                <a:lnTo>
                  <a:pt x="2490216" y="47244"/>
                </a:lnTo>
                <a:lnTo>
                  <a:pt x="2482596" y="39624"/>
                </a:lnTo>
                <a:lnTo>
                  <a:pt x="2476500" y="32004"/>
                </a:lnTo>
                <a:lnTo>
                  <a:pt x="2442972" y="9144"/>
                </a:lnTo>
                <a:lnTo>
                  <a:pt x="2400300" y="0"/>
                </a:lnTo>
                <a:lnTo>
                  <a:pt x="106680" y="0"/>
                </a:lnTo>
                <a:lnTo>
                  <a:pt x="64008" y="9144"/>
                </a:lnTo>
                <a:lnTo>
                  <a:pt x="38100" y="25908"/>
                </a:lnTo>
                <a:lnTo>
                  <a:pt x="30480" y="32004"/>
                </a:lnTo>
                <a:lnTo>
                  <a:pt x="7620" y="65532"/>
                </a:lnTo>
                <a:lnTo>
                  <a:pt x="0" y="97536"/>
                </a:lnTo>
                <a:lnTo>
                  <a:pt x="0" y="518160"/>
                </a:lnTo>
                <a:lnTo>
                  <a:pt x="1524" y="528828"/>
                </a:lnTo>
                <a:lnTo>
                  <a:pt x="7620" y="550164"/>
                </a:lnTo>
                <a:lnTo>
                  <a:pt x="12192" y="559308"/>
                </a:lnTo>
                <a:lnTo>
                  <a:pt x="13716" y="561213"/>
                </a:lnTo>
                <a:lnTo>
                  <a:pt x="13716" y="97536"/>
                </a:lnTo>
                <a:lnTo>
                  <a:pt x="15240" y="88392"/>
                </a:lnTo>
                <a:lnTo>
                  <a:pt x="18288" y="79248"/>
                </a:lnTo>
                <a:lnTo>
                  <a:pt x="21336" y="71628"/>
                </a:lnTo>
                <a:lnTo>
                  <a:pt x="24384" y="62484"/>
                </a:lnTo>
                <a:lnTo>
                  <a:pt x="28956" y="54864"/>
                </a:lnTo>
                <a:lnTo>
                  <a:pt x="35052" y="48768"/>
                </a:lnTo>
                <a:lnTo>
                  <a:pt x="41148" y="41148"/>
                </a:lnTo>
                <a:lnTo>
                  <a:pt x="47244" y="35052"/>
                </a:lnTo>
                <a:lnTo>
                  <a:pt x="70104" y="21336"/>
                </a:lnTo>
                <a:lnTo>
                  <a:pt x="79248" y="18288"/>
                </a:lnTo>
                <a:lnTo>
                  <a:pt x="106680" y="13716"/>
                </a:lnTo>
                <a:lnTo>
                  <a:pt x="2400300" y="13716"/>
                </a:lnTo>
                <a:lnTo>
                  <a:pt x="2446020" y="25908"/>
                </a:lnTo>
                <a:lnTo>
                  <a:pt x="2459736" y="36576"/>
                </a:lnTo>
                <a:lnTo>
                  <a:pt x="2467356" y="42672"/>
                </a:lnTo>
                <a:lnTo>
                  <a:pt x="2490216" y="80772"/>
                </a:lnTo>
                <a:lnTo>
                  <a:pt x="2493264" y="99060"/>
                </a:lnTo>
                <a:lnTo>
                  <a:pt x="2494788" y="108204"/>
                </a:lnTo>
                <a:lnTo>
                  <a:pt x="2494788" y="557784"/>
                </a:lnTo>
                <a:lnTo>
                  <a:pt x="2503932" y="539496"/>
                </a:lnTo>
                <a:lnTo>
                  <a:pt x="2508504" y="507492"/>
                </a:lnTo>
                <a:close/>
              </a:path>
              <a:path w="2508885" h="614679">
                <a:moveTo>
                  <a:pt x="2494788" y="557784"/>
                </a:moveTo>
                <a:lnTo>
                  <a:pt x="2494788" y="507492"/>
                </a:lnTo>
                <a:lnTo>
                  <a:pt x="2493264" y="516636"/>
                </a:lnTo>
                <a:lnTo>
                  <a:pt x="2491740" y="527304"/>
                </a:lnTo>
                <a:lnTo>
                  <a:pt x="2490216" y="534924"/>
                </a:lnTo>
                <a:lnTo>
                  <a:pt x="2459736" y="579120"/>
                </a:lnTo>
                <a:lnTo>
                  <a:pt x="2427732" y="595884"/>
                </a:lnTo>
                <a:lnTo>
                  <a:pt x="2420112" y="598932"/>
                </a:lnTo>
                <a:lnTo>
                  <a:pt x="2409444" y="600456"/>
                </a:lnTo>
                <a:lnTo>
                  <a:pt x="96012" y="600456"/>
                </a:lnTo>
                <a:lnTo>
                  <a:pt x="86868" y="598932"/>
                </a:lnTo>
                <a:lnTo>
                  <a:pt x="79248" y="595884"/>
                </a:lnTo>
                <a:lnTo>
                  <a:pt x="70104" y="592836"/>
                </a:lnTo>
                <a:lnTo>
                  <a:pt x="62484" y="589788"/>
                </a:lnTo>
                <a:lnTo>
                  <a:pt x="54864" y="583692"/>
                </a:lnTo>
                <a:lnTo>
                  <a:pt x="47244" y="579120"/>
                </a:lnTo>
                <a:lnTo>
                  <a:pt x="21336" y="544068"/>
                </a:lnTo>
                <a:lnTo>
                  <a:pt x="13716" y="516636"/>
                </a:lnTo>
                <a:lnTo>
                  <a:pt x="13716" y="561213"/>
                </a:lnTo>
                <a:lnTo>
                  <a:pt x="18288" y="566928"/>
                </a:lnTo>
                <a:lnTo>
                  <a:pt x="24384" y="576072"/>
                </a:lnTo>
                <a:lnTo>
                  <a:pt x="38100" y="589788"/>
                </a:lnTo>
                <a:lnTo>
                  <a:pt x="74676" y="609600"/>
                </a:lnTo>
                <a:lnTo>
                  <a:pt x="96012" y="614172"/>
                </a:lnTo>
                <a:lnTo>
                  <a:pt x="2412492" y="614172"/>
                </a:lnTo>
                <a:lnTo>
                  <a:pt x="2452116" y="601980"/>
                </a:lnTo>
                <a:lnTo>
                  <a:pt x="2484120" y="574548"/>
                </a:lnTo>
                <a:lnTo>
                  <a:pt x="2490216" y="566928"/>
                </a:lnTo>
                <a:lnTo>
                  <a:pt x="2494788" y="557784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74192" y="5230368"/>
            <a:ext cx="2478405" cy="437515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59"/>
              </a:spcBef>
            </a:pP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Reagente</a:t>
            </a:r>
            <a:r>
              <a:rPr sz="2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Trebuchet MS"/>
                <a:cs typeface="Trebuchet MS"/>
              </a:rPr>
              <a:t>Limitante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29584" y="5291328"/>
            <a:ext cx="582295" cy="215265"/>
          </a:xfrm>
          <a:custGeom>
            <a:avLst/>
            <a:gdLst/>
            <a:ahLst/>
            <a:cxnLst/>
            <a:rect l="l" t="t" r="r" b="b"/>
            <a:pathLst>
              <a:path w="582295" h="215264">
                <a:moveTo>
                  <a:pt x="448056" y="161544"/>
                </a:moveTo>
                <a:lnTo>
                  <a:pt x="448056" y="53340"/>
                </a:lnTo>
                <a:lnTo>
                  <a:pt x="0" y="53340"/>
                </a:lnTo>
                <a:lnTo>
                  <a:pt x="0" y="161544"/>
                </a:lnTo>
                <a:lnTo>
                  <a:pt x="448056" y="161544"/>
                </a:lnTo>
                <a:close/>
              </a:path>
              <a:path w="582295" h="215264">
                <a:moveTo>
                  <a:pt x="582168" y="108204"/>
                </a:moveTo>
                <a:lnTo>
                  <a:pt x="448056" y="0"/>
                </a:lnTo>
                <a:lnTo>
                  <a:pt x="448056" y="214884"/>
                </a:lnTo>
                <a:lnTo>
                  <a:pt x="582168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518916" y="5269992"/>
            <a:ext cx="609600" cy="259079"/>
          </a:xfrm>
          <a:custGeom>
            <a:avLst/>
            <a:gdLst/>
            <a:ahLst/>
            <a:cxnLst/>
            <a:rect l="l" t="t" r="r" b="b"/>
            <a:pathLst>
              <a:path w="609600" h="259079">
                <a:moveTo>
                  <a:pt x="458724" y="65532"/>
                </a:moveTo>
                <a:lnTo>
                  <a:pt x="0" y="65532"/>
                </a:lnTo>
                <a:lnTo>
                  <a:pt x="0" y="193548"/>
                </a:lnTo>
                <a:lnTo>
                  <a:pt x="10668" y="193548"/>
                </a:lnTo>
                <a:lnTo>
                  <a:pt x="10668" y="85344"/>
                </a:lnTo>
                <a:lnTo>
                  <a:pt x="21336" y="74676"/>
                </a:lnTo>
                <a:lnTo>
                  <a:pt x="21336" y="85344"/>
                </a:lnTo>
                <a:lnTo>
                  <a:pt x="448056" y="85344"/>
                </a:lnTo>
                <a:lnTo>
                  <a:pt x="448056" y="74676"/>
                </a:lnTo>
                <a:lnTo>
                  <a:pt x="458724" y="65532"/>
                </a:lnTo>
                <a:close/>
              </a:path>
              <a:path w="609600" h="259079">
                <a:moveTo>
                  <a:pt x="21336" y="85344"/>
                </a:moveTo>
                <a:lnTo>
                  <a:pt x="21336" y="74676"/>
                </a:lnTo>
                <a:lnTo>
                  <a:pt x="10668" y="85344"/>
                </a:lnTo>
                <a:lnTo>
                  <a:pt x="21336" y="85344"/>
                </a:lnTo>
                <a:close/>
              </a:path>
              <a:path w="609600" h="259079">
                <a:moveTo>
                  <a:pt x="21336" y="172212"/>
                </a:moveTo>
                <a:lnTo>
                  <a:pt x="21336" y="85344"/>
                </a:lnTo>
                <a:lnTo>
                  <a:pt x="10668" y="85344"/>
                </a:lnTo>
                <a:lnTo>
                  <a:pt x="10668" y="172212"/>
                </a:lnTo>
                <a:lnTo>
                  <a:pt x="21336" y="172212"/>
                </a:lnTo>
                <a:close/>
              </a:path>
              <a:path w="609600" h="259079">
                <a:moveTo>
                  <a:pt x="469392" y="215074"/>
                </a:moveTo>
                <a:lnTo>
                  <a:pt x="469392" y="172212"/>
                </a:lnTo>
                <a:lnTo>
                  <a:pt x="10668" y="172212"/>
                </a:lnTo>
                <a:lnTo>
                  <a:pt x="21336" y="182880"/>
                </a:lnTo>
                <a:lnTo>
                  <a:pt x="21336" y="193548"/>
                </a:lnTo>
                <a:lnTo>
                  <a:pt x="448056" y="193548"/>
                </a:lnTo>
                <a:lnTo>
                  <a:pt x="448056" y="182880"/>
                </a:lnTo>
                <a:lnTo>
                  <a:pt x="458724" y="193548"/>
                </a:lnTo>
                <a:lnTo>
                  <a:pt x="458724" y="223681"/>
                </a:lnTo>
                <a:lnTo>
                  <a:pt x="469392" y="215074"/>
                </a:lnTo>
                <a:close/>
              </a:path>
              <a:path w="609600" h="259079">
                <a:moveTo>
                  <a:pt x="21336" y="193548"/>
                </a:moveTo>
                <a:lnTo>
                  <a:pt x="21336" y="182880"/>
                </a:lnTo>
                <a:lnTo>
                  <a:pt x="10668" y="172212"/>
                </a:lnTo>
                <a:lnTo>
                  <a:pt x="10668" y="193548"/>
                </a:lnTo>
                <a:lnTo>
                  <a:pt x="21336" y="193548"/>
                </a:lnTo>
                <a:close/>
              </a:path>
              <a:path w="609600" h="259079">
                <a:moveTo>
                  <a:pt x="609600" y="129540"/>
                </a:moveTo>
                <a:lnTo>
                  <a:pt x="448056" y="0"/>
                </a:lnTo>
                <a:lnTo>
                  <a:pt x="448056" y="65532"/>
                </a:lnTo>
                <a:lnTo>
                  <a:pt x="452628" y="65532"/>
                </a:lnTo>
                <a:lnTo>
                  <a:pt x="452628" y="30480"/>
                </a:lnTo>
                <a:lnTo>
                  <a:pt x="469392" y="21336"/>
                </a:lnTo>
                <a:lnTo>
                  <a:pt x="469392" y="43815"/>
                </a:lnTo>
                <a:lnTo>
                  <a:pt x="576277" y="128837"/>
                </a:lnTo>
                <a:lnTo>
                  <a:pt x="586740" y="120396"/>
                </a:lnTo>
                <a:lnTo>
                  <a:pt x="586740" y="147871"/>
                </a:lnTo>
                <a:lnTo>
                  <a:pt x="609600" y="129540"/>
                </a:lnTo>
                <a:close/>
              </a:path>
              <a:path w="609600" h="259079">
                <a:moveTo>
                  <a:pt x="458724" y="85344"/>
                </a:moveTo>
                <a:lnTo>
                  <a:pt x="458724" y="65532"/>
                </a:lnTo>
                <a:lnTo>
                  <a:pt x="448056" y="74676"/>
                </a:lnTo>
                <a:lnTo>
                  <a:pt x="448056" y="85344"/>
                </a:lnTo>
                <a:lnTo>
                  <a:pt x="458724" y="85344"/>
                </a:lnTo>
                <a:close/>
              </a:path>
              <a:path w="609600" h="259079">
                <a:moveTo>
                  <a:pt x="458724" y="193548"/>
                </a:moveTo>
                <a:lnTo>
                  <a:pt x="448056" y="182880"/>
                </a:lnTo>
                <a:lnTo>
                  <a:pt x="448056" y="193548"/>
                </a:lnTo>
                <a:lnTo>
                  <a:pt x="458724" y="193548"/>
                </a:lnTo>
                <a:close/>
              </a:path>
              <a:path w="609600" h="259079">
                <a:moveTo>
                  <a:pt x="458724" y="223681"/>
                </a:moveTo>
                <a:lnTo>
                  <a:pt x="458724" y="193548"/>
                </a:lnTo>
                <a:lnTo>
                  <a:pt x="448056" y="193548"/>
                </a:lnTo>
                <a:lnTo>
                  <a:pt x="448056" y="259080"/>
                </a:lnTo>
                <a:lnTo>
                  <a:pt x="452628" y="255413"/>
                </a:lnTo>
                <a:lnTo>
                  <a:pt x="452628" y="228600"/>
                </a:lnTo>
                <a:lnTo>
                  <a:pt x="458724" y="223681"/>
                </a:lnTo>
                <a:close/>
              </a:path>
              <a:path w="609600" h="259079">
                <a:moveTo>
                  <a:pt x="469392" y="43815"/>
                </a:moveTo>
                <a:lnTo>
                  <a:pt x="469392" y="21336"/>
                </a:lnTo>
                <a:lnTo>
                  <a:pt x="452628" y="30480"/>
                </a:lnTo>
                <a:lnTo>
                  <a:pt x="469392" y="43815"/>
                </a:lnTo>
                <a:close/>
              </a:path>
              <a:path w="609600" h="259079">
                <a:moveTo>
                  <a:pt x="469392" y="85344"/>
                </a:moveTo>
                <a:lnTo>
                  <a:pt x="469392" y="43815"/>
                </a:lnTo>
                <a:lnTo>
                  <a:pt x="452628" y="30480"/>
                </a:lnTo>
                <a:lnTo>
                  <a:pt x="452628" y="65532"/>
                </a:lnTo>
                <a:lnTo>
                  <a:pt x="458724" y="65532"/>
                </a:lnTo>
                <a:lnTo>
                  <a:pt x="458724" y="85344"/>
                </a:lnTo>
                <a:lnTo>
                  <a:pt x="469392" y="85344"/>
                </a:lnTo>
                <a:close/>
              </a:path>
              <a:path w="609600" h="259079">
                <a:moveTo>
                  <a:pt x="586740" y="147871"/>
                </a:moveTo>
                <a:lnTo>
                  <a:pt x="586740" y="137160"/>
                </a:lnTo>
                <a:lnTo>
                  <a:pt x="576277" y="128837"/>
                </a:lnTo>
                <a:lnTo>
                  <a:pt x="452628" y="228600"/>
                </a:lnTo>
                <a:lnTo>
                  <a:pt x="469392" y="236220"/>
                </a:lnTo>
                <a:lnTo>
                  <a:pt x="469392" y="241970"/>
                </a:lnTo>
                <a:lnTo>
                  <a:pt x="586740" y="147871"/>
                </a:lnTo>
                <a:close/>
              </a:path>
              <a:path w="609600" h="259079">
                <a:moveTo>
                  <a:pt x="469392" y="241970"/>
                </a:moveTo>
                <a:lnTo>
                  <a:pt x="469392" y="236220"/>
                </a:lnTo>
                <a:lnTo>
                  <a:pt x="452628" y="228600"/>
                </a:lnTo>
                <a:lnTo>
                  <a:pt x="452628" y="255413"/>
                </a:lnTo>
                <a:lnTo>
                  <a:pt x="469392" y="241970"/>
                </a:lnTo>
                <a:close/>
              </a:path>
              <a:path w="609600" h="259079">
                <a:moveTo>
                  <a:pt x="586740" y="137160"/>
                </a:moveTo>
                <a:lnTo>
                  <a:pt x="586740" y="120396"/>
                </a:lnTo>
                <a:lnTo>
                  <a:pt x="576277" y="128837"/>
                </a:lnTo>
                <a:lnTo>
                  <a:pt x="586740" y="13716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4403850" y="5069837"/>
            <a:ext cx="548640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  <a:tabLst>
                <a:tab pos="734695" algn="l"/>
                <a:tab pos="2363470" algn="l"/>
                <a:tab pos="3816985" algn="l"/>
                <a:tab pos="4349115" algn="l"/>
                <a:tab pos="4658360" algn="l"/>
              </a:tabLst>
            </a:pPr>
            <a:r>
              <a:rPr sz="2050" spc="20" dirty="0">
                <a:latin typeface="Arial"/>
                <a:cs typeface="Arial"/>
              </a:rPr>
              <a:t>Será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in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ei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30" dirty="0">
                <a:latin typeface="Arial"/>
                <a:cs typeface="Arial"/>
              </a:rPr>
              <a:t>ns</a:t>
            </a:r>
            <a:r>
              <a:rPr sz="2050" spc="25" dirty="0">
                <a:latin typeface="Arial"/>
                <a:cs typeface="Arial"/>
              </a:rPr>
              <a:t>um</a:t>
            </a:r>
            <a:r>
              <a:rPr sz="2050" spc="20" dirty="0">
                <a:latin typeface="Arial"/>
                <a:cs typeface="Arial"/>
              </a:rPr>
              <a:t>ido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aç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10" dirty="0">
                <a:latin typeface="Arial"/>
                <a:cs typeface="Arial"/>
              </a:rPr>
              <a:t>o  </a:t>
            </a:r>
            <a:r>
              <a:rPr sz="2050" dirty="0">
                <a:latin typeface="Arial"/>
                <a:cs typeface="Arial"/>
              </a:rPr>
              <a:t>terminar.</a:t>
            </a:r>
          </a:p>
        </p:txBody>
      </p:sp>
      <p:sp>
        <p:nvSpPr>
          <p:cNvPr id="27" name="object 27"/>
          <p:cNvSpPr/>
          <p:nvPr/>
        </p:nvSpPr>
        <p:spPr>
          <a:xfrm>
            <a:off x="3400964" y="6447509"/>
            <a:ext cx="59055" cy="478790"/>
          </a:xfrm>
          <a:custGeom>
            <a:avLst/>
            <a:gdLst/>
            <a:ahLst/>
            <a:cxnLst/>
            <a:rect l="l" t="t" r="r" b="b"/>
            <a:pathLst>
              <a:path w="59054" h="478790">
                <a:moveTo>
                  <a:pt x="51252" y="533"/>
                </a:moveTo>
                <a:lnTo>
                  <a:pt x="50895" y="0"/>
                </a:lnTo>
                <a:lnTo>
                  <a:pt x="50895" y="533"/>
                </a:lnTo>
                <a:lnTo>
                  <a:pt x="51252" y="533"/>
                </a:lnTo>
                <a:close/>
              </a:path>
              <a:path w="59054" h="478790">
                <a:moveTo>
                  <a:pt x="58515" y="395250"/>
                </a:moveTo>
                <a:lnTo>
                  <a:pt x="58515" y="35586"/>
                </a:lnTo>
                <a:lnTo>
                  <a:pt x="58462" y="35322"/>
                </a:lnTo>
                <a:lnTo>
                  <a:pt x="57016" y="402691"/>
                </a:lnTo>
                <a:lnTo>
                  <a:pt x="58515" y="395250"/>
                </a:lnTo>
                <a:close/>
              </a:path>
              <a:path w="59054" h="478790">
                <a:moveTo>
                  <a:pt x="51828" y="428436"/>
                </a:moveTo>
                <a:lnTo>
                  <a:pt x="49833" y="432425"/>
                </a:lnTo>
                <a:lnTo>
                  <a:pt x="51538" y="429873"/>
                </a:lnTo>
                <a:lnTo>
                  <a:pt x="51828" y="428436"/>
                </a:lnTo>
                <a:close/>
              </a:path>
              <a:path w="59054" h="478790">
                <a:moveTo>
                  <a:pt x="33568" y="456773"/>
                </a:moveTo>
                <a:lnTo>
                  <a:pt x="30617" y="459724"/>
                </a:lnTo>
                <a:lnTo>
                  <a:pt x="32417" y="458496"/>
                </a:lnTo>
                <a:lnTo>
                  <a:pt x="33568" y="456773"/>
                </a:lnTo>
                <a:close/>
              </a:path>
              <a:path w="59054" h="478790">
                <a:moveTo>
                  <a:pt x="6808" y="475967"/>
                </a:moveTo>
                <a:lnTo>
                  <a:pt x="3651" y="477545"/>
                </a:lnTo>
                <a:lnTo>
                  <a:pt x="0" y="478763"/>
                </a:lnTo>
                <a:lnTo>
                  <a:pt x="3866" y="477974"/>
                </a:lnTo>
                <a:lnTo>
                  <a:pt x="6808" y="47596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68096" y="6387084"/>
            <a:ext cx="2699385" cy="546100"/>
          </a:xfrm>
          <a:custGeom>
            <a:avLst/>
            <a:gdLst/>
            <a:ahLst/>
            <a:cxnLst/>
            <a:rect l="l" t="t" r="r" b="b"/>
            <a:pathLst>
              <a:path w="2699385" h="546100">
                <a:moveTo>
                  <a:pt x="2634995" y="6095"/>
                </a:moveTo>
                <a:lnTo>
                  <a:pt x="2621279" y="1523"/>
                </a:lnTo>
                <a:lnTo>
                  <a:pt x="2612136" y="0"/>
                </a:lnTo>
                <a:lnTo>
                  <a:pt x="86867" y="0"/>
                </a:lnTo>
                <a:lnTo>
                  <a:pt x="35052" y="21336"/>
                </a:lnTo>
                <a:lnTo>
                  <a:pt x="1524" y="77724"/>
                </a:lnTo>
                <a:lnTo>
                  <a:pt x="0" y="86868"/>
                </a:lnTo>
                <a:lnTo>
                  <a:pt x="0" y="96012"/>
                </a:lnTo>
                <a:lnTo>
                  <a:pt x="6095" y="97051"/>
                </a:lnTo>
                <a:lnTo>
                  <a:pt x="6095" y="92963"/>
                </a:lnTo>
                <a:lnTo>
                  <a:pt x="7619" y="79247"/>
                </a:lnTo>
                <a:lnTo>
                  <a:pt x="10668" y="67055"/>
                </a:lnTo>
                <a:lnTo>
                  <a:pt x="12191" y="64007"/>
                </a:lnTo>
                <a:lnTo>
                  <a:pt x="13715" y="59435"/>
                </a:lnTo>
                <a:lnTo>
                  <a:pt x="16763" y="53339"/>
                </a:lnTo>
                <a:lnTo>
                  <a:pt x="18287" y="51815"/>
                </a:lnTo>
                <a:lnTo>
                  <a:pt x="21336" y="45719"/>
                </a:lnTo>
                <a:lnTo>
                  <a:pt x="24383" y="42671"/>
                </a:lnTo>
                <a:lnTo>
                  <a:pt x="25907" y="39623"/>
                </a:lnTo>
                <a:lnTo>
                  <a:pt x="39623" y="25907"/>
                </a:lnTo>
                <a:lnTo>
                  <a:pt x="42671" y="24383"/>
                </a:lnTo>
                <a:lnTo>
                  <a:pt x="45719" y="21335"/>
                </a:lnTo>
                <a:lnTo>
                  <a:pt x="51815" y="18287"/>
                </a:lnTo>
                <a:lnTo>
                  <a:pt x="53339" y="16763"/>
                </a:lnTo>
                <a:lnTo>
                  <a:pt x="59435" y="13715"/>
                </a:lnTo>
                <a:lnTo>
                  <a:pt x="64007" y="12191"/>
                </a:lnTo>
                <a:lnTo>
                  <a:pt x="67055" y="10667"/>
                </a:lnTo>
                <a:lnTo>
                  <a:pt x="79247" y="7619"/>
                </a:lnTo>
                <a:lnTo>
                  <a:pt x="92963" y="6095"/>
                </a:lnTo>
                <a:lnTo>
                  <a:pt x="2634995" y="6095"/>
                </a:lnTo>
                <a:close/>
              </a:path>
              <a:path w="2699385" h="546100">
                <a:moveTo>
                  <a:pt x="2619947" y="542765"/>
                </a:moveTo>
                <a:lnTo>
                  <a:pt x="6095" y="97051"/>
                </a:lnTo>
                <a:lnTo>
                  <a:pt x="6095" y="458723"/>
                </a:lnTo>
                <a:lnTo>
                  <a:pt x="7619" y="458723"/>
                </a:lnTo>
                <a:lnTo>
                  <a:pt x="7619" y="472439"/>
                </a:lnTo>
                <a:lnTo>
                  <a:pt x="9143" y="472439"/>
                </a:lnTo>
                <a:lnTo>
                  <a:pt x="9143" y="478535"/>
                </a:lnTo>
                <a:lnTo>
                  <a:pt x="10667" y="478535"/>
                </a:lnTo>
                <a:lnTo>
                  <a:pt x="10667" y="484631"/>
                </a:lnTo>
                <a:lnTo>
                  <a:pt x="12191" y="484631"/>
                </a:lnTo>
                <a:lnTo>
                  <a:pt x="12191" y="489203"/>
                </a:lnTo>
                <a:lnTo>
                  <a:pt x="13715" y="489203"/>
                </a:lnTo>
                <a:lnTo>
                  <a:pt x="13715" y="492251"/>
                </a:lnTo>
                <a:lnTo>
                  <a:pt x="15239" y="492251"/>
                </a:lnTo>
                <a:lnTo>
                  <a:pt x="15239" y="495299"/>
                </a:lnTo>
                <a:lnTo>
                  <a:pt x="16763" y="495299"/>
                </a:lnTo>
                <a:lnTo>
                  <a:pt x="16763" y="498347"/>
                </a:lnTo>
                <a:lnTo>
                  <a:pt x="18287" y="498347"/>
                </a:lnTo>
                <a:lnTo>
                  <a:pt x="18287" y="501395"/>
                </a:lnTo>
                <a:lnTo>
                  <a:pt x="19811" y="501395"/>
                </a:lnTo>
                <a:lnTo>
                  <a:pt x="21335" y="502919"/>
                </a:lnTo>
                <a:lnTo>
                  <a:pt x="21335" y="505967"/>
                </a:lnTo>
                <a:lnTo>
                  <a:pt x="22859" y="505967"/>
                </a:lnTo>
                <a:lnTo>
                  <a:pt x="24383" y="507491"/>
                </a:lnTo>
                <a:lnTo>
                  <a:pt x="24383" y="510539"/>
                </a:lnTo>
                <a:lnTo>
                  <a:pt x="25907" y="510539"/>
                </a:lnTo>
                <a:lnTo>
                  <a:pt x="41147" y="525779"/>
                </a:lnTo>
                <a:lnTo>
                  <a:pt x="44195" y="527303"/>
                </a:lnTo>
                <a:lnTo>
                  <a:pt x="45719" y="528827"/>
                </a:lnTo>
                <a:lnTo>
                  <a:pt x="48767" y="530351"/>
                </a:lnTo>
                <a:lnTo>
                  <a:pt x="50291" y="531875"/>
                </a:lnTo>
                <a:lnTo>
                  <a:pt x="62483" y="537971"/>
                </a:lnTo>
                <a:lnTo>
                  <a:pt x="71627" y="541019"/>
                </a:lnTo>
                <a:lnTo>
                  <a:pt x="77723" y="542543"/>
                </a:lnTo>
                <a:lnTo>
                  <a:pt x="86867" y="544067"/>
                </a:lnTo>
                <a:lnTo>
                  <a:pt x="2612135" y="545591"/>
                </a:lnTo>
                <a:lnTo>
                  <a:pt x="2612136" y="544067"/>
                </a:lnTo>
                <a:lnTo>
                  <a:pt x="2619947" y="542765"/>
                </a:lnTo>
                <a:close/>
              </a:path>
              <a:path w="2699385" h="546100">
                <a:moveTo>
                  <a:pt x="2699004" y="464820"/>
                </a:moveTo>
                <a:lnTo>
                  <a:pt x="2699004" y="86868"/>
                </a:lnTo>
                <a:lnTo>
                  <a:pt x="2697480" y="76200"/>
                </a:lnTo>
                <a:lnTo>
                  <a:pt x="2670048" y="27432"/>
                </a:lnTo>
                <a:lnTo>
                  <a:pt x="2634995" y="6095"/>
                </a:lnTo>
                <a:lnTo>
                  <a:pt x="2606039" y="6095"/>
                </a:lnTo>
                <a:lnTo>
                  <a:pt x="2619755" y="7619"/>
                </a:lnTo>
                <a:lnTo>
                  <a:pt x="2625851" y="9143"/>
                </a:lnTo>
                <a:lnTo>
                  <a:pt x="2634995" y="12191"/>
                </a:lnTo>
                <a:lnTo>
                  <a:pt x="2650235" y="19811"/>
                </a:lnTo>
                <a:lnTo>
                  <a:pt x="2651759" y="21335"/>
                </a:lnTo>
                <a:lnTo>
                  <a:pt x="2654807" y="22859"/>
                </a:lnTo>
                <a:lnTo>
                  <a:pt x="2657855" y="25907"/>
                </a:lnTo>
                <a:lnTo>
                  <a:pt x="2660903" y="27431"/>
                </a:lnTo>
                <a:lnTo>
                  <a:pt x="2671571" y="38099"/>
                </a:lnTo>
                <a:lnTo>
                  <a:pt x="2671571" y="41147"/>
                </a:lnTo>
                <a:lnTo>
                  <a:pt x="2673095" y="41147"/>
                </a:lnTo>
                <a:lnTo>
                  <a:pt x="2676143" y="44195"/>
                </a:lnTo>
                <a:lnTo>
                  <a:pt x="2676143" y="47243"/>
                </a:lnTo>
                <a:lnTo>
                  <a:pt x="2677668" y="47244"/>
                </a:lnTo>
                <a:lnTo>
                  <a:pt x="2679191" y="48767"/>
                </a:lnTo>
                <a:lnTo>
                  <a:pt x="2679191" y="51815"/>
                </a:lnTo>
                <a:lnTo>
                  <a:pt x="2680715" y="51815"/>
                </a:lnTo>
                <a:lnTo>
                  <a:pt x="2680715" y="54863"/>
                </a:lnTo>
                <a:lnTo>
                  <a:pt x="2682239" y="54863"/>
                </a:lnTo>
                <a:lnTo>
                  <a:pt x="2682239" y="57911"/>
                </a:lnTo>
                <a:lnTo>
                  <a:pt x="2683763" y="57911"/>
                </a:lnTo>
                <a:lnTo>
                  <a:pt x="2683763" y="60959"/>
                </a:lnTo>
                <a:lnTo>
                  <a:pt x="2685287" y="60959"/>
                </a:lnTo>
                <a:lnTo>
                  <a:pt x="2685287" y="65531"/>
                </a:lnTo>
                <a:lnTo>
                  <a:pt x="2686811" y="65531"/>
                </a:lnTo>
                <a:lnTo>
                  <a:pt x="2686811" y="68579"/>
                </a:lnTo>
                <a:lnTo>
                  <a:pt x="2688335" y="68579"/>
                </a:lnTo>
                <a:lnTo>
                  <a:pt x="2688335" y="74675"/>
                </a:lnTo>
                <a:lnTo>
                  <a:pt x="2689859" y="74675"/>
                </a:lnTo>
                <a:lnTo>
                  <a:pt x="2689859" y="82295"/>
                </a:lnTo>
                <a:lnTo>
                  <a:pt x="2691383" y="82295"/>
                </a:lnTo>
                <a:lnTo>
                  <a:pt x="2691383" y="492252"/>
                </a:lnTo>
                <a:lnTo>
                  <a:pt x="2694432" y="484632"/>
                </a:lnTo>
                <a:lnTo>
                  <a:pt x="2697480" y="473964"/>
                </a:lnTo>
                <a:lnTo>
                  <a:pt x="2699004" y="464820"/>
                </a:lnTo>
                <a:close/>
              </a:path>
              <a:path w="2699385" h="546100">
                <a:moveTo>
                  <a:pt x="2691383" y="492252"/>
                </a:moveTo>
                <a:lnTo>
                  <a:pt x="2691383" y="82295"/>
                </a:lnTo>
                <a:lnTo>
                  <a:pt x="2689859" y="469391"/>
                </a:lnTo>
                <a:lnTo>
                  <a:pt x="2688335" y="477011"/>
                </a:lnTo>
                <a:lnTo>
                  <a:pt x="2686811" y="483107"/>
                </a:lnTo>
                <a:lnTo>
                  <a:pt x="2685287" y="487679"/>
                </a:lnTo>
                <a:lnTo>
                  <a:pt x="2677667" y="502919"/>
                </a:lnTo>
                <a:lnTo>
                  <a:pt x="2676143" y="504443"/>
                </a:lnTo>
                <a:lnTo>
                  <a:pt x="2674619" y="507491"/>
                </a:lnTo>
                <a:lnTo>
                  <a:pt x="2673095" y="509015"/>
                </a:lnTo>
                <a:lnTo>
                  <a:pt x="2671571" y="512063"/>
                </a:lnTo>
                <a:lnTo>
                  <a:pt x="2659379" y="524255"/>
                </a:lnTo>
                <a:lnTo>
                  <a:pt x="2656331" y="525779"/>
                </a:lnTo>
                <a:lnTo>
                  <a:pt x="2653283" y="528827"/>
                </a:lnTo>
                <a:lnTo>
                  <a:pt x="2650235" y="530351"/>
                </a:lnTo>
                <a:lnTo>
                  <a:pt x="2619947" y="542765"/>
                </a:lnTo>
                <a:lnTo>
                  <a:pt x="2636520" y="545591"/>
                </a:lnTo>
                <a:lnTo>
                  <a:pt x="2639568" y="544068"/>
                </a:lnTo>
                <a:lnTo>
                  <a:pt x="2648712" y="541020"/>
                </a:lnTo>
                <a:lnTo>
                  <a:pt x="2656332" y="534924"/>
                </a:lnTo>
                <a:lnTo>
                  <a:pt x="2663952" y="530352"/>
                </a:lnTo>
                <a:lnTo>
                  <a:pt x="2677668" y="516636"/>
                </a:lnTo>
                <a:lnTo>
                  <a:pt x="2686812" y="501396"/>
                </a:lnTo>
                <a:lnTo>
                  <a:pt x="2691383" y="49225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74192" y="6393180"/>
            <a:ext cx="2685415" cy="539750"/>
          </a:xfrm>
          <a:custGeom>
            <a:avLst/>
            <a:gdLst/>
            <a:ahLst/>
            <a:cxnLst/>
            <a:rect l="l" t="t" r="r" b="b"/>
            <a:pathLst>
              <a:path w="2685415" h="539750">
                <a:moveTo>
                  <a:pt x="2685288" y="449580"/>
                </a:moveTo>
                <a:lnTo>
                  <a:pt x="2685288" y="89916"/>
                </a:lnTo>
                <a:lnTo>
                  <a:pt x="2678311" y="55292"/>
                </a:lnTo>
                <a:lnTo>
                  <a:pt x="2659189" y="26670"/>
                </a:lnTo>
                <a:lnTo>
                  <a:pt x="2630638" y="7191"/>
                </a:lnTo>
                <a:lnTo>
                  <a:pt x="2595372" y="0"/>
                </a:lnTo>
                <a:lnTo>
                  <a:pt x="89916" y="0"/>
                </a:lnTo>
                <a:lnTo>
                  <a:pt x="55292" y="7191"/>
                </a:lnTo>
                <a:lnTo>
                  <a:pt x="26670" y="26670"/>
                </a:lnTo>
                <a:lnTo>
                  <a:pt x="7191" y="55292"/>
                </a:lnTo>
                <a:lnTo>
                  <a:pt x="0" y="89916"/>
                </a:lnTo>
                <a:lnTo>
                  <a:pt x="0" y="449580"/>
                </a:lnTo>
                <a:lnTo>
                  <a:pt x="7191" y="484203"/>
                </a:lnTo>
                <a:lnTo>
                  <a:pt x="26670" y="512826"/>
                </a:lnTo>
                <a:lnTo>
                  <a:pt x="55292" y="532304"/>
                </a:lnTo>
                <a:lnTo>
                  <a:pt x="89916" y="539496"/>
                </a:lnTo>
                <a:lnTo>
                  <a:pt x="2595372" y="539496"/>
                </a:lnTo>
                <a:lnTo>
                  <a:pt x="2630638" y="532304"/>
                </a:lnTo>
                <a:lnTo>
                  <a:pt x="2659189" y="512826"/>
                </a:lnTo>
                <a:lnTo>
                  <a:pt x="2678311" y="484203"/>
                </a:lnTo>
                <a:lnTo>
                  <a:pt x="2685288" y="449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8096" y="6387084"/>
            <a:ext cx="2699385" cy="551815"/>
          </a:xfrm>
          <a:custGeom>
            <a:avLst/>
            <a:gdLst/>
            <a:ahLst/>
            <a:cxnLst/>
            <a:rect l="l" t="t" r="r" b="b"/>
            <a:pathLst>
              <a:path w="2699385" h="551815">
                <a:moveTo>
                  <a:pt x="2699004" y="464820"/>
                </a:moveTo>
                <a:lnTo>
                  <a:pt x="2699004" y="86868"/>
                </a:lnTo>
                <a:lnTo>
                  <a:pt x="2697480" y="76200"/>
                </a:lnTo>
                <a:lnTo>
                  <a:pt x="2670048" y="27432"/>
                </a:lnTo>
                <a:lnTo>
                  <a:pt x="2621280" y="1524"/>
                </a:lnTo>
                <a:lnTo>
                  <a:pt x="2612136" y="0"/>
                </a:lnTo>
                <a:lnTo>
                  <a:pt x="86868" y="0"/>
                </a:lnTo>
                <a:lnTo>
                  <a:pt x="35052" y="21336"/>
                </a:lnTo>
                <a:lnTo>
                  <a:pt x="1524" y="77724"/>
                </a:lnTo>
                <a:lnTo>
                  <a:pt x="0" y="86868"/>
                </a:lnTo>
                <a:lnTo>
                  <a:pt x="0" y="466344"/>
                </a:lnTo>
                <a:lnTo>
                  <a:pt x="1524" y="475488"/>
                </a:lnTo>
                <a:lnTo>
                  <a:pt x="7620" y="493776"/>
                </a:lnTo>
                <a:lnTo>
                  <a:pt x="12192" y="501396"/>
                </a:lnTo>
                <a:lnTo>
                  <a:pt x="13716" y="504444"/>
                </a:lnTo>
                <a:lnTo>
                  <a:pt x="13716" y="86868"/>
                </a:lnTo>
                <a:lnTo>
                  <a:pt x="16764" y="71628"/>
                </a:lnTo>
                <a:lnTo>
                  <a:pt x="19812" y="64008"/>
                </a:lnTo>
                <a:lnTo>
                  <a:pt x="24384" y="56388"/>
                </a:lnTo>
                <a:lnTo>
                  <a:pt x="27432" y="50292"/>
                </a:lnTo>
                <a:lnTo>
                  <a:pt x="57912" y="22860"/>
                </a:lnTo>
                <a:lnTo>
                  <a:pt x="80772" y="15240"/>
                </a:lnTo>
                <a:lnTo>
                  <a:pt x="88392" y="13716"/>
                </a:lnTo>
                <a:lnTo>
                  <a:pt x="2610612" y="13716"/>
                </a:lnTo>
                <a:lnTo>
                  <a:pt x="2619756" y="15240"/>
                </a:lnTo>
                <a:lnTo>
                  <a:pt x="2627376" y="16764"/>
                </a:lnTo>
                <a:lnTo>
                  <a:pt x="2634996" y="19812"/>
                </a:lnTo>
                <a:lnTo>
                  <a:pt x="2641092" y="24384"/>
                </a:lnTo>
                <a:lnTo>
                  <a:pt x="2648712" y="27432"/>
                </a:lnTo>
                <a:lnTo>
                  <a:pt x="2654808" y="32004"/>
                </a:lnTo>
                <a:lnTo>
                  <a:pt x="2660904" y="38100"/>
                </a:lnTo>
                <a:lnTo>
                  <a:pt x="2665476" y="44196"/>
                </a:lnTo>
                <a:lnTo>
                  <a:pt x="2671572" y="50292"/>
                </a:lnTo>
                <a:lnTo>
                  <a:pt x="2674620" y="57912"/>
                </a:lnTo>
                <a:lnTo>
                  <a:pt x="2679192" y="64008"/>
                </a:lnTo>
                <a:lnTo>
                  <a:pt x="2680716" y="71628"/>
                </a:lnTo>
                <a:lnTo>
                  <a:pt x="2683764" y="79248"/>
                </a:lnTo>
                <a:lnTo>
                  <a:pt x="2683764" y="88392"/>
                </a:lnTo>
                <a:lnTo>
                  <a:pt x="2685288" y="96012"/>
                </a:lnTo>
                <a:lnTo>
                  <a:pt x="2685288" y="503936"/>
                </a:lnTo>
                <a:lnTo>
                  <a:pt x="2686812" y="501396"/>
                </a:lnTo>
                <a:lnTo>
                  <a:pt x="2691384" y="492252"/>
                </a:lnTo>
                <a:lnTo>
                  <a:pt x="2694432" y="484632"/>
                </a:lnTo>
                <a:lnTo>
                  <a:pt x="2697480" y="473964"/>
                </a:lnTo>
                <a:lnTo>
                  <a:pt x="2699004" y="464820"/>
                </a:lnTo>
                <a:close/>
              </a:path>
              <a:path w="2699385" h="551815">
                <a:moveTo>
                  <a:pt x="2685288" y="503936"/>
                </a:moveTo>
                <a:lnTo>
                  <a:pt x="2685288" y="455676"/>
                </a:lnTo>
                <a:lnTo>
                  <a:pt x="2683764" y="464820"/>
                </a:lnTo>
                <a:lnTo>
                  <a:pt x="2683764" y="472440"/>
                </a:lnTo>
                <a:lnTo>
                  <a:pt x="2674620" y="495300"/>
                </a:lnTo>
                <a:lnTo>
                  <a:pt x="2670048" y="501396"/>
                </a:lnTo>
                <a:lnTo>
                  <a:pt x="2665476" y="509016"/>
                </a:lnTo>
                <a:lnTo>
                  <a:pt x="2660904" y="515112"/>
                </a:lnTo>
                <a:lnTo>
                  <a:pt x="2648712" y="524256"/>
                </a:lnTo>
                <a:lnTo>
                  <a:pt x="2641092" y="528828"/>
                </a:lnTo>
                <a:lnTo>
                  <a:pt x="2625852" y="534924"/>
                </a:lnTo>
                <a:lnTo>
                  <a:pt x="2610612" y="537972"/>
                </a:lnTo>
                <a:lnTo>
                  <a:pt x="88392" y="537972"/>
                </a:lnTo>
                <a:lnTo>
                  <a:pt x="44196" y="519684"/>
                </a:lnTo>
                <a:lnTo>
                  <a:pt x="16764" y="480060"/>
                </a:lnTo>
                <a:lnTo>
                  <a:pt x="13716" y="463296"/>
                </a:lnTo>
                <a:lnTo>
                  <a:pt x="13716" y="504444"/>
                </a:lnTo>
                <a:lnTo>
                  <a:pt x="42672" y="536448"/>
                </a:lnTo>
                <a:lnTo>
                  <a:pt x="86868" y="551688"/>
                </a:lnTo>
                <a:lnTo>
                  <a:pt x="2612136" y="551688"/>
                </a:lnTo>
                <a:lnTo>
                  <a:pt x="2630424" y="548640"/>
                </a:lnTo>
                <a:lnTo>
                  <a:pt x="2639568" y="544068"/>
                </a:lnTo>
                <a:lnTo>
                  <a:pt x="2648712" y="541020"/>
                </a:lnTo>
                <a:lnTo>
                  <a:pt x="2656332" y="534924"/>
                </a:lnTo>
                <a:lnTo>
                  <a:pt x="2663952" y="530352"/>
                </a:lnTo>
                <a:lnTo>
                  <a:pt x="2677668" y="516636"/>
                </a:lnTo>
                <a:lnTo>
                  <a:pt x="2685288" y="5039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62075" y="6447533"/>
            <a:ext cx="24599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Reagente 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22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Excesso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1664" y="6339329"/>
            <a:ext cx="13157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consumido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40883" y="6339329"/>
            <a:ext cx="7721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1505" algn="l"/>
              </a:tabLst>
            </a:pP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03850" y="6339329"/>
            <a:ext cx="291465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  <a:tabLst>
                <a:tab pos="685800" algn="l"/>
                <a:tab pos="1432560" algn="l"/>
              </a:tabLst>
            </a:pPr>
            <a:r>
              <a:rPr sz="205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</a:t>
            </a:r>
            <a:r>
              <a:rPr sz="205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ã</a:t>
            </a:r>
            <a:r>
              <a:rPr sz="205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rá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in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ei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5" dirty="0">
                <a:latin typeface="Arial"/>
                <a:cs typeface="Arial"/>
              </a:rPr>
              <a:t>am</a:t>
            </a:r>
            <a:r>
              <a:rPr sz="2050" spc="20" dirty="0">
                <a:latin typeface="Arial"/>
                <a:cs typeface="Arial"/>
              </a:rPr>
              <a:t>en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terminar.</a:t>
            </a:r>
          </a:p>
        </p:txBody>
      </p:sp>
      <p:sp>
        <p:nvSpPr>
          <p:cNvPr id="35" name="object 35"/>
          <p:cNvSpPr/>
          <p:nvPr/>
        </p:nvSpPr>
        <p:spPr>
          <a:xfrm>
            <a:off x="3608832" y="6551676"/>
            <a:ext cx="582295" cy="215265"/>
          </a:xfrm>
          <a:custGeom>
            <a:avLst/>
            <a:gdLst/>
            <a:ahLst/>
            <a:cxnLst/>
            <a:rect l="l" t="t" r="r" b="b"/>
            <a:pathLst>
              <a:path w="582295" h="215265">
                <a:moveTo>
                  <a:pt x="448056" y="160020"/>
                </a:moveTo>
                <a:lnTo>
                  <a:pt x="448056" y="53340"/>
                </a:lnTo>
                <a:lnTo>
                  <a:pt x="0" y="53340"/>
                </a:lnTo>
                <a:lnTo>
                  <a:pt x="0" y="160020"/>
                </a:lnTo>
                <a:lnTo>
                  <a:pt x="448056" y="160020"/>
                </a:lnTo>
                <a:close/>
              </a:path>
              <a:path w="582295" h="215265">
                <a:moveTo>
                  <a:pt x="582168" y="106680"/>
                </a:moveTo>
                <a:lnTo>
                  <a:pt x="448056" y="0"/>
                </a:lnTo>
                <a:lnTo>
                  <a:pt x="448056" y="214884"/>
                </a:lnTo>
                <a:lnTo>
                  <a:pt x="582168" y="106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598164" y="6528816"/>
            <a:ext cx="609600" cy="259079"/>
          </a:xfrm>
          <a:custGeom>
            <a:avLst/>
            <a:gdLst/>
            <a:ahLst/>
            <a:cxnLst/>
            <a:rect l="l" t="t" r="r" b="b"/>
            <a:pathLst>
              <a:path w="609600" h="259079">
                <a:moveTo>
                  <a:pt x="458724" y="65532"/>
                </a:moveTo>
                <a:lnTo>
                  <a:pt x="0" y="65532"/>
                </a:lnTo>
                <a:lnTo>
                  <a:pt x="0" y="193548"/>
                </a:lnTo>
                <a:lnTo>
                  <a:pt x="10668" y="193548"/>
                </a:lnTo>
                <a:lnTo>
                  <a:pt x="10668" y="86868"/>
                </a:lnTo>
                <a:lnTo>
                  <a:pt x="21336" y="76200"/>
                </a:lnTo>
                <a:lnTo>
                  <a:pt x="21336" y="86868"/>
                </a:lnTo>
                <a:lnTo>
                  <a:pt x="448056" y="86868"/>
                </a:lnTo>
                <a:lnTo>
                  <a:pt x="448056" y="76200"/>
                </a:lnTo>
                <a:lnTo>
                  <a:pt x="458724" y="65532"/>
                </a:lnTo>
                <a:close/>
              </a:path>
              <a:path w="609600" h="259079">
                <a:moveTo>
                  <a:pt x="21336" y="86868"/>
                </a:moveTo>
                <a:lnTo>
                  <a:pt x="21336" y="76200"/>
                </a:lnTo>
                <a:lnTo>
                  <a:pt x="10668" y="86868"/>
                </a:lnTo>
                <a:lnTo>
                  <a:pt x="21336" y="86868"/>
                </a:lnTo>
                <a:close/>
              </a:path>
              <a:path w="609600" h="259079">
                <a:moveTo>
                  <a:pt x="21336" y="173736"/>
                </a:moveTo>
                <a:lnTo>
                  <a:pt x="21336" y="86868"/>
                </a:lnTo>
                <a:lnTo>
                  <a:pt x="10668" y="86868"/>
                </a:lnTo>
                <a:lnTo>
                  <a:pt x="10668" y="173736"/>
                </a:lnTo>
                <a:lnTo>
                  <a:pt x="21336" y="173736"/>
                </a:lnTo>
                <a:close/>
              </a:path>
              <a:path w="609600" h="259079">
                <a:moveTo>
                  <a:pt x="469392" y="215265"/>
                </a:moveTo>
                <a:lnTo>
                  <a:pt x="469392" y="173736"/>
                </a:lnTo>
                <a:lnTo>
                  <a:pt x="10668" y="173736"/>
                </a:lnTo>
                <a:lnTo>
                  <a:pt x="21336" y="182880"/>
                </a:lnTo>
                <a:lnTo>
                  <a:pt x="21336" y="193548"/>
                </a:lnTo>
                <a:lnTo>
                  <a:pt x="448056" y="193548"/>
                </a:lnTo>
                <a:lnTo>
                  <a:pt x="448056" y="182880"/>
                </a:lnTo>
                <a:lnTo>
                  <a:pt x="458724" y="193548"/>
                </a:lnTo>
                <a:lnTo>
                  <a:pt x="458724" y="223750"/>
                </a:lnTo>
                <a:lnTo>
                  <a:pt x="469392" y="215265"/>
                </a:lnTo>
                <a:close/>
              </a:path>
              <a:path w="609600" h="259079">
                <a:moveTo>
                  <a:pt x="21336" y="193548"/>
                </a:moveTo>
                <a:lnTo>
                  <a:pt x="21336" y="182880"/>
                </a:lnTo>
                <a:lnTo>
                  <a:pt x="10668" y="173736"/>
                </a:lnTo>
                <a:lnTo>
                  <a:pt x="10668" y="193548"/>
                </a:lnTo>
                <a:lnTo>
                  <a:pt x="21336" y="193548"/>
                </a:lnTo>
                <a:close/>
              </a:path>
              <a:path w="609600" h="259079">
                <a:moveTo>
                  <a:pt x="609600" y="129540"/>
                </a:moveTo>
                <a:lnTo>
                  <a:pt x="448056" y="0"/>
                </a:lnTo>
                <a:lnTo>
                  <a:pt x="448056" y="65532"/>
                </a:lnTo>
                <a:lnTo>
                  <a:pt x="452628" y="65532"/>
                </a:lnTo>
                <a:lnTo>
                  <a:pt x="452628" y="30480"/>
                </a:lnTo>
                <a:lnTo>
                  <a:pt x="469392" y="22860"/>
                </a:lnTo>
                <a:lnTo>
                  <a:pt x="469392" y="44005"/>
                </a:lnTo>
                <a:lnTo>
                  <a:pt x="576277" y="130242"/>
                </a:lnTo>
                <a:lnTo>
                  <a:pt x="586740" y="121920"/>
                </a:lnTo>
                <a:lnTo>
                  <a:pt x="586740" y="147871"/>
                </a:lnTo>
                <a:lnTo>
                  <a:pt x="609600" y="129540"/>
                </a:lnTo>
                <a:close/>
              </a:path>
              <a:path w="609600" h="259079">
                <a:moveTo>
                  <a:pt x="458724" y="86868"/>
                </a:moveTo>
                <a:lnTo>
                  <a:pt x="458724" y="65532"/>
                </a:lnTo>
                <a:lnTo>
                  <a:pt x="448056" y="76200"/>
                </a:lnTo>
                <a:lnTo>
                  <a:pt x="448056" y="86868"/>
                </a:lnTo>
                <a:lnTo>
                  <a:pt x="458724" y="86868"/>
                </a:lnTo>
                <a:close/>
              </a:path>
              <a:path w="609600" h="259079">
                <a:moveTo>
                  <a:pt x="458724" y="193548"/>
                </a:moveTo>
                <a:lnTo>
                  <a:pt x="448056" y="182880"/>
                </a:lnTo>
                <a:lnTo>
                  <a:pt x="448056" y="193548"/>
                </a:lnTo>
                <a:lnTo>
                  <a:pt x="458724" y="193548"/>
                </a:lnTo>
                <a:close/>
              </a:path>
              <a:path w="609600" h="259079">
                <a:moveTo>
                  <a:pt x="458724" y="223750"/>
                </a:moveTo>
                <a:lnTo>
                  <a:pt x="458724" y="193548"/>
                </a:lnTo>
                <a:lnTo>
                  <a:pt x="448056" y="193548"/>
                </a:lnTo>
                <a:lnTo>
                  <a:pt x="448056" y="259080"/>
                </a:lnTo>
                <a:lnTo>
                  <a:pt x="452628" y="255413"/>
                </a:lnTo>
                <a:lnTo>
                  <a:pt x="452628" y="228600"/>
                </a:lnTo>
                <a:lnTo>
                  <a:pt x="458724" y="223750"/>
                </a:lnTo>
                <a:close/>
              </a:path>
              <a:path w="609600" h="259079">
                <a:moveTo>
                  <a:pt x="469392" y="44005"/>
                </a:moveTo>
                <a:lnTo>
                  <a:pt x="469392" y="22860"/>
                </a:lnTo>
                <a:lnTo>
                  <a:pt x="452628" y="30480"/>
                </a:lnTo>
                <a:lnTo>
                  <a:pt x="469392" y="44005"/>
                </a:lnTo>
                <a:close/>
              </a:path>
              <a:path w="609600" h="259079">
                <a:moveTo>
                  <a:pt x="469392" y="86868"/>
                </a:moveTo>
                <a:lnTo>
                  <a:pt x="469392" y="44005"/>
                </a:lnTo>
                <a:lnTo>
                  <a:pt x="452628" y="30480"/>
                </a:lnTo>
                <a:lnTo>
                  <a:pt x="452628" y="65532"/>
                </a:lnTo>
                <a:lnTo>
                  <a:pt x="458724" y="65532"/>
                </a:lnTo>
                <a:lnTo>
                  <a:pt x="458724" y="86868"/>
                </a:lnTo>
                <a:lnTo>
                  <a:pt x="469392" y="86868"/>
                </a:lnTo>
                <a:close/>
              </a:path>
              <a:path w="609600" h="259079">
                <a:moveTo>
                  <a:pt x="586740" y="147871"/>
                </a:moveTo>
                <a:lnTo>
                  <a:pt x="586740" y="138684"/>
                </a:lnTo>
                <a:lnTo>
                  <a:pt x="576277" y="130242"/>
                </a:lnTo>
                <a:lnTo>
                  <a:pt x="452628" y="228600"/>
                </a:lnTo>
                <a:lnTo>
                  <a:pt x="469392" y="237744"/>
                </a:lnTo>
                <a:lnTo>
                  <a:pt x="469392" y="241970"/>
                </a:lnTo>
                <a:lnTo>
                  <a:pt x="586740" y="147871"/>
                </a:lnTo>
                <a:close/>
              </a:path>
              <a:path w="609600" h="259079">
                <a:moveTo>
                  <a:pt x="469392" y="241970"/>
                </a:moveTo>
                <a:lnTo>
                  <a:pt x="469392" y="237744"/>
                </a:lnTo>
                <a:lnTo>
                  <a:pt x="452628" y="228600"/>
                </a:lnTo>
                <a:lnTo>
                  <a:pt x="452628" y="255413"/>
                </a:lnTo>
                <a:lnTo>
                  <a:pt x="469392" y="241970"/>
                </a:lnTo>
                <a:close/>
              </a:path>
              <a:path w="609600" h="259079">
                <a:moveTo>
                  <a:pt x="586740" y="138684"/>
                </a:moveTo>
                <a:lnTo>
                  <a:pt x="586740" y="121920"/>
                </a:lnTo>
                <a:lnTo>
                  <a:pt x="576277" y="130242"/>
                </a:lnTo>
                <a:lnTo>
                  <a:pt x="586740" y="1386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8" y="100075"/>
            <a:ext cx="3466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Limites da</a:t>
            </a:r>
            <a:r>
              <a:rPr spc="-70" dirty="0"/>
              <a:t> </a:t>
            </a:r>
            <a:r>
              <a:rPr spc="20" dirty="0"/>
              <a:t>Reação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9009380" cy="16192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245" marR="5080" indent="-296545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reagente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limitante</a:t>
            </a:r>
            <a:r>
              <a:rPr sz="2050" spc="15" dirty="0">
                <a:latin typeface="Arial"/>
                <a:cs typeface="Arial"/>
              </a:rPr>
              <a:t>, </a:t>
            </a:r>
            <a:r>
              <a:rPr sz="2050" spc="30" dirty="0">
                <a:latin typeface="Arial"/>
                <a:cs typeface="Arial"/>
              </a:rPr>
              <a:t>em uma </a:t>
            </a:r>
            <a:r>
              <a:rPr sz="2050" spc="20" dirty="0">
                <a:latin typeface="Arial"/>
                <a:cs typeface="Arial"/>
              </a:rPr>
              <a:t>reação </a:t>
            </a:r>
            <a:r>
              <a:rPr sz="2050" spc="15" dirty="0">
                <a:latin typeface="Arial"/>
                <a:cs typeface="Arial"/>
              </a:rPr>
              <a:t>química, </a:t>
            </a:r>
            <a:r>
              <a:rPr sz="2050" spc="20" dirty="0">
                <a:latin typeface="Arial"/>
                <a:cs typeface="Arial"/>
              </a:rPr>
              <a:t>é o reagente fornecido  </a:t>
            </a:r>
            <a:r>
              <a:rPr sz="2050" spc="25" dirty="0">
                <a:latin typeface="Arial"/>
                <a:cs typeface="Arial"/>
              </a:rPr>
              <a:t>em uma </a:t>
            </a:r>
            <a:r>
              <a:rPr sz="2050" spc="20" dirty="0">
                <a:latin typeface="Arial"/>
                <a:cs typeface="Arial"/>
              </a:rPr>
              <a:t>quantidade </a:t>
            </a:r>
            <a:r>
              <a:rPr sz="2050" spc="25" dirty="0">
                <a:latin typeface="Arial"/>
                <a:cs typeface="Arial"/>
              </a:rPr>
              <a:t>menor </a:t>
            </a:r>
            <a:r>
              <a:rPr sz="2050" spc="20" dirty="0">
                <a:latin typeface="Arial"/>
                <a:cs typeface="Arial"/>
              </a:rPr>
              <a:t>daquela necessária pela relação  </a:t>
            </a:r>
            <a:r>
              <a:rPr sz="2050" spc="15" dirty="0">
                <a:latin typeface="Arial"/>
                <a:cs typeface="Arial"/>
              </a:rPr>
              <a:t>estequiométrica entre 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50020"/>
              </a:buClr>
              <a:buFont typeface="Wingdings"/>
              <a:buChar char=""/>
            </a:pPr>
            <a:endParaRPr sz="2200" dirty="0">
              <a:latin typeface="Times New Roman"/>
              <a:cs typeface="Times New Roman"/>
            </a:endParaRPr>
          </a:p>
          <a:p>
            <a:pPr marL="309245" indent="-296545">
              <a:lnSpc>
                <a:spcPct val="100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reação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produção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amônia: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9074" y="3201414"/>
            <a:ext cx="17303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5005" algn="l"/>
                <a:tab pos="978535" algn="l"/>
              </a:tabLst>
            </a:pPr>
            <a:r>
              <a:rPr sz="3075" b="1" baseline="135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(g)	</a:t>
            </a:r>
            <a:r>
              <a:rPr sz="3075" b="1" spc="30" baseline="13550" dirty="0">
                <a:latin typeface="Arial"/>
                <a:cs typeface="Arial"/>
              </a:rPr>
              <a:t>+	3</a:t>
            </a:r>
            <a:r>
              <a:rPr sz="3075" b="1" spc="-97" baseline="13550" dirty="0">
                <a:latin typeface="Arial"/>
                <a:cs typeface="Arial"/>
              </a:rPr>
              <a:t> </a:t>
            </a:r>
            <a:r>
              <a:rPr sz="3075" b="1" baseline="1355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(g)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9977" y="3201414"/>
            <a:ext cx="956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75" b="1" spc="30" baseline="13550" dirty="0">
                <a:latin typeface="Arial"/>
                <a:cs typeface="Arial"/>
              </a:rPr>
              <a:t>2</a:t>
            </a:r>
            <a:r>
              <a:rPr sz="3075" b="1" spc="-97" baseline="13550" dirty="0">
                <a:latin typeface="Arial"/>
                <a:cs typeface="Arial"/>
              </a:rPr>
              <a:t> </a:t>
            </a:r>
            <a:r>
              <a:rPr sz="3075" b="1" spc="7" baseline="13550" dirty="0">
                <a:solidFill>
                  <a:srgbClr val="007F7F"/>
                </a:solidFill>
                <a:latin typeface="Arial"/>
                <a:cs typeface="Arial"/>
              </a:rPr>
              <a:t>NH</a:t>
            </a:r>
            <a:r>
              <a:rPr sz="1400" b="1" spc="5" dirty="0">
                <a:solidFill>
                  <a:srgbClr val="007F7F"/>
                </a:solidFill>
                <a:latin typeface="Arial"/>
                <a:cs typeface="Arial"/>
              </a:rPr>
              <a:t>3</a:t>
            </a:r>
            <a:r>
              <a:rPr sz="1400" b="1" spc="5" dirty="0">
                <a:latin typeface="Arial"/>
                <a:cs typeface="Arial"/>
              </a:rPr>
              <a:t>(g)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9344" y="3325367"/>
            <a:ext cx="629920" cy="121920"/>
          </a:xfrm>
          <a:custGeom>
            <a:avLst/>
            <a:gdLst/>
            <a:ahLst/>
            <a:cxnLst/>
            <a:rect l="l" t="t" r="r" b="b"/>
            <a:pathLst>
              <a:path w="629920" h="121920">
                <a:moveTo>
                  <a:pt x="589097" y="61722"/>
                </a:moveTo>
                <a:lnTo>
                  <a:pt x="571915" y="51725"/>
                </a:lnTo>
                <a:lnTo>
                  <a:pt x="0" y="50292"/>
                </a:lnTo>
                <a:lnTo>
                  <a:pt x="0" y="70104"/>
                </a:lnTo>
                <a:lnTo>
                  <a:pt x="572225" y="71538"/>
                </a:lnTo>
                <a:lnTo>
                  <a:pt x="589097" y="61722"/>
                </a:lnTo>
                <a:close/>
              </a:path>
              <a:path w="629920" h="121920">
                <a:moveTo>
                  <a:pt x="629412" y="62484"/>
                </a:moveTo>
                <a:lnTo>
                  <a:pt x="530352" y="3048"/>
                </a:lnTo>
                <a:lnTo>
                  <a:pt x="524256" y="0"/>
                </a:lnTo>
                <a:lnTo>
                  <a:pt x="518160" y="1524"/>
                </a:lnTo>
                <a:lnTo>
                  <a:pt x="515112" y="7620"/>
                </a:lnTo>
                <a:lnTo>
                  <a:pt x="512064" y="12192"/>
                </a:lnTo>
                <a:lnTo>
                  <a:pt x="513588" y="18288"/>
                </a:lnTo>
                <a:lnTo>
                  <a:pt x="519684" y="21336"/>
                </a:lnTo>
                <a:lnTo>
                  <a:pt x="571915" y="51725"/>
                </a:lnTo>
                <a:lnTo>
                  <a:pt x="608076" y="51816"/>
                </a:lnTo>
                <a:lnTo>
                  <a:pt x="608076" y="74629"/>
                </a:lnTo>
                <a:lnTo>
                  <a:pt x="629412" y="62484"/>
                </a:lnTo>
                <a:close/>
              </a:path>
              <a:path w="629920" h="121920">
                <a:moveTo>
                  <a:pt x="608076" y="74629"/>
                </a:moveTo>
                <a:lnTo>
                  <a:pt x="608076" y="71628"/>
                </a:lnTo>
                <a:lnTo>
                  <a:pt x="572225" y="71538"/>
                </a:lnTo>
                <a:lnTo>
                  <a:pt x="519684" y="102108"/>
                </a:lnTo>
                <a:lnTo>
                  <a:pt x="513588" y="103632"/>
                </a:lnTo>
                <a:lnTo>
                  <a:pt x="512064" y="111252"/>
                </a:lnTo>
                <a:lnTo>
                  <a:pt x="518160" y="120396"/>
                </a:lnTo>
                <a:lnTo>
                  <a:pt x="524256" y="121920"/>
                </a:lnTo>
                <a:lnTo>
                  <a:pt x="530352" y="118872"/>
                </a:lnTo>
                <a:lnTo>
                  <a:pt x="608076" y="74629"/>
                </a:lnTo>
                <a:close/>
              </a:path>
              <a:path w="629920" h="121920">
                <a:moveTo>
                  <a:pt x="608076" y="71628"/>
                </a:moveTo>
                <a:lnTo>
                  <a:pt x="608076" y="51816"/>
                </a:lnTo>
                <a:lnTo>
                  <a:pt x="571915" y="51725"/>
                </a:lnTo>
                <a:lnTo>
                  <a:pt x="589097" y="61722"/>
                </a:lnTo>
                <a:lnTo>
                  <a:pt x="603504" y="53340"/>
                </a:lnTo>
                <a:lnTo>
                  <a:pt x="603504" y="71616"/>
                </a:lnTo>
                <a:lnTo>
                  <a:pt x="608076" y="71628"/>
                </a:lnTo>
                <a:close/>
              </a:path>
              <a:path w="629920" h="121920">
                <a:moveTo>
                  <a:pt x="603504" y="71616"/>
                </a:moveTo>
                <a:lnTo>
                  <a:pt x="603504" y="70104"/>
                </a:lnTo>
                <a:lnTo>
                  <a:pt x="589097" y="61722"/>
                </a:lnTo>
                <a:lnTo>
                  <a:pt x="572225" y="71538"/>
                </a:lnTo>
                <a:lnTo>
                  <a:pt x="603504" y="71616"/>
                </a:lnTo>
                <a:close/>
              </a:path>
              <a:path w="629920" h="121920">
                <a:moveTo>
                  <a:pt x="603504" y="70104"/>
                </a:moveTo>
                <a:lnTo>
                  <a:pt x="603504" y="53340"/>
                </a:lnTo>
                <a:lnTo>
                  <a:pt x="589097" y="61722"/>
                </a:lnTo>
                <a:lnTo>
                  <a:pt x="603504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584949" y="3100830"/>
            <a:ext cx="2705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F</a:t>
            </a:r>
            <a:r>
              <a:rPr sz="1650" dirty="0">
                <a:latin typeface="Arial"/>
                <a:cs typeface="Arial"/>
              </a:rPr>
              <a:t>e</a:t>
            </a:r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45819" y="3933444"/>
          <a:ext cx="8971914" cy="267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 marL="619760" marR="266065" indent="-33401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uantidade 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25" b="1" spc="7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25" baseline="-21739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558165" marR="201930" indent="-33401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uantidade 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25" b="1" spc="7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25" baseline="-21739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374015" marR="344805" indent="-635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eagente  Limitante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179705" indent="309245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Produção  </a:t>
                      </a:r>
                      <a:r>
                        <a:rPr sz="1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Teórica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</a:t>
                      </a:r>
                      <a:r>
                        <a:rPr sz="1725" b="1" spc="7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725" b="1" spc="120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(g)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761365" marR="563880" indent="-17526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(g)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95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moles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1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19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latin typeface="Arial"/>
                          <a:cs typeface="Arial"/>
                        </a:rPr>
                        <a:t>existe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0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5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moles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22,66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9,33 </a:t>
                      </a:r>
                      <a:r>
                        <a:rPr sz="1950" b="1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950" b="1" spc="-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95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moles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5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10 de</a:t>
                      </a:r>
                      <a:r>
                        <a:rPr sz="195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28</a:t>
                      </a:r>
                      <a:r>
                        <a:rPr sz="1950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950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28,33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4,67 </a:t>
                      </a:r>
                      <a:r>
                        <a:rPr sz="1950" b="1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950" b="1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950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950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50" b="1" spc="10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8,5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3,5 </a:t>
                      </a:r>
                      <a:r>
                        <a:rPr sz="195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95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76298"/>
            <a:ext cx="9009380" cy="289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55">
              <a:lnSpc>
                <a:spcPct val="153200"/>
              </a:lnSpc>
              <a:spcBef>
                <a:spcPts val="90"/>
              </a:spcBef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latin typeface="Arial"/>
                <a:cs typeface="Arial"/>
              </a:rPr>
              <a:t>cálculo de quantidades de produtos e reagentes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5" dirty="0">
                <a:latin typeface="Arial"/>
                <a:cs typeface="Arial"/>
              </a:rPr>
              <a:t>uma  </a:t>
            </a:r>
            <a:r>
              <a:rPr sz="2050" spc="15" dirty="0">
                <a:latin typeface="Arial"/>
                <a:cs typeface="Arial"/>
              </a:rPr>
              <a:t>química </a:t>
            </a:r>
            <a:r>
              <a:rPr sz="2050" spc="20" dirty="0">
                <a:latin typeface="Arial"/>
                <a:cs typeface="Arial"/>
              </a:rPr>
              <a:t>balanceada equação é </a:t>
            </a:r>
            <a:r>
              <a:rPr sz="2050" spc="15" dirty="0">
                <a:latin typeface="Arial"/>
                <a:cs typeface="Arial"/>
              </a:rPr>
              <a:t>importante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muitos</a:t>
            </a:r>
            <a:r>
              <a:rPr sz="2050" spc="14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campos.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609600" marR="5080" indent="-29972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610235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síntese </a:t>
            </a:r>
            <a:r>
              <a:rPr sz="2050" spc="20" dirty="0">
                <a:latin typeface="Arial"/>
                <a:cs typeface="Arial"/>
              </a:rPr>
              <a:t>de drogas e outras moléculas complexas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larga escala é  </a:t>
            </a:r>
            <a:r>
              <a:rPr sz="2050" spc="15" dirty="0">
                <a:latin typeface="Arial"/>
                <a:cs typeface="Arial"/>
              </a:rPr>
              <a:t>realizada </a:t>
            </a:r>
            <a:r>
              <a:rPr sz="2050" spc="25" dirty="0">
                <a:latin typeface="Arial"/>
                <a:cs typeface="Arial"/>
              </a:rPr>
              <a:t>com base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5" dirty="0">
                <a:latin typeface="Arial"/>
                <a:cs typeface="Arial"/>
              </a:rPr>
              <a:t>uma equação </a:t>
            </a:r>
            <a:r>
              <a:rPr sz="2050" spc="20" dirty="0">
                <a:latin typeface="Arial"/>
                <a:cs typeface="Arial"/>
              </a:rPr>
              <a:t>balanceada. </a:t>
            </a:r>
            <a:r>
              <a:rPr sz="2050" spc="15" dirty="0">
                <a:latin typeface="Arial"/>
                <a:cs typeface="Arial"/>
              </a:rPr>
              <a:t>Isso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minimiza os 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resíduos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compostos químicos caros </a:t>
            </a:r>
            <a:r>
              <a:rPr sz="2050" spc="20" dirty="0">
                <a:latin typeface="Arial"/>
                <a:cs typeface="Arial"/>
              </a:rPr>
              <a:t>usados nessas</a:t>
            </a:r>
            <a:r>
              <a:rPr sz="2050" spc="1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reações.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30299" y="5104584"/>
            <a:ext cx="8712200" cy="1939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2420" marR="5080" indent="-299720" algn="just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13055" algn="l"/>
              </a:tabLst>
            </a:pPr>
            <a:r>
              <a:rPr sz="2050" spc="20" dirty="0">
                <a:latin typeface="Arial"/>
                <a:cs typeface="Arial"/>
              </a:rPr>
              <a:t>Da </a:t>
            </a:r>
            <a:r>
              <a:rPr sz="2050" spc="25" dirty="0">
                <a:latin typeface="Arial"/>
                <a:cs typeface="Arial"/>
              </a:rPr>
              <a:t>mesma </a:t>
            </a:r>
            <a:r>
              <a:rPr sz="2050" spc="20" dirty="0">
                <a:latin typeface="Arial"/>
                <a:cs typeface="Arial"/>
              </a:rPr>
              <a:t>forma, 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proporção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combustível 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ar </a:t>
            </a:r>
            <a:r>
              <a:rPr sz="2050" spc="30" dirty="0">
                <a:latin typeface="Arial"/>
                <a:cs typeface="Arial"/>
              </a:rPr>
              <a:t>em um </a:t>
            </a:r>
            <a:r>
              <a:rPr sz="2050" spc="20" dirty="0">
                <a:latin typeface="Arial"/>
                <a:cs typeface="Arial"/>
              </a:rPr>
              <a:t>forno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20" dirty="0">
                <a:latin typeface="Arial"/>
                <a:cs typeface="Arial"/>
              </a:rPr>
              <a:t>casa </a:t>
            </a:r>
            <a:r>
              <a:rPr sz="2050" spc="25" dirty="0">
                <a:latin typeface="Arial"/>
                <a:cs typeface="Arial"/>
              </a:rPr>
              <a:t>ou do </a:t>
            </a:r>
            <a:r>
              <a:rPr sz="2050" spc="20" dirty="0">
                <a:latin typeface="Arial"/>
                <a:cs typeface="Arial"/>
              </a:rPr>
              <a:t>automóvel deve ser ajustada cuidadosamente,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acordo  com sua relação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combinação, para maximizar a conversão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energia, minimizar </a:t>
            </a:r>
            <a:r>
              <a:rPr sz="2050" spc="20" dirty="0">
                <a:latin typeface="Arial"/>
                <a:cs typeface="Arial"/>
              </a:rPr>
              <a:t>o consumo de </a:t>
            </a:r>
            <a:r>
              <a:rPr sz="2050" spc="15" dirty="0">
                <a:latin typeface="Arial"/>
                <a:cs typeface="Arial"/>
              </a:rPr>
              <a:t>combustível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minimizar 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poluição.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1221739"/>
            <a:ext cx="9009380" cy="4826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Na </a:t>
            </a:r>
            <a:r>
              <a:rPr sz="2050" spc="15" dirty="0">
                <a:latin typeface="Arial"/>
                <a:cs typeface="Arial"/>
              </a:rPr>
              <a:t>realização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cálculos químicos </a:t>
            </a:r>
            <a:r>
              <a:rPr sz="2050" spc="20" dirty="0">
                <a:latin typeface="Arial"/>
                <a:cs typeface="Arial"/>
              </a:rPr>
              <a:t>se </a:t>
            </a:r>
            <a:r>
              <a:rPr sz="2050" spc="15" dirty="0">
                <a:latin typeface="Arial"/>
                <a:cs typeface="Arial"/>
              </a:rPr>
              <a:t>aplicam </a:t>
            </a: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latin typeface="Arial"/>
                <a:cs typeface="Arial"/>
              </a:rPr>
              <a:t>seguintes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diretrizes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516890" marR="5080" indent="-504190" algn="just">
              <a:lnSpc>
                <a:spcPct val="102000"/>
              </a:lnSpc>
              <a:spcBef>
                <a:spcPts val="5"/>
              </a:spcBef>
              <a:buClr>
                <a:srgbClr val="0000FF"/>
              </a:buClr>
              <a:buAutoNum type="arabicParenR"/>
              <a:tabLst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As fórmulas químicas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todos os reagentes e produtos </a:t>
            </a:r>
            <a:r>
              <a:rPr sz="2050" spc="25" dirty="0">
                <a:latin typeface="Arial"/>
                <a:cs typeface="Arial"/>
              </a:rPr>
              <a:t>devem </a:t>
            </a:r>
            <a:r>
              <a:rPr sz="2050" spc="20" dirty="0">
                <a:latin typeface="Arial"/>
                <a:cs typeface="Arial"/>
              </a:rPr>
              <a:t>ser  </a:t>
            </a:r>
            <a:r>
              <a:rPr sz="2050" spc="15" dirty="0">
                <a:latin typeface="Arial"/>
                <a:cs typeface="Arial"/>
              </a:rPr>
              <a:t>conhecidas.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AutoNum type="arabicParenR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/>
              <a:buAutoNum type="arabicParenR"/>
            </a:pPr>
            <a:endParaRPr sz="2050" dirty="0">
              <a:latin typeface="Times New Roman"/>
              <a:cs typeface="Times New Roman"/>
            </a:endParaRPr>
          </a:p>
          <a:p>
            <a:pPr marL="516890" marR="6350" indent="-504190" algn="just">
              <a:lnSpc>
                <a:spcPct val="102000"/>
              </a:lnSpc>
              <a:spcBef>
                <a:spcPts val="5"/>
              </a:spcBef>
              <a:buClr>
                <a:srgbClr val="0000FF"/>
              </a:buClr>
              <a:buAutoNum type="arabicParenR"/>
              <a:tabLst>
                <a:tab pos="517525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base para os </a:t>
            </a:r>
            <a:r>
              <a:rPr sz="2050" spc="15" dirty="0">
                <a:latin typeface="Arial"/>
                <a:cs typeface="Arial"/>
              </a:rPr>
              <a:t>cálculos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30" dirty="0">
                <a:latin typeface="Arial"/>
                <a:cs typeface="Arial"/>
              </a:rPr>
              <a:t>uma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equação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balanceada</a:t>
            </a:r>
            <a:r>
              <a:rPr sz="2050" spc="20" dirty="0">
                <a:latin typeface="Arial"/>
                <a:cs typeface="Arial"/>
              </a:rPr>
              <a:t>, porque a </a:t>
            </a:r>
            <a:r>
              <a:rPr sz="2050" spc="10" dirty="0">
                <a:latin typeface="Arial"/>
                <a:cs typeface="Arial"/>
              </a:rPr>
              <a:t>lei </a:t>
            </a:r>
            <a:r>
              <a:rPr sz="2050" spc="20" dirty="0">
                <a:latin typeface="Arial"/>
                <a:cs typeface="Arial"/>
              </a:rPr>
              <a:t>da  conservação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massa deve ser obedecida. Se a </a:t>
            </a:r>
            <a:r>
              <a:rPr sz="2050" spc="25" dirty="0">
                <a:latin typeface="Arial"/>
                <a:cs typeface="Arial"/>
              </a:rPr>
              <a:t>equação </a:t>
            </a:r>
            <a:r>
              <a:rPr sz="2050" spc="20" dirty="0">
                <a:latin typeface="Arial"/>
                <a:cs typeface="Arial"/>
              </a:rPr>
              <a:t>não </a:t>
            </a:r>
            <a:r>
              <a:rPr sz="2050" spc="15" dirty="0">
                <a:latin typeface="Arial"/>
                <a:cs typeface="Arial"/>
              </a:rPr>
              <a:t>está  devidamente balanceada,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cálculo conduzirá 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erros.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AutoNum type="arabicParenR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AutoNum type="arabicParenR"/>
            </a:pPr>
            <a:endParaRPr sz="2050" dirty="0">
              <a:latin typeface="Times New Roman"/>
              <a:cs typeface="Times New Roman"/>
            </a:endParaRPr>
          </a:p>
          <a:p>
            <a:pPr marL="516890" marR="5080" indent="-504190" algn="just">
              <a:lnSpc>
                <a:spcPct val="102200"/>
              </a:lnSpc>
              <a:spcBef>
                <a:spcPts val="5"/>
              </a:spcBef>
              <a:buClr>
                <a:srgbClr val="0000FF"/>
              </a:buClr>
              <a:buAutoNum type="arabicParenR"/>
              <a:tabLst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Os cálculos são realizados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termos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moles</a:t>
            </a:r>
            <a:r>
              <a:rPr sz="2050" spc="20" dirty="0">
                <a:latin typeface="Arial"/>
                <a:cs typeface="Arial"/>
              </a:rPr>
              <a:t>. Os </a:t>
            </a:r>
            <a:r>
              <a:rPr sz="2050" spc="15" dirty="0">
                <a:latin typeface="Arial"/>
                <a:cs typeface="Arial"/>
              </a:rPr>
              <a:t>coeficientes, </a:t>
            </a:r>
            <a:r>
              <a:rPr sz="2050" spc="25" dirty="0">
                <a:latin typeface="Arial"/>
                <a:cs typeface="Arial"/>
              </a:rPr>
              <a:t>na  </a:t>
            </a:r>
            <a:r>
              <a:rPr sz="2050" spc="20" dirty="0">
                <a:latin typeface="Arial"/>
                <a:cs typeface="Arial"/>
              </a:rPr>
              <a:t>equação balanceada, representam o </a:t>
            </a:r>
            <a:r>
              <a:rPr sz="2050" spc="25" dirty="0">
                <a:latin typeface="Arial"/>
                <a:cs typeface="Arial"/>
              </a:rPr>
              <a:t>número </a:t>
            </a:r>
            <a:r>
              <a:rPr sz="2050" spc="15" dirty="0">
                <a:latin typeface="Arial"/>
                <a:cs typeface="Arial"/>
              </a:rPr>
              <a:t>relativo </a:t>
            </a:r>
            <a:r>
              <a:rPr sz="2050" spc="20" dirty="0">
                <a:latin typeface="Arial"/>
                <a:cs typeface="Arial"/>
              </a:rPr>
              <a:t>de moles de  </a:t>
            </a:r>
            <a:r>
              <a:rPr sz="2050" spc="15" dirty="0">
                <a:latin typeface="Arial"/>
                <a:cs typeface="Arial"/>
              </a:rPr>
              <a:t>produtos 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73310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Conversão </a:t>
            </a:r>
            <a:r>
              <a:rPr sz="2050" b="1" spc="15" dirty="0">
                <a:latin typeface="Arial"/>
                <a:cs typeface="Arial"/>
              </a:rPr>
              <a:t>de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moles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reagentes </a:t>
            </a:r>
            <a:r>
              <a:rPr sz="2050" b="1" spc="25" dirty="0">
                <a:latin typeface="Arial"/>
                <a:cs typeface="Arial"/>
              </a:rPr>
              <a:t>em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moles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2050" b="1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produtos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3051" y="1969007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815843"/>
            <a:ext cx="43497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Relação entre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reagentes 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produtos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58464" y="3343230"/>
            <a:ext cx="2341357" cy="251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26934" y="3805389"/>
            <a:ext cx="2518886" cy="24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37460" y="4350939"/>
            <a:ext cx="2551175" cy="252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60476" y="4945380"/>
            <a:ext cx="8766175" cy="90170"/>
          </a:xfrm>
          <a:custGeom>
            <a:avLst/>
            <a:gdLst/>
            <a:ahLst/>
            <a:cxnLst/>
            <a:rect l="l" t="t" r="r" b="b"/>
            <a:pathLst>
              <a:path w="8766175" h="90170">
                <a:moveTo>
                  <a:pt x="8766048" y="89915"/>
                </a:moveTo>
                <a:lnTo>
                  <a:pt x="8766048" y="6096"/>
                </a:lnTo>
                <a:lnTo>
                  <a:pt x="87599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89915"/>
                </a:lnTo>
                <a:lnTo>
                  <a:pt x="13716" y="89915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8737092" y="28956"/>
                </a:lnTo>
                <a:lnTo>
                  <a:pt x="8737092" y="13716"/>
                </a:lnTo>
                <a:lnTo>
                  <a:pt x="8750808" y="28956"/>
                </a:lnTo>
                <a:lnTo>
                  <a:pt x="8750808" y="89915"/>
                </a:lnTo>
                <a:lnTo>
                  <a:pt x="8766048" y="89915"/>
                </a:lnTo>
                <a:close/>
              </a:path>
              <a:path w="8766175" h="9017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8766175" h="90170">
                <a:moveTo>
                  <a:pt x="28956" y="89915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89915"/>
                </a:lnTo>
                <a:lnTo>
                  <a:pt x="28956" y="89915"/>
                </a:lnTo>
                <a:close/>
              </a:path>
              <a:path w="8766175" h="90170">
                <a:moveTo>
                  <a:pt x="8750808" y="28956"/>
                </a:moveTo>
                <a:lnTo>
                  <a:pt x="8737092" y="13716"/>
                </a:lnTo>
                <a:lnTo>
                  <a:pt x="8737092" y="28956"/>
                </a:lnTo>
                <a:lnTo>
                  <a:pt x="8750808" y="28956"/>
                </a:lnTo>
                <a:close/>
              </a:path>
              <a:path w="8766175" h="90170">
                <a:moveTo>
                  <a:pt x="8750808" y="89915"/>
                </a:moveTo>
                <a:lnTo>
                  <a:pt x="8750808" y="28956"/>
                </a:lnTo>
                <a:lnTo>
                  <a:pt x="8737092" y="28956"/>
                </a:lnTo>
                <a:lnTo>
                  <a:pt x="8737092" y="89915"/>
                </a:lnTo>
                <a:lnTo>
                  <a:pt x="8750808" y="89915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3119" y="5040881"/>
            <a:ext cx="85471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gramas de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que </a:t>
            </a:r>
            <a:r>
              <a:rPr sz="2050" spc="15" dirty="0">
                <a:latin typeface="Arial"/>
                <a:cs typeface="Arial"/>
              </a:rPr>
              <a:t>reagirão </a:t>
            </a:r>
            <a:r>
              <a:rPr sz="2050" spc="20" dirty="0">
                <a:latin typeface="Arial"/>
                <a:cs typeface="Arial"/>
              </a:rPr>
              <a:t>com </a:t>
            </a:r>
            <a:r>
              <a:rPr sz="2050" spc="15" dirty="0">
                <a:latin typeface="Arial"/>
                <a:cs typeface="Arial"/>
              </a:rPr>
              <a:t>1,00 </a:t>
            </a:r>
            <a:r>
              <a:rPr sz="2050" spc="20" dirty="0">
                <a:latin typeface="Arial"/>
                <a:cs typeface="Arial"/>
              </a:rPr>
              <a:t>mol de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0476" y="5035296"/>
            <a:ext cx="8766175" cy="568960"/>
          </a:xfrm>
          <a:custGeom>
            <a:avLst/>
            <a:gdLst/>
            <a:ahLst/>
            <a:cxnLst/>
            <a:rect l="l" t="t" r="r" b="b"/>
            <a:pathLst>
              <a:path w="8766175" h="568960">
                <a:moveTo>
                  <a:pt x="28956" y="539496"/>
                </a:moveTo>
                <a:lnTo>
                  <a:pt x="28956" y="0"/>
                </a:lnTo>
                <a:lnTo>
                  <a:pt x="0" y="0"/>
                </a:lnTo>
                <a:lnTo>
                  <a:pt x="0" y="562356"/>
                </a:lnTo>
                <a:lnTo>
                  <a:pt x="6096" y="568452"/>
                </a:lnTo>
                <a:lnTo>
                  <a:pt x="13716" y="568452"/>
                </a:lnTo>
                <a:lnTo>
                  <a:pt x="13716" y="539496"/>
                </a:lnTo>
                <a:lnTo>
                  <a:pt x="28956" y="539496"/>
                </a:lnTo>
                <a:close/>
              </a:path>
              <a:path w="8766175" h="568960">
                <a:moveTo>
                  <a:pt x="8750808" y="539496"/>
                </a:moveTo>
                <a:lnTo>
                  <a:pt x="13716" y="539496"/>
                </a:lnTo>
                <a:lnTo>
                  <a:pt x="28956" y="554736"/>
                </a:lnTo>
                <a:lnTo>
                  <a:pt x="28956" y="568452"/>
                </a:lnTo>
                <a:lnTo>
                  <a:pt x="8737092" y="568452"/>
                </a:lnTo>
                <a:lnTo>
                  <a:pt x="8737092" y="554736"/>
                </a:lnTo>
                <a:lnTo>
                  <a:pt x="8750808" y="539496"/>
                </a:lnTo>
                <a:close/>
              </a:path>
              <a:path w="8766175" h="568960">
                <a:moveTo>
                  <a:pt x="28956" y="568452"/>
                </a:moveTo>
                <a:lnTo>
                  <a:pt x="28956" y="554736"/>
                </a:lnTo>
                <a:lnTo>
                  <a:pt x="13716" y="539496"/>
                </a:lnTo>
                <a:lnTo>
                  <a:pt x="13716" y="568452"/>
                </a:lnTo>
                <a:lnTo>
                  <a:pt x="28956" y="568452"/>
                </a:lnTo>
                <a:close/>
              </a:path>
              <a:path w="8766175" h="568960">
                <a:moveTo>
                  <a:pt x="8766048" y="562356"/>
                </a:moveTo>
                <a:lnTo>
                  <a:pt x="8766048" y="0"/>
                </a:lnTo>
                <a:lnTo>
                  <a:pt x="8737092" y="0"/>
                </a:lnTo>
                <a:lnTo>
                  <a:pt x="8737092" y="539496"/>
                </a:lnTo>
                <a:lnTo>
                  <a:pt x="8750808" y="539496"/>
                </a:lnTo>
                <a:lnTo>
                  <a:pt x="8750808" y="568452"/>
                </a:lnTo>
                <a:lnTo>
                  <a:pt x="8759952" y="568452"/>
                </a:lnTo>
                <a:lnTo>
                  <a:pt x="8766048" y="562356"/>
                </a:lnTo>
                <a:close/>
              </a:path>
              <a:path w="8766175" h="568960">
                <a:moveTo>
                  <a:pt x="8750808" y="568452"/>
                </a:moveTo>
                <a:lnTo>
                  <a:pt x="8750808" y="539496"/>
                </a:lnTo>
                <a:lnTo>
                  <a:pt x="8737092" y="554736"/>
                </a:lnTo>
                <a:lnTo>
                  <a:pt x="8737092" y="568452"/>
                </a:lnTo>
                <a:lnTo>
                  <a:pt x="8750808" y="56845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8547100" cy="163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quantidades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9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5160"/>
              </a:lnSpc>
              <a:spcBef>
                <a:spcPts val="480"/>
              </a:spcBef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gramas de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que </a:t>
            </a:r>
            <a:r>
              <a:rPr sz="2050" spc="15" dirty="0">
                <a:latin typeface="Arial"/>
                <a:cs typeface="Arial"/>
              </a:rPr>
              <a:t>reagirão </a:t>
            </a:r>
            <a:r>
              <a:rPr sz="2050" spc="20" dirty="0">
                <a:latin typeface="Arial"/>
                <a:cs typeface="Arial"/>
              </a:rPr>
              <a:t>com </a:t>
            </a:r>
            <a:r>
              <a:rPr sz="2050" spc="15" dirty="0">
                <a:latin typeface="Arial"/>
                <a:cs typeface="Arial"/>
              </a:rPr>
              <a:t>1,00 </a:t>
            </a:r>
            <a:r>
              <a:rPr sz="2050" spc="20" dirty="0">
                <a:latin typeface="Arial"/>
                <a:cs typeface="Arial"/>
              </a:rPr>
              <a:t>mol de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  </a:t>
            </a: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6039" y="2676821"/>
            <a:ext cx="4367117" cy="262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68288" y="3190771"/>
            <a:ext cx="4543615" cy="809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08632" y="4383023"/>
            <a:ext cx="6664452" cy="745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3119" y="5324345"/>
            <a:ext cx="133096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</a:t>
            </a:r>
            <a:r>
              <a:rPr sz="2100" spc="15" baseline="-19841" dirty="0">
                <a:latin typeface="Arial"/>
                <a:cs typeface="Arial"/>
              </a:rPr>
              <a:t>3</a:t>
            </a:r>
            <a:r>
              <a:rPr sz="2050" spc="10" dirty="0">
                <a:latin typeface="Arial"/>
                <a:cs typeface="Arial"/>
              </a:rPr>
              <a:t>H</a:t>
            </a:r>
            <a:r>
              <a:rPr sz="2100" spc="15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9078" y="5642861"/>
            <a:ext cx="1337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5 moles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O</a:t>
            </a:r>
            <a:r>
              <a:rPr sz="2100" spc="15" baseline="-19841" dirty="0"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747" y="6599933"/>
            <a:ext cx="1200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latin typeface="Arial"/>
                <a:cs typeface="Arial"/>
              </a:rPr>
              <a:t>44g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100" baseline="-19841" dirty="0">
                <a:latin typeface="Arial"/>
                <a:cs typeface="Arial"/>
              </a:rPr>
              <a:t>3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100" spc="-7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5946" y="6599933"/>
            <a:ext cx="256667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5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20" dirty="0">
                <a:latin typeface="Arial"/>
                <a:cs typeface="Arial"/>
              </a:rPr>
              <a:t>32g </a:t>
            </a:r>
            <a:r>
              <a:rPr sz="2050" spc="10" dirty="0">
                <a:latin typeface="Arial"/>
                <a:cs typeface="Arial"/>
              </a:rPr>
              <a:t>O</a:t>
            </a:r>
            <a:r>
              <a:rPr sz="2100" spc="15" baseline="-19841" dirty="0"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160g</a:t>
            </a:r>
            <a:r>
              <a:rPr sz="205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0760" y="585597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91512" y="683895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5128" y="6091428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40">
                <a:moveTo>
                  <a:pt x="234696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3568"/>
                </a:lnTo>
                <a:lnTo>
                  <a:pt x="0" y="353568"/>
                </a:lnTo>
                <a:lnTo>
                  <a:pt x="117348" y="472440"/>
                </a:lnTo>
                <a:lnTo>
                  <a:pt x="234696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70076" y="6076188"/>
            <a:ext cx="304800" cy="508000"/>
          </a:xfrm>
          <a:custGeom>
            <a:avLst/>
            <a:gdLst/>
            <a:ahLst/>
            <a:cxnLst/>
            <a:rect l="l" t="t" r="r" b="b"/>
            <a:pathLst>
              <a:path w="304800" h="508000">
                <a:moveTo>
                  <a:pt x="92964" y="355092"/>
                </a:moveTo>
                <a:lnTo>
                  <a:pt x="0" y="355092"/>
                </a:lnTo>
                <a:lnTo>
                  <a:pt x="35052" y="390144"/>
                </a:lnTo>
                <a:lnTo>
                  <a:pt x="35052" y="382524"/>
                </a:lnTo>
                <a:lnTo>
                  <a:pt x="44196" y="359664"/>
                </a:lnTo>
                <a:lnTo>
                  <a:pt x="67352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4800" h="508000">
                <a:moveTo>
                  <a:pt x="67352" y="382524"/>
                </a:moveTo>
                <a:lnTo>
                  <a:pt x="44196" y="359664"/>
                </a:lnTo>
                <a:lnTo>
                  <a:pt x="35052" y="382524"/>
                </a:lnTo>
                <a:lnTo>
                  <a:pt x="67352" y="382524"/>
                </a:lnTo>
                <a:close/>
              </a:path>
              <a:path w="304800" h="508000">
                <a:moveTo>
                  <a:pt x="153098" y="467169"/>
                </a:moveTo>
                <a:lnTo>
                  <a:pt x="67352" y="382524"/>
                </a:lnTo>
                <a:lnTo>
                  <a:pt x="35052" y="382524"/>
                </a:lnTo>
                <a:lnTo>
                  <a:pt x="35052" y="390144"/>
                </a:lnTo>
                <a:lnTo>
                  <a:pt x="143256" y="498348"/>
                </a:lnTo>
                <a:lnTo>
                  <a:pt x="143256" y="477012"/>
                </a:lnTo>
                <a:lnTo>
                  <a:pt x="153098" y="467169"/>
                </a:lnTo>
                <a:close/>
              </a:path>
              <a:path w="304800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8120" y="28956"/>
                </a:lnTo>
                <a:lnTo>
                  <a:pt x="198120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4800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4800" h="508000">
                <a:moveTo>
                  <a:pt x="163068" y="477012"/>
                </a:moveTo>
                <a:lnTo>
                  <a:pt x="153098" y="467169"/>
                </a:lnTo>
                <a:lnTo>
                  <a:pt x="143256" y="477012"/>
                </a:lnTo>
                <a:lnTo>
                  <a:pt x="163068" y="477012"/>
                </a:lnTo>
                <a:close/>
              </a:path>
              <a:path w="304800" h="508000">
                <a:moveTo>
                  <a:pt x="163068" y="496824"/>
                </a:moveTo>
                <a:lnTo>
                  <a:pt x="163068" y="477012"/>
                </a:lnTo>
                <a:lnTo>
                  <a:pt x="143256" y="477012"/>
                </a:lnTo>
                <a:lnTo>
                  <a:pt x="143256" y="498348"/>
                </a:lnTo>
                <a:lnTo>
                  <a:pt x="152400" y="507492"/>
                </a:lnTo>
                <a:lnTo>
                  <a:pt x="163068" y="496824"/>
                </a:lnTo>
                <a:close/>
              </a:path>
              <a:path w="304800" h="508000">
                <a:moveTo>
                  <a:pt x="269748" y="390144"/>
                </a:moveTo>
                <a:lnTo>
                  <a:pt x="269748" y="382524"/>
                </a:lnTo>
                <a:lnTo>
                  <a:pt x="237744" y="382524"/>
                </a:lnTo>
                <a:lnTo>
                  <a:pt x="153098" y="467169"/>
                </a:lnTo>
                <a:lnTo>
                  <a:pt x="163068" y="477012"/>
                </a:lnTo>
                <a:lnTo>
                  <a:pt x="163068" y="496824"/>
                </a:lnTo>
                <a:lnTo>
                  <a:pt x="269748" y="390144"/>
                </a:lnTo>
                <a:close/>
              </a:path>
              <a:path w="304800" h="508000">
                <a:moveTo>
                  <a:pt x="211836" y="28956"/>
                </a:moveTo>
                <a:lnTo>
                  <a:pt x="198120" y="15240"/>
                </a:lnTo>
                <a:lnTo>
                  <a:pt x="198120" y="28956"/>
                </a:lnTo>
                <a:lnTo>
                  <a:pt x="211836" y="28956"/>
                </a:lnTo>
                <a:close/>
              </a:path>
              <a:path w="304800" h="508000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8120" y="28956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8000">
                <a:moveTo>
                  <a:pt x="304800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744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90144"/>
                </a:lnTo>
                <a:lnTo>
                  <a:pt x="304800" y="355092"/>
                </a:lnTo>
                <a:close/>
              </a:path>
              <a:path w="304800" h="508000">
                <a:moveTo>
                  <a:pt x="269748" y="382524"/>
                </a:moveTo>
                <a:lnTo>
                  <a:pt x="260604" y="359664"/>
                </a:lnTo>
                <a:lnTo>
                  <a:pt x="237744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93364" y="6091428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20" h="472440">
                <a:moveTo>
                  <a:pt x="236220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2440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59836" y="6076188"/>
            <a:ext cx="303530" cy="508000"/>
          </a:xfrm>
          <a:custGeom>
            <a:avLst/>
            <a:gdLst/>
            <a:ahLst/>
            <a:cxnLst/>
            <a:rect l="l" t="t" r="r" b="b"/>
            <a:pathLst>
              <a:path w="303529" h="508000">
                <a:moveTo>
                  <a:pt x="92964" y="355092"/>
                </a:moveTo>
                <a:lnTo>
                  <a:pt x="0" y="355092"/>
                </a:lnTo>
                <a:lnTo>
                  <a:pt x="33528" y="388620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8000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8000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620"/>
                </a:lnTo>
                <a:lnTo>
                  <a:pt x="141732" y="496824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0312" y="28956"/>
                </a:lnTo>
                <a:lnTo>
                  <a:pt x="210312" y="355092"/>
                </a:lnTo>
                <a:lnTo>
                  <a:pt x="225552" y="355092"/>
                </a:lnTo>
                <a:close/>
              </a:path>
              <a:path w="303529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8000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8000">
                <a:moveTo>
                  <a:pt x="161544" y="498255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6824"/>
                </a:lnTo>
                <a:lnTo>
                  <a:pt x="152400" y="507492"/>
                </a:lnTo>
                <a:lnTo>
                  <a:pt x="161544" y="498255"/>
                </a:lnTo>
                <a:close/>
              </a:path>
              <a:path w="303529" h="508000">
                <a:moveTo>
                  <a:pt x="269748" y="388958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8255"/>
                </a:lnTo>
                <a:lnTo>
                  <a:pt x="269748" y="388958"/>
                </a:lnTo>
                <a:close/>
              </a:path>
              <a:path w="303529" h="508000">
                <a:moveTo>
                  <a:pt x="210312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0312" y="28956"/>
                </a:lnTo>
                <a:close/>
              </a:path>
              <a:path w="303529" h="508000">
                <a:moveTo>
                  <a:pt x="225552" y="382524"/>
                </a:moveTo>
                <a:lnTo>
                  <a:pt x="225552" y="368808"/>
                </a:lnTo>
                <a:lnTo>
                  <a:pt x="210312" y="355092"/>
                </a:lnTo>
                <a:lnTo>
                  <a:pt x="210312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8000">
                <a:moveTo>
                  <a:pt x="303276" y="355092"/>
                </a:moveTo>
                <a:lnTo>
                  <a:pt x="210312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958"/>
                </a:lnTo>
                <a:lnTo>
                  <a:pt x="303276" y="355092"/>
                </a:lnTo>
                <a:close/>
              </a:path>
              <a:path w="303529" h="508000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87880" y="6039612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7680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1980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1980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068068" y="6019800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2576" y="487636"/>
                </a:moveTo>
                <a:lnTo>
                  <a:pt x="128016" y="0"/>
                </a:lnTo>
                <a:lnTo>
                  <a:pt x="0" y="135636"/>
                </a:lnTo>
                <a:lnTo>
                  <a:pt x="30480" y="164437"/>
                </a:lnTo>
                <a:lnTo>
                  <a:pt x="30480" y="124968"/>
                </a:lnTo>
                <a:lnTo>
                  <a:pt x="40366" y="134336"/>
                </a:lnTo>
                <a:lnTo>
                  <a:pt x="118872" y="51408"/>
                </a:lnTo>
                <a:lnTo>
                  <a:pt x="118872" y="30480"/>
                </a:lnTo>
                <a:lnTo>
                  <a:pt x="138684" y="30480"/>
                </a:lnTo>
                <a:lnTo>
                  <a:pt x="138684" y="49255"/>
                </a:lnTo>
                <a:lnTo>
                  <a:pt x="632460" y="517194"/>
                </a:lnTo>
                <a:lnTo>
                  <a:pt x="632460" y="498348"/>
                </a:lnTo>
                <a:lnTo>
                  <a:pt x="642576" y="487636"/>
                </a:lnTo>
                <a:close/>
              </a:path>
              <a:path w="718185" h="693420">
                <a:moveTo>
                  <a:pt x="40366" y="134336"/>
                </a:moveTo>
                <a:lnTo>
                  <a:pt x="30480" y="124968"/>
                </a:lnTo>
                <a:lnTo>
                  <a:pt x="30480" y="144780"/>
                </a:lnTo>
                <a:lnTo>
                  <a:pt x="40366" y="134336"/>
                </a:lnTo>
                <a:close/>
              </a:path>
              <a:path w="718185" h="693420">
                <a:moveTo>
                  <a:pt x="554736" y="621792"/>
                </a:moveTo>
                <a:lnTo>
                  <a:pt x="40366" y="134336"/>
                </a:lnTo>
                <a:lnTo>
                  <a:pt x="30480" y="144780"/>
                </a:lnTo>
                <a:lnTo>
                  <a:pt x="30480" y="164437"/>
                </a:lnTo>
                <a:lnTo>
                  <a:pt x="514996" y="622270"/>
                </a:lnTo>
                <a:lnTo>
                  <a:pt x="524256" y="612648"/>
                </a:lnTo>
                <a:lnTo>
                  <a:pt x="525780" y="632460"/>
                </a:lnTo>
                <a:lnTo>
                  <a:pt x="525780" y="652126"/>
                </a:lnTo>
                <a:lnTo>
                  <a:pt x="554736" y="621792"/>
                </a:lnTo>
                <a:close/>
              </a:path>
              <a:path w="718185" h="693420">
                <a:moveTo>
                  <a:pt x="138684" y="30480"/>
                </a:moveTo>
                <a:lnTo>
                  <a:pt x="118872" y="30480"/>
                </a:lnTo>
                <a:lnTo>
                  <a:pt x="129315" y="40376"/>
                </a:lnTo>
                <a:lnTo>
                  <a:pt x="138684" y="30480"/>
                </a:lnTo>
                <a:close/>
              </a:path>
              <a:path w="718185" h="693420">
                <a:moveTo>
                  <a:pt x="129315" y="40376"/>
                </a:moveTo>
                <a:lnTo>
                  <a:pt x="118872" y="30480"/>
                </a:lnTo>
                <a:lnTo>
                  <a:pt x="118872" y="51408"/>
                </a:lnTo>
                <a:lnTo>
                  <a:pt x="129315" y="40376"/>
                </a:lnTo>
                <a:close/>
              </a:path>
              <a:path w="718185" h="693420">
                <a:moveTo>
                  <a:pt x="138684" y="49255"/>
                </a:moveTo>
                <a:lnTo>
                  <a:pt x="138684" y="30480"/>
                </a:lnTo>
                <a:lnTo>
                  <a:pt x="129315" y="40376"/>
                </a:lnTo>
                <a:lnTo>
                  <a:pt x="138684" y="49255"/>
                </a:lnTo>
                <a:close/>
              </a:path>
              <a:path w="718185" h="693420">
                <a:moveTo>
                  <a:pt x="525780" y="652126"/>
                </a:moveTo>
                <a:lnTo>
                  <a:pt x="525780" y="632460"/>
                </a:lnTo>
                <a:lnTo>
                  <a:pt x="514996" y="622270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4915" y="663509"/>
                </a:lnTo>
                <a:lnTo>
                  <a:pt x="525780" y="652126"/>
                </a:lnTo>
                <a:close/>
              </a:path>
              <a:path w="718185" h="693420">
                <a:moveTo>
                  <a:pt x="514915" y="663509"/>
                </a:moveTo>
                <a:lnTo>
                  <a:pt x="480060" y="664464"/>
                </a:lnTo>
                <a:lnTo>
                  <a:pt x="490728" y="688848"/>
                </a:lnTo>
                <a:lnTo>
                  <a:pt x="514915" y="663509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3608"/>
                </a:lnTo>
                <a:lnTo>
                  <a:pt x="688441" y="658754"/>
                </a:lnTo>
                <a:lnTo>
                  <a:pt x="514915" y="663509"/>
                </a:lnTo>
                <a:lnTo>
                  <a:pt x="490728" y="688848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5780" y="632460"/>
                </a:moveTo>
                <a:lnTo>
                  <a:pt x="524256" y="612648"/>
                </a:lnTo>
                <a:lnTo>
                  <a:pt x="514996" y="622270"/>
                </a:lnTo>
                <a:lnTo>
                  <a:pt x="525780" y="632460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2576" y="487636"/>
                </a:lnTo>
                <a:lnTo>
                  <a:pt x="632460" y="498348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7724"/>
                </a:moveTo>
                <a:lnTo>
                  <a:pt x="652272" y="496824"/>
                </a:lnTo>
                <a:lnTo>
                  <a:pt x="632460" y="498348"/>
                </a:lnTo>
                <a:lnTo>
                  <a:pt x="632460" y="517194"/>
                </a:lnTo>
                <a:lnTo>
                  <a:pt x="643128" y="527304"/>
                </a:lnTo>
                <a:lnTo>
                  <a:pt x="652272" y="517724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6052"/>
                </a:lnTo>
                <a:lnTo>
                  <a:pt x="642576" y="487636"/>
                </a:lnTo>
                <a:lnTo>
                  <a:pt x="652272" y="496824"/>
                </a:lnTo>
                <a:lnTo>
                  <a:pt x="652272" y="517724"/>
                </a:lnTo>
                <a:lnTo>
                  <a:pt x="682752" y="485793"/>
                </a:lnTo>
                <a:lnTo>
                  <a:pt x="682752" y="451104"/>
                </a:lnTo>
                <a:lnTo>
                  <a:pt x="707136" y="460248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60248"/>
                </a:moveTo>
                <a:lnTo>
                  <a:pt x="682752" y="451104"/>
                </a:lnTo>
                <a:lnTo>
                  <a:pt x="683675" y="484825"/>
                </a:lnTo>
                <a:lnTo>
                  <a:pt x="707136" y="460248"/>
                </a:lnTo>
                <a:close/>
              </a:path>
              <a:path w="718185" h="693420">
                <a:moveTo>
                  <a:pt x="683675" y="484825"/>
                </a:moveTo>
                <a:lnTo>
                  <a:pt x="682752" y="451104"/>
                </a:lnTo>
                <a:lnTo>
                  <a:pt x="682752" y="485793"/>
                </a:lnTo>
                <a:lnTo>
                  <a:pt x="683675" y="484825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60248"/>
                </a:lnTo>
                <a:lnTo>
                  <a:pt x="683675" y="484825"/>
                </a:lnTo>
                <a:lnTo>
                  <a:pt x="688441" y="658754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41" y="658754"/>
                </a:lnTo>
                <a:lnTo>
                  <a:pt x="688848" y="673608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221739"/>
            <a:ext cx="9006840" cy="1938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gramas </a:t>
            </a:r>
            <a:r>
              <a:rPr sz="2050" b="1" spc="15" dirty="0">
                <a:latin typeface="Arial"/>
                <a:cs typeface="Arial"/>
              </a:rPr>
              <a:t>de produto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0" dirty="0">
                <a:latin typeface="Arial"/>
                <a:cs typeface="Arial"/>
              </a:rPr>
              <a:t>partir </a:t>
            </a:r>
            <a:r>
              <a:rPr sz="2050" b="1" spc="15" dirty="0">
                <a:latin typeface="Arial"/>
                <a:cs typeface="Arial"/>
              </a:rPr>
              <a:t>de </a:t>
            </a:r>
            <a:r>
              <a:rPr sz="2050" b="1" spc="20" dirty="0">
                <a:latin typeface="Arial"/>
                <a:cs typeface="Arial"/>
              </a:rPr>
              <a:t>moles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16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número de gramas 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produzidos a </a:t>
            </a:r>
            <a:r>
              <a:rPr sz="2050" spc="15" dirty="0">
                <a:latin typeface="Arial"/>
                <a:cs typeface="Arial"/>
              </a:rPr>
              <a:t>partir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combustão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1,00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3051" y="2598420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994660" y="3227832"/>
            <a:ext cx="4690871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3119" y="5324345"/>
            <a:ext cx="133096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</a:t>
            </a:r>
            <a:r>
              <a:rPr sz="2100" spc="15" baseline="-19841" dirty="0">
                <a:latin typeface="Arial"/>
                <a:cs typeface="Arial"/>
              </a:rPr>
              <a:t>3</a:t>
            </a:r>
            <a:r>
              <a:rPr sz="2050" spc="10" dirty="0">
                <a:latin typeface="Arial"/>
                <a:cs typeface="Arial"/>
              </a:rPr>
              <a:t>H</a:t>
            </a:r>
            <a:r>
              <a:rPr sz="2100" spc="15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9078" y="5642861"/>
            <a:ext cx="15290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3 moles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CO</a:t>
            </a:r>
            <a:r>
              <a:rPr sz="2100" spc="22" baseline="-19841" dirty="0"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747" y="6599933"/>
            <a:ext cx="1200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latin typeface="Arial"/>
                <a:cs typeface="Arial"/>
              </a:rPr>
              <a:t>44g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100" baseline="-19841" dirty="0">
                <a:latin typeface="Arial"/>
                <a:cs typeface="Arial"/>
              </a:rPr>
              <a:t>3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100" spc="-7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5946" y="6599933"/>
            <a:ext cx="29508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3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20" dirty="0">
                <a:latin typeface="Arial"/>
                <a:cs typeface="Arial"/>
              </a:rPr>
              <a:t>44g </a:t>
            </a:r>
            <a:r>
              <a:rPr sz="2050" spc="15" dirty="0">
                <a:latin typeface="Arial"/>
                <a:cs typeface="Arial"/>
              </a:rPr>
              <a:t>CO</a:t>
            </a:r>
            <a:r>
              <a:rPr sz="2100" spc="22" baseline="-19841" dirty="0"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132g</a:t>
            </a:r>
            <a:r>
              <a:rPr sz="2050" b="1" spc="-2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100" b="1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0760" y="585597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91512" y="683895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5128" y="6091428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40">
                <a:moveTo>
                  <a:pt x="234696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3568"/>
                </a:lnTo>
                <a:lnTo>
                  <a:pt x="0" y="353568"/>
                </a:lnTo>
                <a:lnTo>
                  <a:pt x="117348" y="472440"/>
                </a:lnTo>
                <a:lnTo>
                  <a:pt x="234696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70076" y="6076188"/>
            <a:ext cx="304800" cy="508000"/>
          </a:xfrm>
          <a:custGeom>
            <a:avLst/>
            <a:gdLst/>
            <a:ahLst/>
            <a:cxnLst/>
            <a:rect l="l" t="t" r="r" b="b"/>
            <a:pathLst>
              <a:path w="304800" h="508000">
                <a:moveTo>
                  <a:pt x="92964" y="355092"/>
                </a:moveTo>
                <a:lnTo>
                  <a:pt x="0" y="355092"/>
                </a:lnTo>
                <a:lnTo>
                  <a:pt x="35052" y="390144"/>
                </a:lnTo>
                <a:lnTo>
                  <a:pt x="35052" y="382524"/>
                </a:lnTo>
                <a:lnTo>
                  <a:pt x="44196" y="359664"/>
                </a:lnTo>
                <a:lnTo>
                  <a:pt x="67352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4800" h="508000">
                <a:moveTo>
                  <a:pt x="67352" y="382524"/>
                </a:moveTo>
                <a:lnTo>
                  <a:pt x="44196" y="359664"/>
                </a:lnTo>
                <a:lnTo>
                  <a:pt x="35052" y="382524"/>
                </a:lnTo>
                <a:lnTo>
                  <a:pt x="67352" y="382524"/>
                </a:lnTo>
                <a:close/>
              </a:path>
              <a:path w="304800" h="508000">
                <a:moveTo>
                  <a:pt x="153098" y="467169"/>
                </a:moveTo>
                <a:lnTo>
                  <a:pt x="67352" y="382524"/>
                </a:lnTo>
                <a:lnTo>
                  <a:pt x="35052" y="382524"/>
                </a:lnTo>
                <a:lnTo>
                  <a:pt x="35052" y="390144"/>
                </a:lnTo>
                <a:lnTo>
                  <a:pt x="143256" y="498348"/>
                </a:lnTo>
                <a:lnTo>
                  <a:pt x="143256" y="477012"/>
                </a:lnTo>
                <a:lnTo>
                  <a:pt x="153098" y="467169"/>
                </a:lnTo>
                <a:close/>
              </a:path>
              <a:path w="304800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8120" y="28956"/>
                </a:lnTo>
                <a:lnTo>
                  <a:pt x="198120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4800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4800" h="508000">
                <a:moveTo>
                  <a:pt x="163068" y="477012"/>
                </a:moveTo>
                <a:lnTo>
                  <a:pt x="153098" y="467169"/>
                </a:lnTo>
                <a:lnTo>
                  <a:pt x="143256" y="477012"/>
                </a:lnTo>
                <a:lnTo>
                  <a:pt x="163068" y="477012"/>
                </a:lnTo>
                <a:close/>
              </a:path>
              <a:path w="304800" h="508000">
                <a:moveTo>
                  <a:pt x="163068" y="496824"/>
                </a:moveTo>
                <a:lnTo>
                  <a:pt x="163068" y="477012"/>
                </a:lnTo>
                <a:lnTo>
                  <a:pt x="143256" y="477012"/>
                </a:lnTo>
                <a:lnTo>
                  <a:pt x="143256" y="498348"/>
                </a:lnTo>
                <a:lnTo>
                  <a:pt x="152400" y="507492"/>
                </a:lnTo>
                <a:lnTo>
                  <a:pt x="163068" y="496824"/>
                </a:lnTo>
                <a:close/>
              </a:path>
              <a:path w="304800" h="508000">
                <a:moveTo>
                  <a:pt x="269748" y="390144"/>
                </a:moveTo>
                <a:lnTo>
                  <a:pt x="269748" y="382524"/>
                </a:lnTo>
                <a:lnTo>
                  <a:pt x="237744" y="382524"/>
                </a:lnTo>
                <a:lnTo>
                  <a:pt x="153098" y="467169"/>
                </a:lnTo>
                <a:lnTo>
                  <a:pt x="163068" y="477012"/>
                </a:lnTo>
                <a:lnTo>
                  <a:pt x="163068" y="496824"/>
                </a:lnTo>
                <a:lnTo>
                  <a:pt x="269748" y="390144"/>
                </a:lnTo>
                <a:close/>
              </a:path>
              <a:path w="304800" h="508000">
                <a:moveTo>
                  <a:pt x="211836" y="28956"/>
                </a:moveTo>
                <a:lnTo>
                  <a:pt x="198120" y="15240"/>
                </a:lnTo>
                <a:lnTo>
                  <a:pt x="198120" y="28956"/>
                </a:lnTo>
                <a:lnTo>
                  <a:pt x="211836" y="28956"/>
                </a:lnTo>
                <a:close/>
              </a:path>
              <a:path w="304800" h="508000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8120" y="28956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8000">
                <a:moveTo>
                  <a:pt x="304800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744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90144"/>
                </a:lnTo>
                <a:lnTo>
                  <a:pt x="304800" y="355092"/>
                </a:lnTo>
                <a:close/>
              </a:path>
              <a:path w="304800" h="508000">
                <a:moveTo>
                  <a:pt x="269748" y="382524"/>
                </a:moveTo>
                <a:lnTo>
                  <a:pt x="260604" y="359664"/>
                </a:lnTo>
                <a:lnTo>
                  <a:pt x="237744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93364" y="6091428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20" h="472440">
                <a:moveTo>
                  <a:pt x="236220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2440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59836" y="6076188"/>
            <a:ext cx="303530" cy="508000"/>
          </a:xfrm>
          <a:custGeom>
            <a:avLst/>
            <a:gdLst/>
            <a:ahLst/>
            <a:cxnLst/>
            <a:rect l="l" t="t" r="r" b="b"/>
            <a:pathLst>
              <a:path w="303529" h="508000">
                <a:moveTo>
                  <a:pt x="92964" y="355092"/>
                </a:moveTo>
                <a:lnTo>
                  <a:pt x="0" y="355092"/>
                </a:lnTo>
                <a:lnTo>
                  <a:pt x="33528" y="388620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8000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8000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620"/>
                </a:lnTo>
                <a:lnTo>
                  <a:pt x="141732" y="496824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0312" y="28956"/>
                </a:lnTo>
                <a:lnTo>
                  <a:pt x="210312" y="355092"/>
                </a:lnTo>
                <a:lnTo>
                  <a:pt x="225552" y="355092"/>
                </a:lnTo>
                <a:close/>
              </a:path>
              <a:path w="303529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8000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8000">
                <a:moveTo>
                  <a:pt x="161544" y="498255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6824"/>
                </a:lnTo>
                <a:lnTo>
                  <a:pt x="152400" y="507492"/>
                </a:lnTo>
                <a:lnTo>
                  <a:pt x="161544" y="498255"/>
                </a:lnTo>
                <a:close/>
              </a:path>
              <a:path w="303529" h="508000">
                <a:moveTo>
                  <a:pt x="269748" y="388958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8255"/>
                </a:lnTo>
                <a:lnTo>
                  <a:pt x="269748" y="388958"/>
                </a:lnTo>
                <a:close/>
              </a:path>
              <a:path w="303529" h="508000">
                <a:moveTo>
                  <a:pt x="210312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0312" y="28956"/>
                </a:lnTo>
                <a:close/>
              </a:path>
              <a:path w="303529" h="508000">
                <a:moveTo>
                  <a:pt x="225552" y="382524"/>
                </a:moveTo>
                <a:lnTo>
                  <a:pt x="225552" y="368808"/>
                </a:lnTo>
                <a:lnTo>
                  <a:pt x="210312" y="355092"/>
                </a:lnTo>
                <a:lnTo>
                  <a:pt x="210312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8000">
                <a:moveTo>
                  <a:pt x="303276" y="355092"/>
                </a:moveTo>
                <a:lnTo>
                  <a:pt x="210312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958"/>
                </a:lnTo>
                <a:lnTo>
                  <a:pt x="303276" y="355092"/>
                </a:lnTo>
                <a:close/>
              </a:path>
              <a:path w="303529" h="508000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87880" y="6039612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7680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1980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1980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068068" y="6019800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2576" y="487636"/>
                </a:moveTo>
                <a:lnTo>
                  <a:pt x="128016" y="0"/>
                </a:lnTo>
                <a:lnTo>
                  <a:pt x="0" y="135636"/>
                </a:lnTo>
                <a:lnTo>
                  <a:pt x="30480" y="164437"/>
                </a:lnTo>
                <a:lnTo>
                  <a:pt x="30480" y="124968"/>
                </a:lnTo>
                <a:lnTo>
                  <a:pt x="40366" y="134336"/>
                </a:lnTo>
                <a:lnTo>
                  <a:pt x="118872" y="51408"/>
                </a:lnTo>
                <a:lnTo>
                  <a:pt x="118872" y="30480"/>
                </a:lnTo>
                <a:lnTo>
                  <a:pt x="138684" y="30480"/>
                </a:lnTo>
                <a:lnTo>
                  <a:pt x="138684" y="49255"/>
                </a:lnTo>
                <a:lnTo>
                  <a:pt x="632460" y="517194"/>
                </a:lnTo>
                <a:lnTo>
                  <a:pt x="632460" y="498348"/>
                </a:lnTo>
                <a:lnTo>
                  <a:pt x="642576" y="487636"/>
                </a:lnTo>
                <a:close/>
              </a:path>
              <a:path w="718185" h="693420">
                <a:moveTo>
                  <a:pt x="40366" y="134336"/>
                </a:moveTo>
                <a:lnTo>
                  <a:pt x="30480" y="124968"/>
                </a:lnTo>
                <a:lnTo>
                  <a:pt x="30480" y="144780"/>
                </a:lnTo>
                <a:lnTo>
                  <a:pt x="40366" y="134336"/>
                </a:lnTo>
                <a:close/>
              </a:path>
              <a:path w="718185" h="693420">
                <a:moveTo>
                  <a:pt x="554736" y="621792"/>
                </a:moveTo>
                <a:lnTo>
                  <a:pt x="40366" y="134336"/>
                </a:lnTo>
                <a:lnTo>
                  <a:pt x="30480" y="144780"/>
                </a:lnTo>
                <a:lnTo>
                  <a:pt x="30480" y="164437"/>
                </a:lnTo>
                <a:lnTo>
                  <a:pt x="514996" y="622270"/>
                </a:lnTo>
                <a:lnTo>
                  <a:pt x="524256" y="612648"/>
                </a:lnTo>
                <a:lnTo>
                  <a:pt x="525780" y="632460"/>
                </a:lnTo>
                <a:lnTo>
                  <a:pt x="525780" y="652126"/>
                </a:lnTo>
                <a:lnTo>
                  <a:pt x="554736" y="621792"/>
                </a:lnTo>
                <a:close/>
              </a:path>
              <a:path w="718185" h="693420">
                <a:moveTo>
                  <a:pt x="138684" y="30480"/>
                </a:moveTo>
                <a:lnTo>
                  <a:pt x="118872" y="30480"/>
                </a:lnTo>
                <a:lnTo>
                  <a:pt x="129315" y="40376"/>
                </a:lnTo>
                <a:lnTo>
                  <a:pt x="138684" y="30480"/>
                </a:lnTo>
                <a:close/>
              </a:path>
              <a:path w="718185" h="693420">
                <a:moveTo>
                  <a:pt x="129315" y="40376"/>
                </a:moveTo>
                <a:lnTo>
                  <a:pt x="118872" y="30480"/>
                </a:lnTo>
                <a:lnTo>
                  <a:pt x="118872" y="51408"/>
                </a:lnTo>
                <a:lnTo>
                  <a:pt x="129315" y="40376"/>
                </a:lnTo>
                <a:close/>
              </a:path>
              <a:path w="718185" h="693420">
                <a:moveTo>
                  <a:pt x="138684" y="49255"/>
                </a:moveTo>
                <a:lnTo>
                  <a:pt x="138684" y="30480"/>
                </a:lnTo>
                <a:lnTo>
                  <a:pt x="129315" y="40376"/>
                </a:lnTo>
                <a:lnTo>
                  <a:pt x="138684" y="49255"/>
                </a:lnTo>
                <a:close/>
              </a:path>
              <a:path w="718185" h="693420">
                <a:moveTo>
                  <a:pt x="525780" y="652126"/>
                </a:moveTo>
                <a:lnTo>
                  <a:pt x="525780" y="632460"/>
                </a:lnTo>
                <a:lnTo>
                  <a:pt x="514996" y="622270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4915" y="663509"/>
                </a:lnTo>
                <a:lnTo>
                  <a:pt x="525780" y="652126"/>
                </a:lnTo>
                <a:close/>
              </a:path>
              <a:path w="718185" h="693420">
                <a:moveTo>
                  <a:pt x="514915" y="663509"/>
                </a:moveTo>
                <a:lnTo>
                  <a:pt x="480060" y="664464"/>
                </a:lnTo>
                <a:lnTo>
                  <a:pt x="490728" y="688848"/>
                </a:lnTo>
                <a:lnTo>
                  <a:pt x="514915" y="663509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3608"/>
                </a:lnTo>
                <a:lnTo>
                  <a:pt x="688441" y="658754"/>
                </a:lnTo>
                <a:lnTo>
                  <a:pt x="514915" y="663509"/>
                </a:lnTo>
                <a:lnTo>
                  <a:pt x="490728" y="688848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5780" y="632460"/>
                </a:moveTo>
                <a:lnTo>
                  <a:pt x="524256" y="612648"/>
                </a:lnTo>
                <a:lnTo>
                  <a:pt x="514996" y="622270"/>
                </a:lnTo>
                <a:lnTo>
                  <a:pt x="525780" y="632460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2576" y="487636"/>
                </a:lnTo>
                <a:lnTo>
                  <a:pt x="632460" y="498348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7724"/>
                </a:moveTo>
                <a:lnTo>
                  <a:pt x="652272" y="496824"/>
                </a:lnTo>
                <a:lnTo>
                  <a:pt x="632460" y="498348"/>
                </a:lnTo>
                <a:lnTo>
                  <a:pt x="632460" y="517194"/>
                </a:lnTo>
                <a:lnTo>
                  <a:pt x="643128" y="527304"/>
                </a:lnTo>
                <a:lnTo>
                  <a:pt x="652272" y="517724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6052"/>
                </a:lnTo>
                <a:lnTo>
                  <a:pt x="642576" y="487636"/>
                </a:lnTo>
                <a:lnTo>
                  <a:pt x="652272" y="496824"/>
                </a:lnTo>
                <a:lnTo>
                  <a:pt x="652272" y="517724"/>
                </a:lnTo>
                <a:lnTo>
                  <a:pt x="682752" y="485793"/>
                </a:lnTo>
                <a:lnTo>
                  <a:pt x="682752" y="451104"/>
                </a:lnTo>
                <a:lnTo>
                  <a:pt x="707136" y="460248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60248"/>
                </a:moveTo>
                <a:lnTo>
                  <a:pt x="682752" y="451104"/>
                </a:lnTo>
                <a:lnTo>
                  <a:pt x="683675" y="484825"/>
                </a:lnTo>
                <a:lnTo>
                  <a:pt x="707136" y="460248"/>
                </a:lnTo>
                <a:close/>
              </a:path>
              <a:path w="718185" h="693420">
                <a:moveTo>
                  <a:pt x="683675" y="484825"/>
                </a:moveTo>
                <a:lnTo>
                  <a:pt x="682752" y="451104"/>
                </a:lnTo>
                <a:lnTo>
                  <a:pt x="682752" y="485793"/>
                </a:lnTo>
                <a:lnTo>
                  <a:pt x="683675" y="484825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60248"/>
                </a:lnTo>
                <a:lnTo>
                  <a:pt x="683675" y="484825"/>
                </a:lnTo>
                <a:lnTo>
                  <a:pt x="688441" y="658754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41" y="658754"/>
                </a:lnTo>
                <a:lnTo>
                  <a:pt x="688848" y="673608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196083" y="4157471"/>
            <a:ext cx="6288023" cy="880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075" y="1221739"/>
            <a:ext cx="9008745" cy="1619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Relacionando </a:t>
            </a:r>
            <a:r>
              <a:rPr sz="2050" b="1" spc="20" dirty="0">
                <a:latin typeface="Arial"/>
                <a:cs typeface="Arial"/>
              </a:rPr>
              <a:t>massas </a:t>
            </a:r>
            <a:r>
              <a:rPr sz="2050" b="1" spc="15" dirty="0">
                <a:latin typeface="Arial"/>
                <a:cs typeface="Arial"/>
              </a:rPr>
              <a:t>de reagentes </a:t>
            </a:r>
            <a:r>
              <a:rPr sz="2050" b="1" spc="20" dirty="0">
                <a:latin typeface="Arial"/>
                <a:cs typeface="Arial"/>
              </a:rPr>
              <a:t>e</a:t>
            </a:r>
            <a:r>
              <a:rPr sz="2050" b="1" spc="13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produtos.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</a:t>
            </a:r>
            <a:r>
              <a:rPr sz="2050" spc="25" dirty="0">
                <a:latin typeface="Arial"/>
                <a:cs typeface="Arial"/>
              </a:rPr>
              <a:t>gramas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8 </a:t>
            </a:r>
            <a:r>
              <a:rPr sz="2050" spc="20" dirty="0">
                <a:latin typeface="Arial"/>
                <a:cs typeface="Arial"/>
              </a:rPr>
              <a:t>necessários para produzir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36,0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 de 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3051" y="2046732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91718" y="4660035"/>
            <a:ext cx="6134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4749" y="2964887"/>
            <a:ext cx="6350693" cy="798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0409" y="3968537"/>
            <a:ext cx="7608879" cy="660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3119" y="5162801"/>
            <a:ext cx="13309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1 mol</a:t>
            </a:r>
            <a:r>
              <a:rPr sz="20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9078" y="5162801"/>
            <a:ext cx="15303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4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moles</a:t>
            </a:r>
            <a:r>
              <a:rPr sz="205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4747" y="6119873"/>
            <a:ext cx="120015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44g	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-7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50"/>
              </a:spcBef>
              <a:tabLst>
                <a:tab pos="588645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xg	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9182" y="6119873"/>
            <a:ext cx="280733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4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18g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O </a:t>
            </a:r>
            <a:r>
              <a:rPr sz="2050" spc="20" dirty="0">
                <a:latin typeface="Arial"/>
                <a:cs typeface="Arial"/>
              </a:rPr>
              <a:t>= 72g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H</a:t>
            </a:r>
            <a:r>
              <a:rPr sz="2100" spc="22" baseline="-19841" dirty="0">
                <a:latin typeface="Arial"/>
                <a:cs typeface="Arial"/>
              </a:rPr>
              <a:t>2</a:t>
            </a:r>
            <a:r>
              <a:rPr sz="2050" spc="15" dirty="0"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36g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30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2575" y="7076945"/>
            <a:ext cx="1591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22g</a:t>
            </a:r>
            <a:r>
              <a:rPr sz="205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70760" y="537591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191512" y="636041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05128" y="5611368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39">
                <a:moveTo>
                  <a:pt x="234696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3568"/>
                </a:lnTo>
                <a:lnTo>
                  <a:pt x="0" y="353568"/>
                </a:lnTo>
                <a:lnTo>
                  <a:pt x="117348" y="472440"/>
                </a:lnTo>
                <a:lnTo>
                  <a:pt x="234696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70076" y="5597652"/>
            <a:ext cx="304800" cy="506095"/>
          </a:xfrm>
          <a:custGeom>
            <a:avLst/>
            <a:gdLst/>
            <a:ahLst/>
            <a:cxnLst/>
            <a:rect l="l" t="t" r="r" b="b"/>
            <a:pathLst>
              <a:path w="304800" h="506095">
                <a:moveTo>
                  <a:pt x="92964" y="353568"/>
                </a:moveTo>
                <a:lnTo>
                  <a:pt x="0" y="353568"/>
                </a:lnTo>
                <a:lnTo>
                  <a:pt x="35052" y="388620"/>
                </a:lnTo>
                <a:lnTo>
                  <a:pt x="35052" y="382524"/>
                </a:lnTo>
                <a:lnTo>
                  <a:pt x="44196" y="358140"/>
                </a:lnTo>
                <a:lnTo>
                  <a:pt x="68896" y="382524"/>
                </a:lnTo>
                <a:lnTo>
                  <a:pt x="79248" y="382524"/>
                </a:lnTo>
                <a:lnTo>
                  <a:pt x="79248" y="367284"/>
                </a:lnTo>
                <a:lnTo>
                  <a:pt x="92964" y="353568"/>
                </a:lnTo>
                <a:close/>
              </a:path>
              <a:path w="304800" h="506095">
                <a:moveTo>
                  <a:pt x="68896" y="382524"/>
                </a:moveTo>
                <a:lnTo>
                  <a:pt x="44196" y="358140"/>
                </a:lnTo>
                <a:lnTo>
                  <a:pt x="35052" y="382524"/>
                </a:lnTo>
                <a:lnTo>
                  <a:pt x="68896" y="382524"/>
                </a:lnTo>
                <a:close/>
              </a:path>
              <a:path w="304800" h="506095">
                <a:moveTo>
                  <a:pt x="153098" y="465645"/>
                </a:moveTo>
                <a:lnTo>
                  <a:pt x="68896" y="382524"/>
                </a:lnTo>
                <a:lnTo>
                  <a:pt x="35052" y="382524"/>
                </a:lnTo>
                <a:lnTo>
                  <a:pt x="35052" y="388620"/>
                </a:lnTo>
                <a:lnTo>
                  <a:pt x="143256" y="496824"/>
                </a:lnTo>
                <a:lnTo>
                  <a:pt x="143256" y="475488"/>
                </a:lnTo>
                <a:lnTo>
                  <a:pt x="153098" y="465645"/>
                </a:lnTo>
                <a:close/>
              </a:path>
              <a:path w="304800" h="506095">
                <a:moveTo>
                  <a:pt x="225552" y="353568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3568"/>
                </a:lnTo>
                <a:lnTo>
                  <a:pt x="92964" y="353568"/>
                </a:lnTo>
                <a:lnTo>
                  <a:pt x="92964" y="27432"/>
                </a:lnTo>
                <a:lnTo>
                  <a:pt x="106680" y="13716"/>
                </a:lnTo>
                <a:lnTo>
                  <a:pt x="106680" y="27432"/>
                </a:lnTo>
                <a:lnTo>
                  <a:pt x="198120" y="27432"/>
                </a:lnTo>
                <a:lnTo>
                  <a:pt x="198120" y="13716"/>
                </a:lnTo>
                <a:lnTo>
                  <a:pt x="211836" y="27432"/>
                </a:lnTo>
                <a:lnTo>
                  <a:pt x="211836" y="353568"/>
                </a:lnTo>
                <a:lnTo>
                  <a:pt x="225552" y="353568"/>
                </a:lnTo>
                <a:close/>
              </a:path>
              <a:path w="304800" h="506095">
                <a:moveTo>
                  <a:pt x="106680" y="382524"/>
                </a:moveTo>
                <a:lnTo>
                  <a:pt x="106680" y="27432"/>
                </a:lnTo>
                <a:lnTo>
                  <a:pt x="92964" y="27432"/>
                </a:lnTo>
                <a:lnTo>
                  <a:pt x="92964" y="353568"/>
                </a:lnTo>
                <a:lnTo>
                  <a:pt x="79248" y="367284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6095">
                <a:moveTo>
                  <a:pt x="106680" y="27432"/>
                </a:moveTo>
                <a:lnTo>
                  <a:pt x="106680" y="13716"/>
                </a:lnTo>
                <a:lnTo>
                  <a:pt x="92964" y="27432"/>
                </a:lnTo>
                <a:lnTo>
                  <a:pt x="106680" y="27432"/>
                </a:lnTo>
                <a:close/>
              </a:path>
              <a:path w="304800" h="506095">
                <a:moveTo>
                  <a:pt x="163068" y="475488"/>
                </a:moveTo>
                <a:lnTo>
                  <a:pt x="153098" y="465645"/>
                </a:lnTo>
                <a:lnTo>
                  <a:pt x="143256" y="475488"/>
                </a:lnTo>
                <a:lnTo>
                  <a:pt x="163068" y="475488"/>
                </a:lnTo>
                <a:close/>
              </a:path>
              <a:path w="304800" h="506095">
                <a:moveTo>
                  <a:pt x="163068" y="495300"/>
                </a:moveTo>
                <a:lnTo>
                  <a:pt x="163068" y="475488"/>
                </a:lnTo>
                <a:lnTo>
                  <a:pt x="143256" y="475488"/>
                </a:lnTo>
                <a:lnTo>
                  <a:pt x="143256" y="496824"/>
                </a:lnTo>
                <a:lnTo>
                  <a:pt x="152400" y="505968"/>
                </a:lnTo>
                <a:lnTo>
                  <a:pt x="163068" y="495300"/>
                </a:lnTo>
                <a:close/>
              </a:path>
              <a:path w="304800" h="506095">
                <a:moveTo>
                  <a:pt x="269748" y="388620"/>
                </a:moveTo>
                <a:lnTo>
                  <a:pt x="269748" y="382524"/>
                </a:lnTo>
                <a:lnTo>
                  <a:pt x="236220" y="382524"/>
                </a:lnTo>
                <a:lnTo>
                  <a:pt x="153098" y="465645"/>
                </a:lnTo>
                <a:lnTo>
                  <a:pt x="163068" y="475488"/>
                </a:lnTo>
                <a:lnTo>
                  <a:pt x="163068" y="495300"/>
                </a:lnTo>
                <a:lnTo>
                  <a:pt x="269748" y="388620"/>
                </a:lnTo>
                <a:close/>
              </a:path>
              <a:path w="304800" h="506095">
                <a:moveTo>
                  <a:pt x="211836" y="27432"/>
                </a:moveTo>
                <a:lnTo>
                  <a:pt x="198120" y="13716"/>
                </a:lnTo>
                <a:lnTo>
                  <a:pt x="198120" y="27432"/>
                </a:lnTo>
                <a:lnTo>
                  <a:pt x="211836" y="27432"/>
                </a:lnTo>
                <a:close/>
              </a:path>
              <a:path w="304800" h="506095">
                <a:moveTo>
                  <a:pt x="225552" y="382524"/>
                </a:moveTo>
                <a:lnTo>
                  <a:pt x="225552" y="367284"/>
                </a:lnTo>
                <a:lnTo>
                  <a:pt x="211836" y="353568"/>
                </a:lnTo>
                <a:lnTo>
                  <a:pt x="211836" y="27432"/>
                </a:lnTo>
                <a:lnTo>
                  <a:pt x="198120" y="27432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6095">
                <a:moveTo>
                  <a:pt x="304800" y="353568"/>
                </a:moveTo>
                <a:lnTo>
                  <a:pt x="211836" y="353568"/>
                </a:lnTo>
                <a:lnTo>
                  <a:pt x="225552" y="367284"/>
                </a:lnTo>
                <a:lnTo>
                  <a:pt x="225552" y="382524"/>
                </a:lnTo>
                <a:lnTo>
                  <a:pt x="236220" y="382524"/>
                </a:lnTo>
                <a:lnTo>
                  <a:pt x="260604" y="358140"/>
                </a:lnTo>
                <a:lnTo>
                  <a:pt x="269748" y="382524"/>
                </a:lnTo>
                <a:lnTo>
                  <a:pt x="269748" y="388620"/>
                </a:lnTo>
                <a:lnTo>
                  <a:pt x="304800" y="353568"/>
                </a:lnTo>
                <a:close/>
              </a:path>
              <a:path w="304800" h="506095">
                <a:moveTo>
                  <a:pt x="269748" y="382524"/>
                </a:moveTo>
                <a:lnTo>
                  <a:pt x="260604" y="358140"/>
                </a:lnTo>
                <a:lnTo>
                  <a:pt x="236220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293364" y="5611368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20" h="472439">
                <a:moveTo>
                  <a:pt x="236220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2440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259836" y="5597652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29" h="506095">
                <a:moveTo>
                  <a:pt x="92964" y="353568"/>
                </a:moveTo>
                <a:lnTo>
                  <a:pt x="0" y="353568"/>
                </a:lnTo>
                <a:lnTo>
                  <a:pt x="33528" y="387096"/>
                </a:lnTo>
                <a:lnTo>
                  <a:pt x="33528" y="382524"/>
                </a:lnTo>
                <a:lnTo>
                  <a:pt x="44196" y="358140"/>
                </a:lnTo>
                <a:lnTo>
                  <a:pt x="68580" y="382524"/>
                </a:lnTo>
                <a:lnTo>
                  <a:pt x="79248" y="382524"/>
                </a:lnTo>
                <a:lnTo>
                  <a:pt x="79248" y="367284"/>
                </a:lnTo>
                <a:lnTo>
                  <a:pt x="92964" y="353568"/>
                </a:lnTo>
                <a:close/>
              </a:path>
              <a:path w="303529" h="506095">
                <a:moveTo>
                  <a:pt x="68580" y="382524"/>
                </a:moveTo>
                <a:lnTo>
                  <a:pt x="44196" y="358140"/>
                </a:lnTo>
                <a:lnTo>
                  <a:pt x="33528" y="382524"/>
                </a:lnTo>
                <a:lnTo>
                  <a:pt x="68580" y="382524"/>
                </a:lnTo>
                <a:close/>
              </a:path>
              <a:path w="303529" h="506095">
                <a:moveTo>
                  <a:pt x="151701" y="465645"/>
                </a:moveTo>
                <a:lnTo>
                  <a:pt x="68580" y="382524"/>
                </a:lnTo>
                <a:lnTo>
                  <a:pt x="33528" y="382524"/>
                </a:lnTo>
                <a:lnTo>
                  <a:pt x="33528" y="387096"/>
                </a:lnTo>
                <a:lnTo>
                  <a:pt x="141732" y="495300"/>
                </a:lnTo>
                <a:lnTo>
                  <a:pt x="141732" y="475488"/>
                </a:lnTo>
                <a:lnTo>
                  <a:pt x="151701" y="465645"/>
                </a:lnTo>
                <a:close/>
              </a:path>
              <a:path w="303529" h="506095">
                <a:moveTo>
                  <a:pt x="225552" y="353568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3568"/>
                </a:lnTo>
                <a:lnTo>
                  <a:pt x="92964" y="353568"/>
                </a:lnTo>
                <a:lnTo>
                  <a:pt x="92964" y="27432"/>
                </a:lnTo>
                <a:lnTo>
                  <a:pt x="106680" y="13716"/>
                </a:lnTo>
                <a:lnTo>
                  <a:pt x="106680" y="27432"/>
                </a:lnTo>
                <a:lnTo>
                  <a:pt x="196596" y="27432"/>
                </a:lnTo>
                <a:lnTo>
                  <a:pt x="196596" y="13716"/>
                </a:lnTo>
                <a:lnTo>
                  <a:pt x="210312" y="27432"/>
                </a:lnTo>
                <a:lnTo>
                  <a:pt x="210312" y="353568"/>
                </a:lnTo>
                <a:lnTo>
                  <a:pt x="225552" y="353568"/>
                </a:lnTo>
                <a:close/>
              </a:path>
              <a:path w="303529" h="506095">
                <a:moveTo>
                  <a:pt x="106680" y="382524"/>
                </a:moveTo>
                <a:lnTo>
                  <a:pt x="106680" y="27432"/>
                </a:lnTo>
                <a:lnTo>
                  <a:pt x="92964" y="27432"/>
                </a:lnTo>
                <a:lnTo>
                  <a:pt x="92964" y="353568"/>
                </a:lnTo>
                <a:lnTo>
                  <a:pt x="79248" y="367284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6095">
                <a:moveTo>
                  <a:pt x="106680" y="27432"/>
                </a:moveTo>
                <a:lnTo>
                  <a:pt x="106680" y="13716"/>
                </a:lnTo>
                <a:lnTo>
                  <a:pt x="92964" y="27432"/>
                </a:lnTo>
                <a:lnTo>
                  <a:pt x="106680" y="27432"/>
                </a:lnTo>
                <a:close/>
              </a:path>
              <a:path w="303529" h="506095">
                <a:moveTo>
                  <a:pt x="161544" y="475488"/>
                </a:moveTo>
                <a:lnTo>
                  <a:pt x="151701" y="465645"/>
                </a:lnTo>
                <a:lnTo>
                  <a:pt x="141732" y="475488"/>
                </a:lnTo>
                <a:lnTo>
                  <a:pt x="161544" y="475488"/>
                </a:lnTo>
                <a:close/>
              </a:path>
              <a:path w="303529" h="506095">
                <a:moveTo>
                  <a:pt x="161544" y="496731"/>
                </a:moveTo>
                <a:lnTo>
                  <a:pt x="161544" y="475488"/>
                </a:lnTo>
                <a:lnTo>
                  <a:pt x="141732" y="475488"/>
                </a:lnTo>
                <a:lnTo>
                  <a:pt x="141732" y="495300"/>
                </a:lnTo>
                <a:lnTo>
                  <a:pt x="152400" y="505968"/>
                </a:lnTo>
                <a:lnTo>
                  <a:pt x="161544" y="496731"/>
                </a:lnTo>
                <a:close/>
              </a:path>
              <a:path w="303529" h="506095">
                <a:moveTo>
                  <a:pt x="269748" y="387434"/>
                </a:moveTo>
                <a:lnTo>
                  <a:pt x="269748" y="382524"/>
                </a:lnTo>
                <a:lnTo>
                  <a:pt x="235903" y="382524"/>
                </a:lnTo>
                <a:lnTo>
                  <a:pt x="151701" y="465645"/>
                </a:lnTo>
                <a:lnTo>
                  <a:pt x="161544" y="475488"/>
                </a:lnTo>
                <a:lnTo>
                  <a:pt x="161544" y="496731"/>
                </a:lnTo>
                <a:lnTo>
                  <a:pt x="269748" y="387434"/>
                </a:lnTo>
                <a:close/>
              </a:path>
              <a:path w="303529" h="506095">
                <a:moveTo>
                  <a:pt x="210312" y="27432"/>
                </a:moveTo>
                <a:lnTo>
                  <a:pt x="196596" y="13716"/>
                </a:lnTo>
                <a:lnTo>
                  <a:pt x="196596" y="27432"/>
                </a:lnTo>
                <a:lnTo>
                  <a:pt x="210312" y="27432"/>
                </a:lnTo>
                <a:close/>
              </a:path>
              <a:path w="303529" h="506095">
                <a:moveTo>
                  <a:pt x="225552" y="382524"/>
                </a:moveTo>
                <a:lnTo>
                  <a:pt x="225552" y="367284"/>
                </a:lnTo>
                <a:lnTo>
                  <a:pt x="210312" y="353568"/>
                </a:lnTo>
                <a:lnTo>
                  <a:pt x="210312" y="27432"/>
                </a:lnTo>
                <a:lnTo>
                  <a:pt x="196596" y="27432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6095">
                <a:moveTo>
                  <a:pt x="303276" y="353568"/>
                </a:moveTo>
                <a:lnTo>
                  <a:pt x="210312" y="353568"/>
                </a:lnTo>
                <a:lnTo>
                  <a:pt x="225552" y="367284"/>
                </a:lnTo>
                <a:lnTo>
                  <a:pt x="225552" y="382524"/>
                </a:lnTo>
                <a:lnTo>
                  <a:pt x="235903" y="382524"/>
                </a:lnTo>
                <a:lnTo>
                  <a:pt x="260604" y="358140"/>
                </a:lnTo>
                <a:lnTo>
                  <a:pt x="269748" y="382524"/>
                </a:lnTo>
                <a:lnTo>
                  <a:pt x="269748" y="387434"/>
                </a:lnTo>
                <a:lnTo>
                  <a:pt x="303276" y="353568"/>
                </a:lnTo>
                <a:close/>
              </a:path>
              <a:path w="303529" h="506095">
                <a:moveTo>
                  <a:pt x="269748" y="382524"/>
                </a:moveTo>
                <a:lnTo>
                  <a:pt x="260604" y="358140"/>
                </a:lnTo>
                <a:lnTo>
                  <a:pt x="235903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087880" y="5561076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6156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0456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0456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068068" y="5541264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1817" y="486916"/>
                </a:moveTo>
                <a:lnTo>
                  <a:pt x="128016" y="0"/>
                </a:lnTo>
                <a:lnTo>
                  <a:pt x="0" y="134112"/>
                </a:lnTo>
                <a:lnTo>
                  <a:pt x="30480" y="162913"/>
                </a:lnTo>
                <a:lnTo>
                  <a:pt x="30480" y="123444"/>
                </a:lnTo>
                <a:lnTo>
                  <a:pt x="40366" y="132812"/>
                </a:lnTo>
                <a:lnTo>
                  <a:pt x="118872" y="49884"/>
                </a:lnTo>
                <a:lnTo>
                  <a:pt x="118872" y="28956"/>
                </a:lnTo>
                <a:lnTo>
                  <a:pt x="138684" y="28956"/>
                </a:lnTo>
                <a:lnTo>
                  <a:pt x="138684" y="47731"/>
                </a:lnTo>
                <a:lnTo>
                  <a:pt x="632460" y="515670"/>
                </a:lnTo>
                <a:lnTo>
                  <a:pt x="632460" y="496824"/>
                </a:lnTo>
                <a:lnTo>
                  <a:pt x="641817" y="486916"/>
                </a:lnTo>
                <a:close/>
              </a:path>
              <a:path w="718185" h="693420">
                <a:moveTo>
                  <a:pt x="40366" y="132812"/>
                </a:moveTo>
                <a:lnTo>
                  <a:pt x="30480" y="123444"/>
                </a:lnTo>
                <a:lnTo>
                  <a:pt x="30480" y="143256"/>
                </a:lnTo>
                <a:lnTo>
                  <a:pt x="40366" y="132812"/>
                </a:lnTo>
                <a:close/>
              </a:path>
              <a:path w="718185" h="693420">
                <a:moveTo>
                  <a:pt x="554736" y="620268"/>
                </a:moveTo>
                <a:lnTo>
                  <a:pt x="40366" y="132812"/>
                </a:lnTo>
                <a:lnTo>
                  <a:pt x="30480" y="143256"/>
                </a:lnTo>
                <a:lnTo>
                  <a:pt x="30480" y="162913"/>
                </a:lnTo>
                <a:lnTo>
                  <a:pt x="515087" y="620832"/>
                </a:lnTo>
                <a:lnTo>
                  <a:pt x="524256" y="611124"/>
                </a:lnTo>
                <a:lnTo>
                  <a:pt x="525780" y="630936"/>
                </a:lnTo>
                <a:lnTo>
                  <a:pt x="525780" y="650602"/>
                </a:lnTo>
                <a:lnTo>
                  <a:pt x="554736" y="620268"/>
                </a:lnTo>
                <a:close/>
              </a:path>
              <a:path w="718185" h="693420">
                <a:moveTo>
                  <a:pt x="138684" y="28956"/>
                </a:moveTo>
                <a:lnTo>
                  <a:pt x="118872" y="28956"/>
                </a:lnTo>
                <a:lnTo>
                  <a:pt x="129315" y="38852"/>
                </a:lnTo>
                <a:lnTo>
                  <a:pt x="138684" y="28956"/>
                </a:lnTo>
                <a:close/>
              </a:path>
              <a:path w="718185" h="693420">
                <a:moveTo>
                  <a:pt x="129315" y="38852"/>
                </a:moveTo>
                <a:lnTo>
                  <a:pt x="118872" y="28956"/>
                </a:lnTo>
                <a:lnTo>
                  <a:pt x="118872" y="49884"/>
                </a:lnTo>
                <a:lnTo>
                  <a:pt x="129315" y="38852"/>
                </a:lnTo>
                <a:close/>
              </a:path>
              <a:path w="718185" h="693420">
                <a:moveTo>
                  <a:pt x="138684" y="47731"/>
                </a:moveTo>
                <a:lnTo>
                  <a:pt x="138684" y="28956"/>
                </a:lnTo>
                <a:lnTo>
                  <a:pt x="129315" y="38852"/>
                </a:lnTo>
                <a:lnTo>
                  <a:pt x="138684" y="47731"/>
                </a:lnTo>
                <a:close/>
              </a:path>
              <a:path w="718185" h="693420">
                <a:moveTo>
                  <a:pt x="525780" y="650602"/>
                </a:moveTo>
                <a:lnTo>
                  <a:pt x="525780" y="630936"/>
                </a:lnTo>
                <a:lnTo>
                  <a:pt x="515087" y="620832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3421" y="663550"/>
                </a:lnTo>
                <a:lnTo>
                  <a:pt x="525780" y="650602"/>
                </a:lnTo>
                <a:close/>
              </a:path>
              <a:path w="718185" h="693420">
                <a:moveTo>
                  <a:pt x="513421" y="663550"/>
                </a:moveTo>
                <a:lnTo>
                  <a:pt x="480060" y="664464"/>
                </a:lnTo>
                <a:lnTo>
                  <a:pt x="490728" y="687324"/>
                </a:lnTo>
                <a:lnTo>
                  <a:pt x="513421" y="663550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2084"/>
                </a:lnTo>
                <a:lnTo>
                  <a:pt x="688482" y="658753"/>
                </a:lnTo>
                <a:lnTo>
                  <a:pt x="513421" y="663550"/>
                </a:lnTo>
                <a:lnTo>
                  <a:pt x="490728" y="687324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5780" y="630936"/>
                </a:moveTo>
                <a:lnTo>
                  <a:pt x="524256" y="611124"/>
                </a:lnTo>
                <a:lnTo>
                  <a:pt x="515087" y="620832"/>
                </a:lnTo>
                <a:lnTo>
                  <a:pt x="525780" y="630936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1817" y="486916"/>
                </a:lnTo>
                <a:lnTo>
                  <a:pt x="632460" y="496824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6200"/>
                </a:moveTo>
                <a:lnTo>
                  <a:pt x="652272" y="496824"/>
                </a:lnTo>
                <a:lnTo>
                  <a:pt x="632460" y="496824"/>
                </a:lnTo>
                <a:lnTo>
                  <a:pt x="632460" y="515670"/>
                </a:lnTo>
                <a:lnTo>
                  <a:pt x="643128" y="525780"/>
                </a:lnTo>
                <a:lnTo>
                  <a:pt x="652272" y="516200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4528"/>
                </a:lnTo>
                <a:lnTo>
                  <a:pt x="641817" y="486916"/>
                </a:lnTo>
                <a:lnTo>
                  <a:pt x="652272" y="496824"/>
                </a:lnTo>
                <a:lnTo>
                  <a:pt x="652272" y="516200"/>
                </a:lnTo>
                <a:lnTo>
                  <a:pt x="682752" y="484269"/>
                </a:lnTo>
                <a:lnTo>
                  <a:pt x="682752" y="449580"/>
                </a:lnTo>
                <a:lnTo>
                  <a:pt x="707136" y="458724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58724"/>
                </a:moveTo>
                <a:lnTo>
                  <a:pt x="682752" y="449580"/>
                </a:lnTo>
                <a:lnTo>
                  <a:pt x="683675" y="483301"/>
                </a:lnTo>
                <a:lnTo>
                  <a:pt x="707136" y="458724"/>
                </a:lnTo>
                <a:close/>
              </a:path>
              <a:path w="718185" h="693420">
                <a:moveTo>
                  <a:pt x="683675" y="483301"/>
                </a:moveTo>
                <a:lnTo>
                  <a:pt x="682752" y="449580"/>
                </a:lnTo>
                <a:lnTo>
                  <a:pt x="682752" y="484269"/>
                </a:lnTo>
                <a:lnTo>
                  <a:pt x="683675" y="483301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58724"/>
                </a:lnTo>
                <a:lnTo>
                  <a:pt x="683675" y="483301"/>
                </a:lnTo>
                <a:lnTo>
                  <a:pt x="688482" y="658753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82" y="658753"/>
                </a:lnTo>
                <a:lnTo>
                  <a:pt x="688848" y="672084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202180" y="6700266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5783-F182-41C8-B78F-F96CA4F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469359"/>
          </a:xfrm>
        </p:spPr>
        <p:txBody>
          <a:bodyPr/>
          <a:lstStyle/>
          <a:p>
            <a:pPr algn="ctr"/>
            <a:r>
              <a:rPr lang="pt-BR" dirty="0"/>
              <a:t>Um pouco de história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022A40-2A28-468F-94F4-30C40E94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5" y="862673"/>
            <a:ext cx="5200260" cy="28754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0D3180-A4E5-40E7-A19C-03F00599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888097"/>
            <a:ext cx="1600200" cy="2259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63186FE-7A04-4D01-85B4-5361C5AAC6DA}"/>
              </a:ext>
            </a:extLst>
          </p:cNvPr>
          <p:cNvSpPr txBox="1"/>
          <p:nvPr/>
        </p:nvSpPr>
        <p:spPr>
          <a:xfrm>
            <a:off x="6870700" y="3200399"/>
            <a:ext cx="3207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Jeremias Benjamin Richter (1762-1807)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870A70-0FB6-4171-9697-293F4F7A0EA3}"/>
              </a:ext>
            </a:extLst>
          </p:cNvPr>
          <p:cNvSpPr txBox="1"/>
          <p:nvPr/>
        </p:nvSpPr>
        <p:spPr>
          <a:xfrm>
            <a:off x="622300" y="4288702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“De </a:t>
            </a:r>
            <a:r>
              <a:rPr lang="pt-BR" sz="2400" dirty="0" err="1"/>
              <a:t>usu</a:t>
            </a:r>
            <a:r>
              <a:rPr lang="pt-BR" sz="2400" dirty="0"/>
              <a:t> </a:t>
            </a:r>
            <a:r>
              <a:rPr lang="pt-BR" sz="2400" dirty="0" err="1"/>
              <a:t>matheseos</a:t>
            </a:r>
            <a:r>
              <a:rPr lang="pt-BR" sz="2400" dirty="0"/>
              <a:t> in </a:t>
            </a:r>
            <a:r>
              <a:rPr lang="pt-BR" sz="2400" dirty="0" err="1"/>
              <a:t>Chemia</a:t>
            </a:r>
            <a:r>
              <a:rPr lang="pt-BR" sz="2400" dirty="0"/>
              <a:t>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A91E8F-6395-4E29-B3A4-25EBB04E5DBC}"/>
              </a:ext>
            </a:extLst>
          </p:cNvPr>
          <p:cNvSpPr txBox="1"/>
          <p:nvPr/>
        </p:nvSpPr>
        <p:spPr>
          <a:xfrm>
            <a:off x="-81521" y="5270753"/>
            <a:ext cx="5915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/>
              <a:t>"Sobre a prática da matemática na química"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E01AA43-C3EF-4B1B-8B0B-28B6139B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445" y="4908893"/>
            <a:ext cx="4475441" cy="11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5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81324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equação balanceada </a:t>
            </a: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a combustão de </a:t>
            </a:r>
            <a:r>
              <a:rPr sz="2050" spc="15" dirty="0">
                <a:latin typeface="Arial"/>
                <a:cs typeface="Arial"/>
              </a:rPr>
              <a:t>etanol (álcool </a:t>
            </a:r>
            <a:r>
              <a:rPr sz="2050" spc="10" dirty="0">
                <a:latin typeface="Arial"/>
                <a:cs typeface="Arial"/>
              </a:rPr>
              <a:t>etílico)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é: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6435" y="1732788"/>
            <a:ext cx="5227320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501899"/>
            <a:ext cx="900938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279400" algn="l"/>
              </a:tabLst>
            </a:pPr>
            <a:r>
              <a:rPr sz="2200" spc="-60" dirty="0">
                <a:solidFill>
                  <a:srgbClr val="0000FF"/>
                </a:solidFill>
                <a:latin typeface="Trebuchet MS"/>
                <a:cs typeface="Trebuchet MS"/>
              </a:rPr>
              <a:t>Quantos</a:t>
            </a:r>
            <a:r>
              <a:rPr sz="2200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0000FF"/>
                </a:solidFill>
                <a:latin typeface="Trebuchet MS"/>
                <a:cs typeface="Trebuchet MS"/>
              </a:rPr>
              <a:t>moles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175" spc="-30" baseline="-21072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2175" spc="75" baseline="-2107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5" dirty="0">
                <a:solidFill>
                  <a:srgbClr val="0000FF"/>
                </a:solidFill>
                <a:latin typeface="Trebuchet MS"/>
                <a:cs typeface="Trebuchet MS"/>
              </a:rPr>
              <a:t>reagem</a:t>
            </a:r>
            <a:r>
              <a:rPr sz="2200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0000FF"/>
                </a:solidFill>
                <a:latin typeface="Trebuchet MS"/>
                <a:cs typeface="Trebuchet MS"/>
              </a:rPr>
              <a:t>com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20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mol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0000FF"/>
                </a:solidFill>
                <a:latin typeface="Trebuchet MS"/>
                <a:cs typeface="Trebuchet MS"/>
              </a:rPr>
              <a:t>etanol?</a:t>
            </a:r>
            <a:endParaRPr sz="2200" dirty="0">
              <a:latin typeface="Trebuchet MS"/>
              <a:cs typeface="Trebuchet MS"/>
            </a:endParaRPr>
          </a:p>
          <a:p>
            <a:pPr marL="290830" indent="-278130">
              <a:lnSpc>
                <a:spcPct val="100000"/>
              </a:lnSpc>
              <a:buAutoNum type="alphaLcPeriod"/>
              <a:tabLst>
                <a:tab pos="291465" algn="l"/>
              </a:tabLst>
            </a:pPr>
            <a:r>
              <a:rPr sz="2200" spc="-60" dirty="0">
                <a:solidFill>
                  <a:srgbClr val="0000FF"/>
                </a:solidFill>
                <a:latin typeface="Trebuchet MS"/>
                <a:cs typeface="Trebuchet MS"/>
              </a:rPr>
              <a:t>Quantos</a:t>
            </a:r>
            <a:r>
              <a:rPr sz="2200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gramas</a:t>
            </a:r>
            <a:r>
              <a:rPr sz="2200" spc="-1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175" spc="-30" baseline="-21072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2175" spc="82" baseline="-2107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5" dirty="0">
                <a:solidFill>
                  <a:srgbClr val="0000FF"/>
                </a:solidFill>
                <a:latin typeface="Trebuchet MS"/>
                <a:cs typeface="Trebuchet MS"/>
              </a:rPr>
              <a:t>reagem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0000FF"/>
                </a:solidFill>
                <a:latin typeface="Trebuchet MS"/>
                <a:cs typeface="Trebuchet MS"/>
              </a:rPr>
              <a:t>com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mol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0000FF"/>
                </a:solidFill>
                <a:latin typeface="Trebuchet MS"/>
                <a:cs typeface="Trebuchet MS"/>
              </a:rPr>
              <a:t>etanol?</a:t>
            </a:r>
            <a:endParaRPr sz="2200" dirty="0">
              <a:latin typeface="Trebuchet MS"/>
              <a:cs typeface="Trebuchet MS"/>
            </a:endParaRPr>
          </a:p>
          <a:p>
            <a:pPr marL="12700" marR="5080">
              <a:lnSpc>
                <a:spcPts val="2660"/>
              </a:lnSpc>
              <a:spcBef>
                <a:spcPts val="85"/>
              </a:spcBef>
              <a:buSzPct val="93181"/>
              <a:buFont typeface="Arial"/>
              <a:buAutoNum type="alphaLcPeriod"/>
              <a:tabLst>
                <a:tab pos="335915" algn="l"/>
                <a:tab pos="2790190" algn="l"/>
              </a:tabLst>
            </a:pPr>
            <a:r>
              <a:rPr sz="2200" spc="-60" dirty="0">
                <a:solidFill>
                  <a:srgbClr val="0000FF"/>
                </a:solidFill>
                <a:latin typeface="Trebuchet MS"/>
                <a:cs typeface="Trebuchet MS"/>
              </a:rPr>
              <a:t>Quantos</a:t>
            </a:r>
            <a:r>
              <a:rPr sz="2200" spc="3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gramas</a:t>
            </a:r>
            <a:r>
              <a:rPr sz="2200" spc="3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	</a:t>
            </a:r>
            <a:r>
              <a:rPr sz="2200" spc="-75" dirty="0">
                <a:solidFill>
                  <a:srgbClr val="0000FF"/>
                </a:solidFill>
                <a:latin typeface="Trebuchet MS"/>
                <a:cs typeface="Trebuchet MS"/>
              </a:rPr>
              <a:t>CO</a:t>
            </a:r>
            <a:r>
              <a:rPr sz="2175" spc="-112" baseline="-21072" dirty="0">
                <a:solidFill>
                  <a:srgbClr val="0000FF"/>
                </a:solidFill>
                <a:latin typeface="Trebuchet MS"/>
                <a:cs typeface="Trebuchet MS"/>
              </a:rPr>
              <a:t>2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serão produzidos </a:t>
            </a:r>
            <a:r>
              <a:rPr sz="2200" spc="-105" dirty="0">
                <a:solidFill>
                  <a:srgbClr val="0000FF"/>
                </a:solidFill>
                <a:latin typeface="Trebuchet MS"/>
                <a:cs typeface="Trebuchet MS"/>
              </a:rPr>
              <a:t>pela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combustão de </a:t>
            </a:r>
            <a:r>
              <a:rPr sz="2200" spc="-35" dirty="0">
                <a:solidFill>
                  <a:srgbClr val="0000FF"/>
                </a:solidFill>
                <a:latin typeface="Trebuchet MS"/>
                <a:cs typeface="Trebuchet MS"/>
              </a:rPr>
              <a:t>1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mol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  </a:t>
            </a:r>
            <a:r>
              <a:rPr sz="2200" spc="-55" dirty="0">
                <a:solidFill>
                  <a:srgbClr val="0000FF"/>
                </a:solidFill>
                <a:latin typeface="Trebuchet MS"/>
                <a:cs typeface="Trebuchet MS"/>
              </a:rPr>
              <a:t>etanol?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9008745" cy="981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quantidade de</a:t>
            </a:r>
            <a:r>
              <a:rPr sz="2050" b="1" spc="10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  <a:tabLst>
                <a:tab pos="1298575" algn="l"/>
                <a:tab pos="1753870" algn="l"/>
                <a:tab pos="2596515" algn="l"/>
                <a:tab pos="3950335" algn="l"/>
                <a:tab pos="4702810" algn="l"/>
                <a:tab pos="5234940" algn="l"/>
                <a:tab pos="6121400" algn="l"/>
                <a:tab pos="6814820" algn="l"/>
                <a:tab pos="8221345" algn="l"/>
              </a:tabLst>
            </a:pPr>
            <a:r>
              <a:rPr sz="2050" spc="15" dirty="0">
                <a:latin typeface="Arial"/>
                <a:cs typeface="Arial"/>
              </a:rPr>
              <a:t>Hid</a:t>
            </a:r>
            <a:r>
              <a:rPr sz="2050" spc="20" dirty="0">
                <a:latin typeface="Arial"/>
                <a:cs typeface="Arial"/>
              </a:rPr>
              <a:t>róxido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álc</a:t>
            </a:r>
            <a:r>
              <a:rPr sz="2050" spc="20" dirty="0">
                <a:latin typeface="Arial"/>
                <a:cs typeface="Arial"/>
              </a:rPr>
              <a:t>io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(</a:t>
            </a:r>
            <a:r>
              <a:rPr sz="2050" spc="40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a(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050" spc="15" dirty="0">
                <a:latin typeface="Arial"/>
                <a:cs typeface="Arial"/>
              </a:rPr>
              <a:t>)</a:t>
            </a:r>
            <a:r>
              <a:rPr sz="2100" baseline="-19841" dirty="0">
                <a:latin typeface="Arial"/>
                <a:cs typeface="Arial"/>
              </a:rPr>
              <a:t>2</a:t>
            </a:r>
            <a:r>
              <a:rPr sz="2050" spc="10" dirty="0">
                <a:latin typeface="Arial"/>
                <a:cs typeface="Arial"/>
              </a:rPr>
              <a:t>)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5" dirty="0">
                <a:latin typeface="Arial"/>
                <a:cs typeface="Arial"/>
              </a:rPr>
              <a:t>er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us</a:t>
            </a:r>
            <a:r>
              <a:rPr sz="2050" spc="30" dirty="0">
                <a:latin typeface="Arial"/>
                <a:cs typeface="Arial"/>
              </a:rPr>
              <a:t>ad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rali</a:t>
            </a:r>
            <a:r>
              <a:rPr sz="2050" spc="25" dirty="0">
                <a:latin typeface="Arial"/>
                <a:cs typeface="Arial"/>
              </a:rPr>
              <a:t>z</a:t>
            </a:r>
            <a:r>
              <a:rPr sz="2050" spc="15" dirty="0">
                <a:latin typeface="Arial"/>
                <a:cs typeface="Arial"/>
              </a:rPr>
              <a:t>ar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(re</a:t>
            </a:r>
            <a:r>
              <a:rPr sz="2050" spc="30" dirty="0">
                <a:latin typeface="Arial"/>
                <a:cs typeface="Arial"/>
              </a:rPr>
              <a:t>ag</a:t>
            </a:r>
            <a:r>
              <a:rPr sz="2050" spc="10" dirty="0">
                <a:latin typeface="Arial"/>
                <a:cs typeface="Arial"/>
              </a:rPr>
              <a:t>ir  </a:t>
            </a:r>
            <a:r>
              <a:rPr sz="2050" spc="20" dirty="0">
                <a:latin typeface="Arial"/>
                <a:cs typeface="Arial"/>
              </a:rPr>
              <a:t>completamente com) uma </a:t>
            </a:r>
            <a:r>
              <a:rPr sz="2050" spc="15" dirty="0"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aquosa de </a:t>
            </a:r>
            <a:r>
              <a:rPr sz="2050" spc="15" dirty="0">
                <a:latin typeface="Arial"/>
                <a:cs typeface="Arial"/>
              </a:rPr>
              <a:t>ácido</a:t>
            </a:r>
            <a:r>
              <a:rPr sz="2050" spc="14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clorídrico.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46988" y="2587752"/>
            <a:ext cx="8586216" cy="3945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9009380" cy="1938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quantidade de</a:t>
            </a:r>
            <a:r>
              <a:rPr sz="2050" b="1" spc="10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 marL="12700" marR="6350">
              <a:lnSpc>
                <a:spcPts val="2510"/>
              </a:lnSpc>
              <a:spcBef>
                <a:spcPts val="90"/>
              </a:spcBef>
            </a:pPr>
            <a:r>
              <a:rPr sz="2050" spc="20" dirty="0">
                <a:latin typeface="Arial"/>
                <a:cs typeface="Arial"/>
              </a:rPr>
              <a:t>Hidróxido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cálcio </a:t>
            </a:r>
            <a:r>
              <a:rPr sz="2050" spc="25" dirty="0">
                <a:latin typeface="Arial"/>
                <a:cs typeface="Arial"/>
              </a:rPr>
              <a:t>pode </a:t>
            </a:r>
            <a:r>
              <a:rPr sz="2050" spc="15" dirty="0">
                <a:latin typeface="Arial"/>
                <a:cs typeface="Arial"/>
              </a:rPr>
              <a:t>ser </a:t>
            </a:r>
            <a:r>
              <a:rPr sz="2050" spc="20" dirty="0">
                <a:latin typeface="Arial"/>
                <a:cs typeface="Arial"/>
              </a:rPr>
              <a:t>usado para </a:t>
            </a:r>
            <a:r>
              <a:rPr sz="2050" spc="15" dirty="0">
                <a:latin typeface="Arial"/>
                <a:cs typeface="Arial"/>
              </a:rPr>
              <a:t>neutralizar </a:t>
            </a:r>
            <a:r>
              <a:rPr sz="2050" spc="20" dirty="0">
                <a:latin typeface="Arial"/>
                <a:cs typeface="Arial"/>
              </a:rPr>
              <a:t>(reagir completamente  com) uma </a:t>
            </a:r>
            <a:r>
              <a:rPr sz="2050" spc="15" dirty="0"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aquosa de </a:t>
            </a:r>
            <a:r>
              <a:rPr sz="2050" spc="15" dirty="0">
                <a:latin typeface="Arial"/>
                <a:cs typeface="Arial"/>
              </a:rPr>
              <a:t>ácido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clorídrico.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número 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gramas de ácido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clorídrico </a:t>
            </a:r>
            <a:r>
              <a:rPr sz="2050" spc="20" dirty="0">
                <a:latin typeface="Arial"/>
                <a:cs typeface="Arial"/>
              </a:rPr>
              <a:t>que seriam neutralizados  </a:t>
            </a:r>
            <a:r>
              <a:rPr sz="2050" spc="15" dirty="0">
                <a:latin typeface="Arial"/>
                <a:cs typeface="Arial"/>
              </a:rPr>
              <a:t>por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0,500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 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hidróxido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cálcio</a:t>
            </a:r>
            <a:r>
              <a:rPr sz="2050" spc="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sólido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9447" y="3454305"/>
            <a:ext cx="5488144" cy="26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62075" y="4518150"/>
            <a:ext cx="10896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Solução: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837688" y="4619244"/>
            <a:ext cx="5004815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714500" y="5710428"/>
            <a:ext cx="7251192" cy="745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2506979" y="1103375"/>
            <a:ext cx="5593079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37688" y="1863851"/>
            <a:ext cx="5004815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3256278"/>
            <a:ext cx="176212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1 mol</a:t>
            </a:r>
            <a:r>
              <a:rPr sz="20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Ca(OH)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4942" y="3574794"/>
            <a:ext cx="11938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2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</a:t>
            </a:r>
            <a:r>
              <a:rPr sz="205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747" y="4531866"/>
            <a:ext cx="17640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1 mol</a:t>
            </a:r>
            <a:r>
              <a:rPr sz="20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Ca(OH)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1246" y="4531866"/>
            <a:ext cx="29051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2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36,5g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 = 73g</a:t>
            </a:r>
            <a:r>
              <a:rPr sz="205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3952" y="378714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820924" y="473430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05128" y="4021836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39">
                <a:moveTo>
                  <a:pt x="234696" y="355092"/>
                </a:moveTo>
                <a:lnTo>
                  <a:pt x="176784" y="355092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5092"/>
                </a:lnTo>
                <a:lnTo>
                  <a:pt x="0" y="355092"/>
                </a:lnTo>
                <a:lnTo>
                  <a:pt x="117348" y="472440"/>
                </a:lnTo>
                <a:lnTo>
                  <a:pt x="234696" y="3550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370076" y="4008120"/>
            <a:ext cx="304800" cy="506095"/>
          </a:xfrm>
          <a:custGeom>
            <a:avLst/>
            <a:gdLst/>
            <a:ahLst/>
            <a:cxnLst/>
            <a:rect l="l" t="t" r="r" b="b"/>
            <a:pathLst>
              <a:path w="304800" h="506095">
                <a:moveTo>
                  <a:pt x="92964" y="355092"/>
                </a:moveTo>
                <a:lnTo>
                  <a:pt x="0" y="355092"/>
                </a:lnTo>
                <a:lnTo>
                  <a:pt x="35052" y="389793"/>
                </a:lnTo>
                <a:lnTo>
                  <a:pt x="35052" y="382524"/>
                </a:lnTo>
                <a:lnTo>
                  <a:pt x="44196" y="358140"/>
                </a:lnTo>
                <a:lnTo>
                  <a:pt x="68580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4800" h="506095">
                <a:moveTo>
                  <a:pt x="68580" y="382524"/>
                </a:moveTo>
                <a:lnTo>
                  <a:pt x="44196" y="358140"/>
                </a:lnTo>
                <a:lnTo>
                  <a:pt x="35052" y="382524"/>
                </a:lnTo>
                <a:lnTo>
                  <a:pt x="68580" y="382524"/>
                </a:lnTo>
                <a:close/>
              </a:path>
              <a:path w="304800" h="506095">
                <a:moveTo>
                  <a:pt x="153098" y="467042"/>
                </a:moveTo>
                <a:lnTo>
                  <a:pt x="68580" y="382524"/>
                </a:lnTo>
                <a:lnTo>
                  <a:pt x="35052" y="382524"/>
                </a:lnTo>
                <a:lnTo>
                  <a:pt x="35052" y="389793"/>
                </a:lnTo>
                <a:lnTo>
                  <a:pt x="143256" y="496915"/>
                </a:lnTo>
                <a:lnTo>
                  <a:pt x="143256" y="477012"/>
                </a:lnTo>
                <a:lnTo>
                  <a:pt x="153098" y="467042"/>
                </a:lnTo>
                <a:close/>
              </a:path>
              <a:path w="304800" h="506095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3716"/>
                </a:lnTo>
                <a:lnTo>
                  <a:pt x="106680" y="28956"/>
                </a:lnTo>
                <a:lnTo>
                  <a:pt x="198120" y="28956"/>
                </a:lnTo>
                <a:lnTo>
                  <a:pt x="198120" y="13716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4800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6095">
                <a:moveTo>
                  <a:pt x="106680" y="28956"/>
                </a:moveTo>
                <a:lnTo>
                  <a:pt x="106680" y="13716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4800" h="506095">
                <a:moveTo>
                  <a:pt x="163068" y="477012"/>
                </a:moveTo>
                <a:lnTo>
                  <a:pt x="153098" y="467042"/>
                </a:lnTo>
                <a:lnTo>
                  <a:pt x="143256" y="477012"/>
                </a:lnTo>
                <a:lnTo>
                  <a:pt x="163068" y="477012"/>
                </a:lnTo>
                <a:close/>
              </a:path>
              <a:path w="304800" h="506095">
                <a:moveTo>
                  <a:pt x="163068" y="495406"/>
                </a:moveTo>
                <a:lnTo>
                  <a:pt x="163068" y="477012"/>
                </a:lnTo>
                <a:lnTo>
                  <a:pt x="143256" y="477012"/>
                </a:lnTo>
                <a:lnTo>
                  <a:pt x="143256" y="496915"/>
                </a:lnTo>
                <a:lnTo>
                  <a:pt x="152400" y="505968"/>
                </a:lnTo>
                <a:lnTo>
                  <a:pt x="163068" y="495406"/>
                </a:lnTo>
                <a:close/>
              </a:path>
              <a:path w="304800" h="506095">
                <a:moveTo>
                  <a:pt x="269748" y="389793"/>
                </a:moveTo>
                <a:lnTo>
                  <a:pt x="269748" y="382524"/>
                </a:lnTo>
                <a:lnTo>
                  <a:pt x="236532" y="382524"/>
                </a:lnTo>
                <a:lnTo>
                  <a:pt x="153098" y="467042"/>
                </a:lnTo>
                <a:lnTo>
                  <a:pt x="163068" y="477012"/>
                </a:lnTo>
                <a:lnTo>
                  <a:pt x="163068" y="495406"/>
                </a:lnTo>
                <a:lnTo>
                  <a:pt x="269748" y="389793"/>
                </a:lnTo>
                <a:close/>
              </a:path>
              <a:path w="304800" h="506095">
                <a:moveTo>
                  <a:pt x="211836" y="28956"/>
                </a:moveTo>
                <a:lnTo>
                  <a:pt x="198120" y="13716"/>
                </a:lnTo>
                <a:lnTo>
                  <a:pt x="198120" y="28956"/>
                </a:lnTo>
                <a:lnTo>
                  <a:pt x="211836" y="28956"/>
                </a:lnTo>
                <a:close/>
              </a:path>
              <a:path w="304800" h="506095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8120" y="28956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6095">
                <a:moveTo>
                  <a:pt x="304800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6532" y="382524"/>
                </a:lnTo>
                <a:lnTo>
                  <a:pt x="260604" y="358140"/>
                </a:lnTo>
                <a:lnTo>
                  <a:pt x="269748" y="382524"/>
                </a:lnTo>
                <a:lnTo>
                  <a:pt x="269748" y="389793"/>
                </a:lnTo>
                <a:lnTo>
                  <a:pt x="304800" y="355092"/>
                </a:lnTo>
                <a:close/>
              </a:path>
              <a:path w="304800" h="506095">
                <a:moveTo>
                  <a:pt x="269748" y="382524"/>
                </a:moveTo>
                <a:lnTo>
                  <a:pt x="260604" y="358140"/>
                </a:lnTo>
                <a:lnTo>
                  <a:pt x="236532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22776" y="4015740"/>
            <a:ext cx="236220" cy="471170"/>
          </a:xfrm>
          <a:custGeom>
            <a:avLst/>
            <a:gdLst/>
            <a:ahLst/>
            <a:cxnLst/>
            <a:rect l="l" t="t" r="r" b="b"/>
            <a:pathLst>
              <a:path w="236220" h="471170">
                <a:moveTo>
                  <a:pt x="236220" y="353568"/>
                </a:moveTo>
                <a:lnTo>
                  <a:pt x="178308" y="353568"/>
                </a:lnTo>
                <a:lnTo>
                  <a:pt x="178308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0916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889248" y="4000500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29" h="506095">
                <a:moveTo>
                  <a:pt x="92964" y="355092"/>
                </a:moveTo>
                <a:lnTo>
                  <a:pt x="0" y="355092"/>
                </a:lnTo>
                <a:lnTo>
                  <a:pt x="33528" y="388284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6095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6095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284"/>
                </a:lnTo>
                <a:lnTo>
                  <a:pt x="141732" y="495406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6095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3529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6095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6095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6095">
                <a:moveTo>
                  <a:pt x="161544" y="496824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5406"/>
                </a:lnTo>
                <a:lnTo>
                  <a:pt x="152400" y="505968"/>
                </a:lnTo>
                <a:lnTo>
                  <a:pt x="161544" y="496824"/>
                </a:lnTo>
                <a:close/>
              </a:path>
              <a:path w="303529" h="506095">
                <a:moveTo>
                  <a:pt x="269748" y="388620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6824"/>
                </a:lnTo>
                <a:lnTo>
                  <a:pt x="269748" y="388620"/>
                </a:lnTo>
                <a:close/>
              </a:path>
              <a:path w="303529" h="506095">
                <a:moveTo>
                  <a:pt x="211836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1836" y="28956"/>
                </a:lnTo>
                <a:close/>
              </a:path>
              <a:path w="303529" h="506095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6095">
                <a:moveTo>
                  <a:pt x="303276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620"/>
                </a:lnTo>
                <a:lnTo>
                  <a:pt x="303276" y="355092"/>
                </a:lnTo>
                <a:close/>
              </a:path>
              <a:path w="303529" h="506095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560320" y="3915155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6156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0456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0456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540508" y="3895344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1817" y="486916"/>
                </a:moveTo>
                <a:lnTo>
                  <a:pt x="128016" y="0"/>
                </a:lnTo>
                <a:lnTo>
                  <a:pt x="0" y="134112"/>
                </a:lnTo>
                <a:lnTo>
                  <a:pt x="28956" y="161552"/>
                </a:lnTo>
                <a:lnTo>
                  <a:pt x="28956" y="123444"/>
                </a:lnTo>
                <a:lnTo>
                  <a:pt x="39660" y="133558"/>
                </a:lnTo>
                <a:lnTo>
                  <a:pt x="118872" y="49884"/>
                </a:lnTo>
                <a:lnTo>
                  <a:pt x="118872" y="28956"/>
                </a:lnTo>
                <a:lnTo>
                  <a:pt x="138684" y="28956"/>
                </a:lnTo>
                <a:lnTo>
                  <a:pt x="138684" y="47731"/>
                </a:lnTo>
                <a:lnTo>
                  <a:pt x="632460" y="515670"/>
                </a:lnTo>
                <a:lnTo>
                  <a:pt x="632460" y="496824"/>
                </a:lnTo>
                <a:lnTo>
                  <a:pt x="641817" y="486916"/>
                </a:lnTo>
                <a:close/>
              </a:path>
              <a:path w="718185" h="693420">
                <a:moveTo>
                  <a:pt x="39660" y="133558"/>
                </a:moveTo>
                <a:lnTo>
                  <a:pt x="28956" y="123444"/>
                </a:lnTo>
                <a:lnTo>
                  <a:pt x="30480" y="143256"/>
                </a:lnTo>
                <a:lnTo>
                  <a:pt x="39660" y="133558"/>
                </a:lnTo>
                <a:close/>
              </a:path>
              <a:path w="718185" h="693420">
                <a:moveTo>
                  <a:pt x="554736" y="620268"/>
                </a:moveTo>
                <a:lnTo>
                  <a:pt x="39660" y="133558"/>
                </a:lnTo>
                <a:lnTo>
                  <a:pt x="30480" y="143256"/>
                </a:lnTo>
                <a:lnTo>
                  <a:pt x="28956" y="123444"/>
                </a:lnTo>
                <a:lnTo>
                  <a:pt x="28956" y="161552"/>
                </a:lnTo>
                <a:lnTo>
                  <a:pt x="514382" y="621578"/>
                </a:lnTo>
                <a:lnTo>
                  <a:pt x="524256" y="611124"/>
                </a:lnTo>
                <a:lnTo>
                  <a:pt x="524256" y="652199"/>
                </a:lnTo>
                <a:lnTo>
                  <a:pt x="554736" y="620268"/>
                </a:lnTo>
                <a:close/>
              </a:path>
              <a:path w="718185" h="693420">
                <a:moveTo>
                  <a:pt x="138684" y="28956"/>
                </a:moveTo>
                <a:lnTo>
                  <a:pt x="118872" y="28956"/>
                </a:lnTo>
                <a:lnTo>
                  <a:pt x="129315" y="38852"/>
                </a:lnTo>
                <a:lnTo>
                  <a:pt x="138684" y="28956"/>
                </a:lnTo>
                <a:close/>
              </a:path>
              <a:path w="718185" h="693420">
                <a:moveTo>
                  <a:pt x="129315" y="38852"/>
                </a:moveTo>
                <a:lnTo>
                  <a:pt x="118872" y="28956"/>
                </a:lnTo>
                <a:lnTo>
                  <a:pt x="118872" y="49884"/>
                </a:lnTo>
                <a:lnTo>
                  <a:pt x="129315" y="38852"/>
                </a:lnTo>
                <a:close/>
              </a:path>
              <a:path w="718185" h="693420">
                <a:moveTo>
                  <a:pt x="138684" y="47731"/>
                </a:moveTo>
                <a:lnTo>
                  <a:pt x="138684" y="28956"/>
                </a:lnTo>
                <a:lnTo>
                  <a:pt x="129315" y="38852"/>
                </a:lnTo>
                <a:lnTo>
                  <a:pt x="138684" y="47731"/>
                </a:lnTo>
                <a:close/>
              </a:path>
              <a:path w="718185" h="693420">
                <a:moveTo>
                  <a:pt x="524256" y="652199"/>
                </a:moveTo>
                <a:lnTo>
                  <a:pt x="524256" y="630936"/>
                </a:lnTo>
                <a:lnTo>
                  <a:pt x="514382" y="621578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3421" y="663550"/>
                </a:lnTo>
                <a:lnTo>
                  <a:pt x="524256" y="652199"/>
                </a:lnTo>
                <a:close/>
              </a:path>
              <a:path w="718185" h="693420">
                <a:moveTo>
                  <a:pt x="513421" y="663550"/>
                </a:moveTo>
                <a:lnTo>
                  <a:pt x="480060" y="664464"/>
                </a:lnTo>
                <a:lnTo>
                  <a:pt x="490728" y="687324"/>
                </a:lnTo>
                <a:lnTo>
                  <a:pt x="513421" y="663550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2084"/>
                </a:lnTo>
                <a:lnTo>
                  <a:pt x="688482" y="658753"/>
                </a:lnTo>
                <a:lnTo>
                  <a:pt x="513421" y="663550"/>
                </a:lnTo>
                <a:lnTo>
                  <a:pt x="490728" y="687324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4256" y="630936"/>
                </a:moveTo>
                <a:lnTo>
                  <a:pt x="524256" y="611124"/>
                </a:lnTo>
                <a:lnTo>
                  <a:pt x="514382" y="621578"/>
                </a:lnTo>
                <a:lnTo>
                  <a:pt x="524256" y="630936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1817" y="486916"/>
                </a:lnTo>
                <a:lnTo>
                  <a:pt x="632460" y="496824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6200"/>
                </a:moveTo>
                <a:lnTo>
                  <a:pt x="652272" y="496824"/>
                </a:lnTo>
                <a:lnTo>
                  <a:pt x="632460" y="496824"/>
                </a:lnTo>
                <a:lnTo>
                  <a:pt x="632460" y="515670"/>
                </a:lnTo>
                <a:lnTo>
                  <a:pt x="643128" y="525780"/>
                </a:lnTo>
                <a:lnTo>
                  <a:pt x="652272" y="516200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4528"/>
                </a:lnTo>
                <a:lnTo>
                  <a:pt x="641817" y="486916"/>
                </a:lnTo>
                <a:lnTo>
                  <a:pt x="652272" y="496824"/>
                </a:lnTo>
                <a:lnTo>
                  <a:pt x="652272" y="516200"/>
                </a:lnTo>
                <a:lnTo>
                  <a:pt x="682752" y="484269"/>
                </a:lnTo>
                <a:lnTo>
                  <a:pt x="682752" y="449580"/>
                </a:lnTo>
                <a:lnTo>
                  <a:pt x="707136" y="458724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58724"/>
                </a:moveTo>
                <a:lnTo>
                  <a:pt x="682752" y="449580"/>
                </a:lnTo>
                <a:lnTo>
                  <a:pt x="683675" y="483301"/>
                </a:lnTo>
                <a:lnTo>
                  <a:pt x="707136" y="458724"/>
                </a:lnTo>
                <a:close/>
              </a:path>
              <a:path w="718185" h="693420">
                <a:moveTo>
                  <a:pt x="683675" y="483301"/>
                </a:moveTo>
                <a:lnTo>
                  <a:pt x="682752" y="449580"/>
                </a:lnTo>
                <a:lnTo>
                  <a:pt x="682752" y="484269"/>
                </a:lnTo>
                <a:lnTo>
                  <a:pt x="683675" y="483301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58724"/>
                </a:lnTo>
                <a:lnTo>
                  <a:pt x="683675" y="483301"/>
                </a:lnTo>
                <a:lnTo>
                  <a:pt x="688482" y="658753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82" y="658753"/>
                </a:lnTo>
                <a:lnTo>
                  <a:pt x="688848" y="672084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904747" y="4850381"/>
            <a:ext cx="19862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0,5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Ca(OH)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3752" y="4850381"/>
            <a:ext cx="85280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xg</a:t>
            </a:r>
            <a:r>
              <a:rPr sz="205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3562" y="5488937"/>
            <a:ext cx="16891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x =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36,5g</a:t>
            </a:r>
            <a:r>
              <a:rPr sz="205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9420" y="511073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91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9008745" cy="130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quantidade de</a:t>
            </a:r>
            <a:r>
              <a:rPr sz="2050" b="1" spc="10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  <a:tabLst>
                <a:tab pos="827405" algn="l"/>
                <a:tab pos="1270635" algn="l"/>
                <a:tab pos="1907539" algn="l"/>
                <a:tab pos="2352675" algn="l"/>
                <a:tab pos="3658870" algn="l"/>
                <a:tab pos="4947920" algn="l"/>
                <a:tab pos="6214745" algn="l"/>
                <a:tab pos="6866890" algn="l"/>
                <a:tab pos="7831455" algn="l"/>
                <a:tab pos="8276590" algn="l"/>
              </a:tabLst>
            </a:pPr>
            <a:r>
              <a:rPr sz="2050" spc="20" dirty="0">
                <a:latin typeface="Arial"/>
                <a:cs typeface="Arial"/>
              </a:rPr>
              <a:t>Que massa de hidróxido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sódio, </a:t>
            </a:r>
            <a:r>
              <a:rPr sz="2050" spc="25" dirty="0">
                <a:latin typeface="Arial"/>
                <a:cs typeface="Arial"/>
              </a:rPr>
              <a:t>NaOH, </a:t>
            </a:r>
            <a:r>
              <a:rPr sz="2050" spc="20" dirty="0">
                <a:latin typeface="Arial"/>
                <a:cs typeface="Arial"/>
              </a:rPr>
              <a:t>seria necessária para produzir  8</a:t>
            </a:r>
            <a:r>
              <a:rPr sz="2050" spc="5" dirty="0">
                <a:latin typeface="Arial"/>
                <a:cs typeface="Arial"/>
              </a:rPr>
              <a:t>,</a:t>
            </a:r>
            <a:r>
              <a:rPr sz="2050" spc="30" dirty="0">
                <a:latin typeface="Arial"/>
                <a:cs typeface="Arial"/>
              </a:rPr>
              <a:t>0</a:t>
            </a:r>
            <a:r>
              <a:rPr sz="2050" spc="20" dirty="0">
                <a:latin typeface="Arial"/>
                <a:cs typeface="Arial"/>
              </a:rPr>
              <a:t>0g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le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magn</a:t>
            </a:r>
            <a:r>
              <a:rPr sz="2050" spc="15" dirty="0">
                <a:latin typeface="Arial"/>
                <a:cs typeface="Arial"/>
              </a:rPr>
              <a:t>ésia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iáci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15" dirty="0">
                <a:latin typeface="Arial"/>
                <a:cs typeface="Arial"/>
              </a:rPr>
              <a:t>o,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g(O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050" spc="15" dirty="0">
                <a:latin typeface="Arial"/>
                <a:cs typeface="Arial"/>
              </a:rPr>
              <a:t>)</a:t>
            </a:r>
            <a:r>
              <a:rPr sz="2100" baseline="-19841" dirty="0">
                <a:latin typeface="Arial"/>
                <a:cs typeface="Arial"/>
              </a:rPr>
              <a:t>2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ela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re</a:t>
            </a:r>
            <a:r>
              <a:rPr sz="2050" spc="20" dirty="0">
                <a:latin typeface="Arial"/>
                <a:cs typeface="Arial"/>
              </a:rPr>
              <a:t>aç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MgC</a:t>
            </a:r>
            <a:r>
              <a:rPr sz="2050" spc="10" dirty="0">
                <a:latin typeface="Arial"/>
                <a:cs typeface="Arial"/>
              </a:rPr>
              <a:t>l</a:t>
            </a:r>
            <a:r>
              <a:rPr sz="2100" spc="-7" baseline="-19841" dirty="0"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  <a:p>
            <a:pPr marL="12700">
              <a:lnSpc>
                <a:spcPts val="2425"/>
              </a:lnSpc>
            </a:pPr>
            <a:r>
              <a:rPr sz="2050" spc="20" dirty="0">
                <a:latin typeface="Arial"/>
                <a:cs typeface="Arial"/>
              </a:rPr>
              <a:t>com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NaOH?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243986" y="2765799"/>
            <a:ext cx="6181550" cy="262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1323" y="3888738"/>
            <a:ext cx="10896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Solução: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808988" y="4146803"/>
            <a:ext cx="7062216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44068" y="5180076"/>
            <a:ext cx="9592056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2191511" y="1103375"/>
            <a:ext cx="6286499" cy="42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3256278"/>
            <a:ext cx="176847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2 moles</a:t>
            </a:r>
            <a:r>
              <a:rPr sz="20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NaOH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9514" y="3574794"/>
            <a:ext cx="179260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1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</a:t>
            </a:r>
            <a:r>
              <a:rPr sz="205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Mg(OH)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031" y="4531866"/>
            <a:ext cx="13557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80g	NaO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3952" y="378714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743200" y="473430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798320" y="4021836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19" h="472439">
                <a:moveTo>
                  <a:pt x="236220" y="355092"/>
                </a:moveTo>
                <a:lnTo>
                  <a:pt x="176784" y="355092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5092"/>
                </a:lnTo>
                <a:lnTo>
                  <a:pt x="0" y="355092"/>
                </a:lnTo>
                <a:lnTo>
                  <a:pt x="117348" y="472440"/>
                </a:lnTo>
                <a:lnTo>
                  <a:pt x="236220" y="3550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764792" y="4008120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30" h="506095">
                <a:moveTo>
                  <a:pt x="92964" y="355092"/>
                </a:moveTo>
                <a:lnTo>
                  <a:pt x="0" y="355092"/>
                </a:lnTo>
                <a:lnTo>
                  <a:pt x="33528" y="388620"/>
                </a:lnTo>
                <a:lnTo>
                  <a:pt x="33528" y="382524"/>
                </a:lnTo>
                <a:lnTo>
                  <a:pt x="42672" y="358140"/>
                </a:lnTo>
                <a:lnTo>
                  <a:pt x="67056" y="382524"/>
                </a:lnTo>
                <a:lnTo>
                  <a:pt x="77724" y="382524"/>
                </a:lnTo>
                <a:lnTo>
                  <a:pt x="77724" y="368808"/>
                </a:lnTo>
                <a:lnTo>
                  <a:pt x="92964" y="355092"/>
                </a:lnTo>
                <a:close/>
              </a:path>
              <a:path w="303530" h="506095">
                <a:moveTo>
                  <a:pt x="67056" y="382524"/>
                </a:moveTo>
                <a:lnTo>
                  <a:pt x="42672" y="358140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30" h="506095">
                <a:moveTo>
                  <a:pt x="151574" y="467042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620"/>
                </a:lnTo>
                <a:lnTo>
                  <a:pt x="141732" y="496824"/>
                </a:lnTo>
                <a:lnTo>
                  <a:pt x="141732" y="477012"/>
                </a:lnTo>
                <a:lnTo>
                  <a:pt x="151574" y="467042"/>
                </a:lnTo>
                <a:close/>
              </a:path>
              <a:path w="303530" h="506095">
                <a:moveTo>
                  <a:pt x="224028" y="355092"/>
                </a:moveTo>
                <a:lnTo>
                  <a:pt x="224028" y="0"/>
                </a:lnTo>
                <a:lnTo>
                  <a:pt x="77724" y="0"/>
                </a:lnTo>
                <a:lnTo>
                  <a:pt x="77724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3716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3716"/>
                </a:lnTo>
                <a:lnTo>
                  <a:pt x="210312" y="28956"/>
                </a:lnTo>
                <a:lnTo>
                  <a:pt x="210312" y="355092"/>
                </a:lnTo>
                <a:lnTo>
                  <a:pt x="224028" y="355092"/>
                </a:lnTo>
                <a:close/>
              </a:path>
              <a:path w="303530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7724" y="368808"/>
                </a:lnTo>
                <a:lnTo>
                  <a:pt x="77724" y="382524"/>
                </a:lnTo>
                <a:lnTo>
                  <a:pt x="106680" y="382524"/>
                </a:lnTo>
                <a:close/>
              </a:path>
              <a:path w="303530" h="506095">
                <a:moveTo>
                  <a:pt x="106680" y="28956"/>
                </a:moveTo>
                <a:lnTo>
                  <a:pt x="106680" y="13716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30" h="506095">
                <a:moveTo>
                  <a:pt x="161544" y="477012"/>
                </a:moveTo>
                <a:lnTo>
                  <a:pt x="151574" y="467042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30" h="506095">
                <a:moveTo>
                  <a:pt x="161544" y="495406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6824"/>
                </a:lnTo>
                <a:lnTo>
                  <a:pt x="150876" y="505968"/>
                </a:lnTo>
                <a:lnTo>
                  <a:pt x="161544" y="495406"/>
                </a:lnTo>
                <a:close/>
              </a:path>
              <a:path w="303530" h="506095">
                <a:moveTo>
                  <a:pt x="269748" y="388284"/>
                </a:moveTo>
                <a:lnTo>
                  <a:pt x="269748" y="382524"/>
                </a:lnTo>
                <a:lnTo>
                  <a:pt x="235008" y="382524"/>
                </a:lnTo>
                <a:lnTo>
                  <a:pt x="151574" y="467042"/>
                </a:lnTo>
                <a:lnTo>
                  <a:pt x="161544" y="477012"/>
                </a:lnTo>
                <a:lnTo>
                  <a:pt x="161544" y="495406"/>
                </a:lnTo>
                <a:lnTo>
                  <a:pt x="269748" y="388284"/>
                </a:lnTo>
                <a:close/>
              </a:path>
              <a:path w="303530" h="506095">
                <a:moveTo>
                  <a:pt x="210312" y="28956"/>
                </a:moveTo>
                <a:lnTo>
                  <a:pt x="196596" y="13716"/>
                </a:lnTo>
                <a:lnTo>
                  <a:pt x="196596" y="28956"/>
                </a:lnTo>
                <a:lnTo>
                  <a:pt x="210312" y="28956"/>
                </a:lnTo>
                <a:close/>
              </a:path>
              <a:path w="303530" h="506095">
                <a:moveTo>
                  <a:pt x="224028" y="382524"/>
                </a:moveTo>
                <a:lnTo>
                  <a:pt x="224028" y="368808"/>
                </a:lnTo>
                <a:lnTo>
                  <a:pt x="210312" y="355092"/>
                </a:lnTo>
                <a:lnTo>
                  <a:pt x="210312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4028" y="382524"/>
                </a:lnTo>
                <a:close/>
              </a:path>
              <a:path w="303530" h="506095">
                <a:moveTo>
                  <a:pt x="303276" y="355092"/>
                </a:moveTo>
                <a:lnTo>
                  <a:pt x="210312" y="355092"/>
                </a:lnTo>
                <a:lnTo>
                  <a:pt x="224028" y="368808"/>
                </a:lnTo>
                <a:lnTo>
                  <a:pt x="224028" y="382524"/>
                </a:lnTo>
                <a:lnTo>
                  <a:pt x="235008" y="382524"/>
                </a:lnTo>
                <a:lnTo>
                  <a:pt x="259080" y="358140"/>
                </a:lnTo>
                <a:lnTo>
                  <a:pt x="269748" y="382524"/>
                </a:lnTo>
                <a:lnTo>
                  <a:pt x="269748" y="388284"/>
                </a:lnTo>
                <a:lnTo>
                  <a:pt x="303276" y="355092"/>
                </a:lnTo>
                <a:close/>
              </a:path>
              <a:path w="303530" h="506095">
                <a:moveTo>
                  <a:pt x="269748" y="382524"/>
                </a:moveTo>
                <a:lnTo>
                  <a:pt x="259080" y="358140"/>
                </a:lnTo>
                <a:lnTo>
                  <a:pt x="235008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922776" y="4015740"/>
            <a:ext cx="236220" cy="471170"/>
          </a:xfrm>
          <a:custGeom>
            <a:avLst/>
            <a:gdLst/>
            <a:ahLst/>
            <a:cxnLst/>
            <a:rect l="l" t="t" r="r" b="b"/>
            <a:pathLst>
              <a:path w="236220" h="471170">
                <a:moveTo>
                  <a:pt x="236220" y="353568"/>
                </a:moveTo>
                <a:lnTo>
                  <a:pt x="178308" y="353568"/>
                </a:lnTo>
                <a:lnTo>
                  <a:pt x="178308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0916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889248" y="4000500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29" h="506095">
                <a:moveTo>
                  <a:pt x="92964" y="355092"/>
                </a:moveTo>
                <a:lnTo>
                  <a:pt x="0" y="355092"/>
                </a:lnTo>
                <a:lnTo>
                  <a:pt x="33528" y="388284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6095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6095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284"/>
                </a:lnTo>
                <a:lnTo>
                  <a:pt x="141732" y="495406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6095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3529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6095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6095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6095">
                <a:moveTo>
                  <a:pt x="161544" y="496824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5406"/>
                </a:lnTo>
                <a:lnTo>
                  <a:pt x="152400" y="505968"/>
                </a:lnTo>
                <a:lnTo>
                  <a:pt x="161544" y="496824"/>
                </a:lnTo>
                <a:close/>
              </a:path>
              <a:path w="303529" h="506095">
                <a:moveTo>
                  <a:pt x="269748" y="388620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6824"/>
                </a:lnTo>
                <a:lnTo>
                  <a:pt x="269748" y="388620"/>
                </a:lnTo>
                <a:close/>
              </a:path>
              <a:path w="303529" h="506095">
                <a:moveTo>
                  <a:pt x="211836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1836" y="28956"/>
                </a:lnTo>
                <a:close/>
              </a:path>
              <a:path w="303529" h="506095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6095">
                <a:moveTo>
                  <a:pt x="303276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620"/>
                </a:lnTo>
                <a:lnTo>
                  <a:pt x="303276" y="355092"/>
                </a:lnTo>
                <a:close/>
              </a:path>
              <a:path w="303529" h="506095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560320" y="3915155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6156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0456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0456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540508" y="3895344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1817" y="486916"/>
                </a:moveTo>
                <a:lnTo>
                  <a:pt x="128016" y="0"/>
                </a:lnTo>
                <a:lnTo>
                  <a:pt x="0" y="134112"/>
                </a:lnTo>
                <a:lnTo>
                  <a:pt x="28956" y="161552"/>
                </a:lnTo>
                <a:lnTo>
                  <a:pt x="28956" y="123444"/>
                </a:lnTo>
                <a:lnTo>
                  <a:pt x="39660" y="133558"/>
                </a:lnTo>
                <a:lnTo>
                  <a:pt x="118872" y="49884"/>
                </a:lnTo>
                <a:lnTo>
                  <a:pt x="118872" y="28956"/>
                </a:lnTo>
                <a:lnTo>
                  <a:pt x="138684" y="28956"/>
                </a:lnTo>
                <a:lnTo>
                  <a:pt x="138684" y="47731"/>
                </a:lnTo>
                <a:lnTo>
                  <a:pt x="632460" y="515670"/>
                </a:lnTo>
                <a:lnTo>
                  <a:pt x="632460" y="496824"/>
                </a:lnTo>
                <a:lnTo>
                  <a:pt x="641817" y="486916"/>
                </a:lnTo>
                <a:close/>
              </a:path>
              <a:path w="718185" h="693420">
                <a:moveTo>
                  <a:pt x="39660" y="133558"/>
                </a:moveTo>
                <a:lnTo>
                  <a:pt x="28956" y="123444"/>
                </a:lnTo>
                <a:lnTo>
                  <a:pt x="30480" y="143256"/>
                </a:lnTo>
                <a:lnTo>
                  <a:pt x="39660" y="133558"/>
                </a:lnTo>
                <a:close/>
              </a:path>
              <a:path w="718185" h="693420">
                <a:moveTo>
                  <a:pt x="554736" y="620268"/>
                </a:moveTo>
                <a:lnTo>
                  <a:pt x="39660" y="133558"/>
                </a:lnTo>
                <a:lnTo>
                  <a:pt x="30480" y="143256"/>
                </a:lnTo>
                <a:lnTo>
                  <a:pt x="28956" y="123444"/>
                </a:lnTo>
                <a:lnTo>
                  <a:pt x="28956" y="161552"/>
                </a:lnTo>
                <a:lnTo>
                  <a:pt x="514382" y="621578"/>
                </a:lnTo>
                <a:lnTo>
                  <a:pt x="524256" y="611124"/>
                </a:lnTo>
                <a:lnTo>
                  <a:pt x="524256" y="652199"/>
                </a:lnTo>
                <a:lnTo>
                  <a:pt x="554736" y="620268"/>
                </a:lnTo>
                <a:close/>
              </a:path>
              <a:path w="718185" h="693420">
                <a:moveTo>
                  <a:pt x="138684" y="28956"/>
                </a:moveTo>
                <a:lnTo>
                  <a:pt x="118872" y="28956"/>
                </a:lnTo>
                <a:lnTo>
                  <a:pt x="129315" y="38852"/>
                </a:lnTo>
                <a:lnTo>
                  <a:pt x="138684" y="28956"/>
                </a:lnTo>
                <a:close/>
              </a:path>
              <a:path w="718185" h="693420">
                <a:moveTo>
                  <a:pt x="129315" y="38852"/>
                </a:moveTo>
                <a:lnTo>
                  <a:pt x="118872" y="28956"/>
                </a:lnTo>
                <a:lnTo>
                  <a:pt x="118872" y="49884"/>
                </a:lnTo>
                <a:lnTo>
                  <a:pt x="129315" y="38852"/>
                </a:lnTo>
                <a:close/>
              </a:path>
              <a:path w="718185" h="693420">
                <a:moveTo>
                  <a:pt x="138684" y="47731"/>
                </a:moveTo>
                <a:lnTo>
                  <a:pt x="138684" y="28956"/>
                </a:lnTo>
                <a:lnTo>
                  <a:pt x="129315" y="38852"/>
                </a:lnTo>
                <a:lnTo>
                  <a:pt x="138684" y="47731"/>
                </a:lnTo>
                <a:close/>
              </a:path>
              <a:path w="718185" h="693420">
                <a:moveTo>
                  <a:pt x="524256" y="652199"/>
                </a:moveTo>
                <a:lnTo>
                  <a:pt x="524256" y="630936"/>
                </a:lnTo>
                <a:lnTo>
                  <a:pt x="514382" y="621578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3421" y="663550"/>
                </a:lnTo>
                <a:lnTo>
                  <a:pt x="524256" y="652199"/>
                </a:lnTo>
                <a:close/>
              </a:path>
              <a:path w="718185" h="693420">
                <a:moveTo>
                  <a:pt x="513421" y="663550"/>
                </a:moveTo>
                <a:lnTo>
                  <a:pt x="480060" y="664464"/>
                </a:lnTo>
                <a:lnTo>
                  <a:pt x="490728" y="687324"/>
                </a:lnTo>
                <a:lnTo>
                  <a:pt x="513421" y="663550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2084"/>
                </a:lnTo>
                <a:lnTo>
                  <a:pt x="688482" y="658753"/>
                </a:lnTo>
                <a:lnTo>
                  <a:pt x="513421" y="663550"/>
                </a:lnTo>
                <a:lnTo>
                  <a:pt x="490728" y="687324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4256" y="630936"/>
                </a:moveTo>
                <a:lnTo>
                  <a:pt x="524256" y="611124"/>
                </a:lnTo>
                <a:lnTo>
                  <a:pt x="514382" y="621578"/>
                </a:lnTo>
                <a:lnTo>
                  <a:pt x="524256" y="630936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1817" y="486916"/>
                </a:lnTo>
                <a:lnTo>
                  <a:pt x="632460" y="496824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6200"/>
                </a:moveTo>
                <a:lnTo>
                  <a:pt x="652272" y="496824"/>
                </a:lnTo>
                <a:lnTo>
                  <a:pt x="632460" y="496824"/>
                </a:lnTo>
                <a:lnTo>
                  <a:pt x="632460" y="515670"/>
                </a:lnTo>
                <a:lnTo>
                  <a:pt x="643128" y="525780"/>
                </a:lnTo>
                <a:lnTo>
                  <a:pt x="652272" y="516200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4528"/>
                </a:lnTo>
                <a:lnTo>
                  <a:pt x="641817" y="486916"/>
                </a:lnTo>
                <a:lnTo>
                  <a:pt x="652272" y="496824"/>
                </a:lnTo>
                <a:lnTo>
                  <a:pt x="652272" y="516200"/>
                </a:lnTo>
                <a:lnTo>
                  <a:pt x="682752" y="484269"/>
                </a:lnTo>
                <a:lnTo>
                  <a:pt x="682752" y="449580"/>
                </a:lnTo>
                <a:lnTo>
                  <a:pt x="707136" y="458724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58724"/>
                </a:moveTo>
                <a:lnTo>
                  <a:pt x="682752" y="449580"/>
                </a:lnTo>
                <a:lnTo>
                  <a:pt x="683675" y="483301"/>
                </a:lnTo>
                <a:lnTo>
                  <a:pt x="707136" y="458724"/>
                </a:lnTo>
                <a:close/>
              </a:path>
              <a:path w="718185" h="693420">
                <a:moveTo>
                  <a:pt x="683675" y="483301"/>
                </a:moveTo>
                <a:lnTo>
                  <a:pt x="682752" y="449580"/>
                </a:lnTo>
                <a:lnTo>
                  <a:pt x="682752" y="484269"/>
                </a:lnTo>
                <a:lnTo>
                  <a:pt x="683675" y="483301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58724"/>
                </a:lnTo>
                <a:lnTo>
                  <a:pt x="683675" y="483301"/>
                </a:lnTo>
                <a:lnTo>
                  <a:pt x="688482" y="658753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82" y="658753"/>
                </a:lnTo>
                <a:lnTo>
                  <a:pt x="688848" y="672084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08988" y="1732788"/>
            <a:ext cx="7062216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419859" y="4850381"/>
            <a:ext cx="179260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43965" algn="l"/>
                <a:tab pos="1779270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xg</a:t>
            </a:r>
            <a:r>
              <a:rPr sz="20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NaOH	</a:t>
            </a:r>
            <a:r>
              <a:rPr sz="2050" u="heavy" spc="3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2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0098" y="4531866"/>
            <a:ext cx="180784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53,8g</a:t>
            </a:r>
            <a:r>
              <a:rPr sz="205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Mg(OH)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  <a:p>
            <a:pPr marL="111125" algn="ctr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8,0g</a:t>
            </a:r>
            <a:r>
              <a:rPr sz="205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Mg(OH)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9859" y="5488937"/>
            <a:ext cx="19545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</a:t>
            </a:r>
            <a:r>
              <a:rPr sz="2050" b="1" spc="-10" dirty="0">
                <a:solidFill>
                  <a:srgbClr val="0000FF"/>
                </a:solidFill>
                <a:latin typeface="Arial"/>
                <a:cs typeface="Arial"/>
              </a:rPr>
              <a:t>11,9g</a:t>
            </a:r>
            <a:r>
              <a:rPr sz="205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NaOH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1542" y="100075"/>
            <a:ext cx="52755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Concentrações de</a:t>
            </a:r>
            <a:r>
              <a:rPr spc="10" dirty="0"/>
              <a:t> </a:t>
            </a:r>
            <a:r>
              <a:rPr spc="15" dirty="0"/>
              <a:t>Soluções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0938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5080" indent="-297180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Muitas </a:t>
            </a:r>
            <a:r>
              <a:rPr sz="2050" spc="20" dirty="0">
                <a:latin typeface="Arial"/>
                <a:cs typeface="Arial"/>
              </a:rPr>
              <a:t>reações químicas são mais convenientemente realizadas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os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reagentes dissolvidos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em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e não como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substâncias</a:t>
            </a:r>
            <a:r>
              <a:rPr sz="205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puras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421379" y="2589276"/>
            <a:ext cx="3967479" cy="713740"/>
          </a:xfrm>
          <a:custGeom>
            <a:avLst/>
            <a:gdLst/>
            <a:ahLst/>
            <a:cxnLst/>
            <a:rect l="l" t="t" r="r" b="b"/>
            <a:pathLst>
              <a:path w="3967479" h="713739">
                <a:moveTo>
                  <a:pt x="0" y="0"/>
                </a:moveTo>
                <a:lnTo>
                  <a:pt x="0" y="713232"/>
                </a:lnTo>
                <a:lnTo>
                  <a:pt x="3966972" y="713232"/>
                </a:lnTo>
                <a:lnTo>
                  <a:pt x="3966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406140" y="2575560"/>
            <a:ext cx="3996054" cy="741045"/>
          </a:xfrm>
          <a:custGeom>
            <a:avLst/>
            <a:gdLst/>
            <a:ahLst/>
            <a:cxnLst/>
            <a:rect l="l" t="t" r="r" b="b"/>
            <a:pathLst>
              <a:path w="3996054" h="741045">
                <a:moveTo>
                  <a:pt x="3995928" y="734568"/>
                </a:moveTo>
                <a:lnTo>
                  <a:pt x="3995928" y="6096"/>
                </a:lnTo>
                <a:lnTo>
                  <a:pt x="3989832" y="0"/>
                </a:lnTo>
                <a:lnTo>
                  <a:pt x="7620" y="0"/>
                </a:lnTo>
                <a:lnTo>
                  <a:pt x="0" y="6096"/>
                </a:lnTo>
                <a:lnTo>
                  <a:pt x="0" y="734568"/>
                </a:lnTo>
                <a:lnTo>
                  <a:pt x="7620" y="740664"/>
                </a:lnTo>
                <a:lnTo>
                  <a:pt x="15240" y="740664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3968496" y="27432"/>
                </a:lnTo>
                <a:lnTo>
                  <a:pt x="3968496" y="13716"/>
                </a:lnTo>
                <a:lnTo>
                  <a:pt x="3982212" y="27432"/>
                </a:lnTo>
                <a:lnTo>
                  <a:pt x="3982212" y="740664"/>
                </a:lnTo>
                <a:lnTo>
                  <a:pt x="3989832" y="740664"/>
                </a:lnTo>
                <a:lnTo>
                  <a:pt x="3995928" y="734568"/>
                </a:lnTo>
                <a:close/>
              </a:path>
              <a:path w="3996054" h="741045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3996054" h="741045">
                <a:moveTo>
                  <a:pt x="28956" y="713232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713232"/>
                </a:lnTo>
                <a:lnTo>
                  <a:pt x="28956" y="713232"/>
                </a:lnTo>
                <a:close/>
              </a:path>
              <a:path w="3996054" h="741045">
                <a:moveTo>
                  <a:pt x="3982212" y="713232"/>
                </a:moveTo>
                <a:lnTo>
                  <a:pt x="15240" y="713232"/>
                </a:lnTo>
                <a:lnTo>
                  <a:pt x="28956" y="726948"/>
                </a:lnTo>
                <a:lnTo>
                  <a:pt x="28956" y="740664"/>
                </a:lnTo>
                <a:lnTo>
                  <a:pt x="3968496" y="740664"/>
                </a:lnTo>
                <a:lnTo>
                  <a:pt x="3968496" y="726948"/>
                </a:lnTo>
                <a:lnTo>
                  <a:pt x="3982212" y="713232"/>
                </a:lnTo>
                <a:close/>
              </a:path>
              <a:path w="3996054" h="741045">
                <a:moveTo>
                  <a:pt x="28956" y="740664"/>
                </a:moveTo>
                <a:lnTo>
                  <a:pt x="28956" y="726948"/>
                </a:lnTo>
                <a:lnTo>
                  <a:pt x="15240" y="713232"/>
                </a:lnTo>
                <a:lnTo>
                  <a:pt x="15240" y="740664"/>
                </a:lnTo>
                <a:lnTo>
                  <a:pt x="28956" y="740664"/>
                </a:lnTo>
                <a:close/>
              </a:path>
              <a:path w="3996054" h="741045">
                <a:moveTo>
                  <a:pt x="3982212" y="27432"/>
                </a:moveTo>
                <a:lnTo>
                  <a:pt x="3968496" y="13716"/>
                </a:lnTo>
                <a:lnTo>
                  <a:pt x="3968496" y="27432"/>
                </a:lnTo>
                <a:lnTo>
                  <a:pt x="3982212" y="27432"/>
                </a:lnTo>
                <a:close/>
              </a:path>
              <a:path w="3996054" h="741045">
                <a:moveTo>
                  <a:pt x="3982212" y="713232"/>
                </a:moveTo>
                <a:lnTo>
                  <a:pt x="3982212" y="27432"/>
                </a:lnTo>
                <a:lnTo>
                  <a:pt x="3968496" y="27432"/>
                </a:lnTo>
                <a:lnTo>
                  <a:pt x="3968496" y="713232"/>
                </a:lnTo>
                <a:lnTo>
                  <a:pt x="3982212" y="713232"/>
                </a:lnTo>
                <a:close/>
              </a:path>
              <a:path w="3996054" h="741045">
                <a:moveTo>
                  <a:pt x="3982212" y="740664"/>
                </a:moveTo>
                <a:lnTo>
                  <a:pt x="3982212" y="713232"/>
                </a:lnTo>
                <a:lnTo>
                  <a:pt x="3968496" y="726948"/>
                </a:lnTo>
                <a:lnTo>
                  <a:pt x="3968496" y="740664"/>
                </a:lnTo>
                <a:lnTo>
                  <a:pt x="3982212" y="74066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421379" y="2756406"/>
            <a:ext cx="396747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FFFFFF"/>
                </a:solidFill>
                <a:latin typeface="Arial"/>
                <a:cs typeface="Arial"/>
              </a:rPr>
              <a:t>solução </a:t>
            </a:r>
            <a:r>
              <a:rPr sz="2050" b="1" spc="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FFFFFF"/>
                </a:solidFill>
                <a:latin typeface="Arial"/>
                <a:cs typeface="Arial"/>
              </a:rPr>
              <a:t>soluto </a:t>
            </a:r>
            <a:r>
              <a:rPr sz="2050" b="1" spc="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FFFFFF"/>
                </a:solidFill>
                <a:latin typeface="Arial"/>
                <a:cs typeface="Arial"/>
              </a:rPr>
              <a:t>solvente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19" y="4192014"/>
            <a:ext cx="671258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888365" algn="l"/>
                <a:tab pos="2893695" algn="l"/>
                <a:tab pos="3461385" algn="l"/>
                <a:tab pos="4784090" algn="l"/>
                <a:tab pos="5484495" algn="l"/>
              </a:tabLst>
            </a:pPr>
            <a:r>
              <a:rPr sz="2050" spc="20" dirty="0">
                <a:latin typeface="Arial"/>
                <a:cs typeface="Arial"/>
              </a:rPr>
              <a:t>As	concentrações	de	soluções	são	expressas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99" y="4670550"/>
            <a:ext cx="61887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10640" algn="l"/>
                <a:tab pos="2891790" algn="l"/>
                <a:tab pos="3448685" algn="l"/>
                <a:tab pos="4507865" algn="l"/>
                <a:tab pos="5806440" algn="l"/>
              </a:tabLst>
            </a:pP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0" dirty="0">
                <a:latin typeface="Arial"/>
                <a:cs typeface="Arial"/>
              </a:rPr>
              <a:t>al</a:t>
            </a:r>
            <a:r>
              <a:rPr sz="2050" spc="30" dirty="0">
                <a:latin typeface="Arial"/>
                <a:cs typeface="Arial"/>
              </a:rPr>
              <a:t>q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q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5" dirty="0">
                <a:latin typeface="Arial"/>
                <a:cs typeface="Arial"/>
              </a:rPr>
              <a:t>ti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20" dirty="0">
                <a:latin typeface="Arial"/>
                <a:cs typeface="Arial"/>
              </a:rPr>
              <a:t>s</a:t>
            </a:r>
            <a:r>
              <a:rPr sz="2050" b="1" spc="25" dirty="0">
                <a:latin typeface="Arial"/>
                <a:cs typeface="Arial"/>
              </a:rPr>
              <a:t>o</a:t>
            </a:r>
            <a:r>
              <a:rPr sz="2050" b="1" spc="5" dirty="0">
                <a:latin typeface="Arial"/>
                <a:cs typeface="Arial"/>
              </a:rPr>
              <a:t>l</a:t>
            </a:r>
            <a:r>
              <a:rPr sz="2050" b="1" spc="25" dirty="0">
                <a:latin typeface="Arial"/>
                <a:cs typeface="Arial"/>
              </a:rPr>
              <a:t>u</a:t>
            </a:r>
            <a:r>
              <a:rPr sz="2050" b="1" spc="20" dirty="0">
                <a:latin typeface="Arial"/>
                <a:cs typeface="Arial"/>
              </a:rPr>
              <a:t>to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pres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em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3914" y="4031689"/>
            <a:ext cx="228790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6854">
              <a:lnSpc>
                <a:spcPct val="153200"/>
              </a:lnSpc>
              <a:spcBef>
                <a:spcPts val="90"/>
              </a:spcBef>
              <a:tabLst>
                <a:tab pos="791210" algn="l"/>
                <a:tab pos="889635" algn="l"/>
                <a:tab pos="1974850" algn="l"/>
              </a:tabLst>
            </a:pPr>
            <a:r>
              <a:rPr sz="2050" spc="25" dirty="0">
                <a:latin typeface="Arial"/>
                <a:cs typeface="Arial"/>
              </a:rPr>
              <a:t>em		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5" dirty="0">
                <a:latin typeface="Arial"/>
                <a:cs typeface="Arial"/>
              </a:rPr>
              <a:t>d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5" dirty="0">
                <a:latin typeface="Arial"/>
                <a:cs typeface="Arial"/>
              </a:rPr>
              <a:t>er</a:t>
            </a:r>
            <a:r>
              <a:rPr sz="2050" spc="20" dirty="0">
                <a:latin typeface="Arial"/>
                <a:cs typeface="Arial"/>
              </a:rPr>
              <a:t>mi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130299" y="4988760"/>
            <a:ext cx="871029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4544695" algn="l"/>
                <a:tab pos="6689090" algn="l"/>
              </a:tabLst>
            </a:pP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 ou 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volume  de</a:t>
            </a:r>
            <a:r>
              <a:rPr sz="2050" b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solução</a:t>
            </a:r>
            <a:r>
              <a:rPr sz="2050" spc="20" dirty="0">
                <a:latin typeface="Arial"/>
                <a:cs typeface="Arial"/>
              </a:rPr>
              <a:t>,</a:t>
            </a:r>
            <a:r>
              <a:rPr sz="2050" spc="42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ou	a</a:t>
            </a:r>
            <a:r>
              <a:rPr sz="2050" spc="434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quantidade</a:t>
            </a:r>
            <a:r>
              <a:rPr sz="2050" spc="434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de	soluto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dissolvido 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uma dada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massa ou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volume de</a:t>
            </a:r>
            <a:r>
              <a:rPr sz="205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solvente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8742" y="100075"/>
            <a:ext cx="43611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Percentagem de</a:t>
            </a:r>
            <a:r>
              <a:rPr spc="-5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320799"/>
            <a:ext cx="8439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massa de </a:t>
            </a:r>
            <a:r>
              <a:rPr sz="2050" spc="15" dirty="0">
                <a:latin typeface="Arial"/>
                <a:cs typeface="Arial"/>
              </a:rPr>
              <a:t>soluto por </a:t>
            </a:r>
            <a:r>
              <a:rPr sz="2050" spc="20" dirty="0">
                <a:latin typeface="Arial"/>
                <a:cs typeface="Arial"/>
              </a:rPr>
              <a:t>100 </a:t>
            </a:r>
            <a:r>
              <a:rPr sz="2050" spc="15" dirty="0">
                <a:latin typeface="Arial"/>
                <a:cs typeface="Arial"/>
              </a:rPr>
              <a:t>unidades (gramas) </a:t>
            </a:r>
            <a:r>
              <a:rPr sz="2050" spc="20" dirty="0">
                <a:latin typeface="Arial"/>
                <a:cs typeface="Arial"/>
              </a:rPr>
              <a:t>de massa de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solução.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4428" y="2241804"/>
            <a:ext cx="3831335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393948" y="2209800"/>
            <a:ext cx="3892550" cy="307975"/>
          </a:xfrm>
          <a:custGeom>
            <a:avLst/>
            <a:gdLst/>
            <a:ahLst/>
            <a:cxnLst/>
            <a:rect l="l" t="t" r="r" b="b"/>
            <a:pathLst>
              <a:path w="3892550" h="307975">
                <a:moveTo>
                  <a:pt x="3892296" y="307848"/>
                </a:moveTo>
                <a:lnTo>
                  <a:pt x="3892296" y="0"/>
                </a:lnTo>
                <a:lnTo>
                  <a:pt x="0" y="0"/>
                </a:lnTo>
                <a:lnTo>
                  <a:pt x="0" y="307848"/>
                </a:lnTo>
                <a:lnTo>
                  <a:pt x="15240" y="307848"/>
                </a:lnTo>
                <a:lnTo>
                  <a:pt x="15240" y="32004"/>
                </a:lnTo>
                <a:lnTo>
                  <a:pt x="30480" y="16764"/>
                </a:lnTo>
                <a:lnTo>
                  <a:pt x="30480" y="32004"/>
                </a:lnTo>
                <a:lnTo>
                  <a:pt x="3861816" y="32004"/>
                </a:lnTo>
                <a:lnTo>
                  <a:pt x="3861816" y="16764"/>
                </a:lnTo>
                <a:lnTo>
                  <a:pt x="3877056" y="32004"/>
                </a:lnTo>
                <a:lnTo>
                  <a:pt x="3877056" y="307848"/>
                </a:lnTo>
                <a:lnTo>
                  <a:pt x="3892296" y="307848"/>
                </a:lnTo>
                <a:close/>
              </a:path>
              <a:path w="3892550" h="307975">
                <a:moveTo>
                  <a:pt x="30480" y="32004"/>
                </a:moveTo>
                <a:lnTo>
                  <a:pt x="30480" y="16764"/>
                </a:lnTo>
                <a:lnTo>
                  <a:pt x="15240" y="32004"/>
                </a:lnTo>
                <a:lnTo>
                  <a:pt x="30480" y="32004"/>
                </a:lnTo>
                <a:close/>
              </a:path>
              <a:path w="3892550" h="307975">
                <a:moveTo>
                  <a:pt x="30480" y="307848"/>
                </a:moveTo>
                <a:lnTo>
                  <a:pt x="30480" y="32004"/>
                </a:lnTo>
                <a:lnTo>
                  <a:pt x="15240" y="32004"/>
                </a:lnTo>
                <a:lnTo>
                  <a:pt x="15240" y="307848"/>
                </a:lnTo>
                <a:lnTo>
                  <a:pt x="30480" y="307848"/>
                </a:lnTo>
                <a:close/>
              </a:path>
              <a:path w="3892550" h="307975">
                <a:moveTo>
                  <a:pt x="3877056" y="32004"/>
                </a:moveTo>
                <a:lnTo>
                  <a:pt x="3861816" y="16764"/>
                </a:lnTo>
                <a:lnTo>
                  <a:pt x="3861816" y="32004"/>
                </a:lnTo>
                <a:lnTo>
                  <a:pt x="3877056" y="32004"/>
                </a:lnTo>
                <a:close/>
              </a:path>
              <a:path w="3892550" h="307975">
                <a:moveTo>
                  <a:pt x="3877056" y="307848"/>
                </a:moveTo>
                <a:lnTo>
                  <a:pt x="3877056" y="32004"/>
                </a:lnTo>
                <a:lnTo>
                  <a:pt x="3861816" y="32004"/>
                </a:lnTo>
                <a:lnTo>
                  <a:pt x="3861816" y="307848"/>
                </a:lnTo>
                <a:lnTo>
                  <a:pt x="3877056" y="30784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424428" y="2517647"/>
            <a:ext cx="3831335" cy="437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93948" y="2517648"/>
            <a:ext cx="3892550" cy="469900"/>
          </a:xfrm>
          <a:custGeom>
            <a:avLst/>
            <a:gdLst/>
            <a:ahLst/>
            <a:cxnLst/>
            <a:rect l="l" t="t" r="r" b="b"/>
            <a:pathLst>
              <a:path w="3892550" h="469900">
                <a:moveTo>
                  <a:pt x="30480" y="437387"/>
                </a:moveTo>
                <a:lnTo>
                  <a:pt x="30480" y="0"/>
                </a:lnTo>
                <a:lnTo>
                  <a:pt x="0" y="0"/>
                </a:lnTo>
                <a:lnTo>
                  <a:pt x="0" y="469391"/>
                </a:lnTo>
                <a:lnTo>
                  <a:pt x="15240" y="469391"/>
                </a:lnTo>
                <a:lnTo>
                  <a:pt x="15240" y="437387"/>
                </a:lnTo>
                <a:lnTo>
                  <a:pt x="30480" y="437387"/>
                </a:lnTo>
                <a:close/>
              </a:path>
              <a:path w="3892550" h="469900">
                <a:moveTo>
                  <a:pt x="3877056" y="437387"/>
                </a:moveTo>
                <a:lnTo>
                  <a:pt x="15240" y="437387"/>
                </a:lnTo>
                <a:lnTo>
                  <a:pt x="30480" y="454151"/>
                </a:lnTo>
                <a:lnTo>
                  <a:pt x="30480" y="469391"/>
                </a:lnTo>
                <a:lnTo>
                  <a:pt x="3861816" y="469391"/>
                </a:lnTo>
                <a:lnTo>
                  <a:pt x="3861816" y="454151"/>
                </a:lnTo>
                <a:lnTo>
                  <a:pt x="3877056" y="437387"/>
                </a:lnTo>
                <a:close/>
              </a:path>
              <a:path w="3892550" h="469900">
                <a:moveTo>
                  <a:pt x="30480" y="469391"/>
                </a:moveTo>
                <a:lnTo>
                  <a:pt x="30480" y="454151"/>
                </a:lnTo>
                <a:lnTo>
                  <a:pt x="15240" y="437387"/>
                </a:lnTo>
                <a:lnTo>
                  <a:pt x="15240" y="469391"/>
                </a:lnTo>
                <a:lnTo>
                  <a:pt x="30480" y="469391"/>
                </a:lnTo>
                <a:close/>
              </a:path>
              <a:path w="3892550" h="469900">
                <a:moveTo>
                  <a:pt x="3892296" y="469391"/>
                </a:moveTo>
                <a:lnTo>
                  <a:pt x="3892296" y="0"/>
                </a:lnTo>
                <a:lnTo>
                  <a:pt x="3861816" y="0"/>
                </a:lnTo>
                <a:lnTo>
                  <a:pt x="3861816" y="437387"/>
                </a:lnTo>
                <a:lnTo>
                  <a:pt x="3877056" y="437387"/>
                </a:lnTo>
                <a:lnTo>
                  <a:pt x="3877056" y="469391"/>
                </a:lnTo>
                <a:lnTo>
                  <a:pt x="3892296" y="469391"/>
                </a:lnTo>
                <a:close/>
              </a:path>
              <a:path w="3892550" h="469900">
                <a:moveTo>
                  <a:pt x="3877056" y="469391"/>
                </a:moveTo>
                <a:lnTo>
                  <a:pt x="3877056" y="437387"/>
                </a:lnTo>
                <a:lnTo>
                  <a:pt x="3861816" y="454151"/>
                </a:lnTo>
                <a:lnTo>
                  <a:pt x="3861816" y="469391"/>
                </a:lnTo>
                <a:lnTo>
                  <a:pt x="3877056" y="46939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57144" y="3471672"/>
            <a:ext cx="4565903" cy="545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26664" y="3439667"/>
            <a:ext cx="4628515" cy="608330"/>
          </a:xfrm>
          <a:custGeom>
            <a:avLst/>
            <a:gdLst/>
            <a:ahLst/>
            <a:cxnLst/>
            <a:rect l="l" t="t" r="r" b="b"/>
            <a:pathLst>
              <a:path w="4628515" h="608329">
                <a:moveTo>
                  <a:pt x="4628388" y="608076"/>
                </a:moveTo>
                <a:lnTo>
                  <a:pt x="4628388" y="0"/>
                </a:lnTo>
                <a:lnTo>
                  <a:pt x="0" y="0"/>
                </a:lnTo>
                <a:lnTo>
                  <a:pt x="0" y="608076"/>
                </a:lnTo>
                <a:lnTo>
                  <a:pt x="15240" y="608076"/>
                </a:lnTo>
                <a:lnTo>
                  <a:pt x="15240" y="32004"/>
                </a:lnTo>
                <a:lnTo>
                  <a:pt x="30480" y="15240"/>
                </a:lnTo>
                <a:lnTo>
                  <a:pt x="30480" y="32004"/>
                </a:lnTo>
                <a:lnTo>
                  <a:pt x="4596384" y="32004"/>
                </a:lnTo>
                <a:lnTo>
                  <a:pt x="4596384" y="15240"/>
                </a:lnTo>
                <a:lnTo>
                  <a:pt x="4611624" y="32004"/>
                </a:lnTo>
                <a:lnTo>
                  <a:pt x="4611624" y="608076"/>
                </a:lnTo>
                <a:lnTo>
                  <a:pt x="4628388" y="608076"/>
                </a:lnTo>
                <a:close/>
              </a:path>
              <a:path w="4628515" h="608329">
                <a:moveTo>
                  <a:pt x="30480" y="32004"/>
                </a:moveTo>
                <a:lnTo>
                  <a:pt x="30480" y="15240"/>
                </a:lnTo>
                <a:lnTo>
                  <a:pt x="15240" y="32004"/>
                </a:lnTo>
                <a:lnTo>
                  <a:pt x="30480" y="32004"/>
                </a:lnTo>
                <a:close/>
              </a:path>
              <a:path w="4628515" h="608329">
                <a:moveTo>
                  <a:pt x="30480" y="577596"/>
                </a:moveTo>
                <a:lnTo>
                  <a:pt x="30480" y="32004"/>
                </a:lnTo>
                <a:lnTo>
                  <a:pt x="15240" y="32004"/>
                </a:lnTo>
                <a:lnTo>
                  <a:pt x="15240" y="577596"/>
                </a:lnTo>
                <a:lnTo>
                  <a:pt x="30480" y="577596"/>
                </a:lnTo>
                <a:close/>
              </a:path>
              <a:path w="4628515" h="608329">
                <a:moveTo>
                  <a:pt x="4611624" y="577596"/>
                </a:moveTo>
                <a:lnTo>
                  <a:pt x="15240" y="577596"/>
                </a:lnTo>
                <a:lnTo>
                  <a:pt x="30480" y="592836"/>
                </a:lnTo>
                <a:lnTo>
                  <a:pt x="30480" y="608076"/>
                </a:lnTo>
                <a:lnTo>
                  <a:pt x="4596384" y="608076"/>
                </a:lnTo>
                <a:lnTo>
                  <a:pt x="4596384" y="592836"/>
                </a:lnTo>
                <a:lnTo>
                  <a:pt x="4611624" y="577596"/>
                </a:lnTo>
                <a:close/>
              </a:path>
              <a:path w="4628515" h="608329">
                <a:moveTo>
                  <a:pt x="30480" y="608076"/>
                </a:moveTo>
                <a:lnTo>
                  <a:pt x="30480" y="592836"/>
                </a:lnTo>
                <a:lnTo>
                  <a:pt x="15240" y="577596"/>
                </a:lnTo>
                <a:lnTo>
                  <a:pt x="15240" y="608076"/>
                </a:lnTo>
                <a:lnTo>
                  <a:pt x="30480" y="608076"/>
                </a:lnTo>
                <a:close/>
              </a:path>
              <a:path w="4628515" h="608329">
                <a:moveTo>
                  <a:pt x="4611624" y="32004"/>
                </a:moveTo>
                <a:lnTo>
                  <a:pt x="4596384" y="15240"/>
                </a:lnTo>
                <a:lnTo>
                  <a:pt x="4596384" y="32004"/>
                </a:lnTo>
                <a:lnTo>
                  <a:pt x="4611624" y="32004"/>
                </a:lnTo>
                <a:close/>
              </a:path>
              <a:path w="4628515" h="608329">
                <a:moveTo>
                  <a:pt x="4611624" y="577596"/>
                </a:moveTo>
                <a:lnTo>
                  <a:pt x="4611624" y="32004"/>
                </a:lnTo>
                <a:lnTo>
                  <a:pt x="4596384" y="32004"/>
                </a:lnTo>
                <a:lnTo>
                  <a:pt x="4596384" y="577596"/>
                </a:lnTo>
                <a:lnTo>
                  <a:pt x="4611624" y="577596"/>
                </a:lnTo>
                <a:close/>
              </a:path>
              <a:path w="4628515" h="608329">
                <a:moveTo>
                  <a:pt x="4611624" y="608076"/>
                </a:moveTo>
                <a:lnTo>
                  <a:pt x="4611624" y="577596"/>
                </a:lnTo>
                <a:lnTo>
                  <a:pt x="4596384" y="592836"/>
                </a:lnTo>
                <a:lnTo>
                  <a:pt x="4596384" y="608076"/>
                </a:lnTo>
                <a:lnTo>
                  <a:pt x="4611624" y="60807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8742" y="100075"/>
            <a:ext cx="43611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Percentagem de</a:t>
            </a:r>
            <a:r>
              <a:rPr spc="-5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9719" y="1320799"/>
            <a:ext cx="13455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7850" algn="l"/>
              </a:tabLst>
            </a:pPr>
            <a:r>
              <a:rPr sz="2050" b="1" spc="20" dirty="0">
                <a:latin typeface="Arial"/>
                <a:cs typeface="Arial"/>
              </a:rPr>
              <a:t>de	</a:t>
            </a:r>
            <a:r>
              <a:rPr sz="2050" b="1" spc="15" dirty="0">
                <a:latin typeface="Arial"/>
                <a:cs typeface="Arial"/>
              </a:rPr>
              <a:t>cálcio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3763" y="1320799"/>
            <a:ext cx="7842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1</a:t>
            </a:r>
            <a:r>
              <a:rPr sz="2050" b="1" spc="30" dirty="0">
                <a:latin typeface="Arial"/>
                <a:cs typeface="Arial"/>
              </a:rPr>
              <a:t>0</a:t>
            </a:r>
            <a:r>
              <a:rPr sz="2050" b="1" spc="5" dirty="0">
                <a:latin typeface="Arial"/>
                <a:cs typeface="Arial"/>
              </a:rPr>
              <a:t>,</a:t>
            </a:r>
            <a:r>
              <a:rPr sz="2050" b="1" spc="55" dirty="0">
                <a:latin typeface="Arial"/>
                <a:cs typeface="Arial"/>
              </a:rPr>
              <a:t>0</a:t>
            </a:r>
            <a:r>
              <a:rPr sz="2050" b="1" spc="30" dirty="0">
                <a:latin typeface="Arial"/>
                <a:cs typeface="Arial"/>
              </a:rPr>
              <a:t>%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4244" y="1320799"/>
            <a:ext cx="15074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6905" algn="l"/>
              </a:tabLst>
            </a:pPr>
            <a:r>
              <a:rPr sz="2050" spc="25" dirty="0">
                <a:latin typeface="Arial"/>
                <a:cs typeface="Arial"/>
              </a:rPr>
              <a:t>em	mas</a:t>
            </a:r>
            <a:r>
              <a:rPr sz="2050" spc="15" dirty="0">
                <a:latin typeface="Arial"/>
                <a:cs typeface="Arial"/>
              </a:rPr>
              <a:t>sa,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19" y="1160474"/>
            <a:ext cx="205803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5080" indent="-297180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124585" algn="l"/>
              </a:tabLst>
            </a:pPr>
            <a:r>
              <a:rPr sz="2050" spc="25" dirty="0">
                <a:latin typeface="Arial"/>
                <a:cs typeface="Arial"/>
              </a:rPr>
              <a:t>U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0" dirty="0">
                <a:latin typeface="Arial"/>
                <a:cs typeface="Arial"/>
              </a:rPr>
              <a:t>ol</a:t>
            </a:r>
            <a:r>
              <a:rPr sz="2050" spc="30" dirty="0">
                <a:latin typeface="Arial"/>
                <a:cs typeface="Arial"/>
              </a:rPr>
              <a:t>uç</a:t>
            </a:r>
            <a:r>
              <a:rPr sz="2050" spc="15" dirty="0">
                <a:latin typeface="Arial"/>
                <a:cs typeface="Arial"/>
              </a:rPr>
              <a:t>ão  </a:t>
            </a:r>
            <a:r>
              <a:rPr sz="2050" dirty="0">
                <a:latin typeface="Arial"/>
                <a:cs typeface="Arial"/>
              </a:rPr>
              <a:t>Ca(C</a:t>
            </a:r>
            <a:r>
              <a:rPr sz="2100" baseline="-19841" dirty="0">
                <a:latin typeface="Arial"/>
                <a:cs typeface="Arial"/>
              </a:rPr>
              <a:t>6</a:t>
            </a:r>
            <a:r>
              <a:rPr sz="2050" dirty="0">
                <a:latin typeface="Arial"/>
                <a:cs typeface="Arial"/>
              </a:rPr>
              <a:t>H</a:t>
            </a:r>
            <a:r>
              <a:rPr sz="2100" baseline="-19841" dirty="0">
                <a:latin typeface="Arial"/>
                <a:cs typeface="Arial"/>
              </a:rPr>
              <a:t>11</a:t>
            </a:r>
            <a:r>
              <a:rPr sz="2050" dirty="0">
                <a:latin typeface="Arial"/>
                <a:cs typeface="Arial"/>
              </a:rPr>
              <a:t>O</a:t>
            </a:r>
            <a:r>
              <a:rPr sz="2100" baseline="-19841" dirty="0">
                <a:latin typeface="Arial"/>
                <a:cs typeface="Arial"/>
              </a:rPr>
              <a:t>7</a:t>
            </a:r>
            <a:r>
              <a:rPr sz="2050" dirty="0">
                <a:latin typeface="Arial"/>
                <a:cs typeface="Arial"/>
              </a:rPr>
              <a:t>)</a:t>
            </a:r>
            <a:r>
              <a:rPr sz="2100" baseline="-19841" dirty="0">
                <a:latin typeface="Arial"/>
                <a:cs typeface="Arial"/>
              </a:rPr>
              <a:t>2</a:t>
            </a:r>
            <a:r>
              <a:rPr sz="2050" dirty="0">
                <a:latin typeface="Arial"/>
                <a:cs typeface="Arial"/>
              </a:rPr>
              <a:t>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33819" y="1160474"/>
            <a:ext cx="2487295" cy="9829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400"/>
              </a:spcBef>
              <a:tabLst>
                <a:tab pos="798195" algn="l"/>
                <a:tab pos="1200785" algn="l"/>
              </a:tabLst>
            </a:pPr>
            <a:r>
              <a:rPr sz="2050" spc="20" dirty="0">
                <a:latin typeface="Arial"/>
                <a:cs typeface="Arial"/>
              </a:rPr>
              <a:t>que	é	</a:t>
            </a:r>
            <a:r>
              <a:rPr sz="2050" b="1" spc="20" dirty="0">
                <a:latin typeface="Arial"/>
                <a:cs typeface="Arial"/>
              </a:rPr>
              <a:t>gluconato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127760" algn="l"/>
              </a:tabLst>
            </a:pPr>
            <a:r>
              <a:rPr sz="2050" spc="20" dirty="0">
                <a:latin typeface="Arial"/>
                <a:cs typeface="Arial"/>
              </a:rPr>
              <a:t>contém	</a:t>
            </a:r>
            <a:r>
              <a:rPr sz="2050" spc="15" dirty="0">
                <a:latin typeface="Arial"/>
                <a:cs typeface="Arial"/>
              </a:rPr>
              <a:t>10,0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9747" y="1799335"/>
            <a:ext cx="916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30" dirty="0">
                <a:latin typeface="Arial"/>
                <a:cs typeface="Arial"/>
              </a:rPr>
              <a:t>g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ama</a:t>
            </a:r>
            <a:r>
              <a:rPr sz="2050" spc="1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3478" y="1799335"/>
            <a:ext cx="22606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51815" algn="l"/>
                <a:tab pos="1950720" algn="l"/>
              </a:tabLst>
            </a:pPr>
            <a:r>
              <a:rPr sz="2050" spc="20" dirty="0">
                <a:latin typeface="Arial"/>
                <a:cs typeface="Arial"/>
              </a:rPr>
              <a:t>de	</a:t>
            </a:r>
            <a:r>
              <a:rPr sz="2050" spc="15" dirty="0">
                <a:latin typeface="Arial"/>
                <a:cs typeface="Arial"/>
              </a:rPr>
              <a:t>glu</a:t>
            </a:r>
            <a:r>
              <a:rPr sz="2050" spc="30" dirty="0">
                <a:latin typeface="Arial"/>
                <a:cs typeface="Arial"/>
              </a:rPr>
              <a:t>co</a:t>
            </a:r>
            <a:r>
              <a:rPr sz="2050" spc="20" dirty="0">
                <a:latin typeface="Arial"/>
                <a:cs typeface="Arial"/>
              </a:rPr>
              <a:t>na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1096" y="1799335"/>
            <a:ext cx="13195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37260" algn="l"/>
              </a:tabLst>
            </a:pP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álcio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em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299" y="2277871"/>
            <a:ext cx="30892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100,0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gramas de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solução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168489" y="4192014"/>
            <a:ext cx="6775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4656" y="4192014"/>
            <a:ext cx="7073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30" dirty="0">
                <a:latin typeface="Arial"/>
                <a:cs typeface="Arial"/>
              </a:rPr>
              <a:t>1</a:t>
            </a:r>
            <a:r>
              <a:rPr sz="2050" b="1" spc="20" dirty="0">
                <a:latin typeface="Arial"/>
                <a:cs typeface="Arial"/>
              </a:rPr>
              <a:t>0</a:t>
            </a:r>
            <a:r>
              <a:rPr sz="2050" b="1" spc="15" dirty="0">
                <a:latin typeface="Arial"/>
                <a:cs typeface="Arial"/>
              </a:rPr>
              <a:t>,</a:t>
            </a:r>
            <a:r>
              <a:rPr sz="2050" b="1" spc="20" dirty="0">
                <a:latin typeface="Arial"/>
                <a:cs typeface="Arial"/>
              </a:rPr>
              <a:t>0g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2514" y="4192014"/>
            <a:ext cx="26269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6910" algn="l"/>
                <a:tab pos="2304415" algn="l"/>
              </a:tabLst>
            </a:pPr>
            <a:r>
              <a:rPr sz="2050" b="1" spc="15" dirty="0">
                <a:latin typeface="Arial"/>
                <a:cs typeface="Arial"/>
              </a:rPr>
              <a:t>d</a:t>
            </a:r>
            <a:r>
              <a:rPr sz="2050" b="1" spc="20" dirty="0">
                <a:latin typeface="Arial"/>
                <a:cs typeface="Arial"/>
              </a:rPr>
              <a:t>e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15" dirty="0">
                <a:latin typeface="Arial"/>
                <a:cs typeface="Arial"/>
              </a:rPr>
              <a:t>g</a:t>
            </a:r>
            <a:r>
              <a:rPr sz="2050" b="1" spc="20" dirty="0">
                <a:latin typeface="Arial"/>
                <a:cs typeface="Arial"/>
              </a:rPr>
              <a:t>luc</a:t>
            </a:r>
            <a:r>
              <a:rPr sz="2050" b="1" spc="25" dirty="0">
                <a:latin typeface="Arial"/>
                <a:cs typeface="Arial"/>
              </a:rPr>
              <a:t>on</a:t>
            </a:r>
            <a:r>
              <a:rPr sz="2050" b="1" spc="20" dirty="0">
                <a:latin typeface="Arial"/>
                <a:cs typeface="Arial"/>
              </a:rPr>
              <a:t>ato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15" dirty="0">
                <a:latin typeface="Arial"/>
                <a:cs typeface="Arial"/>
              </a:rPr>
              <a:t>d</a:t>
            </a:r>
            <a:r>
              <a:rPr sz="2050" b="1" spc="20" dirty="0">
                <a:latin typeface="Arial"/>
                <a:cs typeface="Arial"/>
              </a:rPr>
              <a:t>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119" y="4031689"/>
            <a:ext cx="4186554" cy="9829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40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091565" algn="l"/>
                <a:tab pos="2336165" algn="l"/>
                <a:tab pos="3061335" algn="l"/>
              </a:tabLst>
            </a:pPr>
            <a:r>
              <a:rPr sz="2050" spc="10" dirty="0">
                <a:latin typeface="Arial"/>
                <a:cs typeface="Arial"/>
              </a:rPr>
              <a:t>Isto	</a:t>
            </a:r>
            <a:r>
              <a:rPr sz="2050" spc="20" dirty="0">
                <a:latin typeface="Arial"/>
                <a:cs typeface="Arial"/>
              </a:rPr>
              <a:t>poderia	ser	</a:t>
            </a:r>
            <a:r>
              <a:rPr sz="2050" spc="15" dirty="0">
                <a:latin typeface="Arial"/>
                <a:cs typeface="Arial"/>
              </a:rPr>
              <a:t>descrito</a:t>
            </a:r>
            <a:endParaRPr sz="2050" dirty="0">
              <a:latin typeface="Arial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1305"/>
              </a:spcBef>
            </a:pPr>
            <a:r>
              <a:rPr sz="2050" b="1" spc="15" dirty="0">
                <a:latin typeface="Arial"/>
                <a:cs typeface="Arial"/>
              </a:rPr>
              <a:t>cálcio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90,0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gramas de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 água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4428" y="2906267"/>
            <a:ext cx="3831335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93948" y="2875788"/>
            <a:ext cx="3892550" cy="775970"/>
          </a:xfrm>
          <a:custGeom>
            <a:avLst/>
            <a:gdLst/>
            <a:ahLst/>
            <a:cxnLst/>
            <a:rect l="l" t="t" r="r" b="b"/>
            <a:pathLst>
              <a:path w="3892550" h="775970">
                <a:moveTo>
                  <a:pt x="3892296" y="775716"/>
                </a:moveTo>
                <a:lnTo>
                  <a:pt x="3892296" y="0"/>
                </a:lnTo>
                <a:lnTo>
                  <a:pt x="0" y="0"/>
                </a:lnTo>
                <a:lnTo>
                  <a:pt x="0" y="775716"/>
                </a:lnTo>
                <a:lnTo>
                  <a:pt x="15240" y="775716"/>
                </a:lnTo>
                <a:lnTo>
                  <a:pt x="15240" y="30480"/>
                </a:lnTo>
                <a:lnTo>
                  <a:pt x="30480" y="15240"/>
                </a:lnTo>
                <a:lnTo>
                  <a:pt x="30480" y="30480"/>
                </a:lnTo>
                <a:lnTo>
                  <a:pt x="3861816" y="30480"/>
                </a:lnTo>
                <a:lnTo>
                  <a:pt x="3861816" y="15240"/>
                </a:lnTo>
                <a:lnTo>
                  <a:pt x="3877056" y="30480"/>
                </a:lnTo>
                <a:lnTo>
                  <a:pt x="3877056" y="775716"/>
                </a:lnTo>
                <a:lnTo>
                  <a:pt x="3892296" y="775716"/>
                </a:lnTo>
                <a:close/>
              </a:path>
              <a:path w="3892550" h="775970">
                <a:moveTo>
                  <a:pt x="30480" y="30480"/>
                </a:moveTo>
                <a:lnTo>
                  <a:pt x="30480" y="15240"/>
                </a:lnTo>
                <a:lnTo>
                  <a:pt x="15240" y="30480"/>
                </a:lnTo>
                <a:lnTo>
                  <a:pt x="30480" y="30480"/>
                </a:lnTo>
                <a:close/>
              </a:path>
              <a:path w="3892550" h="775970">
                <a:moveTo>
                  <a:pt x="30480" y="745236"/>
                </a:moveTo>
                <a:lnTo>
                  <a:pt x="30480" y="30480"/>
                </a:lnTo>
                <a:lnTo>
                  <a:pt x="15240" y="30480"/>
                </a:lnTo>
                <a:lnTo>
                  <a:pt x="15240" y="745236"/>
                </a:lnTo>
                <a:lnTo>
                  <a:pt x="30480" y="745236"/>
                </a:lnTo>
                <a:close/>
              </a:path>
              <a:path w="3892550" h="775970">
                <a:moveTo>
                  <a:pt x="3877056" y="745236"/>
                </a:moveTo>
                <a:lnTo>
                  <a:pt x="15240" y="745236"/>
                </a:lnTo>
                <a:lnTo>
                  <a:pt x="30480" y="760476"/>
                </a:lnTo>
                <a:lnTo>
                  <a:pt x="30480" y="775716"/>
                </a:lnTo>
                <a:lnTo>
                  <a:pt x="3861816" y="775716"/>
                </a:lnTo>
                <a:lnTo>
                  <a:pt x="3861816" y="760476"/>
                </a:lnTo>
                <a:lnTo>
                  <a:pt x="3877056" y="745236"/>
                </a:lnTo>
                <a:close/>
              </a:path>
              <a:path w="3892550" h="775970">
                <a:moveTo>
                  <a:pt x="30480" y="775716"/>
                </a:moveTo>
                <a:lnTo>
                  <a:pt x="30480" y="760476"/>
                </a:lnTo>
                <a:lnTo>
                  <a:pt x="15240" y="745236"/>
                </a:lnTo>
                <a:lnTo>
                  <a:pt x="15240" y="775716"/>
                </a:lnTo>
                <a:lnTo>
                  <a:pt x="30480" y="775716"/>
                </a:lnTo>
                <a:close/>
              </a:path>
              <a:path w="3892550" h="775970">
                <a:moveTo>
                  <a:pt x="3877056" y="30480"/>
                </a:moveTo>
                <a:lnTo>
                  <a:pt x="3861816" y="15240"/>
                </a:lnTo>
                <a:lnTo>
                  <a:pt x="3861816" y="30480"/>
                </a:lnTo>
                <a:lnTo>
                  <a:pt x="3877056" y="30480"/>
                </a:lnTo>
                <a:close/>
              </a:path>
              <a:path w="3892550" h="775970">
                <a:moveTo>
                  <a:pt x="3877056" y="745236"/>
                </a:moveTo>
                <a:lnTo>
                  <a:pt x="3877056" y="30480"/>
                </a:lnTo>
                <a:lnTo>
                  <a:pt x="3861816" y="30480"/>
                </a:lnTo>
                <a:lnTo>
                  <a:pt x="3861816" y="745236"/>
                </a:lnTo>
                <a:lnTo>
                  <a:pt x="3877056" y="745236"/>
                </a:lnTo>
                <a:close/>
              </a:path>
              <a:path w="3892550" h="775970">
                <a:moveTo>
                  <a:pt x="3877056" y="775716"/>
                </a:moveTo>
                <a:lnTo>
                  <a:pt x="3877056" y="745236"/>
                </a:lnTo>
                <a:lnTo>
                  <a:pt x="3861816" y="760476"/>
                </a:lnTo>
                <a:lnTo>
                  <a:pt x="3861816" y="775716"/>
                </a:lnTo>
                <a:lnTo>
                  <a:pt x="3877056" y="77571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57144" y="5533644"/>
            <a:ext cx="4565903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26664" y="5503164"/>
            <a:ext cx="4628515" cy="608330"/>
          </a:xfrm>
          <a:custGeom>
            <a:avLst/>
            <a:gdLst/>
            <a:ahLst/>
            <a:cxnLst/>
            <a:rect l="l" t="t" r="r" b="b"/>
            <a:pathLst>
              <a:path w="4628515" h="608329">
                <a:moveTo>
                  <a:pt x="4628388" y="608076"/>
                </a:moveTo>
                <a:lnTo>
                  <a:pt x="4628388" y="0"/>
                </a:lnTo>
                <a:lnTo>
                  <a:pt x="0" y="0"/>
                </a:lnTo>
                <a:lnTo>
                  <a:pt x="0" y="608076"/>
                </a:lnTo>
                <a:lnTo>
                  <a:pt x="15240" y="608076"/>
                </a:lnTo>
                <a:lnTo>
                  <a:pt x="15240" y="30480"/>
                </a:lnTo>
                <a:lnTo>
                  <a:pt x="30480" y="15240"/>
                </a:lnTo>
                <a:lnTo>
                  <a:pt x="30480" y="30480"/>
                </a:lnTo>
                <a:lnTo>
                  <a:pt x="4596384" y="30480"/>
                </a:lnTo>
                <a:lnTo>
                  <a:pt x="4596384" y="15240"/>
                </a:lnTo>
                <a:lnTo>
                  <a:pt x="4611624" y="30480"/>
                </a:lnTo>
                <a:lnTo>
                  <a:pt x="4611624" y="608076"/>
                </a:lnTo>
                <a:lnTo>
                  <a:pt x="4628388" y="608076"/>
                </a:lnTo>
                <a:close/>
              </a:path>
              <a:path w="4628515" h="608329">
                <a:moveTo>
                  <a:pt x="30480" y="30480"/>
                </a:moveTo>
                <a:lnTo>
                  <a:pt x="30480" y="15240"/>
                </a:lnTo>
                <a:lnTo>
                  <a:pt x="15240" y="30480"/>
                </a:lnTo>
                <a:lnTo>
                  <a:pt x="30480" y="30480"/>
                </a:lnTo>
                <a:close/>
              </a:path>
              <a:path w="4628515" h="608329">
                <a:moveTo>
                  <a:pt x="30480" y="576072"/>
                </a:moveTo>
                <a:lnTo>
                  <a:pt x="30480" y="30480"/>
                </a:lnTo>
                <a:lnTo>
                  <a:pt x="15240" y="30480"/>
                </a:lnTo>
                <a:lnTo>
                  <a:pt x="15240" y="576072"/>
                </a:lnTo>
                <a:lnTo>
                  <a:pt x="30480" y="576072"/>
                </a:lnTo>
                <a:close/>
              </a:path>
              <a:path w="4628515" h="608329">
                <a:moveTo>
                  <a:pt x="4611624" y="576072"/>
                </a:moveTo>
                <a:lnTo>
                  <a:pt x="15240" y="576072"/>
                </a:lnTo>
                <a:lnTo>
                  <a:pt x="30480" y="592836"/>
                </a:lnTo>
                <a:lnTo>
                  <a:pt x="30480" y="608076"/>
                </a:lnTo>
                <a:lnTo>
                  <a:pt x="4596384" y="608076"/>
                </a:lnTo>
                <a:lnTo>
                  <a:pt x="4596384" y="592836"/>
                </a:lnTo>
                <a:lnTo>
                  <a:pt x="4611624" y="576072"/>
                </a:lnTo>
                <a:close/>
              </a:path>
              <a:path w="4628515" h="608329">
                <a:moveTo>
                  <a:pt x="30480" y="608076"/>
                </a:moveTo>
                <a:lnTo>
                  <a:pt x="30480" y="592836"/>
                </a:lnTo>
                <a:lnTo>
                  <a:pt x="15240" y="576072"/>
                </a:lnTo>
                <a:lnTo>
                  <a:pt x="15240" y="608076"/>
                </a:lnTo>
                <a:lnTo>
                  <a:pt x="30480" y="608076"/>
                </a:lnTo>
                <a:close/>
              </a:path>
              <a:path w="4628515" h="608329">
                <a:moveTo>
                  <a:pt x="4611624" y="30480"/>
                </a:moveTo>
                <a:lnTo>
                  <a:pt x="4596384" y="15240"/>
                </a:lnTo>
                <a:lnTo>
                  <a:pt x="4596384" y="30480"/>
                </a:lnTo>
                <a:lnTo>
                  <a:pt x="4611624" y="30480"/>
                </a:lnTo>
                <a:close/>
              </a:path>
              <a:path w="4628515" h="608329">
                <a:moveTo>
                  <a:pt x="4611624" y="576072"/>
                </a:moveTo>
                <a:lnTo>
                  <a:pt x="4611624" y="30480"/>
                </a:lnTo>
                <a:lnTo>
                  <a:pt x="4596384" y="30480"/>
                </a:lnTo>
                <a:lnTo>
                  <a:pt x="4596384" y="576072"/>
                </a:lnTo>
                <a:lnTo>
                  <a:pt x="4611624" y="576072"/>
                </a:lnTo>
                <a:close/>
              </a:path>
              <a:path w="4628515" h="608329">
                <a:moveTo>
                  <a:pt x="4611624" y="608076"/>
                </a:moveTo>
                <a:lnTo>
                  <a:pt x="4611624" y="576072"/>
                </a:lnTo>
                <a:lnTo>
                  <a:pt x="4596384" y="592836"/>
                </a:lnTo>
                <a:lnTo>
                  <a:pt x="4596384" y="608076"/>
                </a:lnTo>
                <a:lnTo>
                  <a:pt x="4611624" y="60807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8074" y="100075"/>
            <a:ext cx="43815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Percentagem de</a:t>
            </a:r>
            <a:r>
              <a:rPr spc="-15" dirty="0"/>
              <a:t> </a:t>
            </a:r>
            <a:r>
              <a:rPr spc="15" dirty="0"/>
              <a:t>Soluto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0874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</a:pPr>
            <a:r>
              <a:rPr sz="2050" spc="15" dirty="0">
                <a:latin typeface="Arial"/>
                <a:cs typeface="Arial"/>
              </a:rPr>
              <a:t>Calcular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25" dirty="0">
                <a:latin typeface="Arial"/>
                <a:cs typeface="Arial"/>
              </a:rPr>
              <a:t>massa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sulfato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níquel </a:t>
            </a:r>
            <a:r>
              <a:rPr sz="2050" spc="10" dirty="0">
                <a:latin typeface="Arial"/>
                <a:cs typeface="Arial"/>
              </a:rPr>
              <a:t>(II),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, contidos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200g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uma  </a:t>
            </a:r>
            <a:r>
              <a:rPr sz="2050" spc="15" dirty="0"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6,00% de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77650" y="3017410"/>
            <a:ext cx="8948638" cy="121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45236" y="2589276"/>
            <a:ext cx="9356090" cy="2446020"/>
          </a:xfrm>
          <a:custGeom>
            <a:avLst/>
            <a:gdLst/>
            <a:ahLst/>
            <a:cxnLst/>
            <a:rect l="l" t="t" r="r" b="b"/>
            <a:pathLst>
              <a:path w="9356090" h="2446020">
                <a:moveTo>
                  <a:pt x="0" y="0"/>
                </a:moveTo>
                <a:lnTo>
                  <a:pt x="0" y="2446019"/>
                </a:lnTo>
                <a:lnTo>
                  <a:pt x="9355836" y="2446019"/>
                </a:lnTo>
                <a:lnTo>
                  <a:pt x="9355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31520" y="2575560"/>
            <a:ext cx="9383395" cy="2459990"/>
          </a:xfrm>
          <a:custGeom>
            <a:avLst/>
            <a:gdLst/>
            <a:ahLst/>
            <a:cxnLst/>
            <a:rect l="l" t="t" r="r" b="b"/>
            <a:pathLst>
              <a:path w="9383395" h="2459990">
                <a:moveTo>
                  <a:pt x="9383268" y="2459735"/>
                </a:moveTo>
                <a:lnTo>
                  <a:pt x="9383268" y="6096"/>
                </a:lnTo>
                <a:lnTo>
                  <a:pt x="9377172" y="0"/>
                </a:lnTo>
                <a:lnTo>
                  <a:pt x="6096" y="0"/>
                </a:lnTo>
                <a:lnTo>
                  <a:pt x="0" y="6096"/>
                </a:lnTo>
                <a:lnTo>
                  <a:pt x="0" y="2459735"/>
                </a:lnTo>
                <a:lnTo>
                  <a:pt x="13716" y="2459735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355836" y="27432"/>
                </a:lnTo>
                <a:lnTo>
                  <a:pt x="9355836" y="13716"/>
                </a:lnTo>
                <a:lnTo>
                  <a:pt x="9369552" y="27432"/>
                </a:lnTo>
                <a:lnTo>
                  <a:pt x="9369552" y="2459735"/>
                </a:lnTo>
                <a:lnTo>
                  <a:pt x="9383268" y="2459735"/>
                </a:lnTo>
                <a:close/>
              </a:path>
              <a:path w="9383395" h="245999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383395" h="2459990">
                <a:moveTo>
                  <a:pt x="28956" y="2459735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2459735"/>
                </a:lnTo>
                <a:lnTo>
                  <a:pt x="28956" y="2459735"/>
                </a:lnTo>
                <a:close/>
              </a:path>
              <a:path w="9383395" h="2459990">
                <a:moveTo>
                  <a:pt x="9369552" y="27432"/>
                </a:moveTo>
                <a:lnTo>
                  <a:pt x="9355836" y="13716"/>
                </a:lnTo>
                <a:lnTo>
                  <a:pt x="9355836" y="27432"/>
                </a:lnTo>
                <a:lnTo>
                  <a:pt x="9369552" y="27432"/>
                </a:lnTo>
                <a:close/>
              </a:path>
              <a:path w="9383395" h="2459990">
                <a:moveTo>
                  <a:pt x="9369552" y="2459735"/>
                </a:moveTo>
                <a:lnTo>
                  <a:pt x="9369552" y="27432"/>
                </a:lnTo>
                <a:lnTo>
                  <a:pt x="9355836" y="27432"/>
                </a:lnTo>
                <a:lnTo>
                  <a:pt x="9355836" y="2459735"/>
                </a:lnTo>
                <a:lnTo>
                  <a:pt x="9369552" y="245973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45236" y="5035296"/>
            <a:ext cx="9356090" cy="1521460"/>
          </a:xfrm>
          <a:custGeom>
            <a:avLst/>
            <a:gdLst/>
            <a:ahLst/>
            <a:cxnLst/>
            <a:rect l="l" t="t" r="r" b="b"/>
            <a:pathLst>
              <a:path w="9356090" h="1521459">
                <a:moveTo>
                  <a:pt x="9355836" y="0"/>
                </a:moveTo>
                <a:lnTo>
                  <a:pt x="0" y="0"/>
                </a:lnTo>
                <a:lnTo>
                  <a:pt x="0" y="1520952"/>
                </a:lnTo>
                <a:lnTo>
                  <a:pt x="9355836" y="1520952"/>
                </a:lnTo>
                <a:lnTo>
                  <a:pt x="9355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31520" y="5035296"/>
            <a:ext cx="9383395" cy="1534795"/>
          </a:xfrm>
          <a:custGeom>
            <a:avLst/>
            <a:gdLst/>
            <a:ahLst/>
            <a:cxnLst/>
            <a:rect l="l" t="t" r="r" b="b"/>
            <a:pathLst>
              <a:path w="9383395" h="1534795">
                <a:moveTo>
                  <a:pt x="28956" y="1507236"/>
                </a:moveTo>
                <a:lnTo>
                  <a:pt x="28956" y="0"/>
                </a:lnTo>
                <a:lnTo>
                  <a:pt x="0" y="0"/>
                </a:lnTo>
                <a:lnTo>
                  <a:pt x="0" y="1528572"/>
                </a:lnTo>
                <a:lnTo>
                  <a:pt x="6096" y="1534668"/>
                </a:lnTo>
                <a:lnTo>
                  <a:pt x="13716" y="1534668"/>
                </a:lnTo>
                <a:lnTo>
                  <a:pt x="13716" y="1507236"/>
                </a:lnTo>
                <a:lnTo>
                  <a:pt x="28956" y="1507236"/>
                </a:lnTo>
                <a:close/>
              </a:path>
              <a:path w="9383395" h="1534795">
                <a:moveTo>
                  <a:pt x="9369552" y="1507236"/>
                </a:moveTo>
                <a:lnTo>
                  <a:pt x="13716" y="1507236"/>
                </a:lnTo>
                <a:lnTo>
                  <a:pt x="28956" y="1520952"/>
                </a:lnTo>
                <a:lnTo>
                  <a:pt x="28956" y="1534668"/>
                </a:lnTo>
                <a:lnTo>
                  <a:pt x="9355836" y="1534668"/>
                </a:lnTo>
                <a:lnTo>
                  <a:pt x="9355836" y="1520952"/>
                </a:lnTo>
                <a:lnTo>
                  <a:pt x="9369552" y="1507236"/>
                </a:lnTo>
                <a:close/>
              </a:path>
              <a:path w="9383395" h="1534795">
                <a:moveTo>
                  <a:pt x="28956" y="1534668"/>
                </a:moveTo>
                <a:lnTo>
                  <a:pt x="28956" y="1520952"/>
                </a:lnTo>
                <a:lnTo>
                  <a:pt x="13716" y="1507236"/>
                </a:lnTo>
                <a:lnTo>
                  <a:pt x="13716" y="1534668"/>
                </a:lnTo>
                <a:lnTo>
                  <a:pt x="28956" y="1534668"/>
                </a:lnTo>
                <a:close/>
              </a:path>
              <a:path w="9383395" h="1534795">
                <a:moveTo>
                  <a:pt x="9383268" y="1528572"/>
                </a:moveTo>
                <a:lnTo>
                  <a:pt x="9383268" y="0"/>
                </a:lnTo>
                <a:lnTo>
                  <a:pt x="9355836" y="0"/>
                </a:lnTo>
                <a:lnTo>
                  <a:pt x="9355836" y="1507236"/>
                </a:lnTo>
                <a:lnTo>
                  <a:pt x="9369552" y="1507236"/>
                </a:lnTo>
                <a:lnTo>
                  <a:pt x="9369552" y="1534668"/>
                </a:lnTo>
                <a:lnTo>
                  <a:pt x="9377172" y="1534668"/>
                </a:lnTo>
                <a:lnTo>
                  <a:pt x="9383268" y="1528572"/>
                </a:lnTo>
                <a:close/>
              </a:path>
              <a:path w="9383395" h="1534795">
                <a:moveTo>
                  <a:pt x="9369552" y="1534668"/>
                </a:moveTo>
                <a:lnTo>
                  <a:pt x="9369552" y="1507236"/>
                </a:lnTo>
                <a:lnTo>
                  <a:pt x="9355836" y="1520952"/>
                </a:lnTo>
                <a:lnTo>
                  <a:pt x="9355836" y="1534668"/>
                </a:lnTo>
                <a:lnTo>
                  <a:pt x="9369552" y="15346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8" y="100075"/>
            <a:ext cx="28555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Estequiometria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6439" y="1416811"/>
            <a:ext cx="9009380" cy="41706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cálculo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das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quantidades químicas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equações químicas é  denominado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estequiometria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6350" indent="-297180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  <a:tab pos="632460" algn="l"/>
                <a:tab pos="926465" algn="l"/>
                <a:tab pos="2202180" algn="l"/>
                <a:tab pos="2646045" algn="l"/>
                <a:tab pos="3489960" algn="l"/>
                <a:tab pos="3785235" algn="l"/>
                <a:tab pos="4229100" algn="l"/>
                <a:tab pos="5532120" algn="l"/>
                <a:tab pos="6050280" algn="l"/>
                <a:tab pos="7246620" algn="l"/>
                <a:tab pos="8461375" algn="l"/>
              </a:tabLst>
            </a:pPr>
            <a:r>
              <a:rPr sz="2050" spc="25" dirty="0">
                <a:latin typeface="Arial"/>
                <a:cs typeface="Arial"/>
              </a:rPr>
              <a:t>É	</a:t>
            </a:r>
            <a:r>
              <a:rPr sz="2050" spc="20" dirty="0">
                <a:latin typeface="Arial"/>
                <a:cs typeface="Arial"/>
              </a:rPr>
              <a:t>a	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pli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ão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l</a:t>
            </a:r>
            <a:r>
              <a:rPr sz="2050" spc="30" dirty="0">
                <a:latin typeface="Arial"/>
                <a:cs typeface="Arial"/>
              </a:rPr>
              <a:t>ó</a:t>
            </a:r>
            <a:r>
              <a:rPr sz="2050" spc="10" dirty="0">
                <a:latin typeface="Arial"/>
                <a:cs typeface="Arial"/>
              </a:rPr>
              <a:t>gi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ri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5" dirty="0">
                <a:latin typeface="Arial"/>
                <a:cs typeface="Arial"/>
              </a:rPr>
              <a:t>mé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ica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205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sis</a:t>
            </a:r>
            <a:r>
              <a:rPr sz="205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ema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5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50" spc="5" dirty="0">
                <a:solidFill>
                  <a:srgbClr val="0000FF"/>
                </a:solidFill>
                <a:latin typeface="Arial"/>
                <a:cs typeface="Arial"/>
              </a:rPr>
              <a:t>í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mi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os</a:t>
            </a:r>
            <a:r>
              <a:rPr sz="205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ra  </a:t>
            </a:r>
            <a:r>
              <a:rPr sz="2050" spc="15" dirty="0">
                <a:latin typeface="Arial"/>
                <a:cs typeface="Arial"/>
              </a:rPr>
              <a:t>responder perguntas </a:t>
            </a:r>
            <a:r>
              <a:rPr sz="2050" spc="20" dirty="0">
                <a:latin typeface="Arial"/>
                <a:cs typeface="Arial"/>
              </a:rPr>
              <a:t>como as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seguintes: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998219" marR="5715" lvl="1" indent="-389890" algn="just">
              <a:lnSpc>
                <a:spcPct val="102000"/>
              </a:lnSpc>
              <a:buClr>
                <a:srgbClr val="A50020"/>
              </a:buClr>
              <a:buFont typeface="Wingdings"/>
              <a:buChar char=""/>
              <a:tabLst>
                <a:tab pos="998855" algn="l"/>
              </a:tabLst>
            </a:pPr>
            <a:r>
              <a:rPr sz="2050" spc="30" dirty="0">
                <a:latin typeface="Arial"/>
                <a:cs typeface="Arial"/>
              </a:rPr>
              <a:t>Uma </a:t>
            </a:r>
            <a:r>
              <a:rPr sz="2050" spc="25" dirty="0">
                <a:latin typeface="Arial"/>
                <a:cs typeface="Arial"/>
              </a:rPr>
              <a:t>companhia </a:t>
            </a:r>
            <a:r>
              <a:rPr sz="2050" spc="20" dirty="0">
                <a:latin typeface="Arial"/>
                <a:cs typeface="Arial"/>
              </a:rPr>
              <a:t>farmacêutica deseja produzir 1000 </a:t>
            </a:r>
            <a:r>
              <a:rPr sz="2050" spc="25" dirty="0">
                <a:latin typeface="Arial"/>
                <a:cs typeface="Arial"/>
              </a:rPr>
              <a:t>kg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 </a:t>
            </a:r>
            <a:r>
              <a:rPr sz="2050" spc="20" dirty="0">
                <a:latin typeface="Arial"/>
                <a:cs typeface="Arial"/>
              </a:rPr>
              <a:t>produto no próximo ano. Quanto </a:t>
            </a:r>
            <a:r>
              <a:rPr sz="2050" spc="25" dirty="0">
                <a:latin typeface="Arial"/>
                <a:cs typeface="Arial"/>
              </a:rPr>
              <a:t>de cada uma </a:t>
            </a:r>
            <a:r>
              <a:rPr sz="2050" spc="20" dirty="0">
                <a:latin typeface="Arial"/>
                <a:cs typeface="Arial"/>
              </a:rPr>
              <a:t>das matérias-primas  deve </a:t>
            </a:r>
            <a:r>
              <a:rPr sz="2050" spc="15" dirty="0">
                <a:latin typeface="Arial"/>
                <a:cs typeface="Arial"/>
              </a:rPr>
              <a:t>ser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encomendado?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A50020"/>
              </a:buClr>
              <a:buFont typeface="Wingdings"/>
              <a:buChar char=""/>
            </a:pPr>
            <a:endParaRPr sz="2150" dirty="0">
              <a:latin typeface="Times New Roman"/>
              <a:cs typeface="Times New Roman"/>
            </a:endParaRPr>
          </a:p>
          <a:p>
            <a:pPr marL="998219" marR="6350" lvl="1" indent="-389890" algn="just">
              <a:lnSpc>
                <a:spcPct val="102000"/>
              </a:lnSpc>
              <a:buClr>
                <a:srgbClr val="A50020"/>
              </a:buClr>
              <a:buFont typeface="Wingdings"/>
              <a:buChar char=""/>
              <a:tabLst>
                <a:tab pos="998855" algn="l"/>
              </a:tabLst>
            </a:pPr>
            <a:r>
              <a:rPr sz="2050" spc="20" dirty="0">
                <a:latin typeface="Arial"/>
                <a:cs typeface="Arial"/>
              </a:rPr>
              <a:t>Se os </a:t>
            </a:r>
            <a:r>
              <a:rPr sz="2050" spc="15" dirty="0">
                <a:latin typeface="Arial"/>
                <a:cs typeface="Arial"/>
              </a:rPr>
              <a:t>materiais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partida </a:t>
            </a:r>
            <a:r>
              <a:rPr sz="2050" spc="20" dirty="0">
                <a:latin typeface="Arial"/>
                <a:cs typeface="Arial"/>
              </a:rPr>
              <a:t>materiais custam </a:t>
            </a:r>
            <a:r>
              <a:rPr sz="2050" spc="30" dirty="0">
                <a:latin typeface="Arial"/>
                <a:cs typeface="Arial"/>
              </a:rPr>
              <a:t>R$ </a:t>
            </a:r>
            <a:r>
              <a:rPr sz="2050" spc="15" dirty="0">
                <a:latin typeface="Arial"/>
                <a:cs typeface="Arial"/>
              </a:rPr>
              <a:t>20/g, </a:t>
            </a:r>
            <a:r>
              <a:rPr sz="2050" spc="20" dirty="0">
                <a:latin typeface="Arial"/>
                <a:cs typeface="Arial"/>
              </a:rPr>
              <a:t>quanto  </a:t>
            </a:r>
            <a:r>
              <a:rPr sz="2050" spc="15" dirty="0">
                <a:latin typeface="Arial"/>
                <a:cs typeface="Arial"/>
              </a:rPr>
              <a:t>dinheiro </a:t>
            </a:r>
            <a:r>
              <a:rPr sz="2050" spc="20" dirty="0">
                <a:latin typeface="Arial"/>
                <a:cs typeface="Arial"/>
              </a:rPr>
              <a:t>deve </a:t>
            </a:r>
            <a:r>
              <a:rPr sz="2050" spc="15" dirty="0">
                <a:latin typeface="Arial"/>
                <a:cs typeface="Arial"/>
              </a:rPr>
              <a:t>ser orçado para 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projeto?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A673E1C-D436-44D9-9D20-D8AFBBF55B00}"/>
              </a:ext>
            </a:extLst>
          </p:cNvPr>
          <p:cNvSpPr/>
          <p:nvPr/>
        </p:nvSpPr>
        <p:spPr>
          <a:xfrm>
            <a:off x="311271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3181D77-C082-4251-AB1B-AAE767BB9380}"/>
              </a:ext>
            </a:extLst>
          </p:cNvPr>
          <p:cNvSpPr/>
          <p:nvPr/>
        </p:nvSpPr>
        <p:spPr>
          <a:xfrm>
            <a:off x="10373528" y="2477456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9886B16-5BC8-43B5-ABF9-29039593D175}"/>
              </a:ext>
            </a:extLst>
          </p:cNvPr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255F5C6-BDB1-4654-A47A-C0EE5B9317A0}"/>
              </a:ext>
            </a:extLst>
          </p:cNvPr>
          <p:cNvSpPr/>
          <p:nvPr/>
        </p:nvSpPr>
        <p:spPr>
          <a:xfrm>
            <a:off x="10359988" y="2549472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134" y="100075"/>
            <a:ext cx="34226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 da</a:t>
            </a:r>
            <a:r>
              <a:rPr spc="-35" dirty="0"/>
              <a:t> </a:t>
            </a:r>
            <a:r>
              <a:rPr spc="15" dirty="0"/>
              <a:t>Solução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5858510" cy="9829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2977515" algn="l"/>
              </a:tabLst>
            </a:pP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100" spc="292" baseline="-19841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solução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6%	</a:t>
            </a:r>
            <a:r>
              <a:rPr sz="2050" spc="15" dirty="0">
                <a:latin typeface="Arial"/>
                <a:cs typeface="Arial"/>
              </a:rPr>
              <a:t>contém 40,0g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Calcular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 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205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879080" y="1191768"/>
            <a:ext cx="2135123" cy="1962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06823" y="3480407"/>
            <a:ext cx="6381552" cy="661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45236" y="3253740"/>
            <a:ext cx="9269095" cy="1318260"/>
          </a:xfrm>
          <a:custGeom>
            <a:avLst/>
            <a:gdLst/>
            <a:ahLst/>
            <a:cxnLst/>
            <a:rect l="l" t="t" r="r" b="b"/>
            <a:pathLst>
              <a:path w="9269095" h="1318260">
                <a:moveTo>
                  <a:pt x="0" y="0"/>
                </a:moveTo>
                <a:lnTo>
                  <a:pt x="0" y="1318260"/>
                </a:lnTo>
                <a:lnTo>
                  <a:pt x="9268968" y="1318260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31520" y="3240024"/>
            <a:ext cx="9296400" cy="1346200"/>
          </a:xfrm>
          <a:custGeom>
            <a:avLst/>
            <a:gdLst/>
            <a:ahLst/>
            <a:cxnLst/>
            <a:rect l="l" t="t" r="r" b="b"/>
            <a:pathLst>
              <a:path w="9296400" h="1346200">
                <a:moveTo>
                  <a:pt x="9296400" y="1339596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339596"/>
                </a:lnTo>
                <a:lnTo>
                  <a:pt x="6096" y="1345692"/>
                </a:lnTo>
                <a:lnTo>
                  <a:pt x="13716" y="1345692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345692"/>
                </a:lnTo>
                <a:lnTo>
                  <a:pt x="9290304" y="1345692"/>
                </a:lnTo>
                <a:lnTo>
                  <a:pt x="9296400" y="1339596"/>
                </a:lnTo>
                <a:close/>
              </a:path>
              <a:path w="9296400" h="134620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346200">
                <a:moveTo>
                  <a:pt x="28956" y="1318260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318260"/>
                </a:lnTo>
                <a:lnTo>
                  <a:pt x="28956" y="1318260"/>
                </a:lnTo>
                <a:close/>
              </a:path>
              <a:path w="9296400" h="1346200">
                <a:moveTo>
                  <a:pt x="9282684" y="1318260"/>
                </a:moveTo>
                <a:lnTo>
                  <a:pt x="13716" y="1318260"/>
                </a:lnTo>
                <a:lnTo>
                  <a:pt x="28956" y="1331976"/>
                </a:lnTo>
                <a:lnTo>
                  <a:pt x="28956" y="1345692"/>
                </a:lnTo>
                <a:lnTo>
                  <a:pt x="9268968" y="1345692"/>
                </a:lnTo>
                <a:lnTo>
                  <a:pt x="9268968" y="1331976"/>
                </a:lnTo>
                <a:lnTo>
                  <a:pt x="9282684" y="1318260"/>
                </a:lnTo>
                <a:close/>
              </a:path>
              <a:path w="9296400" h="1346200">
                <a:moveTo>
                  <a:pt x="28956" y="1345692"/>
                </a:moveTo>
                <a:lnTo>
                  <a:pt x="28956" y="1331976"/>
                </a:lnTo>
                <a:lnTo>
                  <a:pt x="13716" y="1318260"/>
                </a:lnTo>
                <a:lnTo>
                  <a:pt x="13716" y="1345692"/>
                </a:lnTo>
                <a:lnTo>
                  <a:pt x="28956" y="1345692"/>
                </a:lnTo>
                <a:close/>
              </a:path>
              <a:path w="9296400" h="1346200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346200">
                <a:moveTo>
                  <a:pt x="9282684" y="1318260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318260"/>
                </a:lnTo>
                <a:lnTo>
                  <a:pt x="9282684" y="1318260"/>
                </a:lnTo>
                <a:close/>
              </a:path>
              <a:path w="9296400" h="1346200">
                <a:moveTo>
                  <a:pt x="9282684" y="1345692"/>
                </a:moveTo>
                <a:lnTo>
                  <a:pt x="9282684" y="1318260"/>
                </a:lnTo>
                <a:lnTo>
                  <a:pt x="9268968" y="1331976"/>
                </a:lnTo>
                <a:lnTo>
                  <a:pt x="9268968" y="1345692"/>
                </a:lnTo>
                <a:lnTo>
                  <a:pt x="9282684" y="13456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9866" y="100075"/>
            <a:ext cx="31394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 </a:t>
            </a:r>
            <a:r>
              <a:rPr spc="20" dirty="0"/>
              <a:t>do</a:t>
            </a:r>
            <a:r>
              <a:rPr spc="-45" dirty="0"/>
              <a:t> </a:t>
            </a:r>
            <a:r>
              <a:rPr spc="15" dirty="0"/>
              <a:t>Soluto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8812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</a:pPr>
            <a:r>
              <a:rPr sz="2050" spc="15" dirty="0">
                <a:latin typeface="Arial"/>
                <a:cs typeface="Arial"/>
              </a:rPr>
              <a:t>Calcular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25" dirty="0">
                <a:latin typeface="Arial"/>
                <a:cs typeface="Arial"/>
              </a:rPr>
              <a:t>massa de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 </a:t>
            </a:r>
            <a:r>
              <a:rPr sz="2050" spc="20" dirty="0">
                <a:latin typeface="Arial"/>
                <a:cs typeface="Arial"/>
              </a:rPr>
              <a:t>presente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200 </a:t>
            </a:r>
            <a:r>
              <a:rPr sz="2050" spc="25" dirty="0">
                <a:latin typeface="Arial"/>
                <a:cs typeface="Arial"/>
              </a:rPr>
              <a:t>mL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solução 6,00%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densidade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solução é 1,06 g/mL a </a:t>
            </a:r>
            <a:r>
              <a:rPr sz="2050" spc="25" dirty="0">
                <a:latin typeface="Arial"/>
                <a:cs typeface="Arial"/>
              </a:rPr>
              <a:t>25 </a:t>
            </a:r>
            <a:r>
              <a:rPr sz="2050" spc="15" dirty="0">
                <a:latin typeface="Arial"/>
                <a:cs typeface="Arial"/>
              </a:rPr>
              <a:t>°</a:t>
            </a:r>
            <a:r>
              <a:rPr sz="2050" spc="-3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90327" y="2815375"/>
            <a:ext cx="8857558" cy="116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3900" y="2668524"/>
            <a:ext cx="9267825" cy="2367280"/>
          </a:xfrm>
          <a:custGeom>
            <a:avLst/>
            <a:gdLst/>
            <a:ahLst/>
            <a:cxnLst/>
            <a:rect l="l" t="t" r="r" b="b"/>
            <a:pathLst>
              <a:path w="9267825" h="2367279">
                <a:moveTo>
                  <a:pt x="0" y="0"/>
                </a:moveTo>
                <a:lnTo>
                  <a:pt x="0" y="2366771"/>
                </a:lnTo>
                <a:lnTo>
                  <a:pt x="9267444" y="2366771"/>
                </a:lnTo>
                <a:lnTo>
                  <a:pt x="9267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10184" y="2654808"/>
            <a:ext cx="9296400" cy="2380615"/>
          </a:xfrm>
          <a:custGeom>
            <a:avLst/>
            <a:gdLst/>
            <a:ahLst/>
            <a:cxnLst/>
            <a:rect l="l" t="t" r="r" b="b"/>
            <a:pathLst>
              <a:path w="9296400" h="2380615">
                <a:moveTo>
                  <a:pt x="9296400" y="2380487"/>
                </a:moveTo>
                <a:lnTo>
                  <a:pt x="9296400" y="6096"/>
                </a:lnTo>
                <a:lnTo>
                  <a:pt x="928878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380487"/>
                </a:lnTo>
                <a:lnTo>
                  <a:pt x="13716" y="2380487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9267444" y="27432"/>
                </a:lnTo>
                <a:lnTo>
                  <a:pt x="9267444" y="13716"/>
                </a:lnTo>
                <a:lnTo>
                  <a:pt x="9281160" y="27432"/>
                </a:lnTo>
                <a:lnTo>
                  <a:pt x="9281160" y="2380487"/>
                </a:lnTo>
                <a:lnTo>
                  <a:pt x="9296400" y="2380487"/>
                </a:lnTo>
                <a:close/>
              </a:path>
              <a:path w="9296400" h="2380615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9296400" h="2380615">
                <a:moveTo>
                  <a:pt x="27432" y="2380487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2380487"/>
                </a:lnTo>
                <a:lnTo>
                  <a:pt x="27432" y="2380487"/>
                </a:lnTo>
                <a:close/>
              </a:path>
              <a:path w="9296400" h="2380615">
                <a:moveTo>
                  <a:pt x="9281160" y="27432"/>
                </a:moveTo>
                <a:lnTo>
                  <a:pt x="9267444" y="13716"/>
                </a:lnTo>
                <a:lnTo>
                  <a:pt x="9267444" y="27432"/>
                </a:lnTo>
                <a:lnTo>
                  <a:pt x="9281160" y="27432"/>
                </a:lnTo>
                <a:close/>
              </a:path>
              <a:path w="9296400" h="2380615">
                <a:moveTo>
                  <a:pt x="9281160" y="2380487"/>
                </a:moveTo>
                <a:lnTo>
                  <a:pt x="9281160" y="27432"/>
                </a:lnTo>
                <a:lnTo>
                  <a:pt x="9267444" y="27432"/>
                </a:lnTo>
                <a:lnTo>
                  <a:pt x="9267444" y="2380487"/>
                </a:lnTo>
                <a:lnTo>
                  <a:pt x="9281160" y="23804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23900" y="5035296"/>
            <a:ext cx="9267825" cy="1442085"/>
          </a:xfrm>
          <a:custGeom>
            <a:avLst/>
            <a:gdLst/>
            <a:ahLst/>
            <a:cxnLst/>
            <a:rect l="l" t="t" r="r" b="b"/>
            <a:pathLst>
              <a:path w="9267825" h="1442085">
                <a:moveTo>
                  <a:pt x="9267444" y="0"/>
                </a:moveTo>
                <a:lnTo>
                  <a:pt x="0" y="0"/>
                </a:lnTo>
                <a:lnTo>
                  <a:pt x="0" y="1441704"/>
                </a:lnTo>
                <a:lnTo>
                  <a:pt x="9267444" y="1441704"/>
                </a:lnTo>
                <a:lnTo>
                  <a:pt x="926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0184" y="5035296"/>
            <a:ext cx="9296400" cy="1455420"/>
          </a:xfrm>
          <a:custGeom>
            <a:avLst/>
            <a:gdLst/>
            <a:ahLst/>
            <a:cxnLst/>
            <a:rect l="l" t="t" r="r" b="b"/>
            <a:pathLst>
              <a:path w="9296400" h="1455420">
                <a:moveTo>
                  <a:pt x="27432" y="1427988"/>
                </a:moveTo>
                <a:lnTo>
                  <a:pt x="27432" y="0"/>
                </a:lnTo>
                <a:lnTo>
                  <a:pt x="0" y="0"/>
                </a:lnTo>
                <a:lnTo>
                  <a:pt x="0" y="1449324"/>
                </a:lnTo>
                <a:lnTo>
                  <a:pt x="6096" y="1455420"/>
                </a:lnTo>
                <a:lnTo>
                  <a:pt x="13716" y="1455420"/>
                </a:lnTo>
                <a:lnTo>
                  <a:pt x="13716" y="1427988"/>
                </a:lnTo>
                <a:lnTo>
                  <a:pt x="27432" y="1427988"/>
                </a:lnTo>
                <a:close/>
              </a:path>
              <a:path w="9296400" h="1455420">
                <a:moveTo>
                  <a:pt x="9281160" y="1427988"/>
                </a:moveTo>
                <a:lnTo>
                  <a:pt x="13716" y="1427988"/>
                </a:lnTo>
                <a:lnTo>
                  <a:pt x="27432" y="1441704"/>
                </a:lnTo>
                <a:lnTo>
                  <a:pt x="27432" y="1455420"/>
                </a:lnTo>
                <a:lnTo>
                  <a:pt x="9267444" y="1455420"/>
                </a:lnTo>
                <a:lnTo>
                  <a:pt x="9267444" y="1441704"/>
                </a:lnTo>
                <a:lnTo>
                  <a:pt x="9281160" y="1427988"/>
                </a:lnTo>
                <a:close/>
              </a:path>
              <a:path w="9296400" h="1455420">
                <a:moveTo>
                  <a:pt x="27432" y="1455420"/>
                </a:moveTo>
                <a:lnTo>
                  <a:pt x="27432" y="1441704"/>
                </a:lnTo>
                <a:lnTo>
                  <a:pt x="13716" y="1427988"/>
                </a:lnTo>
                <a:lnTo>
                  <a:pt x="13716" y="1455420"/>
                </a:lnTo>
                <a:lnTo>
                  <a:pt x="27432" y="1455420"/>
                </a:lnTo>
                <a:close/>
              </a:path>
              <a:path w="9296400" h="1455420">
                <a:moveTo>
                  <a:pt x="9296400" y="1449324"/>
                </a:moveTo>
                <a:lnTo>
                  <a:pt x="9296400" y="0"/>
                </a:lnTo>
                <a:lnTo>
                  <a:pt x="9267444" y="0"/>
                </a:lnTo>
                <a:lnTo>
                  <a:pt x="9267444" y="1427988"/>
                </a:lnTo>
                <a:lnTo>
                  <a:pt x="9281160" y="1427988"/>
                </a:lnTo>
                <a:lnTo>
                  <a:pt x="9281160" y="1455420"/>
                </a:lnTo>
                <a:lnTo>
                  <a:pt x="9288780" y="1455420"/>
                </a:lnTo>
                <a:lnTo>
                  <a:pt x="9296400" y="1449324"/>
                </a:lnTo>
                <a:close/>
              </a:path>
              <a:path w="9296400" h="1455420">
                <a:moveTo>
                  <a:pt x="9281160" y="1455420"/>
                </a:moveTo>
                <a:lnTo>
                  <a:pt x="9281160" y="1427988"/>
                </a:lnTo>
                <a:lnTo>
                  <a:pt x="9267444" y="1441704"/>
                </a:lnTo>
                <a:lnTo>
                  <a:pt x="9267444" y="1455420"/>
                </a:lnTo>
                <a:lnTo>
                  <a:pt x="9281160" y="1455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7198" y="100075"/>
            <a:ext cx="46831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% </a:t>
            </a:r>
            <a:r>
              <a:rPr spc="15" dirty="0"/>
              <a:t>de Soluto e</a:t>
            </a:r>
            <a:r>
              <a:rPr spc="-75" dirty="0"/>
              <a:t> </a:t>
            </a:r>
            <a:r>
              <a:rPr spc="15" dirty="0"/>
              <a:t>Densidade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8812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763270" algn="l"/>
                <a:tab pos="1101725" algn="l"/>
                <a:tab pos="2152015" algn="l"/>
                <a:tab pos="2638425" algn="l"/>
                <a:tab pos="3347085" algn="l"/>
                <a:tab pos="4456430" algn="l"/>
                <a:tab pos="5400675" algn="l"/>
                <a:tab pos="5887085" algn="l"/>
                <a:tab pos="6816725" algn="l"/>
                <a:tab pos="7304405" algn="l"/>
                <a:tab pos="8041640" algn="l"/>
                <a:tab pos="8630285" algn="l"/>
              </a:tabLst>
            </a:pPr>
            <a:r>
              <a:rPr sz="2050" spc="20" dirty="0">
                <a:latin typeface="Arial"/>
                <a:cs typeface="Arial"/>
              </a:rPr>
              <a:t>Qu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5" dirty="0">
                <a:latin typeface="Arial"/>
                <a:cs typeface="Arial"/>
              </a:rPr>
              <a:t>l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volu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solu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ão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15</a:t>
            </a:r>
            <a:r>
              <a:rPr sz="2050" spc="15" dirty="0">
                <a:latin typeface="Arial"/>
                <a:cs typeface="Arial"/>
              </a:rPr>
              <a:t>,</a:t>
            </a:r>
            <a:r>
              <a:rPr sz="2050" spc="25" dirty="0">
                <a:latin typeface="Arial"/>
                <a:cs typeface="Arial"/>
              </a:rPr>
              <a:t>0%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ni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ra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er</a:t>
            </a:r>
            <a:r>
              <a:rPr sz="2050" spc="15" dirty="0">
                <a:latin typeface="Arial"/>
                <a:cs typeface="Arial"/>
              </a:rPr>
              <a:t>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(</a:t>
            </a:r>
            <a:r>
              <a:rPr sz="2050" spc="15" dirty="0">
                <a:latin typeface="Arial"/>
                <a:cs typeface="Arial"/>
              </a:rPr>
              <a:t>I</a:t>
            </a:r>
            <a:r>
              <a:rPr sz="2050" spc="5" dirty="0">
                <a:latin typeface="Arial"/>
                <a:cs typeface="Arial"/>
              </a:rPr>
              <a:t>II</a:t>
            </a:r>
            <a:r>
              <a:rPr sz="2050" spc="10" dirty="0">
                <a:latin typeface="Arial"/>
                <a:cs typeface="Arial"/>
              </a:rPr>
              <a:t>)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20" dirty="0">
                <a:latin typeface="Arial"/>
                <a:cs typeface="Arial"/>
              </a:rPr>
              <a:t>contém </a:t>
            </a:r>
            <a:r>
              <a:rPr sz="2050" spc="15" dirty="0">
                <a:latin typeface="Arial"/>
                <a:cs typeface="Arial"/>
              </a:rPr>
              <a:t>30,0 </a:t>
            </a:r>
            <a:r>
              <a:rPr sz="2050" spc="20" dirty="0">
                <a:latin typeface="Arial"/>
                <a:cs typeface="Arial"/>
              </a:rPr>
              <a:t>g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Fe (NO</a:t>
            </a:r>
            <a:r>
              <a:rPr sz="2100" spc="22" baseline="-19841" dirty="0">
                <a:latin typeface="Arial"/>
                <a:cs typeface="Arial"/>
              </a:rPr>
              <a:t>3</a:t>
            </a:r>
            <a:r>
              <a:rPr sz="2050" spc="15" dirty="0">
                <a:latin typeface="Arial"/>
                <a:cs typeface="Arial"/>
              </a:rPr>
              <a:t>)</a:t>
            </a:r>
            <a:r>
              <a:rPr sz="2100" spc="22" baseline="-19841" dirty="0">
                <a:latin typeface="Arial"/>
                <a:cs typeface="Arial"/>
              </a:rPr>
              <a:t>3</a:t>
            </a:r>
            <a:r>
              <a:rPr sz="2050" spc="15" dirty="0">
                <a:latin typeface="Arial"/>
                <a:cs typeface="Arial"/>
              </a:rPr>
              <a:t>?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densidade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solução é </a:t>
            </a:r>
            <a:r>
              <a:rPr sz="2050" spc="15" dirty="0">
                <a:latin typeface="Arial"/>
                <a:cs typeface="Arial"/>
              </a:rPr>
              <a:t>1,16 </a:t>
            </a:r>
            <a:r>
              <a:rPr sz="2050" spc="20" dirty="0">
                <a:latin typeface="Arial"/>
                <a:cs typeface="Arial"/>
              </a:rPr>
              <a:t>g/mL a </a:t>
            </a:r>
            <a:r>
              <a:rPr sz="2050" spc="25" dirty="0">
                <a:latin typeface="Arial"/>
                <a:cs typeface="Arial"/>
              </a:rPr>
              <a:t>25 </a:t>
            </a:r>
            <a:r>
              <a:rPr sz="2050" spc="15" dirty="0">
                <a:latin typeface="Arial"/>
                <a:cs typeface="Arial"/>
              </a:rPr>
              <a:t>°</a:t>
            </a:r>
            <a:r>
              <a:rPr sz="2050" spc="-3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2772" y="5350764"/>
            <a:ext cx="8994647" cy="136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75716" y="5207508"/>
            <a:ext cx="9269095" cy="1428115"/>
          </a:xfrm>
          <a:custGeom>
            <a:avLst/>
            <a:gdLst/>
            <a:ahLst/>
            <a:cxnLst/>
            <a:rect l="l" t="t" r="r" b="b"/>
            <a:pathLst>
              <a:path w="9269095" h="1428115">
                <a:moveTo>
                  <a:pt x="0" y="0"/>
                </a:moveTo>
                <a:lnTo>
                  <a:pt x="0" y="1427988"/>
                </a:lnTo>
                <a:lnTo>
                  <a:pt x="9268968" y="1427988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62000" y="5193792"/>
            <a:ext cx="9296400" cy="1455420"/>
          </a:xfrm>
          <a:custGeom>
            <a:avLst/>
            <a:gdLst/>
            <a:ahLst/>
            <a:cxnLst/>
            <a:rect l="l" t="t" r="r" b="b"/>
            <a:pathLst>
              <a:path w="9296400" h="1455420">
                <a:moveTo>
                  <a:pt x="9296400" y="1449324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449324"/>
                </a:lnTo>
                <a:lnTo>
                  <a:pt x="6096" y="1455420"/>
                </a:lnTo>
                <a:lnTo>
                  <a:pt x="13716" y="1455420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455420"/>
                </a:lnTo>
                <a:lnTo>
                  <a:pt x="9290304" y="1455420"/>
                </a:lnTo>
                <a:lnTo>
                  <a:pt x="9296400" y="1449324"/>
                </a:lnTo>
                <a:close/>
              </a:path>
              <a:path w="9296400" h="145542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455420">
                <a:moveTo>
                  <a:pt x="28956" y="1427988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427988"/>
                </a:lnTo>
                <a:lnTo>
                  <a:pt x="28956" y="1427988"/>
                </a:lnTo>
                <a:close/>
              </a:path>
              <a:path w="9296400" h="1455420">
                <a:moveTo>
                  <a:pt x="9282684" y="1427988"/>
                </a:moveTo>
                <a:lnTo>
                  <a:pt x="13716" y="1427988"/>
                </a:lnTo>
                <a:lnTo>
                  <a:pt x="28956" y="1441704"/>
                </a:lnTo>
                <a:lnTo>
                  <a:pt x="28956" y="1455420"/>
                </a:lnTo>
                <a:lnTo>
                  <a:pt x="9268968" y="1455420"/>
                </a:lnTo>
                <a:lnTo>
                  <a:pt x="9268968" y="1441704"/>
                </a:lnTo>
                <a:lnTo>
                  <a:pt x="9282684" y="1427988"/>
                </a:lnTo>
                <a:close/>
              </a:path>
              <a:path w="9296400" h="1455420">
                <a:moveTo>
                  <a:pt x="28956" y="1455420"/>
                </a:moveTo>
                <a:lnTo>
                  <a:pt x="28956" y="1441704"/>
                </a:lnTo>
                <a:lnTo>
                  <a:pt x="13716" y="1427988"/>
                </a:lnTo>
                <a:lnTo>
                  <a:pt x="13716" y="1455420"/>
                </a:lnTo>
                <a:lnTo>
                  <a:pt x="28956" y="1455420"/>
                </a:lnTo>
                <a:close/>
              </a:path>
              <a:path w="9296400" h="1455420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455420">
                <a:moveTo>
                  <a:pt x="9282684" y="1427988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427988"/>
                </a:lnTo>
                <a:lnTo>
                  <a:pt x="9282684" y="1427988"/>
                </a:lnTo>
                <a:close/>
              </a:path>
              <a:path w="9296400" h="1455420">
                <a:moveTo>
                  <a:pt x="9282684" y="1455420"/>
                </a:moveTo>
                <a:lnTo>
                  <a:pt x="9282684" y="1427988"/>
                </a:lnTo>
                <a:lnTo>
                  <a:pt x="9268968" y="1441704"/>
                </a:lnTo>
                <a:lnTo>
                  <a:pt x="9268968" y="1455420"/>
                </a:lnTo>
                <a:lnTo>
                  <a:pt x="9282684" y="1455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782567" y="2436876"/>
            <a:ext cx="3115055" cy="2691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2598" y="100075"/>
            <a:ext cx="20923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Mo</a:t>
            </a:r>
            <a:r>
              <a:rPr dirty="0"/>
              <a:t>l</a:t>
            </a:r>
            <a:r>
              <a:rPr spc="15" dirty="0"/>
              <a:t>a</a:t>
            </a:r>
            <a:r>
              <a:rPr spc="5" dirty="0"/>
              <a:t>ri</a:t>
            </a:r>
            <a:r>
              <a:rPr spc="15" dirty="0"/>
              <a:t>dade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004" y="1094942"/>
            <a:ext cx="9091295" cy="3853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6350" indent="-377825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  <a:tab pos="1925320" algn="l"/>
                <a:tab pos="2525395" algn="l"/>
                <a:tab pos="2950845" algn="l"/>
                <a:tab pos="4681855" algn="l"/>
                <a:tab pos="5537200" algn="l"/>
                <a:tab pos="5812790" algn="l"/>
                <a:tab pos="6461760" algn="l"/>
                <a:tab pos="7539355" algn="l"/>
                <a:tab pos="8543290" algn="l"/>
              </a:tabLst>
            </a:pP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b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arid</a:t>
            </a: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50" b="1" spc="4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cen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raç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ã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4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spc="10" dirty="0">
                <a:solidFill>
                  <a:srgbClr val="C00000"/>
                </a:solidFill>
                <a:latin typeface="Arial"/>
                <a:cs typeface="Arial"/>
              </a:rPr>
              <a:t>ol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5" dirty="0">
                <a:latin typeface="Arial"/>
                <a:cs typeface="Arial"/>
              </a:rPr>
              <a:t>um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unid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comum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ra  </a:t>
            </a:r>
            <a:r>
              <a:rPr sz="2050" spc="15" dirty="0">
                <a:latin typeface="Arial"/>
                <a:cs typeface="Arial"/>
              </a:rPr>
              <a:t>expressar </a:t>
            </a: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latin typeface="Arial"/>
                <a:cs typeface="Arial"/>
              </a:rPr>
              <a:t>concentrações </a:t>
            </a:r>
            <a:r>
              <a:rPr sz="2050" spc="20" dirty="0">
                <a:latin typeface="Arial"/>
                <a:cs typeface="Arial"/>
              </a:rPr>
              <a:t>das</a:t>
            </a:r>
            <a:r>
              <a:rPr sz="2050" spc="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soluções.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90525" marR="5080" indent="-377825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  <a:tab pos="1926589" algn="l"/>
                <a:tab pos="2204085" algn="l"/>
                <a:tab pos="3268979" algn="l"/>
                <a:tab pos="4050665" algn="l"/>
                <a:tab pos="4329430" algn="l"/>
                <a:tab pos="5363845" algn="l"/>
                <a:tab pos="5791200" algn="l"/>
                <a:tab pos="6690359" algn="l"/>
                <a:tab pos="7131050" algn="l"/>
                <a:tab pos="8059420" algn="l"/>
                <a:tab pos="8574405" algn="l"/>
              </a:tabLst>
            </a:pP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b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arid</a:t>
            </a: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10" dirty="0">
                <a:latin typeface="Arial"/>
                <a:cs typeface="Arial"/>
              </a:rPr>
              <a:t>in</a:t>
            </a:r>
            <a:r>
              <a:rPr sz="2050" spc="20" dirty="0">
                <a:latin typeface="Arial"/>
                <a:cs typeface="Arial"/>
              </a:rPr>
              <a:t>ida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35" dirty="0">
                <a:latin typeface="Arial"/>
                <a:cs typeface="Arial"/>
              </a:rPr>
              <a:t>úm</a:t>
            </a:r>
            <a:r>
              <a:rPr sz="2050" spc="20" dirty="0">
                <a:latin typeface="Arial"/>
                <a:cs typeface="Arial"/>
              </a:rPr>
              <a:t>ero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30" dirty="0">
                <a:latin typeface="Arial"/>
                <a:cs typeface="Arial"/>
              </a:rPr>
              <a:t>m</a:t>
            </a:r>
            <a:r>
              <a:rPr sz="2050" b="1" spc="15" dirty="0">
                <a:latin typeface="Arial"/>
                <a:cs typeface="Arial"/>
              </a:rPr>
              <a:t>ol</a:t>
            </a:r>
            <a:r>
              <a:rPr sz="2050" b="1" spc="20" dirty="0">
                <a:latin typeface="Arial"/>
                <a:cs typeface="Arial"/>
              </a:rPr>
              <a:t>es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15" dirty="0">
                <a:latin typeface="Arial"/>
                <a:cs typeface="Arial"/>
              </a:rPr>
              <a:t>d</a:t>
            </a:r>
            <a:r>
              <a:rPr sz="2050" b="1" spc="20" dirty="0">
                <a:latin typeface="Arial"/>
                <a:cs typeface="Arial"/>
              </a:rPr>
              <a:t>e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30" dirty="0">
                <a:latin typeface="Arial"/>
                <a:cs typeface="Arial"/>
              </a:rPr>
              <a:t>s</a:t>
            </a:r>
            <a:r>
              <a:rPr sz="2050" b="1" spc="10" dirty="0">
                <a:latin typeface="Arial"/>
                <a:cs typeface="Arial"/>
              </a:rPr>
              <a:t>ol</a:t>
            </a:r>
            <a:r>
              <a:rPr sz="2050" b="1" spc="25" dirty="0">
                <a:latin typeface="Arial"/>
                <a:cs typeface="Arial"/>
              </a:rPr>
              <a:t>u</a:t>
            </a:r>
            <a:r>
              <a:rPr sz="2050" b="1" spc="20" dirty="0">
                <a:latin typeface="Arial"/>
                <a:cs typeface="Arial"/>
              </a:rPr>
              <a:t>to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or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o 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756660" marR="3214370" indent="-485140">
              <a:lnSpc>
                <a:spcPct val="153200"/>
              </a:lnSpc>
            </a:pP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050" b="1" spc="20" dirty="0">
                <a:latin typeface="Arial"/>
                <a:cs typeface="Arial"/>
              </a:rPr>
              <a:t>moles </a:t>
            </a:r>
            <a:r>
              <a:rPr sz="2050" b="1" spc="15" dirty="0">
                <a:latin typeface="Arial"/>
                <a:cs typeface="Arial"/>
              </a:rPr>
              <a:t>de soluto 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litros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6092" y="4572761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496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17620" y="3921252"/>
            <a:ext cx="3205480" cy="1114425"/>
          </a:xfrm>
          <a:custGeom>
            <a:avLst/>
            <a:gdLst/>
            <a:ahLst/>
            <a:cxnLst/>
            <a:rect l="l" t="t" r="r" b="b"/>
            <a:pathLst>
              <a:path w="3205479" h="1114425">
                <a:moveTo>
                  <a:pt x="3204972" y="1114043"/>
                </a:moveTo>
                <a:lnTo>
                  <a:pt x="3204972" y="7620"/>
                </a:lnTo>
                <a:lnTo>
                  <a:pt x="3197352" y="0"/>
                </a:lnTo>
                <a:lnTo>
                  <a:pt x="6096" y="0"/>
                </a:lnTo>
                <a:lnTo>
                  <a:pt x="0" y="7620"/>
                </a:lnTo>
                <a:lnTo>
                  <a:pt x="0" y="1114043"/>
                </a:lnTo>
                <a:lnTo>
                  <a:pt x="15240" y="1114043"/>
                </a:lnTo>
                <a:lnTo>
                  <a:pt x="15240" y="32004"/>
                </a:lnTo>
                <a:lnTo>
                  <a:pt x="30480" y="16764"/>
                </a:lnTo>
                <a:lnTo>
                  <a:pt x="30480" y="32004"/>
                </a:lnTo>
                <a:lnTo>
                  <a:pt x="3172968" y="32004"/>
                </a:lnTo>
                <a:lnTo>
                  <a:pt x="3172968" y="16764"/>
                </a:lnTo>
                <a:lnTo>
                  <a:pt x="3188208" y="32004"/>
                </a:lnTo>
                <a:lnTo>
                  <a:pt x="3188208" y="1114043"/>
                </a:lnTo>
                <a:lnTo>
                  <a:pt x="3204972" y="1114043"/>
                </a:lnTo>
                <a:close/>
              </a:path>
              <a:path w="3205479" h="1114425">
                <a:moveTo>
                  <a:pt x="30480" y="32004"/>
                </a:moveTo>
                <a:lnTo>
                  <a:pt x="30480" y="16764"/>
                </a:lnTo>
                <a:lnTo>
                  <a:pt x="15240" y="32004"/>
                </a:lnTo>
                <a:lnTo>
                  <a:pt x="30480" y="32004"/>
                </a:lnTo>
                <a:close/>
              </a:path>
              <a:path w="3205479" h="1114425">
                <a:moveTo>
                  <a:pt x="30480" y="1114043"/>
                </a:moveTo>
                <a:lnTo>
                  <a:pt x="30480" y="32004"/>
                </a:lnTo>
                <a:lnTo>
                  <a:pt x="15240" y="32004"/>
                </a:lnTo>
                <a:lnTo>
                  <a:pt x="15240" y="1114043"/>
                </a:lnTo>
                <a:lnTo>
                  <a:pt x="30480" y="1114043"/>
                </a:lnTo>
                <a:close/>
              </a:path>
              <a:path w="3205479" h="1114425">
                <a:moveTo>
                  <a:pt x="3188208" y="32004"/>
                </a:moveTo>
                <a:lnTo>
                  <a:pt x="3172968" y="16764"/>
                </a:lnTo>
                <a:lnTo>
                  <a:pt x="3172968" y="32004"/>
                </a:lnTo>
                <a:lnTo>
                  <a:pt x="3188208" y="32004"/>
                </a:lnTo>
                <a:close/>
              </a:path>
              <a:path w="3205479" h="1114425">
                <a:moveTo>
                  <a:pt x="3188208" y="1114043"/>
                </a:moveTo>
                <a:lnTo>
                  <a:pt x="3188208" y="32004"/>
                </a:lnTo>
                <a:lnTo>
                  <a:pt x="3172968" y="32004"/>
                </a:lnTo>
                <a:lnTo>
                  <a:pt x="3172968" y="1114043"/>
                </a:lnTo>
                <a:lnTo>
                  <a:pt x="3188208" y="11140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817620" y="5035296"/>
            <a:ext cx="3205480" cy="187960"/>
          </a:xfrm>
          <a:custGeom>
            <a:avLst/>
            <a:gdLst/>
            <a:ahLst/>
            <a:cxnLst/>
            <a:rect l="l" t="t" r="r" b="b"/>
            <a:pathLst>
              <a:path w="3205479" h="187960">
                <a:moveTo>
                  <a:pt x="30480" y="155448"/>
                </a:moveTo>
                <a:lnTo>
                  <a:pt x="30480" y="0"/>
                </a:lnTo>
                <a:lnTo>
                  <a:pt x="0" y="0"/>
                </a:lnTo>
                <a:lnTo>
                  <a:pt x="0" y="179832"/>
                </a:lnTo>
                <a:lnTo>
                  <a:pt x="6096" y="187452"/>
                </a:lnTo>
                <a:lnTo>
                  <a:pt x="15240" y="187452"/>
                </a:lnTo>
                <a:lnTo>
                  <a:pt x="15240" y="155448"/>
                </a:lnTo>
                <a:lnTo>
                  <a:pt x="30480" y="155448"/>
                </a:lnTo>
                <a:close/>
              </a:path>
              <a:path w="3205479" h="187960">
                <a:moveTo>
                  <a:pt x="3188208" y="155448"/>
                </a:moveTo>
                <a:lnTo>
                  <a:pt x="15240" y="155448"/>
                </a:lnTo>
                <a:lnTo>
                  <a:pt x="30480" y="172212"/>
                </a:lnTo>
                <a:lnTo>
                  <a:pt x="30480" y="187452"/>
                </a:lnTo>
                <a:lnTo>
                  <a:pt x="3172968" y="187452"/>
                </a:lnTo>
                <a:lnTo>
                  <a:pt x="3172968" y="172212"/>
                </a:lnTo>
                <a:lnTo>
                  <a:pt x="3188208" y="155448"/>
                </a:lnTo>
                <a:close/>
              </a:path>
              <a:path w="3205479" h="187960">
                <a:moveTo>
                  <a:pt x="30480" y="187452"/>
                </a:moveTo>
                <a:lnTo>
                  <a:pt x="30480" y="172212"/>
                </a:lnTo>
                <a:lnTo>
                  <a:pt x="15240" y="155448"/>
                </a:lnTo>
                <a:lnTo>
                  <a:pt x="15240" y="187452"/>
                </a:lnTo>
                <a:lnTo>
                  <a:pt x="30480" y="187452"/>
                </a:lnTo>
                <a:close/>
              </a:path>
              <a:path w="3205479" h="187960">
                <a:moveTo>
                  <a:pt x="3204972" y="179832"/>
                </a:moveTo>
                <a:lnTo>
                  <a:pt x="3204972" y="0"/>
                </a:lnTo>
                <a:lnTo>
                  <a:pt x="3172968" y="0"/>
                </a:lnTo>
                <a:lnTo>
                  <a:pt x="3172968" y="155448"/>
                </a:lnTo>
                <a:lnTo>
                  <a:pt x="3188208" y="155448"/>
                </a:lnTo>
                <a:lnTo>
                  <a:pt x="3188208" y="187452"/>
                </a:lnTo>
                <a:lnTo>
                  <a:pt x="3197352" y="187452"/>
                </a:lnTo>
                <a:lnTo>
                  <a:pt x="3204972" y="179832"/>
                </a:lnTo>
                <a:close/>
              </a:path>
              <a:path w="3205479" h="187960">
                <a:moveTo>
                  <a:pt x="3188208" y="187452"/>
                </a:moveTo>
                <a:lnTo>
                  <a:pt x="3188208" y="155448"/>
                </a:lnTo>
                <a:lnTo>
                  <a:pt x="3172968" y="172212"/>
                </a:lnTo>
                <a:lnTo>
                  <a:pt x="3172968" y="187452"/>
                </a:lnTo>
                <a:lnTo>
                  <a:pt x="3188208" y="18745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2598" y="100075"/>
            <a:ext cx="20923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Mo</a:t>
            </a:r>
            <a:r>
              <a:rPr dirty="0"/>
              <a:t>l</a:t>
            </a:r>
            <a:r>
              <a:rPr spc="15" dirty="0"/>
              <a:t>a</a:t>
            </a:r>
            <a:r>
              <a:rPr spc="5" dirty="0"/>
              <a:t>ri</a:t>
            </a:r>
            <a:r>
              <a:rPr spc="15" dirty="0"/>
              <a:t>dade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094942"/>
            <a:ext cx="9088755" cy="2418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7825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2050" spc="20" dirty="0">
                <a:latin typeface="Arial"/>
                <a:cs typeface="Arial"/>
              </a:rPr>
              <a:t>Para preparar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10" dirty="0">
                <a:latin typeface="Arial"/>
                <a:cs typeface="Arial"/>
              </a:rPr>
              <a:t>litro </a:t>
            </a:r>
            <a:r>
              <a:rPr sz="2050" spc="25" dirty="0">
                <a:latin typeface="Arial"/>
                <a:cs typeface="Arial"/>
              </a:rPr>
              <a:t>de uma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solução de 1M</a:t>
            </a:r>
            <a:r>
              <a:rPr sz="2050" spc="20" dirty="0">
                <a:latin typeface="Arial"/>
                <a:cs typeface="Arial"/>
              </a:rPr>
              <a:t>, </a:t>
            </a:r>
            <a:r>
              <a:rPr sz="2050" b="1" spc="25" dirty="0">
                <a:latin typeface="Arial"/>
                <a:cs typeface="Arial"/>
              </a:rPr>
              <a:t>um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b="1" spc="15" dirty="0">
                <a:latin typeface="Arial"/>
                <a:cs typeface="Arial"/>
              </a:rPr>
              <a:t>de soluto </a:t>
            </a:r>
            <a:r>
              <a:rPr sz="2050" spc="20" dirty="0">
                <a:latin typeface="Arial"/>
                <a:cs typeface="Arial"/>
              </a:rPr>
              <a:t>é  </a:t>
            </a:r>
            <a:r>
              <a:rPr sz="2050" spc="15" dirty="0">
                <a:latin typeface="Arial"/>
                <a:cs typeface="Arial"/>
              </a:rPr>
              <a:t>colocado </a:t>
            </a:r>
            <a:r>
              <a:rPr sz="2050" spc="25" dirty="0">
                <a:latin typeface="Arial"/>
                <a:cs typeface="Arial"/>
              </a:rPr>
              <a:t>em um </a:t>
            </a:r>
            <a:r>
              <a:rPr sz="2050" spc="15" dirty="0">
                <a:latin typeface="Arial"/>
                <a:cs typeface="Arial"/>
              </a:rPr>
              <a:t>balão volumétrico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1L.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90525" marR="5715" indent="-377825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  <a:tab pos="1668780" algn="l"/>
                <a:tab pos="2037714" algn="l"/>
              </a:tabLst>
            </a:pPr>
            <a:r>
              <a:rPr sz="2050" spc="25" dirty="0">
                <a:latin typeface="Arial"/>
                <a:cs typeface="Arial"/>
              </a:rPr>
              <a:t>A</a:t>
            </a:r>
            <a:r>
              <a:rPr sz="2050" spc="18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seguir,	</a:t>
            </a:r>
            <a:r>
              <a:rPr sz="2050" spc="20" dirty="0">
                <a:latin typeface="Arial"/>
                <a:cs typeface="Arial"/>
              </a:rPr>
              <a:t>o	</a:t>
            </a:r>
            <a:r>
              <a:rPr sz="2050" spc="15" dirty="0">
                <a:solidFill>
                  <a:srgbClr val="0D0D0D"/>
                </a:solidFill>
                <a:latin typeface="Arial"/>
                <a:cs typeface="Arial"/>
              </a:rPr>
              <a:t>solvente </a:t>
            </a:r>
            <a:r>
              <a:rPr sz="2050" spc="15" dirty="0">
                <a:latin typeface="Arial"/>
                <a:cs typeface="Arial"/>
              </a:rPr>
              <a:t>suficiente </a:t>
            </a:r>
            <a:r>
              <a:rPr sz="2050" spc="20" dirty="0">
                <a:latin typeface="Arial"/>
                <a:cs typeface="Arial"/>
              </a:rPr>
              <a:t>é adicionado para dissolver o </a:t>
            </a:r>
            <a:r>
              <a:rPr sz="2050" spc="15" dirty="0">
                <a:latin typeface="Arial"/>
                <a:cs typeface="Arial"/>
              </a:rPr>
              <a:t>soluto </a:t>
            </a:r>
            <a:r>
              <a:rPr sz="2050" spc="20" dirty="0">
                <a:latin typeface="Arial"/>
                <a:cs typeface="Arial"/>
              </a:rPr>
              <a:t>e  </a:t>
            </a:r>
            <a:r>
              <a:rPr sz="2050" spc="15" dirty="0">
                <a:latin typeface="Arial"/>
                <a:cs typeface="Arial"/>
              </a:rPr>
              <a:t>solvente até </a:t>
            </a:r>
            <a:r>
              <a:rPr sz="2050" spc="20" dirty="0">
                <a:latin typeface="Arial"/>
                <a:cs typeface="Arial"/>
              </a:rPr>
              <a:t>que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 volume da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solução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seja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exatamente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um</a:t>
            </a:r>
            <a:r>
              <a:rPr sz="2050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litro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157983" y="3838955"/>
            <a:ext cx="6364223" cy="358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2598" y="100075"/>
            <a:ext cx="20923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Mo</a:t>
            </a:r>
            <a:r>
              <a:rPr dirty="0"/>
              <a:t>l</a:t>
            </a:r>
            <a:r>
              <a:rPr spc="15" dirty="0"/>
              <a:t>a</a:t>
            </a:r>
            <a:r>
              <a:rPr spc="5" dirty="0"/>
              <a:t>ri</a:t>
            </a:r>
            <a:r>
              <a:rPr spc="15" dirty="0"/>
              <a:t>dade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2781" y="1255267"/>
            <a:ext cx="94424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soluç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6888" y="1255267"/>
            <a:ext cx="32746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1190" algn="l"/>
                <a:tab pos="1679575" algn="l"/>
                <a:tab pos="2372995" algn="l"/>
              </a:tabLst>
            </a:pPr>
            <a:r>
              <a:rPr sz="2050" spc="20" dirty="0">
                <a:latin typeface="Arial"/>
                <a:cs typeface="Arial"/>
              </a:rPr>
              <a:t>que	contém	3,65	gramas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19" y="1094942"/>
            <a:ext cx="457009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1075690" algn="l"/>
                <a:tab pos="1398905" algn="l"/>
                <a:tab pos="2993390" algn="l"/>
                <a:tab pos="3568065" algn="l"/>
                <a:tab pos="4038600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ule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ol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ar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ida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50" b="1" spc="4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ma  </a:t>
            </a:r>
            <a:r>
              <a:rPr sz="2050" spc="20" dirty="0">
                <a:latin typeface="Arial"/>
                <a:cs typeface="Arial"/>
              </a:rPr>
              <a:t>de HCl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2,00 </a:t>
            </a:r>
            <a:r>
              <a:rPr sz="2050" spc="10" dirty="0">
                <a:latin typeface="Arial"/>
                <a:cs typeface="Arial"/>
              </a:rPr>
              <a:t>litros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solução.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82660" y="3542580"/>
            <a:ext cx="7777850" cy="6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48284" y="3064764"/>
            <a:ext cx="9269095" cy="1586865"/>
          </a:xfrm>
          <a:custGeom>
            <a:avLst/>
            <a:gdLst/>
            <a:ahLst/>
            <a:cxnLst/>
            <a:rect l="l" t="t" r="r" b="b"/>
            <a:pathLst>
              <a:path w="9269095" h="1586864">
                <a:moveTo>
                  <a:pt x="0" y="0"/>
                </a:moveTo>
                <a:lnTo>
                  <a:pt x="0" y="1586484"/>
                </a:lnTo>
                <a:lnTo>
                  <a:pt x="9268968" y="1586484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34568" y="3051048"/>
            <a:ext cx="9296400" cy="1614170"/>
          </a:xfrm>
          <a:custGeom>
            <a:avLst/>
            <a:gdLst/>
            <a:ahLst/>
            <a:cxnLst/>
            <a:rect l="l" t="t" r="r" b="b"/>
            <a:pathLst>
              <a:path w="9296400" h="1614170">
                <a:moveTo>
                  <a:pt x="9296400" y="1607820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607820"/>
                </a:lnTo>
                <a:lnTo>
                  <a:pt x="6096" y="1613916"/>
                </a:lnTo>
                <a:lnTo>
                  <a:pt x="13716" y="1613916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613916"/>
                </a:lnTo>
                <a:lnTo>
                  <a:pt x="9290304" y="1613916"/>
                </a:lnTo>
                <a:lnTo>
                  <a:pt x="9296400" y="1607820"/>
                </a:lnTo>
                <a:close/>
              </a:path>
              <a:path w="9296400" h="161417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614170">
                <a:moveTo>
                  <a:pt x="28956" y="1586484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586484"/>
                </a:lnTo>
                <a:lnTo>
                  <a:pt x="28956" y="1586484"/>
                </a:lnTo>
                <a:close/>
              </a:path>
              <a:path w="9296400" h="1614170">
                <a:moveTo>
                  <a:pt x="9282684" y="1586484"/>
                </a:moveTo>
                <a:lnTo>
                  <a:pt x="13716" y="1586484"/>
                </a:lnTo>
                <a:lnTo>
                  <a:pt x="28956" y="1600200"/>
                </a:lnTo>
                <a:lnTo>
                  <a:pt x="28956" y="1613916"/>
                </a:lnTo>
                <a:lnTo>
                  <a:pt x="9268968" y="1613916"/>
                </a:lnTo>
                <a:lnTo>
                  <a:pt x="9268968" y="1600200"/>
                </a:lnTo>
                <a:lnTo>
                  <a:pt x="9282684" y="1586484"/>
                </a:lnTo>
                <a:close/>
              </a:path>
              <a:path w="9296400" h="1614170">
                <a:moveTo>
                  <a:pt x="28956" y="1613916"/>
                </a:moveTo>
                <a:lnTo>
                  <a:pt x="28956" y="1600200"/>
                </a:lnTo>
                <a:lnTo>
                  <a:pt x="13716" y="1586484"/>
                </a:lnTo>
                <a:lnTo>
                  <a:pt x="13716" y="1613916"/>
                </a:lnTo>
                <a:lnTo>
                  <a:pt x="28956" y="1613916"/>
                </a:lnTo>
                <a:close/>
              </a:path>
              <a:path w="9296400" h="1614170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614170">
                <a:moveTo>
                  <a:pt x="9282684" y="1586484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586484"/>
                </a:lnTo>
                <a:lnTo>
                  <a:pt x="9282684" y="1586484"/>
                </a:lnTo>
                <a:close/>
              </a:path>
              <a:path w="9296400" h="1614170">
                <a:moveTo>
                  <a:pt x="9282684" y="1613916"/>
                </a:moveTo>
                <a:lnTo>
                  <a:pt x="9282684" y="1586484"/>
                </a:lnTo>
                <a:lnTo>
                  <a:pt x="9268968" y="1600200"/>
                </a:lnTo>
                <a:lnTo>
                  <a:pt x="9268968" y="1613916"/>
                </a:lnTo>
                <a:lnTo>
                  <a:pt x="9282684" y="16139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9010" y="100075"/>
            <a:ext cx="31178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 de</a:t>
            </a:r>
            <a:r>
              <a:rPr spc="-40" dirty="0"/>
              <a:t> </a:t>
            </a:r>
            <a:r>
              <a:rPr spc="15" dirty="0"/>
              <a:t>Soluto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094942"/>
            <a:ext cx="908939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1144270" algn="l"/>
                <a:tab pos="1449705" algn="l"/>
                <a:tab pos="2388235" algn="l"/>
                <a:tab pos="2840990" algn="l"/>
                <a:tab pos="3994785" algn="l"/>
                <a:tab pos="5440680" algn="l"/>
                <a:tab pos="6129020" algn="l"/>
                <a:tab pos="7294880" algn="l"/>
                <a:tab pos="8107045" algn="l"/>
                <a:tab pos="8557895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0" dirty="0">
                <a:latin typeface="Arial"/>
                <a:cs typeface="Arial"/>
              </a:rPr>
              <a:t>ul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mas</a:t>
            </a:r>
            <a:r>
              <a:rPr sz="2050" spc="20" dirty="0">
                <a:latin typeface="Arial"/>
                <a:cs typeface="Arial"/>
              </a:rPr>
              <a:t>sa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B</a:t>
            </a:r>
            <a:r>
              <a:rPr sz="2050" spc="15" dirty="0">
                <a:latin typeface="Arial"/>
                <a:cs typeface="Arial"/>
              </a:rPr>
              <a:t>a(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0" dirty="0">
                <a:latin typeface="Arial"/>
                <a:cs typeface="Arial"/>
              </a:rPr>
              <a:t>H)</a:t>
            </a:r>
            <a:r>
              <a:rPr sz="2100" spc="-7" baseline="-19841" dirty="0">
                <a:latin typeface="Arial"/>
                <a:cs typeface="Arial"/>
              </a:rPr>
              <a:t>2</a:t>
            </a:r>
            <a:r>
              <a:rPr sz="2100" baseline="-19841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ne</a:t>
            </a:r>
            <a:r>
              <a:rPr sz="2050" spc="15" dirty="0">
                <a:latin typeface="Arial"/>
                <a:cs typeface="Arial"/>
              </a:rPr>
              <a:t>ces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5" dirty="0">
                <a:latin typeface="Arial"/>
                <a:cs typeface="Arial"/>
              </a:rPr>
              <a:t>ár</a:t>
            </a:r>
            <a:r>
              <a:rPr sz="2050" spc="20" dirty="0">
                <a:latin typeface="Arial"/>
                <a:cs typeface="Arial"/>
              </a:rPr>
              <a:t>ia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25" dirty="0">
                <a:latin typeface="Arial"/>
                <a:cs typeface="Arial"/>
              </a:rPr>
              <a:t>ar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2</a:t>
            </a:r>
            <a:r>
              <a:rPr sz="2050" spc="5" dirty="0">
                <a:latin typeface="Arial"/>
                <a:cs typeface="Arial"/>
              </a:rPr>
              <a:t>,</a:t>
            </a:r>
            <a:r>
              <a:rPr sz="2050" spc="30" dirty="0">
                <a:latin typeface="Arial"/>
                <a:cs typeface="Arial"/>
              </a:rPr>
              <a:t>5</a:t>
            </a:r>
            <a:r>
              <a:rPr sz="2050" spc="20" dirty="0">
                <a:latin typeface="Arial"/>
                <a:cs typeface="Arial"/>
              </a:rPr>
              <a:t>0L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ma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solução 0,0600 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M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hidróxido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bário.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47877" y="3175657"/>
            <a:ext cx="7976502" cy="131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37616" y="2994660"/>
            <a:ext cx="9269095" cy="1586865"/>
          </a:xfrm>
          <a:custGeom>
            <a:avLst/>
            <a:gdLst/>
            <a:ahLst/>
            <a:cxnLst/>
            <a:rect l="l" t="t" r="r" b="b"/>
            <a:pathLst>
              <a:path w="9269095" h="1586864">
                <a:moveTo>
                  <a:pt x="0" y="0"/>
                </a:moveTo>
                <a:lnTo>
                  <a:pt x="0" y="1586484"/>
                </a:lnTo>
                <a:lnTo>
                  <a:pt x="9268968" y="1586484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3900" y="2980944"/>
            <a:ext cx="9296400" cy="1615440"/>
          </a:xfrm>
          <a:custGeom>
            <a:avLst/>
            <a:gdLst/>
            <a:ahLst/>
            <a:cxnLst/>
            <a:rect l="l" t="t" r="r" b="b"/>
            <a:pathLst>
              <a:path w="9296400" h="1615439">
                <a:moveTo>
                  <a:pt x="9296400" y="1609344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609344"/>
                </a:lnTo>
                <a:lnTo>
                  <a:pt x="6096" y="1615440"/>
                </a:lnTo>
                <a:lnTo>
                  <a:pt x="13716" y="1615440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615440"/>
                </a:lnTo>
                <a:lnTo>
                  <a:pt x="9290304" y="1615440"/>
                </a:lnTo>
                <a:lnTo>
                  <a:pt x="9296400" y="1609344"/>
                </a:lnTo>
                <a:close/>
              </a:path>
              <a:path w="9296400" h="1615439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615439">
                <a:moveTo>
                  <a:pt x="28956" y="1586484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586484"/>
                </a:lnTo>
                <a:lnTo>
                  <a:pt x="28956" y="1586484"/>
                </a:lnTo>
                <a:close/>
              </a:path>
              <a:path w="9296400" h="1615439">
                <a:moveTo>
                  <a:pt x="9282684" y="1586484"/>
                </a:moveTo>
                <a:lnTo>
                  <a:pt x="13716" y="1586484"/>
                </a:lnTo>
                <a:lnTo>
                  <a:pt x="28956" y="1600200"/>
                </a:lnTo>
                <a:lnTo>
                  <a:pt x="28956" y="1615440"/>
                </a:lnTo>
                <a:lnTo>
                  <a:pt x="9268968" y="1615440"/>
                </a:lnTo>
                <a:lnTo>
                  <a:pt x="9268968" y="1600200"/>
                </a:lnTo>
                <a:lnTo>
                  <a:pt x="9282684" y="1586484"/>
                </a:lnTo>
                <a:close/>
              </a:path>
              <a:path w="9296400" h="1615439">
                <a:moveTo>
                  <a:pt x="28956" y="1615440"/>
                </a:moveTo>
                <a:lnTo>
                  <a:pt x="28956" y="1600200"/>
                </a:lnTo>
                <a:lnTo>
                  <a:pt x="13716" y="1586484"/>
                </a:lnTo>
                <a:lnTo>
                  <a:pt x="13716" y="1615440"/>
                </a:lnTo>
                <a:lnTo>
                  <a:pt x="28956" y="1615440"/>
                </a:lnTo>
                <a:close/>
              </a:path>
              <a:path w="9296400" h="1615439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615439">
                <a:moveTo>
                  <a:pt x="9282684" y="1586484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586484"/>
                </a:lnTo>
                <a:lnTo>
                  <a:pt x="9282684" y="1586484"/>
                </a:lnTo>
                <a:close/>
              </a:path>
              <a:path w="9296400" h="1615439">
                <a:moveTo>
                  <a:pt x="9282684" y="1615440"/>
                </a:moveTo>
                <a:lnTo>
                  <a:pt x="9282684" y="1586484"/>
                </a:lnTo>
                <a:lnTo>
                  <a:pt x="9268968" y="1600200"/>
                </a:lnTo>
                <a:lnTo>
                  <a:pt x="9268968" y="1615440"/>
                </a:lnTo>
                <a:lnTo>
                  <a:pt x="9282684" y="16154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851" y="100075"/>
            <a:ext cx="64439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Rendimentos </a:t>
            </a:r>
            <a:r>
              <a:rPr spc="-20" dirty="0"/>
              <a:t>Teórico </a:t>
            </a:r>
            <a:r>
              <a:rPr spc="15" dirty="0"/>
              <a:t>e</a:t>
            </a:r>
            <a:r>
              <a:rPr spc="-10" dirty="0"/>
              <a:t> </a:t>
            </a:r>
            <a:r>
              <a:rPr spc="15" dirty="0"/>
              <a:t>Percentual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221739"/>
            <a:ext cx="9007475" cy="57664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rendimento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teórico </a:t>
            </a:r>
            <a:r>
              <a:rPr sz="2050" spc="20" dirty="0">
                <a:latin typeface="Arial"/>
                <a:cs typeface="Arial"/>
              </a:rPr>
              <a:t>é a quantidade </a:t>
            </a:r>
            <a:r>
              <a:rPr sz="2050" spc="25" dirty="0">
                <a:latin typeface="Arial"/>
                <a:cs typeface="Arial"/>
              </a:rPr>
              <a:t>máxima </a:t>
            </a:r>
            <a:r>
              <a:rPr sz="2050" spc="20" dirty="0">
                <a:latin typeface="Arial"/>
                <a:cs typeface="Arial"/>
              </a:rPr>
              <a:t>de produto que pode ser  </a:t>
            </a:r>
            <a:r>
              <a:rPr sz="2050" spc="15" dirty="0">
                <a:latin typeface="Arial"/>
                <a:cs typeface="Arial"/>
              </a:rPr>
              <a:t>produzida </a:t>
            </a:r>
            <a:r>
              <a:rPr sz="2050" spc="20" dirty="0">
                <a:latin typeface="Arial"/>
                <a:cs typeface="Arial"/>
              </a:rPr>
              <a:t>(em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mundo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ideal).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715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No </a:t>
            </a:r>
            <a:r>
              <a:rPr sz="2050" spc="25" dirty="0">
                <a:latin typeface="Arial"/>
                <a:cs typeface="Arial"/>
              </a:rPr>
              <a:t>“</a:t>
            </a:r>
            <a:r>
              <a:rPr sz="2050" b="1" spc="25" dirty="0">
                <a:latin typeface="Arial"/>
                <a:cs typeface="Arial"/>
              </a:rPr>
              <a:t>mundo </a:t>
            </a:r>
            <a:r>
              <a:rPr sz="2050" b="1" spc="15" dirty="0">
                <a:latin typeface="Arial"/>
                <a:cs typeface="Arial"/>
              </a:rPr>
              <a:t>real</a:t>
            </a:r>
            <a:r>
              <a:rPr sz="2050" spc="15" dirty="0">
                <a:latin typeface="Arial"/>
                <a:cs typeface="Arial"/>
              </a:rPr>
              <a:t>”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0" dirty="0">
                <a:latin typeface="Arial"/>
                <a:cs typeface="Arial"/>
              </a:rPr>
              <a:t>difícil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produzir </a:t>
            </a:r>
            <a:r>
              <a:rPr sz="2050" spc="20" dirty="0">
                <a:latin typeface="Arial"/>
                <a:cs typeface="Arial"/>
              </a:rPr>
              <a:t>o montante calculado  </a:t>
            </a:r>
            <a:r>
              <a:rPr sz="2050" spc="25" dirty="0">
                <a:latin typeface="Arial"/>
                <a:cs typeface="Arial"/>
              </a:rPr>
              <a:t>como </a:t>
            </a:r>
            <a:r>
              <a:rPr sz="2050" spc="20" dirty="0">
                <a:latin typeface="Arial"/>
                <a:cs typeface="Arial"/>
              </a:rPr>
              <a:t>o rendimento </a:t>
            </a:r>
            <a:r>
              <a:rPr sz="2050" spc="15" dirty="0">
                <a:latin typeface="Arial"/>
                <a:cs typeface="Arial"/>
              </a:rPr>
              <a:t>teórico. Isto </a:t>
            </a:r>
            <a:r>
              <a:rPr sz="2050" spc="20" dirty="0">
                <a:latin typeface="Arial"/>
                <a:cs typeface="Arial"/>
              </a:rPr>
              <a:t>é verdade para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variedade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razões: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15" dirty="0">
                <a:latin typeface="Arial"/>
                <a:cs typeface="Arial"/>
              </a:rPr>
              <a:t>erro experimental.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15" dirty="0">
                <a:latin typeface="Arial"/>
                <a:cs typeface="Arial"/>
              </a:rPr>
              <a:t>muitas reações </a:t>
            </a:r>
            <a:r>
              <a:rPr sz="2050" spc="20" dirty="0">
                <a:latin typeface="Arial"/>
                <a:cs typeface="Arial"/>
              </a:rPr>
              <a:t>simplesmente não se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completam.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45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15" dirty="0">
                <a:latin typeface="Arial"/>
                <a:cs typeface="Arial"/>
              </a:rPr>
              <a:t>reações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laterais.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A50020"/>
              </a:buClr>
              <a:buFont typeface="Wingdings"/>
              <a:buChar char=""/>
            </a:pPr>
            <a:endParaRPr sz="2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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rendimento percentual</a:t>
            </a:r>
            <a:r>
              <a:rPr sz="2050" spc="20" dirty="0">
                <a:latin typeface="Arial"/>
                <a:cs typeface="Arial"/>
              </a:rPr>
              <a:t>, razão dos rendimentos </a:t>
            </a:r>
            <a:r>
              <a:rPr sz="2050" spc="15" dirty="0">
                <a:latin typeface="Arial"/>
                <a:cs typeface="Arial"/>
              </a:rPr>
              <a:t>real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teórico  multiplicada </a:t>
            </a:r>
            <a:r>
              <a:rPr sz="2050" spc="20" dirty="0">
                <a:latin typeface="Arial"/>
                <a:cs typeface="Arial"/>
              </a:rPr>
              <a:t>por 100%, é freqüentemente usado para mostrar a relação  </a:t>
            </a:r>
            <a:r>
              <a:rPr sz="2050" spc="15" dirty="0">
                <a:latin typeface="Arial"/>
                <a:cs typeface="Arial"/>
              </a:rPr>
              <a:t>entre </a:t>
            </a: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latin typeface="Arial"/>
                <a:cs typeface="Arial"/>
              </a:rPr>
              <a:t>quantidades “prevista”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“obtida” (experimental).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Assim: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457325">
              <a:lnSpc>
                <a:spcPct val="100000"/>
              </a:lnSpc>
              <a:tabLst>
                <a:tab pos="6899275" algn="l"/>
              </a:tabLst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rendimento percentual </a:t>
            </a:r>
            <a:r>
              <a:rPr sz="2050" spc="20" dirty="0">
                <a:latin typeface="Arial"/>
                <a:cs typeface="Arial"/>
              </a:rPr>
              <a:t>=</a:t>
            </a:r>
            <a:r>
              <a:rPr sz="2050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quantidade</a:t>
            </a:r>
            <a:r>
              <a:rPr sz="205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obtida</a:t>
            </a:r>
            <a:r>
              <a:rPr sz="2050" spc="15" dirty="0">
                <a:latin typeface="Arial"/>
                <a:cs typeface="Arial"/>
              </a:rPr>
              <a:t>	x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endParaRPr sz="2050" dirty="0">
              <a:latin typeface="Arial"/>
              <a:cs typeface="Arial"/>
            </a:endParaRPr>
          </a:p>
          <a:p>
            <a:pPr marL="4564380">
              <a:lnSpc>
                <a:spcPct val="100000"/>
              </a:lnSpc>
              <a:spcBef>
                <a:spcPts val="45"/>
              </a:spcBef>
            </a:pP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b="1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teórico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5660" y="5854701"/>
            <a:ext cx="6482080" cy="972819"/>
          </a:xfrm>
          <a:custGeom>
            <a:avLst/>
            <a:gdLst/>
            <a:ahLst/>
            <a:cxnLst/>
            <a:rect l="l" t="t" r="r" b="b"/>
            <a:pathLst>
              <a:path w="6482080" h="972820">
                <a:moveTo>
                  <a:pt x="6481572" y="966216"/>
                </a:moveTo>
                <a:lnTo>
                  <a:pt x="6481572" y="6096"/>
                </a:lnTo>
                <a:lnTo>
                  <a:pt x="6475476" y="0"/>
                </a:lnTo>
                <a:lnTo>
                  <a:pt x="6096" y="0"/>
                </a:lnTo>
                <a:lnTo>
                  <a:pt x="0" y="6096"/>
                </a:lnTo>
                <a:lnTo>
                  <a:pt x="0" y="966216"/>
                </a:lnTo>
                <a:lnTo>
                  <a:pt x="6096" y="972312"/>
                </a:lnTo>
                <a:lnTo>
                  <a:pt x="13716" y="972312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6454140" y="28956"/>
                </a:lnTo>
                <a:lnTo>
                  <a:pt x="6454140" y="15240"/>
                </a:lnTo>
                <a:lnTo>
                  <a:pt x="6467856" y="28956"/>
                </a:lnTo>
                <a:lnTo>
                  <a:pt x="6467856" y="972312"/>
                </a:lnTo>
                <a:lnTo>
                  <a:pt x="6475476" y="972312"/>
                </a:lnTo>
                <a:lnTo>
                  <a:pt x="6481572" y="966216"/>
                </a:lnTo>
                <a:close/>
              </a:path>
              <a:path w="6482080" h="972820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6482080" h="972820">
                <a:moveTo>
                  <a:pt x="27432" y="944880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944880"/>
                </a:lnTo>
                <a:lnTo>
                  <a:pt x="27432" y="944880"/>
                </a:lnTo>
                <a:close/>
              </a:path>
              <a:path w="6482080" h="972820">
                <a:moveTo>
                  <a:pt x="6467856" y="944880"/>
                </a:moveTo>
                <a:lnTo>
                  <a:pt x="13716" y="944880"/>
                </a:lnTo>
                <a:lnTo>
                  <a:pt x="27432" y="958596"/>
                </a:lnTo>
                <a:lnTo>
                  <a:pt x="27432" y="972312"/>
                </a:lnTo>
                <a:lnTo>
                  <a:pt x="6454140" y="972312"/>
                </a:lnTo>
                <a:lnTo>
                  <a:pt x="6454140" y="958596"/>
                </a:lnTo>
                <a:lnTo>
                  <a:pt x="6467856" y="944880"/>
                </a:lnTo>
                <a:close/>
              </a:path>
              <a:path w="6482080" h="972820">
                <a:moveTo>
                  <a:pt x="27432" y="972312"/>
                </a:moveTo>
                <a:lnTo>
                  <a:pt x="27432" y="958596"/>
                </a:lnTo>
                <a:lnTo>
                  <a:pt x="13716" y="944880"/>
                </a:lnTo>
                <a:lnTo>
                  <a:pt x="13716" y="972312"/>
                </a:lnTo>
                <a:lnTo>
                  <a:pt x="27432" y="972312"/>
                </a:lnTo>
                <a:close/>
              </a:path>
              <a:path w="6482080" h="972820">
                <a:moveTo>
                  <a:pt x="6467856" y="28956"/>
                </a:moveTo>
                <a:lnTo>
                  <a:pt x="6454140" y="15240"/>
                </a:lnTo>
                <a:lnTo>
                  <a:pt x="6454140" y="28956"/>
                </a:lnTo>
                <a:lnTo>
                  <a:pt x="6467856" y="28956"/>
                </a:lnTo>
                <a:close/>
              </a:path>
              <a:path w="6482080" h="972820">
                <a:moveTo>
                  <a:pt x="6467856" y="944880"/>
                </a:moveTo>
                <a:lnTo>
                  <a:pt x="6467856" y="28956"/>
                </a:lnTo>
                <a:lnTo>
                  <a:pt x="6454140" y="28956"/>
                </a:lnTo>
                <a:lnTo>
                  <a:pt x="6454140" y="944880"/>
                </a:lnTo>
                <a:lnTo>
                  <a:pt x="6467856" y="944880"/>
                </a:lnTo>
                <a:close/>
              </a:path>
              <a:path w="6482080" h="972820">
                <a:moveTo>
                  <a:pt x="6467856" y="972312"/>
                </a:moveTo>
                <a:lnTo>
                  <a:pt x="6467856" y="944880"/>
                </a:lnTo>
                <a:lnTo>
                  <a:pt x="6454140" y="958596"/>
                </a:lnTo>
                <a:lnTo>
                  <a:pt x="6454140" y="972312"/>
                </a:lnTo>
                <a:lnTo>
                  <a:pt x="6467856" y="97231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851" y="100075"/>
            <a:ext cx="64439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Rendimentos </a:t>
            </a:r>
            <a:r>
              <a:rPr spc="-20" dirty="0"/>
              <a:t>Teórico </a:t>
            </a:r>
            <a:r>
              <a:rPr spc="15" dirty="0"/>
              <a:t>e</a:t>
            </a:r>
            <a:r>
              <a:rPr spc="-10" dirty="0"/>
              <a:t> </a:t>
            </a:r>
            <a:r>
              <a:rPr spc="15" dirty="0"/>
              <a:t>Percentual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221739"/>
            <a:ext cx="9008745" cy="1938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Anteriormente</a:t>
            </a:r>
            <a:r>
              <a:rPr sz="2050" b="1" spc="50" dirty="0">
                <a:latin typeface="Arial"/>
                <a:cs typeface="Arial"/>
              </a:rPr>
              <a:t> </a:t>
            </a:r>
            <a:r>
              <a:rPr sz="2050" b="1" spc="10" dirty="0">
                <a:latin typeface="Arial"/>
                <a:cs typeface="Arial"/>
              </a:rPr>
              <a:t>vimos....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número de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gramas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100" spc="30" baseline="-19841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produzido a </a:t>
            </a:r>
            <a:r>
              <a:rPr sz="2050" spc="15" dirty="0">
                <a:latin typeface="Arial"/>
                <a:cs typeface="Arial"/>
              </a:rPr>
              <a:t>partir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combustão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1,00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3051" y="2598420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994660" y="3227832"/>
            <a:ext cx="4690871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82752" y="4709160"/>
            <a:ext cx="9316720" cy="326390"/>
          </a:xfrm>
          <a:custGeom>
            <a:avLst/>
            <a:gdLst/>
            <a:ahLst/>
            <a:cxnLst/>
            <a:rect l="l" t="t" r="r" b="b"/>
            <a:pathLst>
              <a:path w="9316720" h="326389">
                <a:moveTo>
                  <a:pt x="9316212" y="326135"/>
                </a:moveTo>
                <a:lnTo>
                  <a:pt x="9316212" y="6096"/>
                </a:lnTo>
                <a:lnTo>
                  <a:pt x="9308592" y="0"/>
                </a:lnTo>
                <a:lnTo>
                  <a:pt x="6096" y="0"/>
                </a:lnTo>
                <a:lnTo>
                  <a:pt x="0" y="6096"/>
                </a:lnTo>
                <a:lnTo>
                  <a:pt x="0" y="326135"/>
                </a:lnTo>
                <a:lnTo>
                  <a:pt x="13716" y="326135"/>
                </a:ln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lnTo>
                  <a:pt x="9287256" y="28956"/>
                </a:lnTo>
                <a:lnTo>
                  <a:pt x="9287256" y="13716"/>
                </a:lnTo>
                <a:lnTo>
                  <a:pt x="9300972" y="28956"/>
                </a:lnTo>
                <a:lnTo>
                  <a:pt x="9300972" y="326135"/>
                </a:lnTo>
                <a:lnTo>
                  <a:pt x="9316212" y="326135"/>
                </a:lnTo>
                <a:close/>
              </a:path>
              <a:path w="9316720" h="326389">
                <a:moveTo>
                  <a:pt x="27432" y="28956"/>
                </a:move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9316720" h="326389">
                <a:moveTo>
                  <a:pt x="27432" y="326135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326135"/>
                </a:lnTo>
                <a:lnTo>
                  <a:pt x="27432" y="326135"/>
                </a:lnTo>
                <a:close/>
              </a:path>
              <a:path w="9316720" h="326389">
                <a:moveTo>
                  <a:pt x="9300972" y="28956"/>
                </a:moveTo>
                <a:lnTo>
                  <a:pt x="9287256" y="13716"/>
                </a:lnTo>
                <a:lnTo>
                  <a:pt x="9287256" y="28956"/>
                </a:lnTo>
                <a:lnTo>
                  <a:pt x="9300972" y="28956"/>
                </a:lnTo>
                <a:close/>
              </a:path>
              <a:path w="9316720" h="326389">
                <a:moveTo>
                  <a:pt x="9300972" y="326135"/>
                </a:moveTo>
                <a:lnTo>
                  <a:pt x="9300972" y="28956"/>
                </a:lnTo>
                <a:lnTo>
                  <a:pt x="9287256" y="28956"/>
                </a:lnTo>
                <a:lnTo>
                  <a:pt x="9287256" y="326135"/>
                </a:lnTo>
                <a:lnTo>
                  <a:pt x="9300972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3119" y="4124958"/>
            <a:ext cx="9008110" cy="3181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22975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D0D0D"/>
                </a:solidFill>
                <a:latin typeface="Arial"/>
                <a:cs typeface="Arial"/>
              </a:rPr>
              <a:t>132g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  <a:tabLst>
                <a:tab pos="2191385" algn="l"/>
              </a:tabLst>
            </a:pPr>
            <a:r>
              <a:rPr sz="2050" spc="20" dirty="0">
                <a:latin typeface="Arial"/>
                <a:cs typeface="Arial"/>
              </a:rPr>
              <a:t>Para </a:t>
            </a:r>
            <a:r>
              <a:rPr sz="2050" spc="15" dirty="0">
                <a:latin typeface="Arial"/>
                <a:cs typeface="Arial"/>
              </a:rPr>
              <a:t>esta </a:t>
            </a:r>
            <a:r>
              <a:rPr sz="2050" spc="20" dirty="0">
                <a:latin typeface="Arial"/>
                <a:cs typeface="Arial"/>
              </a:rPr>
              <a:t>reação, </a:t>
            </a:r>
            <a:r>
              <a:rPr sz="2050" spc="25" dirty="0">
                <a:latin typeface="Arial"/>
                <a:cs typeface="Arial"/>
              </a:rPr>
              <a:t>vamos </a:t>
            </a:r>
            <a:r>
              <a:rPr sz="2050" spc="20" dirty="0">
                <a:latin typeface="Arial"/>
                <a:cs typeface="Arial"/>
              </a:rPr>
              <a:t>supor que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químico realmente obteve 125 g  </a:t>
            </a:r>
            <a:r>
              <a:rPr sz="2050" spc="15" dirty="0">
                <a:latin typeface="Arial"/>
                <a:cs typeface="Arial"/>
              </a:rPr>
              <a:t>(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real</a:t>
            </a:r>
            <a:r>
              <a:rPr sz="2050" spc="15" dirty="0">
                <a:latin typeface="Arial"/>
                <a:cs typeface="Arial"/>
              </a:rPr>
              <a:t>)	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CO</a:t>
            </a:r>
            <a:r>
              <a:rPr sz="2100" spc="22" baseline="-19841" dirty="0">
                <a:latin typeface="Arial"/>
                <a:cs typeface="Arial"/>
              </a:rPr>
              <a:t>2</a:t>
            </a:r>
            <a:r>
              <a:rPr sz="2050" spc="15" dirty="0">
                <a:latin typeface="Arial"/>
                <a:cs typeface="Arial"/>
              </a:rPr>
              <a:t>. Qual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rendimento</a:t>
            </a:r>
            <a:r>
              <a:rPr sz="205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percentual</a:t>
            </a:r>
            <a:r>
              <a:rPr sz="2050" spc="15" dirty="0">
                <a:latin typeface="Arial"/>
                <a:cs typeface="Arial"/>
              </a:rPr>
              <a:t>?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270125" algn="l"/>
                <a:tab pos="4345940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Rendimento</a:t>
            </a:r>
            <a:r>
              <a:rPr sz="205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real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endParaRPr sz="2050" dirty="0">
              <a:latin typeface="Arial"/>
              <a:cs typeface="Arial"/>
            </a:endParaRPr>
          </a:p>
          <a:p>
            <a:pPr marL="1447165" algn="ctr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teórico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572260" algn="ctr">
              <a:lnSpc>
                <a:spcPct val="100000"/>
              </a:lnSpc>
              <a:spcBef>
                <a:spcPts val="5"/>
              </a:spcBef>
              <a:tabLst>
                <a:tab pos="2543175" algn="l"/>
                <a:tab pos="3414395" algn="l"/>
                <a:tab pos="3716654" algn="l"/>
              </a:tabLst>
            </a:pPr>
            <a:r>
              <a:rPr sz="2050" spc="20" dirty="0">
                <a:latin typeface="Arial"/>
                <a:cs typeface="Arial"/>
              </a:rPr>
              <a:t>=</a:t>
            </a:r>
            <a:r>
              <a:rPr sz="2050" u="heavy" spc="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58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125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20" dirty="0">
                <a:latin typeface="Arial"/>
                <a:cs typeface="Arial"/>
              </a:rPr>
              <a:t> 100	=	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94,7%</a:t>
            </a:r>
            <a:endParaRPr sz="2050" dirty="0">
              <a:latin typeface="Arial"/>
              <a:cs typeface="Arial"/>
            </a:endParaRPr>
          </a:p>
          <a:p>
            <a:pPr marR="33020" algn="ctr">
              <a:lnSpc>
                <a:spcPct val="100000"/>
              </a:lnSpc>
              <a:spcBef>
                <a:spcPts val="45"/>
              </a:spcBef>
            </a:pPr>
            <a:r>
              <a:rPr sz="2050" b="1" spc="20" dirty="0">
                <a:solidFill>
                  <a:srgbClr val="0D0D0D"/>
                </a:solidFill>
                <a:latin typeface="Arial"/>
                <a:cs typeface="Arial"/>
              </a:rPr>
              <a:t>132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95088" y="6044946"/>
            <a:ext cx="2204085" cy="0"/>
          </a:xfrm>
          <a:custGeom>
            <a:avLst/>
            <a:gdLst/>
            <a:ahLst/>
            <a:cxnLst/>
            <a:rect l="l" t="t" r="r" b="b"/>
            <a:pathLst>
              <a:path w="2204084">
                <a:moveTo>
                  <a:pt x="0" y="0"/>
                </a:moveTo>
                <a:lnTo>
                  <a:pt x="220370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82752" y="5035296"/>
            <a:ext cx="9316720" cy="489584"/>
          </a:xfrm>
          <a:custGeom>
            <a:avLst/>
            <a:gdLst/>
            <a:ahLst/>
            <a:cxnLst/>
            <a:rect l="l" t="t" r="r" b="b"/>
            <a:pathLst>
              <a:path w="9316720" h="489585">
                <a:moveTo>
                  <a:pt x="27432" y="461772"/>
                </a:moveTo>
                <a:lnTo>
                  <a:pt x="27432" y="0"/>
                </a:lnTo>
                <a:lnTo>
                  <a:pt x="0" y="0"/>
                </a:lnTo>
                <a:lnTo>
                  <a:pt x="0" y="483108"/>
                </a:lnTo>
                <a:lnTo>
                  <a:pt x="6096" y="489204"/>
                </a:lnTo>
                <a:lnTo>
                  <a:pt x="13716" y="489204"/>
                </a:lnTo>
                <a:lnTo>
                  <a:pt x="13716" y="461772"/>
                </a:lnTo>
                <a:lnTo>
                  <a:pt x="27432" y="461772"/>
                </a:lnTo>
                <a:close/>
              </a:path>
              <a:path w="9316720" h="489585">
                <a:moveTo>
                  <a:pt x="9300972" y="461772"/>
                </a:moveTo>
                <a:lnTo>
                  <a:pt x="13716" y="461772"/>
                </a:lnTo>
                <a:lnTo>
                  <a:pt x="27432" y="475488"/>
                </a:lnTo>
                <a:lnTo>
                  <a:pt x="27432" y="489204"/>
                </a:lnTo>
                <a:lnTo>
                  <a:pt x="9287256" y="489204"/>
                </a:lnTo>
                <a:lnTo>
                  <a:pt x="9287256" y="475488"/>
                </a:lnTo>
                <a:lnTo>
                  <a:pt x="9300972" y="461772"/>
                </a:lnTo>
                <a:close/>
              </a:path>
              <a:path w="9316720" h="489585">
                <a:moveTo>
                  <a:pt x="27432" y="489204"/>
                </a:moveTo>
                <a:lnTo>
                  <a:pt x="27432" y="475488"/>
                </a:lnTo>
                <a:lnTo>
                  <a:pt x="13716" y="461772"/>
                </a:lnTo>
                <a:lnTo>
                  <a:pt x="13716" y="489204"/>
                </a:lnTo>
                <a:lnTo>
                  <a:pt x="27432" y="489204"/>
                </a:lnTo>
                <a:close/>
              </a:path>
              <a:path w="9316720" h="489585">
                <a:moveTo>
                  <a:pt x="9316212" y="483108"/>
                </a:moveTo>
                <a:lnTo>
                  <a:pt x="9316212" y="0"/>
                </a:lnTo>
                <a:lnTo>
                  <a:pt x="9287256" y="0"/>
                </a:lnTo>
                <a:lnTo>
                  <a:pt x="9287256" y="461772"/>
                </a:lnTo>
                <a:lnTo>
                  <a:pt x="9300972" y="461772"/>
                </a:lnTo>
                <a:lnTo>
                  <a:pt x="9300972" y="489204"/>
                </a:lnTo>
                <a:lnTo>
                  <a:pt x="9308592" y="489204"/>
                </a:lnTo>
                <a:lnTo>
                  <a:pt x="9316212" y="483108"/>
                </a:lnTo>
                <a:close/>
              </a:path>
              <a:path w="9316720" h="489585">
                <a:moveTo>
                  <a:pt x="9300972" y="489204"/>
                </a:moveTo>
                <a:lnTo>
                  <a:pt x="9300972" y="461772"/>
                </a:lnTo>
                <a:lnTo>
                  <a:pt x="9287256" y="475488"/>
                </a:lnTo>
                <a:lnTo>
                  <a:pt x="9287256" y="489204"/>
                </a:lnTo>
                <a:lnTo>
                  <a:pt x="9300972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851" y="100075"/>
            <a:ext cx="64439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Rendimentos </a:t>
            </a:r>
            <a:r>
              <a:rPr spc="-20" dirty="0"/>
              <a:t>Teórico </a:t>
            </a:r>
            <a:r>
              <a:rPr spc="15" dirty="0"/>
              <a:t>e</a:t>
            </a:r>
            <a:r>
              <a:rPr spc="-10" dirty="0"/>
              <a:t> </a:t>
            </a:r>
            <a:r>
              <a:rPr spc="15" dirty="0"/>
              <a:t>Percentual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2990" y="1221739"/>
            <a:ext cx="67278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Assuma que o </a:t>
            </a:r>
            <a:r>
              <a:rPr sz="2050" b="1" spc="15" dirty="0">
                <a:latin typeface="Arial"/>
                <a:cs typeface="Arial"/>
              </a:rPr>
              <a:t>rendimento teórico </a:t>
            </a:r>
            <a:r>
              <a:rPr sz="2050" spc="20" dirty="0">
                <a:latin typeface="Arial"/>
                <a:cs typeface="Arial"/>
              </a:rPr>
              <a:t>do </a:t>
            </a:r>
            <a:r>
              <a:rPr sz="2050" spc="10" dirty="0">
                <a:latin typeface="Arial"/>
                <a:cs typeface="Arial"/>
              </a:rPr>
              <a:t>ferro </a:t>
            </a:r>
            <a:r>
              <a:rPr sz="2050" spc="20" dirty="0">
                <a:latin typeface="Arial"/>
                <a:cs typeface="Arial"/>
              </a:rPr>
              <a:t>no</a:t>
            </a:r>
            <a:r>
              <a:rPr sz="2050" spc="16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processo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4116" y="1732788"/>
            <a:ext cx="4628388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272717" y="2815843"/>
            <a:ext cx="60261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tual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028" y="2815843"/>
            <a:ext cx="16129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8159" algn="l"/>
              </a:tabLst>
            </a:pPr>
            <a:r>
              <a:rPr sz="2050" spc="20" dirty="0">
                <a:latin typeface="Arial"/>
                <a:cs typeface="Arial"/>
              </a:rPr>
              <a:t>do	processo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0143" y="2815843"/>
            <a:ext cx="10375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3555" algn="l"/>
              </a:tabLst>
            </a:pPr>
            <a:r>
              <a:rPr sz="2050" spc="5" dirty="0">
                <a:latin typeface="Arial"/>
                <a:cs typeface="Arial"/>
              </a:rPr>
              <a:t>f</a:t>
            </a:r>
            <a:r>
              <a:rPr sz="2050" spc="10" dirty="0">
                <a:latin typeface="Arial"/>
                <a:cs typeface="Arial"/>
              </a:rPr>
              <a:t>oi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25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050" spc="10" dirty="0">
                <a:latin typeface="Arial"/>
                <a:cs typeface="Arial"/>
              </a:rPr>
              <a:t>,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3085" y="2815843"/>
            <a:ext cx="8540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calcule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2323" y="2815843"/>
            <a:ext cx="1718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110" algn="l"/>
              </a:tabLst>
            </a:pPr>
            <a:r>
              <a:rPr sz="2050" spc="20" dirty="0">
                <a:latin typeface="Arial"/>
                <a:cs typeface="Arial"/>
              </a:rPr>
              <a:t>o	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rendimento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117" y="2178811"/>
            <a:ext cx="2254885" cy="130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0" dirty="0">
                <a:latin typeface="Arial"/>
                <a:cs typeface="Arial"/>
              </a:rPr>
              <a:t>foi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30g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  <a:tabLst>
                <a:tab pos="547370" algn="l"/>
                <a:tab pos="905510" algn="l"/>
              </a:tabLst>
            </a:pPr>
            <a:r>
              <a:rPr sz="2050" spc="20" dirty="0">
                <a:latin typeface="Arial"/>
                <a:cs typeface="Arial"/>
              </a:rPr>
              <a:t>Se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re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di</a:t>
            </a:r>
            <a:r>
              <a:rPr sz="2050" spc="30" dirty="0">
                <a:latin typeface="Arial"/>
                <a:cs typeface="Arial"/>
              </a:rPr>
              <a:t>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o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percentual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5819" y="3810733"/>
            <a:ext cx="705612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50" b="1" spc="-535" dirty="0">
                <a:latin typeface="Arial"/>
                <a:cs typeface="Arial"/>
              </a:rPr>
              <a:t>SSoolluuççããoo::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927225">
              <a:lnSpc>
                <a:spcPct val="100000"/>
              </a:lnSpc>
              <a:tabLst>
                <a:tab pos="4197985" algn="l"/>
                <a:tab pos="6406515" algn="l"/>
              </a:tabLst>
            </a:pPr>
            <a:r>
              <a:rPr sz="2050" spc="-545" dirty="0">
                <a:solidFill>
                  <a:srgbClr val="0000FF"/>
                </a:solidFill>
                <a:latin typeface="Arial"/>
                <a:cs typeface="Arial"/>
              </a:rPr>
              <a:t>RReennddiimmeennttoo                          </a:t>
            </a:r>
            <a:r>
              <a:rPr sz="2050" spc="-900" dirty="0">
                <a:solidFill>
                  <a:srgbClr val="0000FF"/>
                </a:solidFill>
                <a:latin typeface="Arial"/>
                <a:cs typeface="Arial"/>
              </a:rPr>
              <a:t>%%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atual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-8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endParaRPr sz="2050" dirty="0">
              <a:latin typeface="Arial"/>
              <a:cs typeface="Arial"/>
            </a:endParaRPr>
          </a:p>
          <a:p>
            <a:pPr marL="4111625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teórico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2752" y="3686555"/>
            <a:ext cx="9237345" cy="1348740"/>
          </a:xfrm>
          <a:custGeom>
            <a:avLst/>
            <a:gdLst/>
            <a:ahLst/>
            <a:cxnLst/>
            <a:rect l="l" t="t" r="r" b="b"/>
            <a:pathLst>
              <a:path w="9237345" h="1348739">
                <a:moveTo>
                  <a:pt x="9236964" y="1348739"/>
                </a:moveTo>
                <a:lnTo>
                  <a:pt x="9236964" y="6096"/>
                </a:lnTo>
                <a:lnTo>
                  <a:pt x="9230868" y="0"/>
                </a:lnTo>
                <a:lnTo>
                  <a:pt x="6096" y="0"/>
                </a:lnTo>
                <a:lnTo>
                  <a:pt x="0" y="6096"/>
                </a:lnTo>
                <a:lnTo>
                  <a:pt x="0" y="1348739"/>
                </a:lnTo>
                <a:lnTo>
                  <a:pt x="13716" y="1348739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9209532" y="27432"/>
                </a:lnTo>
                <a:lnTo>
                  <a:pt x="9209532" y="13716"/>
                </a:lnTo>
                <a:lnTo>
                  <a:pt x="9223248" y="27432"/>
                </a:lnTo>
                <a:lnTo>
                  <a:pt x="9223248" y="1348739"/>
                </a:lnTo>
                <a:lnTo>
                  <a:pt x="9236964" y="1348739"/>
                </a:lnTo>
                <a:close/>
              </a:path>
              <a:path w="9237345" h="134873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9237345" h="1348739">
                <a:moveTo>
                  <a:pt x="27432" y="1348739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1348739"/>
                </a:lnTo>
                <a:lnTo>
                  <a:pt x="27432" y="1348739"/>
                </a:lnTo>
                <a:close/>
              </a:path>
              <a:path w="9237345" h="1348739">
                <a:moveTo>
                  <a:pt x="9223248" y="27432"/>
                </a:moveTo>
                <a:lnTo>
                  <a:pt x="9209532" y="13716"/>
                </a:lnTo>
                <a:lnTo>
                  <a:pt x="9209532" y="27432"/>
                </a:lnTo>
                <a:lnTo>
                  <a:pt x="9223248" y="27432"/>
                </a:lnTo>
                <a:close/>
              </a:path>
              <a:path w="9237345" h="1348739">
                <a:moveTo>
                  <a:pt x="9223248" y="1348739"/>
                </a:moveTo>
                <a:lnTo>
                  <a:pt x="9223248" y="27432"/>
                </a:lnTo>
                <a:lnTo>
                  <a:pt x="9209532" y="27432"/>
                </a:lnTo>
                <a:lnTo>
                  <a:pt x="9209532" y="1348739"/>
                </a:lnTo>
                <a:lnTo>
                  <a:pt x="9223248" y="1348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53440" y="3779520"/>
            <a:ext cx="8973820" cy="1256030"/>
          </a:xfrm>
          <a:custGeom>
            <a:avLst/>
            <a:gdLst/>
            <a:ahLst/>
            <a:cxnLst/>
            <a:rect l="l" t="t" r="r" b="b"/>
            <a:pathLst>
              <a:path w="8973820" h="1256029">
                <a:moveTo>
                  <a:pt x="0" y="0"/>
                </a:moveTo>
                <a:lnTo>
                  <a:pt x="0" y="1255775"/>
                </a:lnTo>
                <a:lnTo>
                  <a:pt x="8973312" y="1255775"/>
                </a:lnTo>
                <a:lnTo>
                  <a:pt x="8973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39724" y="3764280"/>
            <a:ext cx="9001125" cy="1271270"/>
          </a:xfrm>
          <a:custGeom>
            <a:avLst/>
            <a:gdLst/>
            <a:ahLst/>
            <a:cxnLst/>
            <a:rect l="l" t="t" r="r" b="b"/>
            <a:pathLst>
              <a:path w="9001125" h="1271270">
                <a:moveTo>
                  <a:pt x="9000744" y="1271015"/>
                </a:moveTo>
                <a:lnTo>
                  <a:pt x="9000744" y="7620"/>
                </a:lnTo>
                <a:lnTo>
                  <a:pt x="8994648" y="0"/>
                </a:lnTo>
                <a:lnTo>
                  <a:pt x="6096" y="0"/>
                </a:lnTo>
                <a:lnTo>
                  <a:pt x="0" y="7620"/>
                </a:lnTo>
                <a:lnTo>
                  <a:pt x="0" y="1271015"/>
                </a:lnTo>
                <a:lnTo>
                  <a:pt x="13716" y="1271015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8973312" y="28956"/>
                </a:lnTo>
                <a:lnTo>
                  <a:pt x="8973312" y="15240"/>
                </a:lnTo>
                <a:lnTo>
                  <a:pt x="8987028" y="28956"/>
                </a:lnTo>
                <a:lnTo>
                  <a:pt x="8987028" y="1271015"/>
                </a:lnTo>
                <a:lnTo>
                  <a:pt x="9000744" y="1271015"/>
                </a:lnTo>
                <a:close/>
              </a:path>
              <a:path w="9001125" h="1271270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9001125" h="1271270">
                <a:moveTo>
                  <a:pt x="27432" y="1271015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1271015"/>
                </a:lnTo>
                <a:lnTo>
                  <a:pt x="27432" y="1271015"/>
                </a:lnTo>
                <a:close/>
              </a:path>
              <a:path w="9001125" h="1271270">
                <a:moveTo>
                  <a:pt x="8987028" y="28956"/>
                </a:moveTo>
                <a:lnTo>
                  <a:pt x="8973312" y="15240"/>
                </a:lnTo>
                <a:lnTo>
                  <a:pt x="8973312" y="28956"/>
                </a:lnTo>
                <a:lnTo>
                  <a:pt x="8987028" y="28956"/>
                </a:lnTo>
                <a:close/>
              </a:path>
              <a:path w="9001125" h="1271270">
                <a:moveTo>
                  <a:pt x="8987028" y="1271015"/>
                </a:moveTo>
                <a:lnTo>
                  <a:pt x="8987028" y="28956"/>
                </a:lnTo>
                <a:lnTo>
                  <a:pt x="8973312" y="28956"/>
                </a:lnTo>
                <a:lnTo>
                  <a:pt x="8973312" y="1271015"/>
                </a:lnTo>
                <a:lnTo>
                  <a:pt x="8987028" y="1271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674106" y="5406361"/>
            <a:ext cx="275082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75920" algn="l"/>
                <a:tab pos="894080" algn="l"/>
                <a:tab pos="1692910" algn="l"/>
                <a:tab pos="1995805" algn="l"/>
              </a:tabLst>
            </a:pP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-114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-114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-1145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b="1" spc="-114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-57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50" b="1" spc="-114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3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-183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50" b="1" spc="3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endParaRPr sz="2050" dirty="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  <a:spcBef>
                <a:spcPts val="45"/>
              </a:spcBef>
            </a:pPr>
            <a:r>
              <a:rPr sz="2050" b="1" spc="-565" dirty="0">
                <a:solidFill>
                  <a:srgbClr val="0D0D0D"/>
                </a:solidFill>
                <a:latin typeface="Arial"/>
                <a:cs typeface="Arial"/>
              </a:rPr>
              <a:t>3300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2752" y="5035296"/>
            <a:ext cx="9237345" cy="1355090"/>
          </a:xfrm>
          <a:custGeom>
            <a:avLst/>
            <a:gdLst/>
            <a:ahLst/>
            <a:cxnLst/>
            <a:rect l="l" t="t" r="r" b="b"/>
            <a:pathLst>
              <a:path w="9237345" h="1355089">
                <a:moveTo>
                  <a:pt x="27432" y="1327404"/>
                </a:moveTo>
                <a:lnTo>
                  <a:pt x="27432" y="0"/>
                </a:lnTo>
                <a:lnTo>
                  <a:pt x="0" y="0"/>
                </a:lnTo>
                <a:lnTo>
                  <a:pt x="0" y="1348740"/>
                </a:lnTo>
                <a:lnTo>
                  <a:pt x="6096" y="1354836"/>
                </a:lnTo>
                <a:lnTo>
                  <a:pt x="13716" y="1354836"/>
                </a:lnTo>
                <a:lnTo>
                  <a:pt x="13716" y="1327404"/>
                </a:lnTo>
                <a:lnTo>
                  <a:pt x="27432" y="1327404"/>
                </a:lnTo>
                <a:close/>
              </a:path>
              <a:path w="9237345" h="1355089">
                <a:moveTo>
                  <a:pt x="9223248" y="1327404"/>
                </a:moveTo>
                <a:lnTo>
                  <a:pt x="13716" y="1327404"/>
                </a:lnTo>
                <a:lnTo>
                  <a:pt x="27432" y="1341120"/>
                </a:lnTo>
                <a:lnTo>
                  <a:pt x="27432" y="1354836"/>
                </a:lnTo>
                <a:lnTo>
                  <a:pt x="9209532" y="1354836"/>
                </a:lnTo>
                <a:lnTo>
                  <a:pt x="9209532" y="1341120"/>
                </a:lnTo>
                <a:lnTo>
                  <a:pt x="9223248" y="1327404"/>
                </a:lnTo>
                <a:close/>
              </a:path>
              <a:path w="9237345" h="1355089">
                <a:moveTo>
                  <a:pt x="27432" y="1354836"/>
                </a:moveTo>
                <a:lnTo>
                  <a:pt x="27432" y="1341120"/>
                </a:lnTo>
                <a:lnTo>
                  <a:pt x="13716" y="1327404"/>
                </a:lnTo>
                <a:lnTo>
                  <a:pt x="13716" y="1354836"/>
                </a:lnTo>
                <a:lnTo>
                  <a:pt x="27432" y="1354836"/>
                </a:lnTo>
                <a:close/>
              </a:path>
              <a:path w="9237345" h="1355089">
                <a:moveTo>
                  <a:pt x="9236964" y="1348740"/>
                </a:moveTo>
                <a:lnTo>
                  <a:pt x="9236964" y="0"/>
                </a:lnTo>
                <a:lnTo>
                  <a:pt x="9209532" y="0"/>
                </a:lnTo>
                <a:lnTo>
                  <a:pt x="9209532" y="1327404"/>
                </a:lnTo>
                <a:lnTo>
                  <a:pt x="9223248" y="1327404"/>
                </a:lnTo>
                <a:lnTo>
                  <a:pt x="9223248" y="1354836"/>
                </a:lnTo>
                <a:lnTo>
                  <a:pt x="9230868" y="1354836"/>
                </a:lnTo>
                <a:lnTo>
                  <a:pt x="9236964" y="1348740"/>
                </a:lnTo>
                <a:close/>
              </a:path>
              <a:path w="9237345" h="1355089">
                <a:moveTo>
                  <a:pt x="9223248" y="1354836"/>
                </a:moveTo>
                <a:lnTo>
                  <a:pt x="9223248" y="1327404"/>
                </a:lnTo>
                <a:lnTo>
                  <a:pt x="9209532" y="1341120"/>
                </a:lnTo>
                <a:lnTo>
                  <a:pt x="9209532" y="1354836"/>
                </a:lnTo>
                <a:lnTo>
                  <a:pt x="9223248" y="1354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53440" y="5035296"/>
            <a:ext cx="8973820" cy="1262380"/>
          </a:xfrm>
          <a:custGeom>
            <a:avLst/>
            <a:gdLst/>
            <a:ahLst/>
            <a:cxnLst/>
            <a:rect l="l" t="t" r="r" b="b"/>
            <a:pathLst>
              <a:path w="8973820" h="1262379">
                <a:moveTo>
                  <a:pt x="8973312" y="0"/>
                </a:moveTo>
                <a:lnTo>
                  <a:pt x="0" y="0"/>
                </a:lnTo>
                <a:lnTo>
                  <a:pt x="0" y="1261872"/>
                </a:lnTo>
                <a:lnTo>
                  <a:pt x="8973312" y="1261872"/>
                </a:lnTo>
                <a:lnTo>
                  <a:pt x="8973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39724" y="5035296"/>
            <a:ext cx="9001125" cy="1277620"/>
          </a:xfrm>
          <a:custGeom>
            <a:avLst/>
            <a:gdLst/>
            <a:ahLst/>
            <a:cxnLst/>
            <a:rect l="l" t="t" r="r" b="b"/>
            <a:pathLst>
              <a:path w="9001125" h="1277620">
                <a:moveTo>
                  <a:pt x="27432" y="1248156"/>
                </a:moveTo>
                <a:lnTo>
                  <a:pt x="27432" y="0"/>
                </a:lnTo>
                <a:lnTo>
                  <a:pt x="0" y="0"/>
                </a:lnTo>
                <a:lnTo>
                  <a:pt x="0" y="1269492"/>
                </a:lnTo>
                <a:lnTo>
                  <a:pt x="6096" y="1277112"/>
                </a:lnTo>
                <a:lnTo>
                  <a:pt x="13716" y="1277112"/>
                </a:lnTo>
                <a:lnTo>
                  <a:pt x="13716" y="1248156"/>
                </a:lnTo>
                <a:lnTo>
                  <a:pt x="27432" y="1248156"/>
                </a:lnTo>
                <a:close/>
              </a:path>
              <a:path w="9001125" h="1277620">
                <a:moveTo>
                  <a:pt x="8987028" y="1248156"/>
                </a:moveTo>
                <a:lnTo>
                  <a:pt x="13716" y="1248156"/>
                </a:lnTo>
                <a:lnTo>
                  <a:pt x="27432" y="1261872"/>
                </a:lnTo>
                <a:lnTo>
                  <a:pt x="27432" y="1277112"/>
                </a:lnTo>
                <a:lnTo>
                  <a:pt x="8973312" y="1277112"/>
                </a:lnTo>
                <a:lnTo>
                  <a:pt x="8973312" y="1261872"/>
                </a:lnTo>
                <a:lnTo>
                  <a:pt x="8987028" y="1248156"/>
                </a:lnTo>
                <a:close/>
              </a:path>
              <a:path w="9001125" h="1277620">
                <a:moveTo>
                  <a:pt x="27432" y="1277112"/>
                </a:moveTo>
                <a:lnTo>
                  <a:pt x="27432" y="1261872"/>
                </a:lnTo>
                <a:lnTo>
                  <a:pt x="13716" y="1248156"/>
                </a:lnTo>
                <a:lnTo>
                  <a:pt x="13716" y="1277112"/>
                </a:lnTo>
                <a:lnTo>
                  <a:pt x="27432" y="1277112"/>
                </a:lnTo>
                <a:close/>
              </a:path>
              <a:path w="9001125" h="1277620">
                <a:moveTo>
                  <a:pt x="9000744" y="1269492"/>
                </a:moveTo>
                <a:lnTo>
                  <a:pt x="9000744" y="0"/>
                </a:lnTo>
                <a:lnTo>
                  <a:pt x="8973312" y="0"/>
                </a:lnTo>
                <a:lnTo>
                  <a:pt x="8973312" y="1248156"/>
                </a:lnTo>
                <a:lnTo>
                  <a:pt x="8987028" y="1248156"/>
                </a:lnTo>
                <a:lnTo>
                  <a:pt x="8987028" y="1277112"/>
                </a:lnTo>
                <a:lnTo>
                  <a:pt x="8994648" y="1277112"/>
                </a:lnTo>
                <a:lnTo>
                  <a:pt x="9000744" y="1269492"/>
                </a:lnTo>
                <a:close/>
              </a:path>
              <a:path w="9001125" h="1277620">
                <a:moveTo>
                  <a:pt x="8987028" y="1277112"/>
                </a:moveTo>
                <a:lnTo>
                  <a:pt x="8987028" y="1248156"/>
                </a:lnTo>
                <a:lnTo>
                  <a:pt x="8973312" y="1261872"/>
                </a:lnTo>
                <a:lnTo>
                  <a:pt x="8973312" y="1277112"/>
                </a:lnTo>
                <a:lnTo>
                  <a:pt x="8987028" y="127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8" y="100075"/>
            <a:ext cx="28555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Estequiometria</a:t>
            </a:r>
          </a:p>
        </p:txBody>
      </p:sp>
      <p:sp>
        <p:nvSpPr>
          <p:cNvPr id="4" name="object 4"/>
          <p:cNvSpPr/>
          <p:nvPr/>
        </p:nvSpPr>
        <p:spPr>
          <a:xfrm>
            <a:off x="291175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5343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6439" y="1416811"/>
            <a:ext cx="9010650" cy="5127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635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Muitas </a:t>
            </a:r>
            <a:r>
              <a:rPr sz="2050" spc="20" dirty="0">
                <a:latin typeface="Arial"/>
                <a:cs typeface="Arial"/>
              </a:rPr>
              <a:t>vezes precisamos prever a quantidade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produto produzido  a </a:t>
            </a:r>
            <a:r>
              <a:rPr sz="2050" spc="10" dirty="0">
                <a:latin typeface="Arial"/>
                <a:cs typeface="Arial"/>
              </a:rPr>
              <a:t>partir </a:t>
            </a:r>
            <a:r>
              <a:rPr sz="2050" spc="20" dirty="0">
                <a:latin typeface="Arial"/>
                <a:cs typeface="Arial"/>
              </a:rPr>
              <a:t>de uma </a:t>
            </a:r>
            <a:r>
              <a:rPr sz="2050" spc="15" dirty="0">
                <a:latin typeface="Arial"/>
                <a:cs typeface="Arial"/>
              </a:rPr>
              <a:t>determinada quantidade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material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1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partida.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7620" indent="-297180" algn="just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É </a:t>
            </a:r>
            <a:r>
              <a:rPr sz="2050" spc="20" dirty="0">
                <a:latin typeface="Arial"/>
                <a:cs typeface="Arial"/>
              </a:rPr>
              <a:t>igualmente </a:t>
            </a:r>
            <a:r>
              <a:rPr sz="2050" spc="15" dirty="0">
                <a:latin typeface="Arial"/>
                <a:cs typeface="Arial"/>
              </a:rPr>
              <a:t>possível calcular </a:t>
            </a:r>
            <a:r>
              <a:rPr sz="2050" spc="20" dirty="0">
                <a:latin typeface="Arial"/>
                <a:cs typeface="Arial"/>
              </a:rPr>
              <a:t>quanto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material </a:t>
            </a:r>
            <a:r>
              <a:rPr sz="2050" spc="15" dirty="0">
                <a:latin typeface="Arial"/>
                <a:cs typeface="Arial"/>
              </a:rPr>
              <a:t>seria </a:t>
            </a:r>
            <a:r>
              <a:rPr sz="2050" spc="20" dirty="0">
                <a:latin typeface="Arial"/>
                <a:cs typeface="Arial"/>
              </a:rPr>
              <a:t>necessário para  </a:t>
            </a:r>
            <a:r>
              <a:rPr sz="2050" spc="15" dirty="0">
                <a:latin typeface="Arial"/>
                <a:cs typeface="Arial"/>
              </a:rPr>
              <a:t>produzir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quantidade desejada </a:t>
            </a:r>
            <a:r>
              <a:rPr sz="2050" spc="20" dirty="0">
                <a:latin typeface="Arial"/>
                <a:cs typeface="Arial"/>
              </a:rPr>
              <a:t>do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produto.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20" dirty="0">
                <a:latin typeface="Arial"/>
                <a:cs typeface="Arial"/>
              </a:rPr>
              <a:t>que é necessário é o procedimento a </a:t>
            </a:r>
            <a:r>
              <a:rPr sz="2050" dirty="0">
                <a:latin typeface="Arial"/>
                <a:cs typeface="Arial"/>
              </a:rPr>
              <a:t>seguir.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25" dirty="0">
                <a:latin typeface="Arial"/>
                <a:cs typeface="Arial"/>
              </a:rPr>
              <a:t>do </a:t>
            </a:r>
            <a:r>
              <a:rPr sz="2050" spc="15" dirty="0">
                <a:latin typeface="Arial"/>
                <a:cs typeface="Arial"/>
              </a:rPr>
              <a:t>procedimento</a:t>
            </a:r>
            <a:r>
              <a:rPr sz="2050" spc="-1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é  a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equação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química </a:t>
            </a:r>
            <a:r>
              <a:rPr sz="2050" spc="20" dirty="0">
                <a:latin typeface="Arial"/>
                <a:cs typeface="Arial"/>
              </a:rPr>
              <a:t>que, </a:t>
            </a:r>
            <a:r>
              <a:rPr sz="2050" spc="25" dirty="0">
                <a:latin typeface="Arial"/>
                <a:cs typeface="Arial"/>
              </a:rPr>
              <a:t>quando </a:t>
            </a:r>
            <a:r>
              <a:rPr sz="2050" spc="15" dirty="0">
                <a:latin typeface="Arial"/>
                <a:cs typeface="Arial"/>
              </a:rPr>
              <a:t>escrita </a:t>
            </a:r>
            <a:r>
              <a:rPr sz="2050" spc="20" dirty="0">
                <a:latin typeface="Arial"/>
                <a:cs typeface="Arial"/>
              </a:rPr>
              <a:t>corretamente,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fornece todas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as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informações necessárias para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cálculo</a:t>
            </a:r>
            <a:r>
              <a:rPr sz="205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químico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7620" indent="-297180" algn="just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informação </a:t>
            </a:r>
            <a:r>
              <a:rPr sz="2050" b="1" spc="15" dirty="0">
                <a:latin typeface="Arial"/>
                <a:cs typeface="Arial"/>
              </a:rPr>
              <a:t>crucial </a:t>
            </a:r>
            <a:r>
              <a:rPr sz="2050" spc="20" dirty="0">
                <a:latin typeface="Arial"/>
                <a:cs typeface="Arial"/>
              </a:rPr>
              <a:t>é a </a:t>
            </a:r>
            <a:r>
              <a:rPr sz="2050" spc="25" dirty="0">
                <a:latin typeface="Arial"/>
                <a:cs typeface="Arial"/>
              </a:rPr>
              <a:t>combinação </a:t>
            </a:r>
            <a:r>
              <a:rPr sz="2050" spc="20" dirty="0">
                <a:latin typeface="Arial"/>
                <a:cs typeface="Arial"/>
              </a:rPr>
              <a:t>da razão entre os elementos </a:t>
            </a:r>
            <a:r>
              <a:rPr sz="2050" spc="25" dirty="0">
                <a:latin typeface="Arial"/>
                <a:cs typeface="Arial"/>
              </a:rPr>
              <a:t>(ou  </a:t>
            </a:r>
            <a:r>
              <a:rPr sz="2050" spc="20" dirty="0">
                <a:latin typeface="Arial"/>
                <a:cs typeface="Arial"/>
              </a:rPr>
              <a:t>compostos) que </a:t>
            </a:r>
            <a:r>
              <a:rPr sz="2050" spc="25" dirty="0">
                <a:latin typeface="Arial"/>
                <a:cs typeface="Arial"/>
              </a:rPr>
              <a:t>devemos </a:t>
            </a:r>
            <a:r>
              <a:rPr sz="2050" spc="15" dirty="0">
                <a:latin typeface="Arial"/>
                <a:cs typeface="Arial"/>
              </a:rPr>
              <a:t>ter </a:t>
            </a:r>
            <a:r>
              <a:rPr sz="2050" spc="20" dirty="0">
                <a:latin typeface="Arial"/>
                <a:cs typeface="Arial"/>
              </a:rPr>
              <a:t>para produzir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determinada quantidade  de </a:t>
            </a:r>
            <a:r>
              <a:rPr sz="2050" spc="15" dirty="0">
                <a:latin typeface="Arial"/>
                <a:cs typeface="Arial"/>
              </a:rPr>
              <a:t>produto 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produtos.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65468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Dada a </a:t>
            </a:r>
            <a:r>
              <a:rPr sz="2050" spc="15" dirty="0">
                <a:latin typeface="Arial"/>
                <a:cs typeface="Arial"/>
              </a:rPr>
              <a:t>reação representada pela </a:t>
            </a:r>
            <a:r>
              <a:rPr sz="2050" spc="20" dirty="0">
                <a:latin typeface="Arial"/>
                <a:cs typeface="Arial"/>
              </a:rPr>
              <a:t>equação</a:t>
            </a:r>
            <a:r>
              <a:rPr sz="2050" spc="1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balanceada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9023" y="1732788"/>
            <a:ext cx="4962144" cy="393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497326"/>
            <a:ext cx="9008745" cy="9823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6890" marR="5080" indent="-50419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  <a:tab pos="1554480" algn="l"/>
                <a:tab pos="1851660" algn="l"/>
                <a:tab pos="2905760" algn="l"/>
                <a:tab pos="3350895" algn="l"/>
                <a:tab pos="4388485" algn="l"/>
                <a:tab pos="4833620" algn="l"/>
                <a:tab pos="5568950" algn="l"/>
                <a:tab pos="7023734" algn="l"/>
                <a:tab pos="7677784" algn="l"/>
                <a:tab pos="8700135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ule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ú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ero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g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ama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5" dirty="0">
                <a:latin typeface="Arial"/>
                <a:cs typeface="Arial"/>
              </a:rPr>
              <a:t>S</a:t>
            </a:r>
            <a:r>
              <a:rPr sz="2050" spc="20" dirty="0">
                <a:latin typeface="Arial"/>
                <a:cs typeface="Arial"/>
              </a:rPr>
              <a:t>nF</a:t>
            </a:r>
            <a:r>
              <a:rPr sz="2100" spc="-7" baseline="-19841" dirty="0">
                <a:latin typeface="Arial"/>
                <a:cs typeface="Arial"/>
              </a:rPr>
              <a:t>2</a:t>
            </a:r>
            <a:r>
              <a:rPr sz="2100" baseline="-19841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0" dirty="0">
                <a:latin typeface="Arial"/>
                <a:cs typeface="Arial"/>
              </a:rPr>
              <a:t>d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z</a:t>
            </a:r>
            <a:r>
              <a:rPr sz="2050" spc="20" dirty="0">
                <a:latin typeface="Arial"/>
                <a:cs typeface="Arial"/>
              </a:rPr>
              <a:t>idos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ela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ura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de  100,0g </a:t>
            </a:r>
            <a:r>
              <a:rPr sz="2050" spc="20" dirty="0">
                <a:latin typeface="Arial"/>
                <a:cs typeface="Arial"/>
              </a:rPr>
              <a:t>de Sn com </a:t>
            </a:r>
            <a:r>
              <a:rPr sz="2050" spc="15" dirty="0">
                <a:latin typeface="Arial"/>
                <a:cs typeface="Arial"/>
              </a:rPr>
              <a:t>excesso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HF.</a:t>
            </a:r>
            <a:endParaRPr sz="2050" dirty="0">
              <a:latin typeface="Arial"/>
              <a:cs typeface="Arial"/>
            </a:endParaRPr>
          </a:p>
          <a:p>
            <a:pPr marL="516890" indent="-504190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Se apenas </a:t>
            </a:r>
            <a:r>
              <a:rPr sz="2050" spc="15" dirty="0">
                <a:latin typeface="Arial"/>
                <a:cs typeface="Arial"/>
              </a:rPr>
              <a:t>5,00 </a:t>
            </a:r>
            <a:r>
              <a:rPr sz="2050" spc="20" dirty="0">
                <a:latin typeface="Arial"/>
                <a:cs typeface="Arial"/>
              </a:rPr>
              <a:t>g </a:t>
            </a:r>
            <a:r>
              <a:rPr sz="2050" spc="10" dirty="0">
                <a:latin typeface="Arial"/>
                <a:cs typeface="Arial"/>
              </a:rPr>
              <a:t>SnF</a:t>
            </a:r>
            <a:r>
              <a:rPr sz="2100" spc="15" baseline="-19841" dirty="0">
                <a:latin typeface="Arial"/>
                <a:cs typeface="Arial"/>
              </a:rPr>
              <a:t>2 </a:t>
            </a:r>
            <a:r>
              <a:rPr sz="2050" spc="15" dirty="0">
                <a:latin typeface="Arial"/>
                <a:cs typeface="Arial"/>
              </a:rPr>
              <a:t>foram produzidos, calcular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%.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65468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Dada a </a:t>
            </a:r>
            <a:r>
              <a:rPr sz="2050" spc="15" dirty="0">
                <a:latin typeface="Arial"/>
                <a:cs typeface="Arial"/>
              </a:rPr>
              <a:t>reação representada pela </a:t>
            </a:r>
            <a:r>
              <a:rPr sz="2050" spc="20" dirty="0">
                <a:latin typeface="Arial"/>
                <a:cs typeface="Arial"/>
              </a:rPr>
              <a:t>equação</a:t>
            </a:r>
            <a:r>
              <a:rPr sz="2050" spc="1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balanceada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6792" y="1732788"/>
            <a:ext cx="5626608" cy="417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497326"/>
            <a:ext cx="9008745" cy="9823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6890" marR="5080" indent="-50419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  <a:tab pos="1539240" algn="l"/>
                <a:tab pos="1821180" algn="l"/>
                <a:tab pos="2860040" algn="l"/>
                <a:tab pos="3291204" algn="l"/>
                <a:tab pos="4314190" algn="l"/>
                <a:tab pos="4743450" algn="l"/>
                <a:tab pos="5612765" algn="l"/>
                <a:tab pos="7051675" algn="l"/>
                <a:tab pos="7691120" algn="l"/>
                <a:tab pos="8698865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ule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ú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ero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gra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0" dirty="0">
                <a:latin typeface="Arial"/>
                <a:cs typeface="Arial"/>
              </a:rPr>
              <a:t>C</a:t>
            </a:r>
            <a:r>
              <a:rPr sz="2050" spc="25" dirty="0">
                <a:latin typeface="Arial"/>
                <a:cs typeface="Arial"/>
              </a:rPr>
              <a:t>HC</a:t>
            </a:r>
            <a:r>
              <a:rPr sz="2050" spc="15" dirty="0">
                <a:latin typeface="Arial"/>
                <a:cs typeface="Arial"/>
              </a:rPr>
              <a:t>l</a:t>
            </a:r>
            <a:r>
              <a:rPr sz="2100" spc="-7" baseline="-19841" dirty="0">
                <a:latin typeface="Arial"/>
                <a:cs typeface="Arial"/>
              </a:rPr>
              <a:t>3</a:t>
            </a:r>
            <a:r>
              <a:rPr sz="2100" baseline="-19841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pro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uzidos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ela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ura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20" dirty="0">
                <a:latin typeface="Arial"/>
                <a:cs typeface="Arial"/>
              </a:rPr>
              <a:t>105g de </a:t>
            </a:r>
            <a:r>
              <a:rPr sz="2050" spc="10" dirty="0">
                <a:latin typeface="Arial"/>
                <a:cs typeface="Arial"/>
              </a:rPr>
              <a:t>Cl</a:t>
            </a:r>
            <a:r>
              <a:rPr sz="2100" spc="15" baseline="-19841" dirty="0"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com </a:t>
            </a:r>
            <a:r>
              <a:rPr sz="2050" spc="15" dirty="0">
                <a:latin typeface="Arial"/>
                <a:cs typeface="Arial"/>
              </a:rPr>
              <a:t>excesso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-1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CH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516890" indent="-504190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Se </a:t>
            </a:r>
            <a:r>
              <a:rPr sz="2050" spc="15" dirty="0">
                <a:latin typeface="Arial"/>
                <a:cs typeface="Arial"/>
              </a:rPr>
              <a:t>10,0 </a:t>
            </a:r>
            <a:r>
              <a:rPr sz="2050" spc="20" dirty="0">
                <a:latin typeface="Arial"/>
                <a:cs typeface="Arial"/>
              </a:rPr>
              <a:t>g </a:t>
            </a:r>
            <a:r>
              <a:rPr sz="2050" spc="15" dirty="0">
                <a:latin typeface="Arial"/>
                <a:cs typeface="Arial"/>
              </a:rPr>
              <a:t>CHCl</a:t>
            </a:r>
            <a:r>
              <a:rPr sz="2100" spc="22" baseline="-19841" dirty="0">
                <a:latin typeface="Arial"/>
                <a:cs typeface="Arial"/>
              </a:rPr>
              <a:t>3 </a:t>
            </a:r>
            <a:r>
              <a:rPr sz="2050" spc="15" dirty="0">
                <a:latin typeface="Arial"/>
                <a:cs typeface="Arial"/>
              </a:rPr>
              <a:t>foram produzidos, calcular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%.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0998" y="100075"/>
            <a:ext cx="48380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Aplicativo</a:t>
            </a:r>
            <a:r>
              <a:rPr spc="-25" dirty="0"/>
              <a:t> </a:t>
            </a:r>
            <a:r>
              <a:rPr spc="15" dirty="0"/>
              <a:t>Computacional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77595" y="1024127"/>
            <a:ext cx="9525000" cy="5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8934" y="100075"/>
            <a:ext cx="5798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O </a:t>
            </a:r>
            <a:r>
              <a:rPr spc="15" dirty="0"/>
              <a:t>Conceito de Moles e</a:t>
            </a:r>
            <a:r>
              <a:rPr spc="-45" dirty="0"/>
              <a:t> </a:t>
            </a:r>
            <a:r>
              <a:rPr spc="20" dirty="0"/>
              <a:t>Átomos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9188" y="1416811"/>
            <a:ext cx="7067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am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39" y="1416811"/>
            <a:ext cx="807974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458595" algn="l"/>
                <a:tab pos="2138045" algn="l"/>
                <a:tab pos="4091940" algn="l"/>
                <a:tab pos="5586730" algn="l"/>
                <a:tab pos="6338570" algn="l"/>
                <a:tab pos="7150734" algn="l"/>
              </a:tabLst>
            </a:pPr>
            <a:r>
              <a:rPr sz="2050" spc="25" dirty="0">
                <a:latin typeface="Arial"/>
                <a:cs typeface="Arial"/>
              </a:rPr>
              <a:t>Á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sã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ex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emame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eq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no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ma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ssas  determinadas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experimentalmente </a:t>
            </a: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cada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dos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elementos.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608832" y="3543300"/>
            <a:ext cx="3305810" cy="550545"/>
          </a:xfrm>
          <a:custGeom>
            <a:avLst/>
            <a:gdLst/>
            <a:ahLst/>
            <a:cxnLst/>
            <a:rect l="l" t="t" r="r" b="b"/>
            <a:pathLst>
              <a:path w="3305809" h="550545">
                <a:moveTo>
                  <a:pt x="0" y="0"/>
                </a:moveTo>
                <a:lnTo>
                  <a:pt x="0" y="550164"/>
                </a:lnTo>
                <a:lnTo>
                  <a:pt x="3305556" y="550164"/>
                </a:lnTo>
                <a:lnTo>
                  <a:pt x="3305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595116" y="3529584"/>
            <a:ext cx="3333115" cy="577850"/>
          </a:xfrm>
          <a:custGeom>
            <a:avLst/>
            <a:gdLst/>
            <a:ahLst/>
            <a:cxnLst/>
            <a:rect l="l" t="t" r="r" b="b"/>
            <a:pathLst>
              <a:path w="3333115" h="577850">
                <a:moveTo>
                  <a:pt x="3332988" y="571500"/>
                </a:moveTo>
                <a:lnTo>
                  <a:pt x="3332988" y="6096"/>
                </a:lnTo>
                <a:lnTo>
                  <a:pt x="332689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71500"/>
                </a:lnTo>
                <a:lnTo>
                  <a:pt x="6096" y="577596"/>
                </a:lnTo>
                <a:lnTo>
                  <a:pt x="13716" y="577596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3305556" y="27432"/>
                </a:lnTo>
                <a:lnTo>
                  <a:pt x="3305556" y="13716"/>
                </a:lnTo>
                <a:lnTo>
                  <a:pt x="3319272" y="27432"/>
                </a:lnTo>
                <a:lnTo>
                  <a:pt x="3319272" y="577596"/>
                </a:lnTo>
                <a:lnTo>
                  <a:pt x="3326892" y="577596"/>
                </a:lnTo>
                <a:lnTo>
                  <a:pt x="3332988" y="571500"/>
                </a:lnTo>
                <a:close/>
              </a:path>
              <a:path w="3333115" h="577850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3333115" h="577850">
                <a:moveTo>
                  <a:pt x="27432" y="550164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550164"/>
                </a:lnTo>
                <a:lnTo>
                  <a:pt x="27432" y="550164"/>
                </a:lnTo>
                <a:close/>
              </a:path>
              <a:path w="3333115" h="577850">
                <a:moveTo>
                  <a:pt x="3319272" y="550164"/>
                </a:moveTo>
                <a:lnTo>
                  <a:pt x="13716" y="550164"/>
                </a:lnTo>
                <a:lnTo>
                  <a:pt x="27432" y="563880"/>
                </a:lnTo>
                <a:lnTo>
                  <a:pt x="27432" y="577596"/>
                </a:lnTo>
                <a:lnTo>
                  <a:pt x="3305556" y="577596"/>
                </a:lnTo>
                <a:lnTo>
                  <a:pt x="3305556" y="563880"/>
                </a:lnTo>
                <a:lnTo>
                  <a:pt x="3319272" y="550164"/>
                </a:lnTo>
                <a:close/>
              </a:path>
              <a:path w="3333115" h="577850">
                <a:moveTo>
                  <a:pt x="27432" y="577596"/>
                </a:moveTo>
                <a:lnTo>
                  <a:pt x="27432" y="563880"/>
                </a:lnTo>
                <a:lnTo>
                  <a:pt x="13716" y="550164"/>
                </a:lnTo>
                <a:lnTo>
                  <a:pt x="13716" y="577596"/>
                </a:lnTo>
                <a:lnTo>
                  <a:pt x="27432" y="577596"/>
                </a:lnTo>
                <a:close/>
              </a:path>
              <a:path w="3333115" h="577850">
                <a:moveTo>
                  <a:pt x="3319272" y="27432"/>
                </a:moveTo>
                <a:lnTo>
                  <a:pt x="3305556" y="13716"/>
                </a:lnTo>
                <a:lnTo>
                  <a:pt x="3305556" y="27432"/>
                </a:lnTo>
                <a:lnTo>
                  <a:pt x="3319272" y="27432"/>
                </a:lnTo>
                <a:close/>
              </a:path>
              <a:path w="3333115" h="577850">
                <a:moveTo>
                  <a:pt x="3319272" y="550164"/>
                </a:moveTo>
                <a:lnTo>
                  <a:pt x="3319272" y="27432"/>
                </a:lnTo>
                <a:lnTo>
                  <a:pt x="3305556" y="27432"/>
                </a:lnTo>
                <a:lnTo>
                  <a:pt x="3305556" y="550164"/>
                </a:lnTo>
                <a:lnTo>
                  <a:pt x="3319272" y="550164"/>
                </a:lnTo>
                <a:close/>
              </a:path>
              <a:path w="3333115" h="577850">
                <a:moveTo>
                  <a:pt x="3319272" y="577596"/>
                </a:moveTo>
                <a:lnTo>
                  <a:pt x="3319272" y="550164"/>
                </a:lnTo>
                <a:lnTo>
                  <a:pt x="3305556" y="563880"/>
                </a:lnTo>
                <a:lnTo>
                  <a:pt x="3305556" y="577596"/>
                </a:lnTo>
                <a:lnTo>
                  <a:pt x="3319272" y="57759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26439" y="2692399"/>
            <a:ext cx="9007475" cy="1301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unidade de medida </a:t>
            </a:r>
            <a:r>
              <a:rPr sz="2050" spc="20" dirty="0">
                <a:latin typeface="Arial"/>
                <a:cs typeface="Arial"/>
              </a:rPr>
              <a:t>para </a:t>
            </a:r>
            <a:r>
              <a:rPr sz="2050" spc="15" dirty="0">
                <a:latin typeface="Arial"/>
                <a:cs typeface="Arial"/>
              </a:rPr>
              <a:t>estas </a:t>
            </a:r>
            <a:r>
              <a:rPr sz="2050" spc="20" dirty="0">
                <a:latin typeface="Arial"/>
                <a:cs typeface="Arial"/>
              </a:rPr>
              <a:t>determinações é 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unidade de massa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atômica</a:t>
            </a:r>
            <a:r>
              <a:rPr sz="2050" spc="15" dirty="0">
                <a:latin typeface="Arial"/>
                <a:cs typeface="Arial"/>
              </a:rPr>
              <a:t>, abreviado </a:t>
            </a:r>
            <a:r>
              <a:rPr sz="2050" spc="20" dirty="0">
                <a:latin typeface="Arial"/>
                <a:cs typeface="Arial"/>
              </a:rPr>
              <a:t>como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u.m.a.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u.m.a.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1,661 x </a:t>
            </a: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100" spc="15" baseline="23809" dirty="0">
                <a:solidFill>
                  <a:srgbClr val="FFFFFF"/>
                </a:solidFill>
                <a:latin typeface="Arial"/>
                <a:cs typeface="Arial"/>
              </a:rPr>
              <a:t>-24</a:t>
            </a: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4381</Words>
  <Application>Microsoft Office PowerPoint</Application>
  <PresentationFormat>Personalizar</PresentationFormat>
  <Paragraphs>619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Cambria Math</vt:lpstr>
      <vt:lpstr>Symbol</vt:lpstr>
      <vt:lpstr>Times New Roman</vt:lpstr>
      <vt:lpstr>Trebuchet MS</vt:lpstr>
      <vt:lpstr>Wingdings</vt:lpstr>
      <vt:lpstr>Office Theme</vt:lpstr>
      <vt:lpstr>Apresentação do PowerPoint</vt:lpstr>
      <vt:lpstr>Nas últimas aulas...</vt:lpstr>
      <vt:lpstr>Objetivos</vt:lpstr>
      <vt:lpstr>Por quê estudar estequiometria ? </vt:lpstr>
      <vt:lpstr>Por quê estudar estequiometria ? </vt:lpstr>
      <vt:lpstr>Um pouco de história</vt:lpstr>
      <vt:lpstr>Estequiometria</vt:lpstr>
      <vt:lpstr>Estequiometria</vt:lpstr>
      <vt:lpstr>O Conceito de Moles e Átomos</vt:lpstr>
      <vt:lpstr>O Mol e o Número de Avogrado</vt:lpstr>
      <vt:lpstr>Massas Atômicas</vt:lpstr>
      <vt:lpstr>Massas Atômicas</vt:lpstr>
      <vt:lpstr>Massas Atômicas</vt:lpstr>
      <vt:lpstr>Mol e Número de Avogrado</vt:lpstr>
      <vt:lpstr>Mol e Número de Avogrado</vt:lpstr>
      <vt:lpstr>Apresentação do PowerPoint</vt:lpstr>
      <vt:lpstr>Mol e Número de Avogrado</vt:lpstr>
      <vt:lpstr>Mol e Número de Avogrado</vt:lpstr>
      <vt:lpstr>1 Mol de Diferentes Elementos</vt:lpstr>
      <vt:lpstr>1 Mol de Diferentes Elementos</vt:lpstr>
      <vt:lpstr>Calculando Átomos, Moles e Massa</vt:lpstr>
      <vt:lpstr>Calculando Átomos, Moles e Massa</vt:lpstr>
      <vt:lpstr>Calculando Átomos, Moles e Massa</vt:lpstr>
      <vt:lpstr>Calculando Átomos, Moles e Massa</vt:lpstr>
      <vt:lpstr>Calculando Átomos, Moles e Massa</vt:lpstr>
      <vt:lpstr>Equação Química</vt:lpstr>
      <vt:lpstr>Equação Química</vt:lpstr>
      <vt:lpstr>Equação Química</vt:lpstr>
      <vt:lpstr>Evidências Experimentais de uma Reação Química </vt:lpstr>
      <vt:lpstr>Evidências Experimentais de uma Reação Química</vt:lpstr>
      <vt:lpstr>Balanceamento de uma Equação Química</vt:lpstr>
      <vt:lpstr>Balanceamento de uma Equação Química</vt:lpstr>
      <vt:lpstr>Exercitando</vt:lpstr>
      <vt:lpstr>Exercitando</vt:lpstr>
      <vt:lpstr>Balanceamento de Reações Redox</vt:lpstr>
      <vt:lpstr>Balanceamento de Reações Redox</vt:lpstr>
      <vt:lpstr>O Método das Semirreações</vt:lpstr>
      <vt:lpstr>O Método das Semirreações</vt:lpstr>
      <vt:lpstr>O Método das Semirreações</vt:lpstr>
      <vt:lpstr>O Método das Semirreações</vt:lpstr>
      <vt:lpstr>O Método das Semirreações</vt:lpstr>
      <vt:lpstr>Semirreação de Oxidação</vt:lpstr>
      <vt:lpstr>Semirreação de Oxidação</vt:lpstr>
      <vt:lpstr>Semirreação de Redução</vt:lpstr>
      <vt:lpstr>Semirreação de Redução</vt:lpstr>
      <vt:lpstr>Semirreação de Redução</vt:lpstr>
      <vt:lpstr>Combinando as Semirreações</vt:lpstr>
      <vt:lpstr>Combinando as Semirreações</vt:lpstr>
      <vt:lpstr>Combinando as Semirreações</vt:lpstr>
      <vt:lpstr>Exercícios</vt:lpstr>
      <vt:lpstr>Limites da Reação</vt:lpstr>
      <vt:lpstr>Limites da Reação</vt:lpstr>
      <vt:lpstr>Limites da Reação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Exercícios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Concentrações de Soluções</vt:lpstr>
      <vt:lpstr>Percentagem de Massa</vt:lpstr>
      <vt:lpstr>Percentagem de Massa</vt:lpstr>
      <vt:lpstr>Percentagem de Soluto</vt:lpstr>
      <vt:lpstr>Massa da Solução</vt:lpstr>
      <vt:lpstr>Massa do Soluto</vt:lpstr>
      <vt:lpstr>% de Soluto e Densidade</vt:lpstr>
      <vt:lpstr>Molaridade</vt:lpstr>
      <vt:lpstr>Molaridade</vt:lpstr>
      <vt:lpstr>Molaridade</vt:lpstr>
      <vt:lpstr>Massa de Soluto</vt:lpstr>
      <vt:lpstr>Rendimentos Teórico e Percentual</vt:lpstr>
      <vt:lpstr>Rendimentos Teórico e Percentual</vt:lpstr>
      <vt:lpstr>Rendimentos Teórico e Percentual</vt:lpstr>
      <vt:lpstr>Exercícios</vt:lpstr>
      <vt:lpstr>Exercícios</vt:lpstr>
      <vt:lpstr>Aplicativo Computacional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Estequiometria (12.1)</dc:title>
  <dc:creator>nunes.ufc</dc:creator>
  <cp:lastModifiedBy>Flávio Olimpio</cp:lastModifiedBy>
  <cp:revision>1</cp:revision>
  <dcterms:created xsi:type="dcterms:W3CDTF">2018-11-18T20:54:32Z</dcterms:created>
  <dcterms:modified xsi:type="dcterms:W3CDTF">2022-01-16T23:52:57Z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2012-03-05T00:00:00Z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2018-11-18T00:00:00Z</vt:filetime>
  </property>
</Properties>
</file>