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1" r:id="rId2"/>
    <p:sldId id="383" r:id="rId3"/>
    <p:sldId id="392" r:id="rId4"/>
    <p:sldId id="394" r:id="rId5"/>
    <p:sldId id="396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6" r:id="rId19"/>
    <p:sldId id="409" r:id="rId20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F2B40-BCF9-4CC9-A559-B0F9C9D7859C}" v="126" dt="2022-01-11T19:50:53.0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9" autoAdjust="0"/>
    <p:restoredTop sz="89635" autoAdjust="0"/>
  </p:normalViewPr>
  <p:slideViewPr>
    <p:cSldViewPr>
      <p:cViewPr varScale="1">
        <p:scale>
          <a:sx n="98" d="100"/>
          <a:sy n="98" d="100"/>
        </p:scale>
        <p:origin x="1056" y="96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AF8F2B40-BCF9-4CC9-A559-B0F9C9D7859C}"/>
    <pc:docChg chg="undo custSel addSld delSld modSld sldOrd">
      <pc:chgData name="Flávio Olimpio" userId="2d1d60667f675a7b" providerId="LiveId" clId="{AF8F2B40-BCF9-4CC9-A559-B0F9C9D7859C}" dt="2022-01-11T19:50:53.092" v="3441" actId="20577"/>
      <pc:docMkLst>
        <pc:docMk/>
      </pc:docMkLst>
      <pc:sldChg chg="addSp delSp modSp mod delAnim">
        <pc:chgData name="Flávio Olimpio" userId="2d1d60667f675a7b" providerId="LiveId" clId="{AF8F2B40-BCF9-4CC9-A559-B0F9C9D7859C}" dt="2022-01-11T19:50:53.092" v="3441" actId="20577"/>
        <pc:sldMkLst>
          <pc:docMk/>
          <pc:sldMk cId="0" sldId="383"/>
        </pc:sldMkLst>
        <pc:spChg chg="mod">
          <ac:chgData name="Flávio Olimpio" userId="2d1d60667f675a7b" providerId="LiveId" clId="{AF8F2B40-BCF9-4CC9-A559-B0F9C9D7859C}" dt="2022-01-11T19:50:53.092" v="3441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AF8F2B40-BCF9-4CC9-A559-B0F9C9D7859C}" dt="2022-01-10T13:24:56.548" v="440" actId="14100"/>
          <ac:picMkLst>
            <pc:docMk/>
            <pc:sldMk cId="0" sldId="383"/>
            <ac:picMk id="4" creationId="{A3A20D45-13E6-4AE9-8CA8-2149935AAD1A}"/>
          </ac:picMkLst>
        </pc:picChg>
        <pc:picChg chg="del">
          <ac:chgData name="Flávio Olimpio" userId="2d1d60667f675a7b" providerId="LiveId" clId="{AF8F2B40-BCF9-4CC9-A559-B0F9C9D7859C}" dt="2022-01-10T13:24:31.730" v="437" actId="478"/>
          <ac:picMkLst>
            <pc:docMk/>
            <pc:sldMk cId="0" sldId="383"/>
            <ac:picMk id="5" creationId="{ADD663A9-E712-4FBD-9E1D-47050B8CF600}"/>
          </ac:picMkLst>
        </pc:picChg>
      </pc:sldChg>
      <pc:sldChg chg="modSp mod">
        <pc:chgData name="Flávio Olimpio" userId="2d1d60667f675a7b" providerId="LiveId" clId="{AF8F2B40-BCF9-4CC9-A559-B0F9C9D7859C}" dt="2022-01-11T17:45:01.258" v="3439" actId="1076"/>
        <pc:sldMkLst>
          <pc:docMk/>
          <pc:sldMk cId="1740822073" sldId="392"/>
        </pc:sldMkLst>
        <pc:spChg chg="mod">
          <ac:chgData name="Flávio Olimpio" userId="2d1d60667f675a7b" providerId="LiveId" clId="{AF8F2B40-BCF9-4CC9-A559-B0F9C9D7859C}" dt="2022-01-11T17:44:42.512" v="3430" actId="255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2" creationId="{8B275AC2-3865-4805-85D3-5452B3695B4C}"/>
          </ac:spMkLst>
        </pc:spChg>
        <pc:picChg chg="mod">
          <ac:chgData name="Flávio Olimpio" userId="2d1d60667f675a7b" providerId="LiveId" clId="{AF8F2B40-BCF9-4CC9-A559-B0F9C9D7859C}" dt="2022-01-11T17:45:01.258" v="3439" actId="1076"/>
          <ac:picMkLst>
            <pc:docMk/>
            <pc:sldMk cId="1740822073" sldId="392"/>
            <ac:picMk id="3" creationId="{705168B5-6C94-49F6-AAF1-145B194FA05B}"/>
          </ac:picMkLst>
        </pc:picChg>
      </pc:sldChg>
      <pc:sldChg chg="del">
        <pc:chgData name="Flávio Olimpio" userId="2d1d60667f675a7b" providerId="LiveId" clId="{AF8F2B40-BCF9-4CC9-A559-B0F9C9D7859C}" dt="2022-01-10T13:04:04.847" v="11" actId="47"/>
        <pc:sldMkLst>
          <pc:docMk/>
          <pc:sldMk cId="111063351" sldId="393"/>
        </pc:sldMkLst>
      </pc:sldChg>
      <pc:sldChg chg="del">
        <pc:chgData name="Flávio Olimpio" userId="2d1d60667f675a7b" providerId="LiveId" clId="{AF8F2B40-BCF9-4CC9-A559-B0F9C9D7859C}" dt="2022-01-10T13:03:58.769" v="9" actId="47"/>
        <pc:sldMkLst>
          <pc:docMk/>
          <pc:sldMk cId="1614203174" sldId="394"/>
        </pc:sldMkLst>
      </pc:sldChg>
      <pc:sldChg chg="addSp delSp modSp new mod">
        <pc:chgData name="Flávio Olimpio" userId="2d1d60667f675a7b" providerId="LiveId" clId="{AF8F2B40-BCF9-4CC9-A559-B0F9C9D7859C}" dt="2022-01-11T17:43:07.815" v="3414" actId="1037"/>
        <pc:sldMkLst>
          <pc:docMk/>
          <pc:sldMk cId="4022213799" sldId="394"/>
        </pc:sldMkLst>
        <pc:spChg chg="mod">
          <ac:chgData name="Flávio Olimpio" userId="2d1d60667f675a7b" providerId="LiveId" clId="{AF8F2B40-BCF9-4CC9-A559-B0F9C9D7859C}" dt="2022-01-11T17:43:07.815" v="3414" actId="1037"/>
          <ac:spMkLst>
            <pc:docMk/>
            <pc:sldMk cId="4022213799" sldId="394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20:56.888" v="422" actId="1037"/>
          <ac:spMkLst>
            <pc:docMk/>
            <pc:sldMk cId="4022213799" sldId="394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8:10:18.870" v="3398" actId="1037"/>
          <ac:spMkLst>
            <pc:docMk/>
            <pc:sldMk cId="4022213799" sldId="394"/>
            <ac:spMk id="4" creationId="{6A645C44-657A-4FAD-BA2A-3E55B1F40464}"/>
          </ac:spMkLst>
        </pc:spChg>
        <pc:spChg chg="add mod">
          <ac:chgData name="Flávio Olimpio" userId="2d1d60667f675a7b" providerId="LiveId" clId="{AF8F2B40-BCF9-4CC9-A559-B0F9C9D7859C}" dt="2022-01-10T13:27:59.233" v="455" actId="1076"/>
          <ac:spMkLst>
            <pc:docMk/>
            <pc:sldMk cId="4022213799" sldId="394"/>
            <ac:spMk id="5" creationId="{114C3734-CB7A-4081-99A5-B9BF30A4D53A}"/>
          </ac:spMkLst>
        </pc:spChg>
        <pc:spChg chg="add mod">
          <ac:chgData name="Flávio Olimpio" userId="2d1d60667f675a7b" providerId="LiveId" clId="{AF8F2B40-BCF9-4CC9-A559-B0F9C9D7859C}" dt="2022-01-10T13:18:54.836" v="347" actId="1035"/>
          <ac:spMkLst>
            <pc:docMk/>
            <pc:sldMk cId="4022213799" sldId="394"/>
            <ac:spMk id="6" creationId="{404139BB-A92E-41D0-8941-0A0307DC0CD4}"/>
          </ac:spMkLst>
        </pc:spChg>
        <pc:spChg chg="add mod">
          <ac:chgData name="Flávio Olimpio" userId="2d1d60667f675a7b" providerId="LiveId" clId="{AF8F2B40-BCF9-4CC9-A559-B0F9C9D7859C}" dt="2022-01-10T13:20:49.135" v="416" actId="1038"/>
          <ac:spMkLst>
            <pc:docMk/>
            <pc:sldMk cId="4022213799" sldId="394"/>
            <ac:spMk id="7" creationId="{5B6DF66A-DC28-4F91-8A22-B3142260A0FD}"/>
          </ac:spMkLst>
        </pc:spChg>
        <pc:spChg chg="add mod">
          <ac:chgData name="Flávio Olimpio" userId="2d1d60667f675a7b" providerId="LiveId" clId="{AF8F2B40-BCF9-4CC9-A559-B0F9C9D7859C}" dt="2022-01-10T13:21:04.216" v="429" actId="1037"/>
          <ac:spMkLst>
            <pc:docMk/>
            <pc:sldMk cId="4022213799" sldId="394"/>
            <ac:spMk id="8" creationId="{2760963F-E7B0-4E80-974F-165D0F2241CE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9" creationId="{A49E36F8-232E-4876-AE72-915733F6452F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0" creationId="{C64D2742-9D03-4682-9F67-4E788DB1934B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1" creationId="{22F150AC-A6F0-47B9-A6F5-60B2423EC460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12" creationId="{BDDC5EE4-3E1C-4621-9D78-E58FD2E5E403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3" creationId="{4AE9514B-152E-466F-9E3B-4CB6CE5B8033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4" creationId="{5F835A46-C85D-46D1-950F-2B750441A9B6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5" creationId="{AE001BBC-B6D6-406C-B6FF-0F7490B0E58D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6" creationId="{531D5FE0-CE13-40DA-9137-FEF549965770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7" creationId="{DB2B2617-3293-4644-8553-AA8F5DDBDCA1}"/>
          </ac:spMkLst>
        </pc:spChg>
        <pc:spChg chg="add mod">
          <ac:chgData name="Flávio Olimpio" userId="2d1d60667f675a7b" providerId="LiveId" clId="{AF8F2B40-BCF9-4CC9-A559-B0F9C9D7859C}" dt="2022-01-10T13:28:45.716" v="489" actId="207"/>
          <ac:spMkLst>
            <pc:docMk/>
            <pc:sldMk cId="4022213799" sldId="394"/>
            <ac:spMk id="21" creationId="{81821664-D5BD-442D-B101-23C5387B3C2A}"/>
          </ac:spMkLst>
        </pc:spChg>
        <pc:spChg chg="add del">
          <ac:chgData name="Flávio Olimpio" userId="2d1d60667f675a7b" providerId="LiveId" clId="{AF8F2B40-BCF9-4CC9-A559-B0F9C9D7859C}" dt="2022-01-10T13:30:09.144" v="498" actId="478"/>
          <ac:spMkLst>
            <pc:docMk/>
            <pc:sldMk cId="4022213799" sldId="394"/>
            <ac:spMk id="23" creationId="{41DAB124-0B89-402F-BAE7-18BD16AB16A6}"/>
          </ac:spMkLst>
        </pc:spChg>
        <pc:picChg chg="add mod modCrop">
          <ac:chgData name="Flávio Olimpio" userId="2d1d60667f675a7b" providerId="LiveId" clId="{AF8F2B40-BCF9-4CC9-A559-B0F9C9D7859C}" dt="2022-01-10T13:28:01.212" v="456" actId="1076"/>
          <ac:picMkLst>
            <pc:docMk/>
            <pc:sldMk cId="4022213799" sldId="394"/>
            <ac:picMk id="19" creationId="{81784415-460A-4B2F-BF6C-DED408C76F05}"/>
          </ac:picMkLst>
        </pc:picChg>
      </pc:sldChg>
      <pc:sldChg chg="del">
        <pc:chgData name="Flávio Olimpio" userId="2d1d60667f675a7b" providerId="LiveId" clId="{AF8F2B40-BCF9-4CC9-A559-B0F9C9D7859C}" dt="2022-01-10T13:03:57.193" v="6" actId="47"/>
        <pc:sldMkLst>
          <pc:docMk/>
          <pc:sldMk cId="1585580692" sldId="395"/>
        </pc:sldMkLst>
      </pc:sldChg>
      <pc:sldChg chg="addSp delSp modSp new mod">
        <pc:chgData name="Flávio Olimpio" userId="2d1d60667f675a7b" providerId="LiveId" clId="{AF8F2B40-BCF9-4CC9-A559-B0F9C9D7859C}" dt="2022-01-10T13:59:26.974" v="1069" actId="114"/>
        <pc:sldMkLst>
          <pc:docMk/>
          <pc:sldMk cId="3889645600" sldId="395"/>
        </pc:sldMkLst>
        <pc:spChg chg="mod">
          <ac:chgData name="Flávio Olimpio" userId="2d1d60667f675a7b" providerId="LiveId" clId="{AF8F2B40-BCF9-4CC9-A559-B0F9C9D7859C}" dt="2022-01-10T13:45:25.996" v="799" actId="14100"/>
          <ac:spMkLst>
            <pc:docMk/>
            <pc:sldMk cId="3889645600" sldId="395"/>
            <ac:spMk id="2" creationId="{796E955D-68A9-4108-BBBC-DA5B81CADC7B}"/>
          </ac:spMkLst>
        </pc:spChg>
        <pc:spChg chg="mod">
          <ac:chgData name="Flávio Olimpio" userId="2d1d60667f675a7b" providerId="LiveId" clId="{AF8F2B40-BCF9-4CC9-A559-B0F9C9D7859C}" dt="2022-01-10T13:45:29.087" v="800" actId="1076"/>
          <ac:spMkLst>
            <pc:docMk/>
            <pc:sldMk cId="3889645600" sldId="395"/>
            <ac:spMk id="3" creationId="{FDE96B1A-3C31-467A-A624-DB6D5808E002}"/>
          </ac:spMkLst>
        </pc:spChg>
        <pc:spChg chg="mod">
          <ac:chgData name="Flávio Olimpio" userId="2d1d60667f675a7b" providerId="LiveId" clId="{AF8F2B40-BCF9-4CC9-A559-B0F9C9D7859C}" dt="2022-01-10T13:46:22.577" v="843" actId="1076"/>
          <ac:spMkLst>
            <pc:docMk/>
            <pc:sldMk cId="3889645600" sldId="395"/>
            <ac:spMk id="4" creationId="{7A23E8FE-F845-49A1-BF97-5FD1264EC3A4}"/>
          </ac:spMkLst>
        </pc:spChg>
        <pc:spChg chg="add mod">
          <ac:chgData name="Flávio Olimpio" userId="2d1d60667f675a7b" providerId="LiveId" clId="{AF8F2B40-BCF9-4CC9-A559-B0F9C9D7859C}" dt="2022-01-10T13:48:53.183" v="959" actId="1076"/>
          <ac:spMkLst>
            <pc:docMk/>
            <pc:sldMk cId="3889645600" sldId="395"/>
            <ac:spMk id="5" creationId="{AE89467D-B77E-4E19-BA8C-20373F309967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6" creationId="{2F7FEFFB-1AD4-46C1-AF18-2F2F8FACD8F3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7" creationId="{864BFBB9-E9A8-401D-A6BA-74B97CE1F2C0}"/>
          </ac:spMkLst>
        </pc:spChg>
        <pc:spChg chg="add mod">
          <ac:chgData name="Flávio Olimpio" userId="2d1d60667f675a7b" providerId="LiveId" clId="{AF8F2B40-BCF9-4CC9-A559-B0F9C9D7859C}" dt="2022-01-10T13:49:38.084" v="999" actId="1076"/>
          <ac:spMkLst>
            <pc:docMk/>
            <pc:sldMk cId="3889645600" sldId="395"/>
            <ac:spMk id="9" creationId="{C900F713-6131-4C8C-91D6-E51589A68095}"/>
          </ac:spMkLst>
        </pc:spChg>
        <pc:spChg chg="mod topLvl">
          <ac:chgData name="Flávio Olimpio" userId="2d1d60667f675a7b" providerId="LiveId" clId="{AF8F2B40-BCF9-4CC9-A559-B0F9C9D7859C}" dt="2022-01-10T13:59:26.974" v="1069" actId="114"/>
          <ac:spMkLst>
            <pc:docMk/>
            <pc:sldMk cId="3889645600" sldId="395"/>
            <ac:spMk id="11" creationId="{0109E02C-48D5-4D2D-A238-E1E754DE9A84}"/>
          </ac:spMkLst>
        </pc:spChg>
        <pc:spChg chg="del mod topLvl">
          <ac:chgData name="Flávio Olimpio" userId="2d1d60667f675a7b" providerId="LiveId" clId="{AF8F2B40-BCF9-4CC9-A559-B0F9C9D7859C}" dt="2022-01-10T13:58:52.036" v="1059" actId="478"/>
          <ac:spMkLst>
            <pc:docMk/>
            <pc:sldMk cId="3889645600" sldId="395"/>
            <ac:spMk id="12" creationId="{BB2C6ABB-527A-43A6-ACF7-A31679613D11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3" creationId="{83FCFC59-8655-4F9D-92FC-798EE220AFBC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4" creationId="{7331874D-3310-471E-9CED-F2C98EE2E58C}"/>
          </ac:spMkLst>
        </pc:spChg>
        <pc:grpChg chg="add mod">
          <ac:chgData name="Flávio Olimpio" userId="2d1d60667f675a7b" providerId="LiveId" clId="{AF8F2B40-BCF9-4CC9-A559-B0F9C9D7859C}" dt="2022-01-10T13:48:39.077" v="955" actId="1076"/>
          <ac:grpSpMkLst>
            <pc:docMk/>
            <pc:sldMk cId="3889645600" sldId="395"/>
            <ac:grpSpMk id="8" creationId="{BF843022-DBC8-4F60-A964-FDEAD996837D}"/>
          </ac:grpSpMkLst>
        </pc:grpChg>
        <pc:grpChg chg="add del mod">
          <ac:chgData name="Flávio Olimpio" userId="2d1d60667f675a7b" providerId="LiveId" clId="{AF8F2B40-BCF9-4CC9-A559-B0F9C9D7859C}" dt="2022-01-10T13:58:52.036" v="1059" actId="478"/>
          <ac:grpSpMkLst>
            <pc:docMk/>
            <pc:sldMk cId="3889645600" sldId="395"/>
            <ac:grpSpMk id="10" creationId="{E41340D0-D3EF-4A32-92EF-AE3CFB5EF88D}"/>
          </ac:grpSpMkLst>
        </pc:grpChg>
        <pc:grpChg chg="add mod">
          <ac:chgData name="Flávio Olimpio" userId="2d1d60667f675a7b" providerId="LiveId" clId="{AF8F2B40-BCF9-4CC9-A559-B0F9C9D7859C}" dt="2022-01-10T13:59:13.955" v="1064" actId="164"/>
          <ac:grpSpMkLst>
            <pc:docMk/>
            <pc:sldMk cId="3889645600" sldId="395"/>
            <ac:grpSpMk id="15" creationId="{BE6E5679-642A-414E-89CD-66D997A2C949}"/>
          </ac:grpSpMkLst>
        </pc:grpChg>
        <pc:grpChg chg="add mod">
          <ac:chgData name="Flávio Olimpio" userId="2d1d60667f675a7b" providerId="LiveId" clId="{AF8F2B40-BCF9-4CC9-A559-B0F9C9D7859C}" dt="2022-01-10T13:59:18.237" v="1065" actId="1076"/>
          <ac:grpSpMkLst>
            <pc:docMk/>
            <pc:sldMk cId="3889645600" sldId="395"/>
            <ac:grpSpMk id="16" creationId="{1CD676B9-62F4-418A-9DEE-267857F41362}"/>
          </ac:grpSpMkLst>
        </pc:grpChg>
      </pc:sldChg>
      <pc:sldChg chg="addSp delSp modSp add mod ord">
        <pc:chgData name="Flávio Olimpio" userId="2d1d60667f675a7b" providerId="LiveId" clId="{AF8F2B40-BCF9-4CC9-A559-B0F9C9D7859C}" dt="2022-01-11T17:43:21.317" v="3416"/>
        <pc:sldMkLst>
          <pc:docMk/>
          <pc:sldMk cId="2324603464" sldId="396"/>
        </pc:sldMkLst>
        <pc:spChg chg="del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33:38.583" v="657" actId="123"/>
          <ac:spMkLst>
            <pc:docMk/>
            <pc:sldMk cId="2324603464" sldId="396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3:33:36.117" v="656" actId="123"/>
          <ac:spMkLst>
            <pc:docMk/>
            <pc:sldMk cId="2324603464" sldId="396"/>
            <ac:spMk id="4" creationId="{6A645C44-657A-4FAD-BA2A-3E55B1F40464}"/>
          </ac:spMkLst>
        </pc:spChg>
        <pc:spChg chg="mod">
          <ac:chgData name="Flávio Olimpio" userId="2d1d60667f675a7b" providerId="LiveId" clId="{AF8F2B40-BCF9-4CC9-A559-B0F9C9D7859C}" dt="2022-01-10T18:10:36.024" v="3401" actId="1038"/>
          <ac:spMkLst>
            <pc:docMk/>
            <pc:sldMk cId="2324603464" sldId="396"/>
            <ac:spMk id="5" creationId="{114C3734-CB7A-4081-99A5-B9BF30A4D53A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6" creationId="{404139BB-A92E-41D0-8941-0A0307DC0CD4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7" creationId="{5B6DF66A-DC28-4F91-8A22-B3142260A0F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8" creationId="{2760963F-E7B0-4E80-974F-165D0F2241CE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9" creationId="{A49E36F8-232E-4876-AE72-915733F6452F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0" creationId="{C64D2742-9D03-4682-9F67-4E788DB1934B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1" creationId="{22F150AC-A6F0-47B9-A6F5-60B2423EC46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2" creationId="{BDDC5EE4-3E1C-4621-9D78-E58FD2E5E40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3" creationId="{4AE9514B-152E-466F-9E3B-4CB6CE5B803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4" creationId="{5F835A46-C85D-46D1-950F-2B750441A9B6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5" creationId="{AE001BBC-B6D6-406C-B6FF-0F7490B0E58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6" creationId="{531D5FE0-CE13-40DA-9137-FEF54996577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7" creationId="{DB2B2617-3293-4644-8553-AA8F5DDBDCA1}"/>
          </ac:spMkLst>
        </pc:spChg>
        <pc:spChg chg="del">
          <ac:chgData name="Flávio Olimpio" userId="2d1d60667f675a7b" providerId="LiveId" clId="{AF8F2B40-BCF9-4CC9-A559-B0F9C9D7859C}" dt="2022-01-10T13:30:14.581" v="500" actId="478"/>
          <ac:spMkLst>
            <pc:docMk/>
            <pc:sldMk cId="2324603464" sldId="396"/>
            <ac:spMk id="21" creationId="{81821664-D5BD-442D-B101-23C5387B3C2A}"/>
          </ac:spMkLst>
        </pc:spChg>
        <pc:spChg chg="del">
          <ac:chgData name="Flávio Olimpio" userId="2d1d60667f675a7b" providerId="LiveId" clId="{AF8F2B40-BCF9-4CC9-A559-B0F9C9D7859C}" dt="2022-01-10T13:30:20.156" v="502" actId="478"/>
          <ac:spMkLst>
            <pc:docMk/>
            <pc:sldMk cId="2324603464" sldId="396"/>
            <ac:spMk id="23" creationId="{41DAB124-0B89-402F-BAE7-18BD16AB16A6}"/>
          </ac:spMkLst>
        </pc:spChg>
        <pc:spChg chg="add mod">
          <ac:chgData name="Flávio Olimpio" userId="2d1d60667f675a7b" providerId="LiveId" clId="{AF8F2B40-BCF9-4CC9-A559-B0F9C9D7859C}" dt="2022-01-10T13:34:29.408" v="673" actId="1076"/>
          <ac:spMkLst>
            <pc:docMk/>
            <pc:sldMk cId="2324603464" sldId="396"/>
            <ac:spMk id="24" creationId="{78D74261-811E-427D-A840-909CC96C0BC2}"/>
          </ac:spMkLst>
        </pc:spChg>
        <pc:spChg chg="add mod">
          <ac:chgData name="Flávio Olimpio" userId="2d1d60667f675a7b" providerId="LiveId" clId="{AF8F2B40-BCF9-4CC9-A559-B0F9C9D7859C}" dt="2022-01-10T13:38:15.021" v="740" actId="1076"/>
          <ac:spMkLst>
            <pc:docMk/>
            <pc:sldMk cId="2324603464" sldId="396"/>
            <ac:spMk id="27" creationId="{AF599084-F937-4100-8740-2AEADDCDCB99}"/>
          </ac:spMkLst>
        </pc:spChg>
        <pc:spChg chg="add mod">
          <ac:chgData name="Flávio Olimpio" userId="2d1d60667f675a7b" providerId="LiveId" clId="{AF8F2B40-BCF9-4CC9-A559-B0F9C9D7859C}" dt="2022-01-10T13:38:18.500" v="741" actId="1076"/>
          <ac:spMkLst>
            <pc:docMk/>
            <pc:sldMk cId="2324603464" sldId="396"/>
            <ac:spMk id="30" creationId="{DE377826-6CB4-485D-9C1D-9A44B9CDEC16}"/>
          </ac:spMkLst>
        </pc:spChg>
        <pc:spChg chg="add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32" creationId="{89436096-6B54-4911-B132-0C9492C748B9}"/>
          </ac:spMkLst>
        </pc:spChg>
        <pc:spChg chg="add mod">
          <ac:chgData name="Flávio Olimpio" userId="2d1d60667f675a7b" providerId="LiveId" clId="{AF8F2B40-BCF9-4CC9-A559-B0F9C9D7859C}" dt="2022-01-11T17:43:21.317" v="3416"/>
          <ac:spMkLst>
            <pc:docMk/>
            <pc:sldMk cId="2324603464" sldId="396"/>
            <ac:spMk id="33" creationId="{B337E451-3935-4642-8287-09C1DDC8213A}"/>
          </ac:spMkLst>
        </pc:spChg>
        <pc:picChg chg="del">
          <ac:chgData name="Flávio Olimpio" userId="2d1d60667f675a7b" providerId="LiveId" clId="{AF8F2B40-BCF9-4CC9-A559-B0F9C9D7859C}" dt="2022-01-10T13:30:13.528" v="499" actId="478"/>
          <ac:picMkLst>
            <pc:docMk/>
            <pc:sldMk cId="2324603464" sldId="396"/>
            <ac:picMk id="19" creationId="{81784415-460A-4B2F-BF6C-DED408C76F05}"/>
          </ac:picMkLst>
        </pc:picChg>
        <pc:picChg chg="add mod modCrop">
          <ac:chgData name="Flávio Olimpio" userId="2d1d60667f675a7b" providerId="LiveId" clId="{AF8F2B40-BCF9-4CC9-A559-B0F9C9D7859C}" dt="2022-01-10T13:34:45.047" v="680" actId="1037"/>
          <ac:picMkLst>
            <pc:docMk/>
            <pc:sldMk cId="2324603464" sldId="396"/>
            <ac:picMk id="20" creationId="{8E0A498A-4D5E-4B0B-B4D6-3D6BD3110560}"/>
          </ac:picMkLst>
        </pc:picChg>
        <pc:picChg chg="add mod modCrop">
          <ac:chgData name="Flávio Olimpio" userId="2d1d60667f675a7b" providerId="LiveId" clId="{AF8F2B40-BCF9-4CC9-A559-B0F9C9D7859C}" dt="2022-01-10T13:38:09.527" v="739" actId="1076"/>
          <ac:picMkLst>
            <pc:docMk/>
            <pc:sldMk cId="2324603464" sldId="396"/>
            <ac:picMk id="26" creationId="{836341D5-14C6-463E-B7FB-7AEFC69145E6}"/>
          </ac:picMkLst>
        </pc:picChg>
        <pc:picChg chg="add mod modCrop">
          <ac:chgData name="Flávio Olimpio" userId="2d1d60667f675a7b" providerId="LiveId" clId="{AF8F2B40-BCF9-4CC9-A559-B0F9C9D7859C}" dt="2022-01-10T13:37:53.746" v="728" actId="1076"/>
          <ac:picMkLst>
            <pc:docMk/>
            <pc:sldMk cId="2324603464" sldId="396"/>
            <ac:picMk id="29" creationId="{53CAEFE6-107D-4863-8F0F-9DA76C433C1C}"/>
          </ac:picMkLst>
        </pc:picChg>
      </pc:sldChg>
      <pc:sldChg chg="del">
        <pc:chgData name="Flávio Olimpio" userId="2d1d60667f675a7b" providerId="LiveId" clId="{AF8F2B40-BCF9-4CC9-A559-B0F9C9D7859C}" dt="2022-01-10T13:03:56.767" v="5" actId="47"/>
        <pc:sldMkLst>
          <pc:docMk/>
          <pc:sldMk cId="3163028363" sldId="396"/>
        </pc:sldMkLst>
      </pc:sldChg>
      <pc:sldChg chg="addSp delSp modSp new mod">
        <pc:chgData name="Flávio Olimpio" userId="2d1d60667f675a7b" providerId="LiveId" clId="{AF8F2B40-BCF9-4CC9-A559-B0F9C9D7859C}" dt="2022-01-10T14:10:07.269" v="1259" actId="1076"/>
        <pc:sldMkLst>
          <pc:docMk/>
          <pc:sldMk cId="1115574610" sldId="397"/>
        </pc:sldMkLst>
        <pc:spChg chg="mod">
          <ac:chgData name="Flávio Olimpio" userId="2d1d60667f675a7b" providerId="LiveId" clId="{AF8F2B40-BCF9-4CC9-A559-B0F9C9D7859C}" dt="2022-01-10T14:08:02.978" v="1233" actId="1076"/>
          <ac:spMkLst>
            <pc:docMk/>
            <pc:sldMk cId="1115574610" sldId="397"/>
            <ac:spMk id="3" creationId="{F42E83D4-394E-4659-98FF-A4849041E9E7}"/>
          </ac:spMkLst>
        </pc:spChg>
        <pc:spChg chg="del mod">
          <ac:chgData name="Flávio Olimpio" userId="2d1d60667f675a7b" providerId="LiveId" clId="{AF8F2B40-BCF9-4CC9-A559-B0F9C9D7859C}" dt="2022-01-10T14:05:29.299" v="1217" actId="478"/>
          <ac:spMkLst>
            <pc:docMk/>
            <pc:sldMk cId="1115574610" sldId="397"/>
            <ac:spMk id="4" creationId="{BAD5B391-884A-4DAD-865A-348C704BA77F}"/>
          </ac:spMkLst>
        </pc:spChg>
        <pc:spChg chg="add mod">
          <ac:chgData name="Flávio Olimpio" userId="2d1d60667f675a7b" providerId="LiveId" clId="{AF8F2B40-BCF9-4CC9-A559-B0F9C9D7859C}" dt="2022-01-10T14:03:29.831" v="1084" actId="20577"/>
          <ac:spMkLst>
            <pc:docMk/>
            <pc:sldMk cId="1115574610" sldId="397"/>
            <ac:spMk id="5" creationId="{E60E0F7C-5F81-45B9-A926-917222063E92}"/>
          </ac:spMkLst>
        </pc:spChg>
        <pc:picChg chg="add del mod">
          <ac:chgData name="Flávio Olimpio" userId="2d1d60667f675a7b" providerId="LiveId" clId="{AF8F2B40-BCF9-4CC9-A559-B0F9C9D7859C}" dt="2022-01-10T14:06:55.647" v="1222" actId="478"/>
          <ac:picMkLst>
            <pc:docMk/>
            <pc:sldMk cId="1115574610" sldId="397"/>
            <ac:picMk id="7" creationId="{8CD45649-2C36-42AC-88E6-CDBFF200396C}"/>
          </ac:picMkLst>
        </pc:picChg>
        <pc:picChg chg="add mod modCrop">
          <ac:chgData name="Flávio Olimpio" userId="2d1d60667f675a7b" providerId="LiveId" clId="{AF8F2B40-BCF9-4CC9-A559-B0F9C9D7859C}" dt="2022-01-10T14:10:05.480" v="1258" actId="1076"/>
          <ac:picMkLst>
            <pc:docMk/>
            <pc:sldMk cId="1115574610" sldId="397"/>
            <ac:picMk id="9" creationId="{FFF8B1F2-B85D-4112-AFC2-FC9C37FD2997}"/>
          </ac:picMkLst>
        </pc:picChg>
        <pc:picChg chg="add mod">
          <ac:chgData name="Flávio Olimpio" userId="2d1d60667f675a7b" providerId="LiveId" clId="{AF8F2B40-BCF9-4CC9-A559-B0F9C9D7859C}" dt="2022-01-10T14:09:57.981" v="1257" actId="1076"/>
          <ac:picMkLst>
            <pc:docMk/>
            <pc:sldMk cId="1115574610" sldId="397"/>
            <ac:picMk id="11" creationId="{0522FE3C-7439-49EB-8AC6-7BBB04D4613E}"/>
          </ac:picMkLst>
        </pc:picChg>
        <pc:picChg chg="add mod modCrop">
          <ac:chgData name="Flávio Olimpio" userId="2d1d60667f675a7b" providerId="LiveId" clId="{AF8F2B40-BCF9-4CC9-A559-B0F9C9D7859C}" dt="2022-01-10T14:10:07.269" v="1259" actId="1076"/>
          <ac:picMkLst>
            <pc:docMk/>
            <pc:sldMk cId="1115574610" sldId="397"/>
            <ac:picMk id="12" creationId="{BA3608CD-1A25-4800-9117-4CFB38D43EC6}"/>
          </ac:picMkLst>
        </pc:picChg>
      </pc:sldChg>
      <pc:sldChg chg="del">
        <pc:chgData name="Flávio Olimpio" userId="2d1d60667f675a7b" providerId="LiveId" clId="{AF8F2B40-BCF9-4CC9-A559-B0F9C9D7859C}" dt="2022-01-10T13:03:54.669" v="1" actId="47"/>
        <pc:sldMkLst>
          <pc:docMk/>
          <pc:sldMk cId="1717583913" sldId="397"/>
        </pc:sldMkLst>
      </pc:sldChg>
      <pc:sldChg chg="del">
        <pc:chgData name="Flávio Olimpio" userId="2d1d60667f675a7b" providerId="LiveId" clId="{AF8F2B40-BCF9-4CC9-A559-B0F9C9D7859C}" dt="2022-01-10T13:03:56.356" v="4" actId="47"/>
        <pc:sldMkLst>
          <pc:docMk/>
          <pc:sldMk cId="2518581473" sldId="398"/>
        </pc:sldMkLst>
      </pc:sldChg>
      <pc:sldChg chg="addSp delSp modSp new mod">
        <pc:chgData name="Flávio Olimpio" userId="2d1d60667f675a7b" providerId="LiveId" clId="{AF8F2B40-BCF9-4CC9-A559-B0F9C9D7859C}" dt="2022-01-10T14:15:09.752" v="1369" actId="1076"/>
        <pc:sldMkLst>
          <pc:docMk/>
          <pc:sldMk cId="3236626164" sldId="398"/>
        </pc:sldMkLst>
        <pc:spChg chg="mod">
          <ac:chgData name="Flávio Olimpio" userId="2d1d60667f675a7b" providerId="LiveId" clId="{AF8F2B40-BCF9-4CC9-A559-B0F9C9D7859C}" dt="2022-01-10T14:12:20.560" v="1322" actId="1076"/>
          <ac:spMkLst>
            <pc:docMk/>
            <pc:sldMk cId="3236626164" sldId="398"/>
            <ac:spMk id="3" creationId="{511B4784-34F2-4B1C-BE23-337B4095B42B}"/>
          </ac:spMkLst>
        </pc:spChg>
        <pc:spChg chg="del">
          <ac:chgData name="Flávio Olimpio" userId="2d1d60667f675a7b" providerId="LiveId" clId="{AF8F2B40-BCF9-4CC9-A559-B0F9C9D7859C}" dt="2022-01-10T14:11:29.638" v="1266" actId="478"/>
          <ac:spMkLst>
            <pc:docMk/>
            <pc:sldMk cId="3236626164" sldId="398"/>
            <ac:spMk id="4" creationId="{309D69A3-5D10-4FBF-878F-BBB1F1D65728}"/>
          </ac:spMkLst>
        </pc:spChg>
        <pc:spChg chg="add mod">
          <ac:chgData name="Flávio Olimpio" userId="2d1d60667f675a7b" providerId="LiveId" clId="{AF8F2B40-BCF9-4CC9-A559-B0F9C9D7859C}" dt="2022-01-10T14:10:39.619" v="1261"/>
          <ac:spMkLst>
            <pc:docMk/>
            <pc:sldMk cId="3236626164" sldId="398"/>
            <ac:spMk id="5" creationId="{CDFA9E3B-F023-4568-966A-EF4A7EB4A616}"/>
          </ac:spMkLst>
        </pc:spChg>
        <pc:spChg chg="add mod">
          <ac:chgData name="Flávio Olimpio" userId="2d1d60667f675a7b" providerId="LiveId" clId="{AF8F2B40-BCF9-4CC9-A559-B0F9C9D7859C}" dt="2022-01-10T14:15:09.752" v="1369" actId="1076"/>
          <ac:spMkLst>
            <pc:docMk/>
            <pc:sldMk cId="3236626164" sldId="398"/>
            <ac:spMk id="8" creationId="{37174B41-E3F2-49D1-9F9B-379DD8C402E9}"/>
          </ac:spMkLst>
        </pc:spChg>
        <pc:picChg chg="add mod">
          <ac:chgData name="Flávio Olimpio" userId="2d1d60667f675a7b" providerId="LiveId" clId="{AF8F2B40-BCF9-4CC9-A559-B0F9C9D7859C}" dt="2022-01-10T14:15:01.403" v="1367" actId="1076"/>
          <ac:picMkLst>
            <pc:docMk/>
            <pc:sldMk cId="3236626164" sldId="398"/>
            <ac:picMk id="7" creationId="{A461FF5E-2CBE-41E0-8A8E-CDFF96B3BCC9}"/>
          </ac:picMkLst>
        </pc:picChg>
        <pc:picChg chg="add mod">
          <ac:chgData name="Flávio Olimpio" userId="2d1d60667f675a7b" providerId="LiveId" clId="{AF8F2B40-BCF9-4CC9-A559-B0F9C9D7859C}" dt="2022-01-10T14:14:58.638" v="1366" actId="1076"/>
          <ac:picMkLst>
            <pc:docMk/>
            <pc:sldMk cId="3236626164" sldId="398"/>
            <ac:picMk id="10" creationId="{D9BA6DA8-D610-4ED9-8960-F04D3CF776E5}"/>
          </ac:picMkLst>
        </pc:picChg>
      </pc:sldChg>
      <pc:sldChg chg="del">
        <pc:chgData name="Flávio Olimpio" userId="2d1d60667f675a7b" providerId="LiveId" clId="{AF8F2B40-BCF9-4CC9-A559-B0F9C9D7859C}" dt="2022-01-10T13:03:55.976" v="3" actId="47"/>
        <pc:sldMkLst>
          <pc:docMk/>
          <pc:sldMk cId="272411496" sldId="399"/>
        </pc:sldMkLst>
      </pc:sldChg>
      <pc:sldChg chg="addSp delSp modSp new mod">
        <pc:chgData name="Flávio Olimpio" userId="2d1d60667f675a7b" providerId="LiveId" clId="{AF8F2B40-BCF9-4CC9-A559-B0F9C9D7859C}" dt="2022-01-10T14:58:09.436" v="2194" actId="1076"/>
        <pc:sldMkLst>
          <pc:docMk/>
          <pc:sldMk cId="2375256058" sldId="399"/>
        </pc:sldMkLst>
        <pc:spChg chg="mod">
          <ac:chgData name="Flávio Olimpio" userId="2d1d60667f675a7b" providerId="LiveId" clId="{AF8F2B40-BCF9-4CC9-A559-B0F9C9D7859C}" dt="2022-01-10T14:58:09.436" v="2194" actId="1076"/>
          <ac:spMkLst>
            <pc:docMk/>
            <pc:sldMk cId="2375256058" sldId="399"/>
            <ac:spMk id="3" creationId="{8E45ADA2-C62D-4984-B8D1-2073FD3CBCBB}"/>
          </ac:spMkLst>
        </pc:spChg>
        <pc:spChg chg="del">
          <ac:chgData name="Flávio Olimpio" userId="2d1d60667f675a7b" providerId="LiveId" clId="{AF8F2B40-BCF9-4CC9-A559-B0F9C9D7859C}" dt="2022-01-10T14:17:24.734" v="1396" actId="478"/>
          <ac:spMkLst>
            <pc:docMk/>
            <pc:sldMk cId="2375256058" sldId="399"/>
            <ac:spMk id="4" creationId="{D15E1914-F5C3-4246-9F5D-9F8BB1D709B3}"/>
          </ac:spMkLst>
        </pc:spChg>
        <pc:spChg chg="add mod">
          <ac:chgData name="Flávio Olimpio" userId="2d1d60667f675a7b" providerId="LiveId" clId="{AF8F2B40-BCF9-4CC9-A559-B0F9C9D7859C}" dt="2022-01-10T14:36:56.106" v="1839" actId="20577"/>
          <ac:spMkLst>
            <pc:docMk/>
            <pc:sldMk cId="2375256058" sldId="399"/>
            <ac:spMk id="5" creationId="{8C98A59A-7689-4A5B-96CE-C6810C28BB7B}"/>
          </ac:spMkLst>
        </pc:spChg>
        <pc:spChg chg="add mod">
          <ac:chgData name="Flávio Olimpio" userId="2d1d60667f675a7b" providerId="LiveId" clId="{AF8F2B40-BCF9-4CC9-A559-B0F9C9D7859C}" dt="2022-01-10T14:41:42.370" v="1965" actId="404"/>
          <ac:spMkLst>
            <pc:docMk/>
            <pc:sldMk cId="2375256058" sldId="399"/>
            <ac:spMk id="8" creationId="{EF1E4DD8-CE43-4035-8357-086E37050E7D}"/>
          </ac:spMkLst>
        </pc:spChg>
        <pc:spChg chg="add mod">
          <ac:chgData name="Flávio Olimpio" userId="2d1d60667f675a7b" providerId="LiveId" clId="{AF8F2B40-BCF9-4CC9-A559-B0F9C9D7859C}" dt="2022-01-10T14:41:48.561" v="1966" actId="1076"/>
          <ac:spMkLst>
            <pc:docMk/>
            <pc:sldMk cId="2375256058" sldId="399"/>
            <ac:spMk id="9" creationId="{91991A0F-3C96-4726-959D-211AD7707522}"/>
          </ac:spMkLst>
        </pc:spChg>
        <pc:spChg chg="add mod">
          <ac:chgData name="Flávio Olimpio" userId="2d1d60667f675a7b" providerId="LiveId" clId="{AF8F2B40-BCF9-4CC9-A559-B0F9C9D7859C}" dt="2022-01-10T14:41:51.749" v="1967" actId="1076"/>
          <ac:spMkLst>
            <pc:docMk/>
            <pc:sldMk cId="2375256058" sldId="399"/>
            <ac:spMk id="10" creationId="{F0E0CC1B-14DF-4169-9EFD-A52126FDA43F}"/>
          </ac:spMkLst>
        </pc:spChg>
        <pc:spChg chg="add mod">
          <ac:chgData name="Flávio Olimpio" userId="2d1d60667f675a7b" providerId="LiveId" clId="{AF8F2B40-BCF9-4CC9-A559-B0F9C9D7859C}" dt="2022-01-10T14:55:05.829" v="2137" actId="1076"/>
          <ac:spMkLst>
            <pc:docMk/>
            <pc:sldMk cId="2375256058" sldId="399"/>
            <ac:spMk id="13" creationId="{2E2D299D-943D-405A-9C6B-EB617DB967A6}"/>
          </ac:spMkLst>
        </pc:spChg>
        <pc:spChg chg="add mod">
          <ac:chgData name="Flávio Olimpio" userId="2d1d60667f675a7b" providerId="LiveId" clId="{AF8F2B40-BCF9-4CC9-A559-B0F9C9D7859C}" dt="2022-01-10T14:57:23.042" v="2169" actId="1076"/>
          <ac:spMkLst>
            <pc:docMk/>
            <pc:sldMk cId="2375256058" sldId="399"/>
            <ac:spMk id="16" creationId="{8C2764E8-BD1D-46A5-A55C-320F44789FA6}"/>
          </ac:spMkLst>
        </pc:spChg>
        <pc:spChg chg="mod">
          <ac:chgData name="Flávio Olimpio" userId="2d1d60667f675a7b" providerId="LiveId" clId="{AF8F2B40-BCF9-4CC9-A559-B0F9C9D7859C}" dt="2022-01-10T14:45:54.874" v="2036" actId="20577"/>
          <ac:spMkLst>
            <pc:docMk/>
            <pc:sldMk cId="2375256058" sldId="399"/>
            <ac:spMk id="18" creationId="{886C944E-59CB-4E63-A7B3-B4A1B9C5D35A}"/>
          </ac:spMkLst>
        </pc:spChg>
        <pc:spChg chg="del mod">
          <ac:chgData name="Flávio Olimpio" userId="2d1d60667f675a7b" providerId="LiveId" clId="{AF8F2B40-BCF9-4CC9-A559-B0F9C9D7859C}" dt="2022-01-10T14:39:07.766" v="1867" actId="478"/>
          <ac:spMkLst>
            <pc:docMk/>
            <pc:sldMk cId="2375256058" sldId="399"/>
            <ac:spMk id="19" creationId="{8B39FEB8-AE46-4C24-AA56-8D038D8866DA}"/>
          </ac:spMkLst>
        </pc:spChg>
        <pc:spChg chg="mod">
          <ac:chgData name="Flávio Olimpio" userId="2d1d60667f675a7b" providerId="LiveId" clId="{AF8F2B40-BCF9-4CC9-A559-B0F9C9D7859C}" dt="2022-01-10T14:46:05.990" v="2038" actId="20577"/>
          <ac:spMkLst>
            <pc:docMk/>
            <pc:sldMk cId="2375256058" sldId="399"/>
            <ac:spMk id="20" creationId="{9C0FBC36-FEDD-46D1-8414-7DFC97E9C8B2}"/>
          </ac:spMkLst>
        </pc:spChg>
        <pc:spChg chg="add mod">
          <ac:chgData name="Flávio Olimpio" userId="2d1d60667f675a7b" providerId="LiveId" clId="{AF8F2B40-BCF9-4CC9-A559-B0F9C9D7859C}" dt="2022-01-10T14:47:19.349" v="2050" actId="1076"/>
          <ac:spMkLst>
            <pc:docMk/>
            <pc:sldMk cId="2375256058" sldId="399"/>
            <ac:spMk id="22" creationId="{A575AD6E-BB0C-485A-9063-457E7EEA3916}"/>
          </ac:spMkLst>
        </pc:spChg>
        <pc:spChg chg="add mod">
          <ac:chgData name="Flávio Olimpio" userId="2d1d60667f675a7b" providerId="LiveId" clId="{AF8F2B40-BCF9-4CC9-A559-B0F9C9D7859C}" dt="2022-01-10T14:56:20.668" v="2153" actId="1076"/>
          <ac:spMkLst>
            <pc:docMk/>
            <pc:sldMk cId="2375256058" sldId="399"/>
            <ac:spMk id="23" creationId="{E06C01D4-29E8-4827-987A-01A9387A15E4}"/>
          </ac:spMkLst>
        </pc:spChg>
        <pc:spChg chg="add mod">
          <ac:chgData name="Flávio Olimpio" userId="2d1d60667f675a7b" providerId="LiveId" clId="{AF8F2B40-BCF9-4CC9-A559-B0F9C9D7859C}" dt="2022-01-10T14:56:03.199" v="2149" actId="1076"/>
          <ac:spMkLst>
            <pc:docMk/>
            <pc:sldMk cId="2375256058" sldId="399"/>
            <ac:spMk id="25" creationId="{FB792D18-2FEA-463C-8FC5-816C10945B25}"/>
          </ac:spMkLst>
        </pc:spChg>
        <pc:spChg chg="add del mod">
          <ac:chgData name="Flávio Olimpio" userId="2d1d60667f675a7b" providerId="LiveId" clId="{AF8F2B40-BCF9-4CC9-A559-B0F9C9D7859C}" dt="2022-01-10T14:34:07.298" v="1776" actId="478"/>
          <ac:spMkLst>
            <pc:docMk/>
            <pc:sldMk cId="2375256058" sldId="399"/>
            <ac:spMk id="26" creationId="{DAE38242-6E9E-4442-A53C-6147080B4717}"/>
          </ac:spMkLst>
        </pc:spChg>
        <pc:spChg chg="add mod">
          <ac:chgData name="Flávio Olimpio" userId="2d1d60667f675a7b" providerId="LiveId" clId="{AF8F2B40-BCF9-4CC9-A559-B0F9C9D7859C}" dt="2022-01-10T14:34:47.122" v="1810" actId="164"/>
          <ac:spMkLst>
            <pc:docMk/>
            <pc:sldMk cId="2375256058" sldId="399"/>
            <ac:spMk id="27" creationId="{CB3AFBC5-B7C7-4262-8470-CD7511FC5860}"/>
          </ac:spMkLst>
        </pc:spChg>
        <pc:spChg chg="add mod">
          <ac:chgData name="Flávio Olimpio" userId="2d1d60667f675a7b" providerId="LiveId" clId="{AF8F2B40-BCF9-4CC9-A559-B0F9C9D7859C}" dt="2022-01-10T14:47:53.643" v="2054" actId="1076"/>
          <ac:spMkLst>
            <pc:docMk/>
            <pc:sldMk cId="2375256058" sldId="399"/>
            <ac:spMk id="36" creationId="{7E4A9EA4-E71D-412C-BA63-822C85CF4829}"/>
          </ac:spMkLst>
        </pc:spChg>
        <pc:spChg chg="add mod">
          <ac:chgData name="Flávio Olimpio" userId="2d1d60667f675a7b" providerId="LiveId" clId="{AF8F2B40-BCF9-4CC9-A559-B0F9C9D7859C}" dt="2022-01-10T14:47:13.823" v="2049" actId="14100"/>
          <ac:spMkLst>
            <pc:docMk/>
            <pc:sldMk cId="2375256058" sldId="399"/>
            <ac:spMk id="39" creationId="{869AD7E4-4CE2-4866-8D43-3D2C5EC29182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2" creationId="{8A25D781-9FAB-466C-8B37-9B57A172C4D7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3" creationId="{4EDD9D8F-4C4E-408C-8C89-CB05660B81AD}"/>
          </ac:spMkLst>
        </pc:spChg>
        <pc:spChg chg="add mod">
          <ac:chgData name="Flávio Olimpio" userId="2d1d60667f675a7b" providerId="LiveId" clId="{AF8F2B40-BCF9-4CC9-A559-B0F9C9D7859C}" dt="2022-01-10T14:56:11.918" v="2151" actId="1076"/>
          <ac:spMkLst>
            <pc:docMk/>
            <pc:sldMk cId="2375256058" sldId="399"/>
            <ac:spMk id="45" creationId="{6FDE9728-F4B8-4F54-8A32-211BCC98E907}"/>
          </ac:spMkLst>
        </pc:spChg>
        <pc:grpChg chg="add mod">
          <ac:chgData name="Flávio Olimpio" userId="2d1d60667f675a7b" providerId="LiveId" clId="{AF8F2B40-BCF9-4CC9-A559-B0F9C9D7859C}" dt="2022-01-10T14:54:48.833" v="2134" actId="12788"/>
          <ac:grpSpMkLst>
            <pc:docMk/>
            <pc:sldMk cId="2375256058" sldId="399"/>
            <ac:grpSpMk id="11" creationId="{F4BC746E-4C57-4A2B-B138-216E7491638F}"/>
          </ac:grpSpMkLst>
        </pc:grpChg>
        <pc:grpChg chg="add mod">
          <ac:chgData name="Flávio Olimpio" userId="2d1d60667f675a7b" providerId="LiveId" clId="{AF8F2B40-BCF9-4CC9-A559-B0F9C9D7859C}" dt="2022-01-10T14:34:54.019" v="1812" actId="164"/>
          <ac:grpSpMkLst>
            <pc:docMk/>
            <pc:sldMk cId="2375256058" sldId="399"/>
            <ac:grpSpMk id="17" creationId="{CD818DC6-82D3-4AE9-8A85-B660C6615963}"/>
          </ac:grpSpMkLst>
        </pc:grpChg>
        <pc:grpChg chg="add mod">
          <ac:chgData name="Flávio Olimpio" userId="2d1d60667f675a7b" providerId="LiveId" clId="{AF8F2B40-BCF9-4CC9-A559-B0F9C9D7859C}" dt="2022-01-10T14:56:07.625" v="2150" actId="1076"/>
          <ac:grpSpMkLst>
            <pc:docMk/>
            <pc:sldMk cId="2375256058" sldId="399"/>
            <ac:grpSpMk id="28" creationId="{2CE73C69-6A8F-4B76-9AF1-FECF5C0D91A5}"/>
          </ac:grpSpMkLst>
        </pc:grpChg>
        <pc:grpChg chg="add mod">
          <ac:chgData name="Flávio Olimpio" userId="2d1d60667f675a7b" providerId="LiveId" clId="{AF8F2B40-BCF9-4CC9-A559-B0F9C9D7859C}" dt="2022-01-10T14:36:36.264" v="1836" actId="164"/>
          <ac:grpSpMkLst>
            <pc:docMk/>
            <pc:sldMk cId="2375256058" sldId="399"/>
            <ac:grpSpMk id="29" creationId="{CC229DDA-3F62-4204-9BE0-841596F549CB}"/>
          </ac:grpSpMkLst>
        </pc:grpChg>
        <pc:grpChg chg="add mod">
          <ac:chgData name="Flávio Olimpio" userId="2d1d60667f675a7b" providerId="LiveId" clId="{AF8F2B40-BCF9-4CC9-A559-B0F9C9D7859C}" dt="2022-01-10T14:39:15.048" v="1869" actId="164"/>
          <ac:grpSpMkLst>
            <pc:docMk/>
            <pc:sldMk cId="2375256058" sldId="399"/>
            <ac:grpSpMk id="37" creationId="{694E0C03-AE40-4797-8F90-80294769BEB4}"/>
          </ac:grpSpMkLst>
        </pc:grpChg>
        <pc:grpChg chg="add mod">
          <ac:chgData name="Flávio Olimpio" userId="2d1d60667f675a7b" providerId="LiveId" clId="{AF8F2B40-BCF9-4CC9-A559-B0F9C9D7859C}" dt="2022-01-10T14:57:37.175" v="2175" actId="1076"/>
          <ac:grpSpMkLst>
            <pc:docMk/>
            <pc:sldMk cId="2375256058" sldId="399"/>
            <ac:grpSpMk id="40" creationId="{7BF52C04-19B1-48B9-A8A4-CEFB85414BE6}"/>
          </ac:grpSpMkLst>
        </pc:grpChg>
        <pc:grpChg chg="add mod">
          <ac:chgData name="Flávio Olimpio" userId="2d1d60667f675a7b" providerId="LiveId" clId="{AF8F2B40-BCF9-4CC9-A559-B0F9C9D7859C}" dt="2022-01-10T14:56:15.760" v="2152" actId="1076"/>
          <ac:grpSpMkLst>
            <pc:docMk/>
            <pc:sldMk cId="2375256058" sldId="399"/>
            <ac:grpSpMk id="44" creationId="{55C6D322-6950-490C-9B40-97A14D8B2274}"/>
          </ac:grpSpMkLst>
        </pc:grpChg>
        <pc:picChg chg="add del mod modCrop">
          <ac:chgData name="Flávio Olimpio" userId="2d1d60667f675a7b" providerId="LiveId" clId="{AF8F2B40-BCF9-4CC9-A559-B0F9C9D7859C}" dt="2022-01-10T14:53:15.068" v="2107" actId="21"/>
          <ac:picMkLst>
            <pc:docMk/>
            <pc:sldMk cId="2375256058" sldId="399"/>
            <ac:picMk id="7" creationId="{A412F19F-5B84-4E84-904E-37A6237E1F55}"/>
          </ac:picMkLst>
        </pc:picChg>
        <pc:picChg chg="add mod modCrop">
          <ac:chgData name="Flávio Olimpio" userId="2d1d60667f675a7b" providerId="LiveId" clId="{AF8F2B40-BCF9-4CC9-A559-B0F9C9D7859C}" dt="2022-01-10T14:57:18.982" v="2168" actId="1076"/>
          <ac:picMkLst>
            <pc:docMk/>
            <pc:sldMk cId="2375256058" sldId="399"/>
            <ac:picMk id="47" creationId="{77BDBE05-F595-47D8-A0B8-0019CE832002}"/>
          </ac:picMkLst>
        </pc:picChg>
        <pc:cxnChg chg="add mod">
          <ac:chgData name="Flávio Olimpio" userId="2d1d60667f675a7b" providerId="LiveId" clId="{AF8F2B40-BCF9-4CC9-A559-B0F9C9D7859C}" dt="2022-01-10T14:55:00.901" v="2136" actId="1076"/>
          <ac:cxnSpMkLst>
            <pc:docMk/>
            <pc:sldMk cId="2375256058" sldId="399"/>
            <ac:cxnSpMk id="15" creationId="{E2AD980C-AFF9-404C-8FD0-759FBE246D64}"/>
          </ac:cxnSpMkLst>
        </pc:cxnChg>
        <pc:cxnChg chg="add mod">
          <ac:chgData name="Flávio Olimpio" userId="2d1d60667f675a7b" providerId="LiveId" clId="{AF8F2B40-BCF9-4CC9-A559-B0F9C9D7859C}" dt="2022-01-10T14:57:57.043" v="2193" actId="1076"/>
          <ac:cxnSpMkLst>
            <pc:docMk/>
            <pc:sldMk cId="2375256058" sldId="399"/>
            <ac:cxnSpMk id="31" creationId="{89A3E351-4ED2-4253-BDEC-72F543286F13}"/>
          </ac:cxnSpMkLst>
        </pc:cxnChg>
        <pc:cxnChg chg="add mod">
          <ac:chgData name="Flávio Olimpio" userId="2d1d60667f675a7b" providerId="LiveId" clId="{AF8F2B40-BCF9-4CC9-A559-B0F9C9D7859C}" dt="2022-01-10T14:57:44.210" v="2191" actId="1035"/>
          <ac:cxnSpMkLst>
            <pc:docMk/>
            <pc:sldMk cId="2375256058" sldId="399"/>
            <ac:cxnSpMk id="34" creationId="{0787B709-3B1E-4D77-BB2C-9C7633EF02A2}"/>
          </ac:cxnSpMkLst>
        </pc:cxnChg>
        <pc:cxnChg chg="add mod">
          <ac:chgData name="Flávio Olimpio" userId="2d1d60667f675a7b" providerId="LiveId" clId="{AF8F2B40-BCF9-4CC9-A559-B0F9C9D7859C}" dt="2022-01-10T14:57:53.331" v="2192" actId="1076"/>
          <ac:cxnSpMkLst>
            <pc:docMk/>
            <pc:sldMk cId="2375256058" sldId="399"/>
            <ac:cxnSpMk id="35" creationId="{49F43FE4-8DC6-4F30-8C44-97EA981C0025}"/>
          </ac:cxnSpMkLst>
        </pc:cxnChg>
        <pc:cxnChg chg="add mod">
          <ac:chgData name="Flávio Olimpio" userId="2d1d60667f675a7b" providerId="LiveId" clId="{AF8F2B40-BCF9-4CC9-A559-B0F9C9D7859C}" dt="2022-01-10T14:57:06.752" v="2166" actId="12789"/>
          <ac:cxnSpMkLst>
            <pc:docMk/>
            <pc:sldMk cId="2375256058" sldId="399"/>
            <ac:cxnSpMk id="38" creationId="{29E2B853-B4B2-4380-ABD0-3990DDCABEAD}"/>
          </ac:cxnSpMkLst>
        </pc:cxnChg>
      </pc:sldChg>
      <pc:sldChg chg="del">
        <pc:chgData name="Flávio Olimpio" userId="2d1d60667f675a7b" providerId="LiveId" clId="{AF8F2B40-BCF9-4CC9-A559-B0F9C9D7859C}" dt="2022-01-10T13:03:58.202" v="8" actId="47"/>
        <pc:sldMkLst>
          <pc:docMk/>
          <pc:sldMk cId="520468933" sldId="400"/>
        </pc:sldMkLst>
      </pc:sldChg>
      <pc:sldChg chg="addSp delSp modSp new mod">
        <pc:chgData name="Flávio Olimpio" userId="2d1d60667f675a7b" providerId="LiveId" clId="{AF8F2B40-BCF9-4CC9-A559-B0F9C9D7859C}" dt="2022-01-10T14:53:22.049" v="2111" actId="1076"/>
        <pc:sldMkLst>
          <pc:docMk/>
          <pc:sldMk cId="1471432366" sldId="400"/>
        </pc:sldMkLst>
        <pc:spChg chg="del">
          <ac:chgData name="Flávio Olimpio" userId="2d1d60667f675a7b" providerId="LiveId" clId="{AF8F2B40-BCF9-4CC9-A559-B0F9C9D7859C}" dt="2022-01-10T14:50:46.041" v="2058" actId="478"/>
          <ac:spMkLst>
            <pc:docMk/>
            <pc:sldMk cId="1471432366" sldId="400"/>
            <ac:spMk id="3" creationId="{92C8A38C-988F-4201-8541-A59B081E39D1}"/>
          </ac:spMkLst>
        </pc:spChg>
        <pc:spChg chg="del">
          <ac:chgData name="Flávio Olimpio" userId="2d1d60667f675a7b" providerId="LiveId" clId="{AF8F2B40-BCF9-4CC9-A559-B0F9C9D7859C}" dt="2022-01-10T14:50:47.525" v="2059" actId="478"/>
          <ac:spMkLst>
            <pc:docMk/>
            <pc:sldMk cId="1471432366" sldId="400"/>
            <ac:spMk id="4" creationId="{83995700-5DA6-43D4-99A3-6C41B1E5937A}"/>
          </ac:spMkLst>
        </pc:spChg>
        <pc:spChg chg="add mod">
          <ac:chgData name="Flávio Olimpio" userId="2d1d60667f675a7b" providerId="LiveId" clId="{AF8F2B40-BCF9-4CC9-A559-B0F9C9D7859C}" dt="2022-01-10T14:48:35.154" v="2057"/>
          <ac:spMkLst>
            <pc:docMk/>
            <pc:sldMk cId="1471432366" sldId="400"/>
            <ac:spMk id="5" creationId="{48CD3F3D-F612-4DAB-8D00-E3FA5FC6C337}"/>
          </ac:spMkLst>
        </pc:spChg>
        <pc:spChg chg="add mod">
          <ac:chgData name="Flávio Olimpio" userId="2d1d60667f675a7b" providerId="LiveId" clId="{AF8F2B40-BCF9-4CC9-A559-B0F9C9D7859C}" dt="2022-01-10T14:51:33.539" v="2091" actId="1076"/>
          <ac:spMkLst>
            <pc:docMk/>
            <pc:sldMk cId="1471432366" sldId="400"/>
            <ac:spMk id="9" creationId="{692A614F-0453-44EE-8729-DC7516053422}"/>
          </ac:spMkLst>
        </pc:spChg>
        <pc:spChg chg="add mod">
          <ac:chgData name="Flávio Olimpio" userId="2d1d60667f675a7b" providerId="LiveId" clId="{AF8F2B40-BCF9-4CC9-A559-B0F9C9D7859C}" dt="2022-01-10T14:52:04.593" v="2099" actId="164"/>
          <ac:spMkLst>
            <pc:docMk/>
            <pc:sldMk cId="1471432366" sldId="400"/>
            <ac:spMk id="10" creationId="{E6085578-CC9A-4473-AA21-CA99BFDFF3CD}"/>
          </ac:spMkLst>
        </pc:spChg>
        <pc:spChg chg="add mod">
          <ac:chgData name="Flávio Olimpio" userId="2d1d60667f675a7b" providerId="LiveId" clId="{AF8F2B40-BCF9-4CC9-A559-B0F9C9D7859C}" dt="2022-01-10T14:52:17.103" v="2103" actId="1076"/>
          <ac:spMkLst>
            <pc:docMk/>
            <pc:sldMk cId="1471432366" sldId="400"/>
            <ac:spMk id="11" creationId="{8858E414-0242-412E-8355-DDC5FC78348C}"/>
          </ac:spMkLst>
        </pc:spChg>
        <pc:grpChg chg="add mod">
          <ac:chgData name="Flávio Olimpio" userId="2d1d60667f675a7b" providerId="LiveId" clId="{AF8F2B40-BCF9-4CC9-A559-B0F9C9D7859C}" dt="2022-01-10T14:52:22.139" v="2104" actId="14100"/>
          <ac:grpSpMkLst>
            <pc:docMk/>
            <pc:sldMk cId="1471432366" sldId="400"/>
            <ac:grpSpMk id="12" creationId="{9466DD6B-CF49-41E0-BFB2-2FD53998E26A}"/>
          </ac:grpSpMkLst>
        </pc:grpChg>
        <pc:picChg chg="add mod">
          <ac:chgData name="Flávio Olimpio" userId="2d1d60667f675a7b" providerId="LiveId" clId="{AF8F2B40-BCF9-4CC9-A559-B0F9C9D7859C}" dt="2022-01-10T14:52:38.217" v="2105" actId="1076"/>
          <ac:picMkLst>
            <pc:docMk/>
            <pc:sldMk cId="1471432366" sldId="400"/>
            <ac:picMk id="7" creationId="{52BC81E1-8DA1-4A3A-A859-5D5A30755DC1}"/>
          </ac:picMkLst>
        </pc:picChg>
        <pc:picChg chg="add mod">
          <ac:chgData name="Flávio Olimpio" userId="2d1d60667f675a7b" providerId="LiveId" clId="{AF8F2B40-BCF9-4CC9-A559-B0F9C9D7859C}" dt="2022-01-10T14:53:22.049" v="2111" actId="1076"/>
          <ac:picMkLst>
            <pc:docMk/>
            <pc:sldMk cId="1471432366" sldId="400"/>
            <ac:picMk id="13" creationId="{B0EA4A51-37E9-4BC0-A5B6-90B14C0C5D87}"/>
          </ac:picMkLst>
        </pc:picChg>
      </pc:sldChg>
      <pc:sldChg chg="del">
        <pc:chgData name="Flávio Olimpio" userId="2d1d60667f675a7b" providerId="LiveId" clId="{AF8F2B40-BCF9-4CC9-A559-B0F9C9D7859C}" dt="2022-01-10T13:03:57.673" v="7" actId="47"/>
        <pc:sldMkLst>
          <pc:docMk/>
          <pc:sldMk cId="1660764192" sldId="401"/>
        </pc:sldMkLst>
      </pc:sldChg>
      <pc:sldChg chg="addSp delSp modSp new mod">
        <pc:chgData name="Flávio Olimpio" userId="2d1d60667f675a7b" providerId="LiveId" clId="{AF8F2B40-BCF9-4CC9-A559-B0F9C9D7859C}" dt="2022-01-10T15:05:04.160" v="2220" actId="1076"/>
        <pc:sldMkLst>
          <pc:docMk/>
          <pc:sldMk cId="2109905063" sldId="401"/>
        </pc:sldMkLst>
        <pc:spChg chg="del">
          <ac:chgData name="Flávio Olimpio" userId="2d1d60667f675a7b" providerId="LiveId" clId="{AF8F2B40-BCF9-4CC9-A559-B0F9C9D7859C}" dt="2022-01-10T15:02:41.912" v="2199" actId="478"/>
          <ac:spMkLst>
            <pc:docMk/>
            <pc:sldMk cId="2109905063" sldId="401"/>
            <ac:spMk id="3" creationId="{4C715D2B-A285-4156-A077-1176421D5312}"/>
          </ac:spMkLst>
        </pc:spChg>
        <pc:spChg chg="del">
          <ac:chgData name="Flávio Olimpio" userId="2d1d60667f675a7b" providerId="LiveId" clId="{AF8F2B40-BCF9-4CC9-A559-B0F9C9D7859C}" dt="2022-01-10T15:02:41.090" v="2198" actId="478"/>
          <ac:spMkLst>
            <pc:docMk/>
            <pc:sldMk cId="2109905063" sldId="401"/>
            <ac:spMk id="4" creationId="{FCAF9DCD-B9AB-46E2-87A3-E6DCDE3BA0EC}"/>
          </ac:spMkLst>
        </pc:spChg>
        <pc:spChg chg="add mod">
          <ac:chgData name="Flávio Olimpio" userId="2d1d60667f675a7b" providerId="LiveId" clId="{AF8F2B40-BCF9-4CC9-A559-B0F9C9D7859C}" dt="2022-01-10T15:02:27.801" v="2196"/>
          <ac:spMkLst>
            <pc:docMk/>
            <pc:sldMk cId="2109905063" sldId="401"/>
            <ac:spMk id="5" creationId="{168158F7-AD70-4629-8EC2-C40ED9F64AD6}"/>
          </ac:spMkLst>
        </pc:spChg>
        <pc:spChg chg="add mod">
          <ac:chgData name="Flávio Olimpio" userId="2d1d60667f675a7b" providerId="LiveId" clId="{AF8F2B40-BCF9-4CC9-A559-B0F9C9D7859C}" dt="2022-01-10T15:04:11.092" v="2215" actId="20577"/>
          <ac:spMkLst>
            <pc:docMk/>
            <pc:sldMk cId="2109905063" sldId="401"/>
            <ac:spMk id="6" creationId="{E628F4DE-B8B9-4A1E-8EE5-E5A55B2DDE48}"/>
          </ac:spMkLst>
        </pc:spChg>
        <pc:picChg chg="add mod">
          <ac:chgData name="Flávio Olimpio" userId="2d1d60667f675a7b" providerId="LiveId" clId="{AF8F2B40-BCF9-4CC9-A559-B0F9C9D7859C}" dt="2022-01-10T15:05:04.160" v="2220" actId="1076"/>
          <ac:picMkLst>
            <pc:docMk/>
            <pc:sldMk cId="2109905063" sldId="401"/>
            <ac:picMk id="8" creationId="{AA1AA2DD-8960-4CE0-87B8-983E8F440249}"/>
          </ac:picMkLst>
        </pc:picChg>
      </pc:sldChg>
      <pc:sldChg chg="del">
        <pc:chgData name="Flávio Olimpio" userId="2d1d60667f675a7b" providerId="LiveId" clId="{AF8F2B40-BCF9-4CC9-A559-B0F9C9D7859C}" dt="2022-01-10T13:03:55.479" v="2" actId="47"/>
        <pc:sldMkLst>
          <pc:docMk/>
          <pc:sldMk cId="1290949962" sldId="402"/>
        </pc:sldMkLst>
      </pc:sldChg>
      <pc:sldChg chg="addSp delSp modSp new mod">
        <pc:chgData name="Flávio Olimpio" userId="2d1d60667f675a7b" providerId="LiveId" clId="{AF8F2B40-BCF9-4CC9-A559-B0F9C9D7859C}" dt="2022-01-10T15:10:35.354" v="2346" actId="1076"/>
        <pc:sldMkLst>
          <pc:docMk/>
          <pc:sldMk cId="4094520849" sldId="402"/>
        </pc:sldMkLst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3" creationId="{B32A0308-2327-4EAE-986F-CDCB8C6EE9E6}"/>
          </ac:spMkLst>
        </pc:spChg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4" creationId="{D4FFC35C-0D3D-4855-9F0C-ED2F8575FBC5}"/>
          </ac:spMkLst>
        </pc:spChg>
        <pc:spChg chg="add mod">
          <ac:chgData name="Flávio Olimpio" userId="2d1d60667f675a7b" providerId="LiveId" clId="{AF8F2B40-BCF9-4CC9-A559-B0F9C9D7859C}" dt="2022-01-10T15:07:03.517" v="2233" actId="108"/>
          <ac:spMkLst>
            <pc:docMk/>
            <pc:sldMk cId="4094520849" sldId="402"/>
            <ac:spMk id="7" creationId="{6690220F-2014-4875-8CA9-61F127EC2C10}"/>
          </ac:spMkLst>
        </pc:spChg>
        <pc:spChg chg="add mod">
          <ac:chgData name="Flávio Olimpio" userId="2d1d60667f675a7b" providerId="LiveId" clId="{AF8F2B40-BCF9-4CC9-A559-B0F9C9D7859C}" dt="2022-01-10T15:07:50.346" v="2281" actId="403"/>
          <ac:spMkLst>
            <pc:docMk/>
            <pc:sldMk cId="4094520849" sldId="402"/>
            <ac:spMk id="9" creationId="{FE401776-5ABD-4314-AF53-B930CB2136CB}"/>
          </ac:spMkLst>
        </pc:spChg>
        <pc:spChg chg="add mod">
          <ac:chgData name="Flávio Olimpio" userId="2d1d60667f675a7b" providerId="LiveId" clId="{AF8F2B40-BCF9-4CC9-A559-B0F9C9D7859C}" dt="2022-01-10T15:10:27.261" v="2344" actId="1076"/>
          <ac:spMkLst>
            <pc:docMk/>
            <pc:sldMk cId="4094520849" sldId="402"/>
            <ac:spMk id="10" creationId="{5A47A63C-2A40-4579-A1A9-B7DAA4D403B2}"/>
          </ac:spMkLst>
        </pc:spChg>
        <pc:spChg chg="add mod">
          <ac:chgData name="Flávio Olimpio" userId="2d1d60667f675a7b" providerId="LiveId" clId="{AF8F2B40-BCF9-4CC9-A559-B0F9C9D7859C}" dt="2022-01-10T15:10:24.135" v="2343" actId="1076"/>
          <ac:spMkLst>
            <pc:docMk/>
            <pc:sldMk cId="4094520849" sldId="402"/>
            <ac:spMk id="11" creationId="{7E69CFA7-B934-41DA-AB7C-0F48C280CC8B}"/>
          </ac:spMkLst>
        </pc:spChg>
        <pc:spChg chg="add mod">
          <ac:chgData name="Flávio Olimpio" userId="2d1d60667f675a7b" providerId="LiveId" clId="{AF8F2B40-BCF9-4CC9-A559-B0F9C9D7859C}" dt="2022-01-10T15:10:30.112" v="2345" actId="1076"/>
          <ac:spMkLst>
            <pc:docMk/>
            <pc:sldMk cId="4094520849" sldId="402"/>
            <ac:spMk id="12" creationId="{CFBD24D0-31A6-421D-9307-13F45B8F326F}"/>
          </ac:spMkLst>
        </pc:spChg>
        <pc:spChg chg="add del mod">
          <ac:chgData name="Flávio Olimpio" userId="2d1d60667f675a7b" providerId="LiveId" clId="{AF8F2B40-BCF9-4CC9-A559-B0F9C9D7859C}" dt="2022-01-10T15:09:33.365" v="2327" actId="478"/>
          <ac:spMkLst>
            <pc:docMk/>
            <pc:sldMk cId="4094520849" sldId="402"/>
            <ac:spMk id="13" creationId="{63CC7A20-2919-47ED-ABA6-2FC63A354D4D}"/>
          </ac:spMkLst>
        </pc:spChg>
        <pc:spChg chg="add mod">
          <ac:chgData name="Flávio Olimpio" userId="2d1d60667f675a7b" providerId="LiveId" clId="{AF8F2B40-BCF9-4CC9-A559-B0F9C9D7859C}" dt="2022-01-10T15:10:35.354" v="2346" actId="1076"/>
          <ac:spMkLst>
            <pc:docMk/>
            <pc:sldMk cId="4094520849" sldId="402"/>
            <ac:spMk id="14" creationId="{8563041A-33A7-4D18-B14F-54772CC6DBEC}"/>
          </ac:spMkLst>
        </pc:spChg>
        <pc:picChg chg="add del mod">
          <ac:chgData name="Flávio Olimpio" userId="2d1d60667f675a7b" providerId="LiveId" clId="{AF8F2B40-BCF9-4CC9-A559-B0F9C9D7859C}" dt="2022-01-10T15:07:06.456" v="2234" actId="478"/>
          <ac:picMkLst>
            <pc:docMk/>
            <pc:sldMk cId="4094520849" sldId="402"/>
            <ac:picMk id="6" creationId="{EF5ADDF2-BFFA-4813-B786-9E9A1C171A29}"/>
          </ac:picMkLst>
        </pc:picChg>
        <pc:picChg chg="add mod">
          <ac:chgData name="Flávio Olimpio" userId="2d1d60667f675a7b" providerId="LiveId" clId="{AF8F2B40-BCF9-4CC9-A559-B0F9C9D7859C}" dt="2022-01-10T15:10:20.374" v="2342" actId="1076"/>
          <ac:picMkLst>
            <pc:docMk/>
            <pc:sldMk cId="4094520849" sldId="402"/>
            <ac:picMk id="8" creationId="{4AFFDB60-2843-46A2-94E7-A92332710E4A}"/>
          </ac:picMkLst>
        </pc:picChg>
      </pc:sldChg>
      <pc:sldChg chg="addSp delSp modSp new mod">
        <pc:chgData name="Flávio Olimpio" userId="2d1d60667f675a7b" providerId="LiveId" clId="{AF8F2B40-BCF9-4CC9-A559-B0F9C9D7859C}" dt="2022-01-10T17:14:40.416" v="2723" actId="14100"/>
        <pc:sldMkLst>
          <pc:docMk/>
          <pc:sldMk cId="2765884813" sldId="403"/>
        </pc:sldMkLst>
        <pc:spChg chg="del mod">
          <ac:chgData name="Flávio Olimpio" userId="2d1d60667f675a7b" providerId="LiveId" clId="{AF8F2B40-BCF9-4CC9-A559-B0F9C9D7859C}" dt="2022-01-10T17:04:15.041" v="2592" actId="478"/>
          <ac:spMkLst>
            <pc:docMk/>
            <pc:sldMk cId="2765884813" sldId="403"/>
            <ac:spMk id="3" creationId="{A2C6ED63-6508-4864-955E-7BA0ADE90D74}"/>
          </ac:spMkLst>
        </pc:spChg>
        <pc:spChg chg="del mod">
          <ac:chgData name="Flávio Olimpio" userId="2d1d60667f675a7b" providerId="LiveId" clId="{AF8F2B40-BCF9-4CC9-A559-B0F9C9D7859C}" dt="2022-01-10T16:56:41.313" v="2383" actId="478"/>
          <ac:spMkLst>
            <pc:docMk/>
            <pc:sldMk cId="2765884813" sldId="403"/>
            <ac:spMk id="4" creationId="{26860779-CE1B-427E-9E0A-1DCC9ABA7F11}"/>
          </ac:spMkLst>
        </pc:spChg>
        <pc:spChg chg="add del">
          <ac:chgData name="Flávio Olimpio" userId="2d1d60667f675a7b" providerId="LiveId" clId="{AF8F2B40-BCF9-4CC9-A559-B0F9C9D7859C}" dt="2022-01-10T16:54:28.392" v="2354" actId="478"/>
          <ac:spMkLst>
            <pc:docMk/>
            <pc:sldMk cId="2765884813" sldId="403"/>
            <ac:spMk id="6" creationId="{112001C0-FBA5-45A3-866C-ADF5FD5C6BAE}"/>
          </ac:spMkLst>
        </pc:spChg>
        <pc:spChg chg="add mod">
          <ac:chgData name="Flávio Olimpio" userId="2d1d60667f675a7b" providerId="LiveId" clId="{AF8F2B40-BCF9-4CC9-A559-B0F9C9D7859C}" dt="2022-01-10T16:54:24.811" v="2353"/>
          <ac:spMkLst>
            <pc:docMk/>
            <pc:sldMk cId="2765884813" sldId="403"/>
            <ac:spMk id="7" creationId="{C188302E-9E3D-4AB3-970D-1695E3F33AC6}"/>
          </ac:spMkLst>
        </pc:spChg>
        <pc:spChg chg="add del mod">
          <ac:chgData name="Flávio Olimpio" userId="2d1d60667f675a7b" providerId="LiveId" clId="{AF8F2B40-BCF9-4CC9-A559-B0F9C9D7859C}" dt="2022-01-10T16:54:18.514" v="2352" actId="478"/>
          <ac:spMkLst>
            <pc:docMk/>
            <pc:sldMk cId="2765884813" sldId="403"/>
            <ac:spMk id="8" creationId="{56E785DA-C7EC-4005-BA51-A7C1EF31C2DF}"/>
          </ac:spMkLst>
        </pc:spChg>
        <pc:spChg chg="add mod">
          <ac:chgData name="Flávio Olimpio" userId="2d1d60667f675a7b" providerId="LiveId" clId="{AF8F2B40-BCF9-4CC9-A559-B0F9C9D7859C}" dt="2022-01-10T17:13:24.887" v="2705" actId="1076"/>
          <ac:spMkLst>
            <pc:docMk/>
            <pc:sldMk cId="2765884813" sldId="403"/>
            <ac:spMk id="10" creationId="{9A4FB366-AA10-42B6-852B-7F99461D5BE7}"/>
          </ac:spMkLst>
        </pc:spChg>
        <pc:spChg chg="add mod">
          <ac:chgData name="Flávio Olimpio" userId="2d1d60667f675a7b" providerId="LiveId" clId="{AF8F2B40-BCF9-4CC9-A559-B0F9C9D7859C}" dt="2022-01-10T17:13:30.814" v="2706" actId="1076"/>
          <ac:spMkLst>
            <pc:docMk/>
            <pc:sldMk cId="2765884813" sldId="403"/>
            <ac:spMk id="12" creationId="{2BA56714-9DD4-4AF4-BE59-EF67B2D0CC49}"/>
          </ac:spMkLst>
        </pc:spChg>
        <pc:spChg chg="add mod">
          <ac:chgData name="Flávio Olimpio" userId="2d1d60667f675a7b" providerId="LiveId" clId="{AF8F2B40-BCF9-4CC9-A559-B0F9C9D7859C}" dt="2022-01-10T17:13:42.706" v="2709" actId="1076"/>
          <ac:spMkLst>
            <pc:docMk/>
            <pc:sldMk cId="2765884813" sldId="403"/>
            <ac:spMk id="13" creationId="{26CBC2F4-CE09-4579-AC68-D165DD5A9927}"/>
          </ac:spMkLst>
        </pc:spChg>
        <pc:spChg chg="add mod">
          <ac:chgData name="Flávio Olimpio" userId="2d1d60667f675a7b" providerId="LiveId" clId="{AF8F2B40-BCF9-4CC9-A559-B0F9C9D7859C}" dt="2022-01-10T17:13:40.241" v="2708" actId="1076"/>
          <ac:spMkLst>
            <pc:docMk/>
            <pc:sldMk cId="2765884813" sldId="403"/>
            <ac:spMk id="14" creationId="{4D28321E-BD50-4670-B787-2B72D3E32C31}"/>
          </ac:spMkLst>
        </pc:spChg>
        <pc:spChg chg="add mod">
          <ac:chgData name="Flávio Olimpio" userId="2d1d60667f675a7b" providerId="LiveId" clId="{AF8F2B40-BCF9-4CC9-A559-B0F9C9D7859C}" dt="2022-01-10T17:08:54.500" v="2667" actId="1035"/>
          <ac:spMkLst>
            <pc:docMk/>
            <pc:sldMk cId="2765884813" sldId="403"/>
            <ac:spMk id="15" creationId="{523E63AE-B22E-4359-A7EF-01484D7311DA}"/>
          </ac:spMkLst>
        </pc:spChg>
        <pc:spChg chg="add mod topLvl">
          <ac:chgData name="Flávio Olimpio" userId="2d1d60667f675a7b" providerId="LiveId" clId="{AF8F2B40-BCF9-4CC9-A559-B0F9C9D7859C}" dt="2022-01-10T17:14:09.711" v="2716" actId="164"/>
          <ac:spMkLst>
            <pc:docMk/>
            <pc:sldMk cId="2765884813" sldId="403"/>
            <ac:spMk id="17" creationId="{48642558-40F1-4A4C-A23C-B585102E91F0}"/>
          </ac:spMkLst>
        </pc:spChg>
        <pc:spChg chg="add mod">
          <ac:chgData name="Flávio Olimpio" userId="2d1d60667f675a7b" providerId="LiveId" clId="{AF8F2B40-BCF9-4CC9-A559-B0F9C9D7859C}" dt="2022-01-10T17:14:29.325" v="2720" actId="1076"/>
          <ac:spMkLst>
            <pc:docMk/>
            <pc:sldMk cId="2765884813" sldId="403"/>
            <ac:spMk id="21" creationId="{A359CC53-E3C2-479F-B74C-0607A0C7F6C7}"/>
          </ac:spMkLst>
        </pc:spChg>
        <pc:spChg chg="add del mod">
          <ac:chgData name="Flávio Olimpio" userId="2d1d60667f675a7b" providerId="LiveId" clId="{AF8F2B40-BCF9-4CC9-A559-B0F9C9D7859C}" dt="2022-01-10T17:04:18.191" v="2593" actId="478"/>
          <ac:spMkLst>
            <pc:docMk/>
            <pc:sldMk cId="2765884813" sldId="403"/>
            <ac:spMk id="23" creationId="{7936883C-A32F-491B-B230-2C791A5F1923}"/>
          </ac:spMkLst>
        </pc:spChg>
        <pc:spChg chg="add mod">
          <ac:chgData name="Flávio Olimpio" userId="2d1d60667f675a7b" providerId="LiveId" clId="{AF8F2B40-BCF9-4CC9-A559-B0F9C9D7859C}" dt="2022-01-10T17:07:21.325" v="2644" actId="164"/>
          <ac:spMkLst>
            <pc:docMk/>
            <pc:sldMk cId="2765884813" sldId="403"/>
            <ac:spMk id="25" creationId="{A0C2AFB3-73BF-4A55-AF9A-0A3DD6960845}"/>
          </ac:spMkLst>
        </pc:spChg>
        <pc:spChg chg="mod">
          <ac:chgData name="Flávio Olimpio" userId="2d1d60667f675a7b" providerId="LiveId" clId="{AF8F2B40-BCF9-4CC9-A559-B0F9C9D7859C}" dt="2022-01-10T17:08:36.123" v="2661" actId="20577"/>
          <ac:spMkLst>
            <pc:docMk/>
            <pc:sldMk cId="2765884813" sldId="403"/>
            <ac:spMk id="29" creationId="{92D9EDE3-4EA3-426B-AFCA-4E9536092093}"/>
          </ac:spMkLst>
        </pc:spChg>
        <pc:spChg chg="mod">
          <ac:chgData name="Flávio Olimpio" userId="2d1d60667f675a7b" providerId="LiveId" clId="{AF8F2B40-BCF9-4CC9-A559-B0F9C9D7859C}" dt="2022-01-10T17:09:13.408" v="2668"/>
          <ac:spMkLst>
            <pc:docMk/>
            <pc:sldMk cId="2765884813" sldId="403"/>
            <ac:spMk id="32" creationId="{545BD15B-C5B4-4852-A8B7-9F467D636F0C}"/>
          </ac:spMkLst>
        </pc:spChg>
        <pc:spChg chg="mod">
          <ac:chgData name="Flávio Olimpio" userId="2d1d60667f675a7b" providerId="LiveId" clId="{AF8F2B40-BCF9-4CC9-A559-B0F9C9D7859C}" dt="2022-01-10T17:14:18.628" v="2718" actId="571"/>
          <ac:spMkLst>
            <pc:docMk/>
            <pc:sldMk cId="2765884813" sldId="403"/>
            <ac:spMk id="38" creationId="{E952174D-501E-46B2-940D-80688281F4A5}"/>
          </ac:spMkLst>
        </pc:spChg>
        <pc:grpChg chg="add del mod">
          <ac:chgData name="Flávio Olimpio" userId="2d1d60667f675a7b" providerId="LiveId" clId="{AF8F2B40-BCF9-4CC9-A559-B0F9C9D7859C}" dt="2022-01-10T17:14:07.337" v="2715" actId="165"/>
          <ac:grpSpMkLst>
            <pc:docMk/>
            <pc:sldMk cId="2765884813" sldId="403"/>
            <ac:grpSpMk id="20" creationId="{8B342A6B-CE19-4C2D-BDFC-519E3D800D49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7" creationId="{490510EE-5FB9-4789-979D-DD64E1E6AD21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8" creationId="{92F31341-F8B5-40A8-A619-2216B0A3F27F}"/>
          </ac:grpSpMkLst>
        </pc:grpChg>
        <pc:grpChg chg="add del mod">
          <ac:chgData name="Flávio Olimpio" userId="2d1d60667f675a7b" providerId="LiveId" clId="{AF8F2B40-BCF9-4CC9-A559-B0F9C9D7859C}" dt="2022-01-10T17:09:14.317" v="2669"/>
          <ac:grpSpMkLst>
            <pc:docMk/>
            <pc:sldMk cId="2765884813" sldId="403"/>
            <ac:grpSpMk id="31" creationId="{6E1D5C8E-3D52-446E-AF7E-E33D77623FCC}"/>
          </ac:grpSpMkLst>
        </pc:grpChg>
        <pc:grpChg chg="add mod">
          <ac:chgData name="Flávio Olimpio" userId="2d1d60667f675a7b" providerId="LiveId" clId="{AF8F2B40-BCF9-4CC9-A559-B0F9C9D7859C}" dt="2022-01-10T17:14:25.109" v="2719" actId="1076"/>
          <ac:grpSpMkLst>
            <pc:docMk/>
            <pc:sldMk cId="2765884813" sldId="403"/>
            <ac:grpSpMk id="36" creationId="{8E98D685-AEDC-408E-A079-38C8EF5536E8}"/>
          </ac:grpSpMkLst>
        </pc:grpChg>
        <pc:grpChg chg="add mod">
          <ac:chgData name="Flávio Olimpio" userId="2d1d60667f675a7b" providerId="LiveId" clId="{AF8F2B40-BCF9-4CC9-A559-B0F9C9D7859C}" dt="2022-01-10T17:14:18.628" v="2718" actId="571"/>
          <ac:grpSpMkLst>
            <pc:docMk/>
            <pc:sldMk cId="2765884813" sldId="403"/>
            <ac:grpSpMk id="37" creationId="{5EED09BC-2FD3-4274-AFCC-4F36F6E593F4}"/>
          </ac:grpSpMkLst>
        </pc:grpChg>
        <pc:picChg chg="add mod">
          <ac:chgData name="Flávio Olimpio" userId="2d1d60667f675a7b" providerId="LiveId" clId="{AF8F2B40-BCF9-4CC9-A559-B0F9C9D7859C}" dt="2022-01-10T17:14:40.416" v="2723" actId="14100"/>
          <ac:picMkLst>
            <pc:docMk/>
            <pc:sldMk cId="2765884813" sldId="403"/>
            <ac:picMk id="35" creationId="{00372714-8E51-4D06-AE45-01DF2CD50CDA}"/>
          </ac:picMkLst>
        </pc:picChg>
        <pc:cxnChg chg="add mod topLvl">
          <ac:chgData name="Flávio Olimpio" userId="2d1d60667f675a7b" providerId="LiveId" clId="{AF8F2B40-BCF9-4CC9-A559-B0F9C9D7859C}" dt="2022-01-10T17:14:09.711" v="2716" actId="164"/>
          <ac:cxnSpMkLst>
            <pc:docMk/>
            <pc:sldMk cId="2765884813" sldId="403"/>
            <ac:cxnSpMk id="19" creationId="{ACE0EC8B-04B4-435C-9D91-06754AD74652}"/>
          </ac:cxnSpMkLst>
        </pc:cxnChg>
        <pc:cxnChg chg="add mod">
          <ac:chgData name="Flávio Olimpio" userId="2d1d60667f675a7b" providerId="LiveId" clId="{AF8F2B40-BCF9-4CC9-A559-B0F9C9D7859C}" dt="2022-01-10T17:07:21.325" v="2644" actId="164"/>
          <ac:cxnSpMkLst>
            <pc:docMk/>
            <pc:sldMk cId="2765884813" sldId="403"/>
            <ac:cxnSpMk id="26" creationId="{F9D7D9D9-0DFD-466E-AA77-5D656C1C7AD6}"/>
          </ac:cxnSpMkLst>
        </pc:cxnChg>
        <pc:cxnChg chg="mod">
          <ac:chgData name="Flávio Olimpio" userId="2d1d60667f675a7b" providerId="LiveId" clId="{AF8F2B40-BCF9-4CC9-A559-B0F9C9D7859C}" dt="2022-01-10T17:08:44.778" v="2662" actId="1038"/>
          <ac:cxnSpMkLst>
            <pc:docMk/>
            <pc:sldMk cId="2765884813" sldId="403"/>
            <ac:cxnSpMk id="30" creationId="{BDC99D73-6E40-4B39-9258-31CA0DFA81C5}"/>
          </ac:cxnSpMkLst>
        </pc:cxnChg>
        <pc:cxnChg chg="mod">
          <ac:chgData name="Flávio Olimpio" userId="2d1d60667f675a7b" providerId="LiveId" clId="{AF8F2B40-BCF9-4CC9-A559-B0F9C9D7859C}" dt="2022-01-10T17:09:13.408" v="2668"/>
          <ac:cxnSpMkLst>
            <pc:docMk/>
            <pc:sldMk cId="2765884813" sldId="403"/>
            <ac:cxnSpMk id="33" creationId="{C882DA81-F687-476E-BAB5-1B523B19E56A}"/>
          </ac:cxnSpMkLst>
        </pc:cxnChg>
        <pc:cxnChg chg="mod">
          <ac:chgData name="Flávio Olimpio" userId="2d1d60667f675a7b" providerId="LiveId" clId="{AF8F2B40-BCF9-4CC9-A559-B0F9C9D7859C}" dt="2022-01-10T17:14:18.628" v="2718" actId="571"/>
          <ac:cxnSpMkLst>
            <pc:docMk/>
            <pc:sldMk cId="2765884813" sldId="403"/>
            <ac:cxnSpMk id="39" creationId="{9B99FB5A-6411-4722-9187-B886699C778D}"/>
          </ac:cxnSpMkLst>
        </pc:cxnChg>
      </pc:sldChg>
      <pc:sldChg chg="addSp delSp modSp add mod">
        <pc:chgData name="Flávio Olimpio" userId="2d1d60667f675a7b" providerId="LiveId" clId="{AF8F2B40-BCF9-4CC9-A559-B0F9C9D7859C}" dt="2022-01-10T17:11:36.013" v="2699" actId="465"/>
        <pc:sldMkLst>
          <pc:docMk/>
          <pc:sldMk cId="62928239" sldId="404"/>
        </pc:sldMkLst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2" creationId="{2BA56714-9DD4-4AF4-BE59-EF67B2D0CC49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3" creationId="{26CBC2F4-CE09-4579-AC68-D165DD5A9927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4" creationId="{4D28321E-BD50-4670-B787-2B72D3E32C31}"/>
          </ac:spMkLst>
        </pc:spChg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5" creationId="{523E63AE-B22E-4359-A7EF-01484D7311DA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21" creationId="{A359CC53-E3C2-479F-B74C-0607A0C7F6C7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2" creationId="{70EE85E0-3FE1-4388-9061-8C60749CBDD3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3" creationId="{C652A1EC-B98A-4941-937D-5E47C1B39AB8}"/>
          </ac:spMkLst>
        </pc:s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0" creationId="{8B342A6B-CE19-4C2D-BDFC-519E3D800D49}"/>
          </ac:grpSpMkLst>
        </pc:gr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7" creationId="{490510EE-5FB9-4789-979D-DD64E1E6AD21}"/>
          </ac:grpSpMkLst>
        </pc:grpChg>
        <pc:grpChg chg="del">
          <ac:chgData name="Flávio Olimpio" userId="2d1d60667f675a7b" providerId="LiveId" clId="{AF8F2B40-BCF9-4CC9-A559-B0F9C9D7859C}" dt="2022-01-10T17:09:52.687" v="2683" actId="478"/>
          <ac:grpSpMkLst>
            <pc:docMk/>
            <pc:sldMk cId="62928239" sldId="404"/>
            <ac:grpSpMk id="28" creationId="{92F31341-F8B5-40A8-A619-2216B0A3F27F}"/>
          </ac:grpSpMkLst>
        </pc:grpChg>
      </pc:sldChg>
      <pc:sldChg chg="addSp delSp modSp new mod modAnim">
        <pc:chgData name="Flávio Olimpio" userId="2d1d60667f675a7b" providerId="LiveId" clId="{AF8F2B40-BCF9-4CC9-A559-B0F9C9D7859C}" dt="2022-01-10T17:23:23.092" v="2739" actId="1076"/>
        <pc:sldMkLst>
          <pc:docMk/>
          <pc:sldMk cId="3044507762" sldId="405"/>
        </pc:sldMkLst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3" creationId="{21C9B11B-D71F-45D0-BBCC-37CE436B9913}"/>
          </ac:spMkLst>
        </pc:spChg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4" creationId="{52248622-19CE-49BA-BE5A-7B32172A95ED}"/>
          </ac:spMkLst>
        </pc:spChg>
        <pc:spChg chg="add mod">
          <ac:chgData name="Flávio Olimpio" userId="2d1d60667f675a7b" providerId="LiveId" clId="{AF8F2B40-BCF9-4CC9-A559-B0F9C9D7859C}" dt="2022-01-10T17:16:23.090" v="2735" actId="20577"/>
          <ac:spMkLst>
            <pc:docMk/>
            <pc:sldMk cId="3044507762" sldId="405"/>
            <ac:spMk id="6" creationId="{F3D79F2D-CDDA-4A6D-8EE4-FFFE92D91FBA}"/>
          </ac:spMkLst>
        </pc:spChg>
        <pc:picChg chg="add mod">
          <ac:chgData name="Flávio Olimpio" userId="2d1d60667f675a7b" providerId="LiveId" clId="{AF8F2B40-BCF9-4CC9-A559-B0F9C9D7859C}" dt="2022-01-10T17:23:23.092" v="2739" actId="1076"/>
          <ac:picMkLst>
            <pc:docMk/>
            <pc:sldMk cId="3044507762" sldId="405"/>
            <ac:picMk id="5" creationId="{A517C93E-2149-4E97-BC6E-9E8B58AC486E}"/>
          </ac:picMkLst>
        </pc:picChg>
      </pc:sldChg>
      <pc:sldChg chg="addSp delSp modSp new mod ord">
        <pc:chgData name="Flávio Olimpio" userId="2d1d60667f675a7b" providerId="LiveId" clId="{AF8F2B40-BCF9-4CC9-A559-B0F9C9D7859C}" dt="2022-01-10T18:32:10.211" v="3405" actId="1035"/>
        <pc:sldMkLst>
          <pc:docMk/>
          <pc:sldMk cId="793355736" sldId="406"/>
        </pc:sldMkLst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3" creationId="{0B58984D-A83C-4BD1-8B78-C10B5FEED92E}"/>
          </ac:spMkLst>
        </pc:spChg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4" creationId="{55EB9E88-8A89-4DA1-BCD6-DC08C1C4248D}"/>
          </ac:spMkLst>
        </pc:spChg>
        <pc:spChg chg="add mod">
          <ac:chgData name="Flávio Olimpio" userId="2d1d60667f675a7b" providerId="LiveId" clId="{AF8F2B40-BCF9-4CC9-A559-B0F9C9D7859C}" dt="2022-01-10T17:23:57.373" v="2743"/>
          <ac:spMkLst>
            <pc:docMk/>
            <pc:sldMk cId="793355736" sldId="406"/>
            <ac:spMk id="5" creationId="{43B9654B-D519-4696-A9F8-7E1F6CAD15A7}"/>
          </ac:spMkLst>
        </pc:spChg>
        <pc:spChg chg="add mod">
          <ac:chgData name="Flávio Olimpio" userId="2d1d60667f675a7b" providerId="LiveId" clId="{AF8F2B40-BCF9-4CC9-A559-B0F9C9D7859C}" dt="2022-01-10T17:46:21.989" v="3182" actId="1076"/>
          <ac:spMkLst>
            <pc:docMk/>
            <pc:sldMk cId="793355736" sldId="406"/>
            <ac:spMk id="7" creationId="{D09E65DB-49F0-45EE-BF2B-D63FD8D9DF8C}"/>
          </ac:spMkLst>
        </pc:spChg>
        <pc:spChg chg="mod">
          <ac:chgData name="Flávio Olimpio" userId="2d1d60667f675a7b" providerId="LiveId" clId="{AF8F2B40-BCF9-4CC9-A559-B0F9C9D7859C}" dt="2022-01-10T17:49:06.463" v="3224" actId="207"/>
          <ac:spMkLst>
            <pc:docMk/>
            <pc:sldMk cId="793355736" sldId="406"/>
            <ac:spMk id="11" creationId="{CCB281FD-2DC4-459A-BCC4-122FE2A7FFCA}"/>
          </ac:spMkLst>
        </pc:spChg>
        <pc:spChg chg="mod topLvl">
          <ac:chgData name="Flávio Olimpio" userId="2d1d60667f675a7b" providerId="LiveId" clId="{AF8F2B40-BCF9-4CC9-A559-B0F9C9D7859C}" dt="2022-01-10T17:50:23.518" v="3247" actId="164"/>
          <ac:spMkLst>
            <pc:docMk/>
            <pc:sldMk cId="793355736" sldId="406"/>
            <ac:spMk id="14" creationId="{6A147A7B-94E9-4773-B8ED-1B613D6AB0D0}"/>
          </ac:spMkLst>
        </pc:spChg>
        <pc:spChg chg="mod">
          <ac:chgData name="Flávio Olimpio" userId="2d1d60667f675a7b" providerId="LiveId" clId="{AF8F2B40-BCF9-4CC9-A559-B0F9C9D7859C}" dt="2022-01-10T17:50:15.850" v="3245" actId="571"/>
          <ac:spMkLst>
            <pc:docMk/>
            <pc:sldMk cId="793355736" sldId="406"/>
            <ac:spMk id="17" creationId="{7690D2C1-E923-4A3A-9A07-65C18D269D16}"/>
          </ac:spMkLst>
        </pc:spChg>
        <pc:spChg chg="add mod">
          <ac:chgData name="Flávio Olimpio" userId="2d1d60667f675a7b" providerId="LiveId" clId="{AF8F2B40-BCF9-4CC9-A559-B0F9C9D7859C}" dt="2022-01-10T17:54:09.381" v="3357" actId="1037"/>
          <ac:spMkLst>
            <pc:docMk/>
            <pc:sldMk cId="793355736" sldId="406"/>
            <ac:spMk id="20" creationId="{3CE2CFDB-7C89-4843-91D7-2E8A959460EE}"/>
          </ac:spMkLst>
        </pc:spChg>
        <pc:spChg chg="mod">
          <ac:chgData name="Flávio Olimpio" userId="2d1d60667f675a7b" providerId="LiveId" clId="{AF8F2B40-BCF9-4CC9-A559-B0F9C9D7859C}" dt="2022-01-10T17:53:24.674" v="3332" actId="20577"/>
          <ac:spMkLst>
            <pc:docMk/>
            <pc:sldMk cId="793355736" sldId="406"/>
            <ac:spMk id="22" creationId="{EDEA6E0D-59AC-440D-8A70-7BC39B82F5EE}"/>
          </ac:spMkLst>
        </pc:spChg>
        <pc:spChg chg="add mod">
          <ac:chgData name="Flávio Olimpio" userId="2d1d60667f675a7b" providerId="LiveId" clId="{AF8F2B40-BCF9-4CC9-A559-B0F9C9D7859C}" dt="2022-01-10T17:54:00.981" v="3344" actId="1038"/>
          <ac:spMkLst>
            <pc:docMk/>
            <pc:sldMk cId="793355736" sldId="406"/>
            <ac:spMk id="24" creationId="{CF2D1E04-2A8B-43BD-B68B-2E3177023EC5}"/>
          </ac:spMkLst>
        </pc:spChg>
        <pc:spChg chg="add mod">
          <ac:chgData name="Flávio Olimpio" userId="2d1d60667f675a7b" providerId="LiveId" clId="{AF8F2B40-BCF9-4CC9-A559-B0F9C9D7859C}" dt="2022-01-10T17:55:37.877" v="3376" actId="1076"/>
          <ac:spMkLst>
            <pc:docMk/>
            <pc:sldMk cId="793355736" sldId="406"/>
            <ac:spMk id="25" creationId="{A87799B2-6A26-4884-AA5F-C8F99B8A1AA7}"/>
          </ac:spMkLst>
        </pc:spChg>
        <pc:grpChg chg="add mod">
          <ac:chgData name="Flávio Olimpio" userId="2d1d60667f675a7b" providerId="LiveId" clId="{AF8F2B40-BCF9-4CC9-A559-B0F9C9D7859C}" dt="2022-01-10T17:56:38.325" v="3388" actId="1076"/>
          <ac:grpSpMkLst>
            <pc:docMk/>
            <pc:sldMk cId="793355736" sldId="406"/>
            <ac:grpSpMk id="10" creationId="{D6FBCAF6-E568-4428-ACD2-2171911942C7}"/>
          </ac:grpSpMkLst>
        </pc:grpChg>
        <pc:grpChg chg="add del mod">
          <ac:chgData name="Flávio Olimpio" userId="2d1d60667f675a7b" providerId="LiveId" clId="{AF8F2B40-BCF9-4CC9-A559-B0F9C9D7859C}" dt="2022-01-10T17:50:21.018" v="3246" actId="165"/>
          <ac:grpSpMkLst>
            <pc:docMk/>
            <pc:sldMk cId="793355736" sldId="406"/>
            <ac:grpSpMk id="13" creationId="{45CA8F01-2B84-4A72-86CA-2545CCC6881D}"/>
          </ac:grpSpMkLst>
        </pc:grpChg>
        <pc:grpChg chg="add mod">
          <ac:chgData name="Flávio Olimpio" userId="2d1d60667f675a7b" providerId="LiveId" clId="{AF8F2B40-BCF9-4CC9-A559-B0F9C9D7859C}" dt="2022-01-10T17:50:15.850" v="3245" actId="571"/>
          <ac:grpSpMkLst>
            <pc:docMk/>
            <pc:sldMk cId="793355736" sldId="406"/>
            <ac:grpSpMk id="16" creationId="{D4AE88A0-63BF-46F5-83F5-DEC63A5BE859}"/>
          </ac:grpSpMkLst>
        </pc:grpChg>
        <pc:grpChg chg="add mod">
          <ac:chgData name="Flávio Olimpio" userId="2d1d60667f675a7b" providerId="LiveId" clId="{AF8F2B40-BCF9-4CC9-A559-B0F9C9D7859C}" dt="2022-01-10T17:52:25.269" v="3313" actId="1036"/>
          <ac:grpSpMkLst>
            <pc:docMk/>
            <pc:sldMk cId="793355736" sldId="406"/>
            <ac:grpSpMk id="19" creationId="{004B440E-2E37-4900-A3A6-B6ADF05E6C27}"/>
          </ac:grpSpMkLst>
        </pc:grpChg>
        <pc:grpChg chg="add mod">
          <ac:chgData name="Flávio Olimpio" userId="2d1d60667f675a7b" providerId="LiveId" clId="{AF8F2B40-BCF9-4CC9-A559-B0F9C9D7859C}" dt="2022-01-10T18:32:10.211" v="3405" actId="1035"/>
          <ac:grpSpMkLst>
            <pc:docMk/>
            <pc:sldMk cId="793355736" sldId="406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1:00.165" v="3257" actId="1076"/>
          <ac:picMkLst>
            <pc:docMk/>
            <pc:sldMk cId="793355736" sldId="406"/>
            <ac:picMk id="9" creationId="{3D673F12-40B1-4342-AD8E-EC54E8874997}"/>
          </ac:picMkLst>
        </pc:picChg>
        <pc:cxnChg chg="mod">
          <ac:chgData name="Flávio Olimpio" userId="2d1d60667f675a7b" providerId="LiveId" clId="{AF8F2B40-BCF9-4CC9-A559-B0F9C9D7859C}" dt="2022-01-10T17:48:58.973" v="3223" actId="1037"/>
          <ac:cxnSpMkLst>
            <pc:docMk/>
            <pc:sldMk cId="793355736" sldId="406"/>
            <ac:cxnSpMk id="12" creationId="{B457E3D0-BBDB-45F0-B652-4EF3DE1ECA26}"/>
          </ac:cxnSpMkLst>
        </pc:cxnChg>
        <pc:cxnChg chg="mod topLvl">
          <ac:chgData name="Flávio Olimpio" userId="2d1d60667f675a7b" providerId="LiveId" clId="{AF8F2B40-BCF9-4CC9-A559-B0F9C9D7859C}" dt="2022-01-10T17:54:20.402" v="3358" actId="208"/>
          <ac:cxnSpMkLst>
            <pc:docMk/>
            <pc:sldMk cId="793355736" sldId="406"/>
            <ac:cxnSpMk id="15" creationId="{BE924CE6-06FB-4508-BCBA-32934F2E5295}"/>
          </ac:cxnSpMkLst>
        </pc:cxnChg>
        <pc:cxnChg chg="mod">
          <ac:chgData name="Flávio Olimpio" userId="2d1d60667f675a7b" providerId="LiveId" clId="{AF8F2B40-BCF9-4CC9-A559-B0F9C9D7859C}" dt="2022-01-10T17:50:15.850" v="3245" actId="571"/>
          <ac:cxnSpMkLst>
            <pc:docMk/>
            <pc:sldMk cId="793355736" sldId="406"/>
            <ac:cxnSpMk id="18" creationId="{9AC9FE7B-6622-4980-8BB6-8E861BB8A863}"/>
          </ac:cxnSpMkLst>
        </pc:cxnChg>
        <pc:cxnChg chg="mod">
          <ac:chgData name="Flávio Olimpio" userId="2d1d60667f675a7b" providerId="LiveId" clId="{AF8F2B40-BCF9-4CC9-A559-B0F9C9D7859C}" dt="2022-01-10T17:54:24.411" v="3359" actId="208"/>
          <ac:cxnSpMkLst>
            <pc:docMk/>
            <pc:sldMk cId="793355736" sldId="406"/>
            <ac:cxnSpMk id="23" creationId="{82551055-3D76-402A-B84F-C74C07640B56}"/>
          </ac:cxnSpMkLst>
        </pc:cxnChg>
        <pc:cxnChg chg="add mod">
          <ac:chgData name="Flávio Olimpio" userId="2d1d60667f675a7b" providerId="LiveId" clId="{AF8F2B40-BCF9-4CC9-A559-B0F9C9D7859C}" dt="2022-01-10T17:55:45.177" v="3378" actId="1076"/>
          <ac:cxnSpMkLst>
            <pc:docMk/>
            <pc:sldMk cId="793355736" sldId="406"/>
            <ac:cxnSpMk id="26" creationId="{D210EC51-D760-4C49-9ECE-897ECD71DCC2}"/>
          </ac:cxnSpMkLst>
        </pc:cxnChg>
        <pc:cxnChg chg="add mod">
          <ac:chgData name="Flávio Olimpio" userId="2d1d60667f675a7b" providerId="LiveId" clId="{AF8F2B40-BCF9-4CC9-A559-B0F9C9D7859C}" dt="2022-01-10T17:56:10.290" v="3382" actId="1076"/>
          <ac:cxnSpMkLst>
            <pc:docMk/>
            <pc:sldMk cId="793355736" sldId="406"/>
            <ac:cxnSpMk id="28" creationId="{481AFD3F-A93C-4A37-811F-56CC0451FF8B}"/>
          </ac:cxnSpMkLst>
        </pc:cxnChg>
        <pc:cxnChg chg="add mod">
          <ac:chgData name="Flávio Olimpio" userId="2d1d60667f675a7b" providerId="LiveId" clId="{AF8F2B40-BCF9-4CC9-A559-B0F9C9D7859C}" dt="2022-01-10T17:56:27.822" v="3385" actId="1076"/>
          <ac:cxnSpMkLst>
            <pc:docMk/>
            <pc:sldMk cId="793355736" sldId="406"/>
            <ac:cxnSpMk id="29" creationId="{A9F268C9-85EA-4E8C-A9FF-9BEC5E906B0D}"/>
          </ac:cxnSpMkLst>
        </pc:cxnChg>
        <pc:cxnChg chg="add mod">
          <ac:chgData name="Flávio Olimpio" userId="2d1d60667f675a7b" providerId="LiveId" clId="{AF8F2B40-BCF9-4CC9-A559-B0F9C9D7859C}" dt="2022-01-10T17:56:33.036" v="3387" actId="1076"/>
          <ac:cxnSpMkLst>
            <pc:docMk/>
            <pc:sldMk cId="793355736" sldId="406"/>
            <ac:cxnSpMk id="30" creationId="{D3AEC19C-133A-4B23-8766-4A60CC09A6AB}"/>
          </ac:cxnSpMkLst>
        </pc:cxnChg>
      </pc:sldChg>
      <pc:sldChg chg="addSp delSp modSp new mod">
        <pc:chgData name="Flávio Olimpio" userId="2d1d60667f675a7b" providerId="LiveId" clId="{AF8F2B40-BCF9-4CC9-A559-B0F9C9D7859C}" dt="2022-01-10T17:38:14.822" v="2994"/>
        <pc:sldMkLst>
          <pc:docMk/>
          <pc:sldMk cId="170633503" sldId="407"/>
        </pc:sldMkLst>
        <pc:spChg chg="mod">
          <ac:chgData name="Flávio Olimpio" userId="2d1d60667f675a7b" providerId="LiveId" clId="{AF8F2B40-BCF9-4CC9-A559-B0F9C9D7859C}" dt="2022-01-10T17:36:46.439" v="2984" actId="20577"/>
          <ac:spMkLst>
            <pc:docMk/>
            <pc:sldMk cId="170633503" sldId="407"/>
            <ac:spMk id="2" creationId="{4A06E4D4-09CD-4D9C-854D-8E9E58A03991}"/>
          </ac:spMkLst>
        </pc:spChg>
        <pc:spChg chg="mod">
          <ac:chgData name="Flávio Olimpio" userId="2d1d60667f675a7b" providerId="LiveId" clId="{AF8F2B40-BCF9-4CC9-A559-B0F9C9D7859C}" dt="2022-01-10T17:28:21.094" v="2819" actId="207"/>
          <ac:spMkLst>
            <pc:docMk/>
            <pc:sldMk cId="170633503" sldId="407"/>
            <ac:spMk id="3" creationId="{7D0AD19E-1E14-4B4B-8940-B604A7158F7F}"/>
          </ac:spMkLst>
        </pc:spChg>
        <pc:spChg chg="del mod">
          <ac:chgData name="Flávio Olimpio" userId="2d1d60667f675a7b" providerId="LiveId" clId="{AF8F2B40-BCF9-4CC9-A559-B0F9C9D7859C}" dt="2022-01-10T17:34:52.235" v="2949" actId="478"/>
          <ac:spMkLst>
            <pc:docMk/>
            <pc:sldMk cId="170633503" sldId="407"/>
            <ac:spMk id="4" creationId="{EF2572B0-1C8B-401B-BC01-711BF25AAE29}"/>
          </ac:spMkLst>
        </pc:spChg>
        <pc:spChg chg="add del">
          <ac:chgData name="Flávio Olimpio" userId="2d1d60667f675a7b" providerId="LiveId" clId="{AF8F2B40-BCF9-4CC9-A559-B0F9C9D7859C}" dt="2022-01-10T17:24:19.391" v="2748" actId="22"/>
          <ac:spMkLst>
            <pc:docMk/>
            <pc:sldMk cId="170633503" sldId="407"/>
            <ac:spMk id="6" creationId="{00219F5D-934E-4432-8496-0755A65F3D3D}"/>
          </ac:spMkLst>
        </pc:spChg>
        <pc:spChg chg="add mod">
          <ac:chgData name="Flávio Olimpio" userId="2d1d60667f675a7b" providerId="LiveId" clId="{AF8F2B40-BCF9-4CC9-A559-B0F9C9D7859C}" dt="2022-01-10T17:25:13.652" v="2750"/>
          <ac:spMkLst>
            <pc:docMk/>
            <pc:sldMk cId="170633503" sldId="407"/>
            <ac:spMk id="7" creationId="{8CB41595-B0A3-4068-90C3-A0BC300CAAC8}"/>
          </ac:spMkLst>
        </pc:spChg>
        <pc:spChg chg="add mod">
          <ac:chgData name="Flávio Olimpio" userId="2d1d60667f675a7b" providerId="LiveId" clId="{AF8F2B40-BCF9-4CC9-A559-B0F9C9D7859C}" dt="2022-01-10T17:36:21.440" v="2982" actId="164"/>
          <ac:spMkLst>
            <pc:docMk/>
            <pc:sldMk cId="170633503" sldId="407"/>
            <ac:spMk id="12" creationId="{B0FA0873-006B-469A-BCA4-DC17F15EF5D2}"/>
          </ac:spMkLst>
        </pc:spChg>
        <pc:spChg chg="add mod">
          <ac:chgData name="Flávio Olimpio" userId="2d1d60667f675a7b" providerId="LiveId" clId="{AF8F2B40-BCF9-4CC9-A559-B0F9C9D7859C}" dt="2022-01-10T17:36:37.581" v="2983" actId="164"/>
          <ac:spMkLst>
            <pc:docMk/>
            <pc:sldMk cId="170633503" sldId="407"/>
            <ac:spMk id="15" creationId="{76C7FEC3-5C3C-4C7B-85F5-F7246FD8FFD9}"/>
          </ac:spMkLst>
        </pc:spChg>
        <pc:spChg chg="add mod">
          <ac:chgData name="Flávio Olimpio" userId="2d1d60667f675a7b" providerId="LiveId" clId="{AF8F2B40-BCF9-4CC9-A559-B0F9C9D7859C}" dt="2022-01-10T17:35:46.535" v="2976" actId="164"/>
          <ac:spMkLst>
            <pc:docMk/>
            <pc:sldMk cId="170633503" sldId="407"/>
            <ac:spMk id="17" creationId="{A0323671-B730-4112-9BB5-B0F85768AEDB}"/>
          </ac:spMkLst>
        </pc:spChg>
        <pc:grpChg chg="add mod">
          <ac:chgData name="Flávio Olimpio" userId="2d1d60667f675a7b" providerId="LiveId" clId="{AF8F2B40-BCF9-4CC9-A559-B0F9C9D7859C}" dt="2022-01-10T17:35:52.820" v="2977" actId="1076"/>
          <ac:grpSpMkLst>
            <pc:docMk/>
            <pc:sldMk cId="170633503" sldId="407"/>
            <ac:grpSpMk id="20" creationId="{D8E4743E-4167-41C7-AA9F-34C177A6087C}"/>
          </ac:grpSpMkLst>
        </pc:grpChg>
        <pc:grpChg chg="add mod">
          <ac:chgData name="Flávio Olimpio" userId="2d1d60667f675a7b" providerId="LiveId" clId="{AF8F2B40-BCF9-4CC9-A559-B0F9C9D7859C}" dt="2022-01-10T17:36:21.440" v="2982" actId="164"/>
          <ac:grpSpMkLst>
            <pc:docMk/>
            <pc:sldMk cId="170633503" sldId="407"/>
            <ac:grpSpMk id="21" creationId="{61474904-244D-4829-B229-A7152BA92EC0}"/>
          </ac:grpSpMkLst>
        </pc:grpChg>
        <pc:grpChg chg="add mod">
          <ac:chgData name="Flávio Olimpio" userId="2d1d60667f675a7b" providerId="LiveId" clId="{AF8F2B40-BCF9-4CC9-A559-B0F9C9D7859C}" dt="2022-01-10T17:36:37.581" v="2983" actId="164"/>
          <ac:grpSpMkLst>
            <pc:docMk/>
            <pc:sldMk cId="170633503" sldId="407"/>
            <ac:grpSpMk id="22" creationId="{8C1831C2-2A44-47F9-BD3D-661E499B75DD}"/>
          </ac:grpSpMkLst>
        </pc:grpChg>
        <pc:cxnChg chg="add del mod">
          <ac:chgData name="Flávio Olimpio" userId="2d1d60667f675a7b" providerId="LiveId" clId="{AF8F2B40-BCF9-4CC9-A559-B0F9C9D7859C}" dt="2022-01-10T17:25:59.707" v="2775" actId="21"/>
          <ac:cxnSpMkLst>
            <pc:docMk/>
            <pc:sldMk cId="170633503" sldId="407"/>
            <ac:cxnSpMk id="9" creationId="{3CCE554E-5CA2-4857-AD56-8BE6208A9CCF}"/>
          </ac:cxnSpMkLst>
        </pc:cxnChg>
        <pc:cxnChg chg="add mod">
          <ac:chgData name="Flávio Olimpio" userId="2d1d60667f675a7b" providerId="LiveId" clId="{AF8F2B40-BCF9-4CC9-A559-B0F9C9D7859C}" dt="2022-01-10T17:27:11.622" v="2813" actId="12789"/>
          <ac:cxnSpMkLst>
            <pc:docMk/>
            <pc:sldMk cId="170633503" sldId="407"/>
            <ac:cxnSpMk id="11" creationId="{F8252752-70CF-4A17-A686-7D7F34C21A81}"/>
          </ac:cxnSpMkLst>
        </pc:cxnChg>
        <pc:cxnChg chg="add mod">
          <ac:chgData name="Flávio Olimpio" userId="2d1d60667f675a7b" providerId="LiveId" clId="{AF8F2B40-BCF9-4CC9-A559-B0F9C9D7859C}" dt="2022-01-10T17:36:21.440" v="2982" actId="164"/>
          <ac:cxnSpMkLst>
            <pc:docMk/>
            <pc:sldMk cId="170633503" sldId="407"/>
            <ac:cxnSpMk id="13" creationId="{9FF1421D-3603-46B6-9A52-504BF2BFBBBE}"/>
          </ac:cxnSpMkLst>
        </pc:cxnChg>
        <pc:cxnChg chg="add mod">
          <ac:chgData name="Flávio Olimpio" userId="2d1d60667f675a7b" providerId="LiveId" clId="{AF8F2B40-BCF9-4CC9-A559-B0F9C9D7859C}" dt="2022-01-10T17:36:37.581" v="2983" actId="164"/>
          <ac:cxnSpMkLst>
            <pc:docMk/>
            <pc:sldMk cId="170633503" sldId="407"/>
            <ac:cxnSpMk id="16" creationId="{EC8EB685-5CD0-4F1B-92FC-6E7DA6CF98EA}"/>
          </ac:cxnSpMkLst>
        </pc:cxnChg>
        <pc:cxnChg chg="add del mod">
          <ac:chgData name="Flávio Olimpio" userId="2d1d60667f675a7b" providerId="LiveId" clId="{AF8F2B40-BCF9-4CC9-A559-B0F9C9D7859C}" dt="2022-01-10T17:35:34.526" v="2969" actId="478"/>
          <ac:cxnSpMkLst>
            <pc:docMk/>
            <pc:sldMk cId="170633503" sldId="407"/>
            <ac:cxnSpMk id="18" creationId="{63989185-DF6A-4990-A9A2-C4B1F36EE113}"/>
          </ac:cxnSpMkLst>
        </pc:cxnChg>
        <pc:cxnChg chg="add mod">
          <ac:chgData name="Flávio Olimpio" userId="2d1d60667f675a7b" providerId="LiveId" clId="{AF8F2B40-BCF9-4CC9-A559-B0F9C9D7859C}" dt="2022-01-10T17:35:46.535" v="2976" actId="164"/>
          <ac:cxnSpMkLst>
            <pc:docMk/>
            <pc:sldMk cId="170633503" sldId="407"/>
            <ac:cxnSpMk id="19" creationId="{1ED90484-4BA4-4CFA-AAE0-F10C8CFBB89D}"/>
          </ac:cxnSpMkLst>
        </pc:cxnChg>
        <pc:cxnChg chg="add mod">
          <ac:chgData name="Flávio Olimpio" userId="2d1d60667f675a7b" providerId="LiveId" clId="{AF8F2B40-BCF9-4CC9-A559-B0F9C9D7859C}" dt="2022-01-10T17:37:37.099" v="2986" actId="1076"/>
          <ac:cxnSpMkLst>
            <pc:docMk/>
            <pc:sldMk cId="170633503" sldId="407"/>
            <ac:cxnSpMk id="23" creationId="{491E217B-2E82-4FB0-B50C-358A9DDA1A67}"/>
          </ac:cxnSpMkLst>
        </pc:cxnChg>
        <pc:cxnChg chg="add mod">
          <ac:chgData name="Flávio Olimpio" userId="2d1d60667f675a7b" providerId="LiveId" clId="{AF8F2B40-BCF9-4CC9-A559-B0F9C9D7859C}" dt="2022-01-10T17:37:41.007" v="2988" actId="1076"/>
          <ac:cxnSpMkLst>
            <pc:docMk/>
            <pc:sldMk cId="170633503" sldId="407"/>
            <ac:cxnSpMk id="24" creationId="{2BBE675F-73ED-4411-936A-F16201ED4709}"/>
          </ac:cxnSpMkLst>
        </pc:cxnChg>
        <pc:cxnChg chg="add mod">
          <ac:chgData name="Flávio Olimpio" userId="2d1d60667f675a7b" providerId="LiveId" clId="{AF8F2B40-BCF9-4CC9-A559-B0F9C9D7859C}" dt="2022-01-10T17:37:46.769" v="2990" actId="1076"/>
          <ac:cxnSpMkLst>
            <pc:docMk/>
            <pc:sldMk cId="170633503" sldId="407"/>
            <ac:cxnSpMk id="25" creationId="{4E00B2D4-D9C6-4641-B717-28EF3862BF16}"/>
          </ac:cxnSpMkLst>
        </pc:cxnChg>
        <pc:cxnChg chg="add mod">
          <ac:chgData name="Flávio Olimpio" userId="2d1d60667f675a7b" providerId="LiveId" clId="{AF8F2B40-BCF9-4CC9-A559-B0F9C9D7859C}" dt="2022-01-10T17:37:52.237" v="2992" actId="1076"/>
          <ac:cxnSpMkLst>
            <pc:docMk/>
            <pc:sldMk cId="170633503" sldId="407"/>
            <ac:cxnSpMk id="26" creationId="{97C1711B-9095-401F-900F-D78433363F4A}"/>
          </ac:cxnSpMkLst>
        </pc:cxnChg>
        <pc:cxnChg chg="add del mod">
          <ac:chgData name="Flávio Olimpio" userId="2d1d60667f675a7b" providerId="LiveId" clId="{AF8F2B40-BCF9-4CC9-A559-B0F9C9D7859C}" dt="2022-01-10T17:38:14.822" v="2994"/>
          <ac:cxnSpMkLst>
            <pc:docMk/>
            <pc:sldMk cId="170633503" sldId="407"/>
            <ac:cxnSpMk id="27" creationId="{59EA1EE9-CE9D-49ED-B051-DC37EA0A8826}"/>
          </ac:cxnSpMkLst>
        </pc:cxnChg>
      </pc:sldChg>
      <pc:sldChg chg="addSp delSp modSp add mod">
        <pc:chgData name="Flávio Olimpio" userId="2d1d60667f675a7b" providerId="LiveId" clId="{AF8F2B40-BCF9-4CC9-A559-B0F9C9D7859C}" dt="2022-01-10T17:44:23.990" v="3166" actId="20577"/>
        <pc:sldMkLst>
          <pc:docMk/>
          <pc:sldMk cId="1204819581" sldId="408"/>
        </pc:sldMkLst>
        <pc:spChg chg="mod">
          <ac:chgData name="Flávio Olimpio" userId="2d1d60667f675a7b" providerId="LiveId" clId="{AF8F2B40-BCF9-4CC9-A559-B0F9C9D7859C}" dt="2022-01-10T17:39:46.691" v="3085" actId="14100"/>
          <ac:spMkLst>
            <pc:docMk/>
            <pc:sldMk cId="1204819581" sldId="408"/>
            <ac:spMk id="3" creationId="{7D0AD19E-1E14-4B4B-8940-B604A7158F7F}"/>
          </ac:spMkLst>
        </pc:spChg>
        <pc:spChg chg="mod">
          <ac:chgData name="Flávio Olimpio" userId="2d1d60667f675a7b" providerId="LiveId" clId="{AF8F2B40-BCF9-4CC9-A559-B0F9C9D7859C}" dt="2022-01-10T17:40:05.770" v="3091" actId="20577"/>
          <ac:spMkLst>
            <pc:docMk/>
            <pc:sldMk cId="1204819581" sldId="408"/>
            <ac:spMk id="12" creationId="{B0FA0873-006B-469A-BCA4-DC17F15EF5D2}"/>
          </ac:spMkLst>
        </pc:spChg>
        <pc:spChg chg="mod">
          <ac:chgData name="Flávio Olimpio" userId="2d1d60667f675a7b" providerId="LiveId" clId="{AF8F2B40-BCF9-4CC9-A559-B0F9C9D7859C}" dt="2022-01-10T17:40:55.935" v="3110" actId="20577"/>
          <ac:spMkLst>
            <pc:docMk/>
            <pc:sldMk cId="1204819581" sldId="408"/>
            <ac:spMk id="15" creationId="{76C7FEC3-5C3C-4C7B-85F5-F7246FD8FFD9}"/>
          </ac:spMkLst>
        </pc:spChg>
        <pc:spChg chg="mod">
          <ac:chgData name="Flávio Olimpio" userId="2d1d60667f675a7b" providerId="LiveId" clId="{AF8F2B40-BCF9-4CC9-A559-B0F9C9D7859C}" dt="2022-01-10T17:44:23.990" v="3166" actId="20577"/>
          <ac:spMkLst>
            <pc:docMk/>
            <pc:sldMk cId="1204819581" sldId="408"/>
            <ac:spMk id="17" creationId="{A0323671-B730-4112-9BB5-B0F85768AEDB}"/>
          </ac:spMkLst>
        </pc:spChg>
        <pc:spChg chg="add mod">
          <ac:chgData name="Flávio Olimpio" userId="2d1d60667f675a7b" providerId="LiveId" clId="{AF8F2B40-BCF9-4CC9-A559-B0F9C9D7859C}" dt="2022-01-10T17:39:33.826" v="3075" actId="1076"/>
          <ac:spMkLst>
            <pc:docMk/>
            <pc:sldMk cId="1204819581" sldId="408"/>
            <ac:spMk id="27" creationId="{7404CB6E-09DC-4DAE-B465-D8D970AB332C}"/>
          </ac:spMkLst>
        </pc:spChg>
        <pc:grpChg chg="mod">
          <ac:chgData name="Flávio Olimpio" userId="2d1d60667f675a7b" providerId="LiveId" clId="{AF8F2B40-BCF9-4CC9-A559-B0F9C9D7859C}" dt="2022-01-10T17:43:19.625" v="3154" actId="1038"/>
          <ac:grpSpMkLst>
            <pc:docMk/>
            <pc:sldMk cId="1204819581" sldId="408"/>
            <ac:grpSpMk id="20" creationId="{D8E4743E-4167-41C7-AA9F-34C177A6087C}"/>
          </ac:grpSpMkLst>
        </pc:grpChg>
        <pc:grpChg chg="mod">
          <ac:chgData name="Flávio Olimpio" userId="2d1d60667f675a7b" providerId="LiveId" clId="{AF8F2B40-BCF9-4CC9-A559-B0F9C9D7859C}" dt="2022-01-10T17:38:29.190" v="3006" actId="1036"/>
          <ac:grpSpMkLst>
            <pc:docMk/>
            <pc:sldMk cId="1204819581" sldId="408"/>
            <ac:grpSpMk id="21" creationId="{61474904-244D-4829-B229-A7152BA92EC0}"/>
          </ac:grpSpMkLst>
        </pc:grpChg>
        <pc:grpChg chg="mod">
          <ac:chgData name="Flávio Olimpio" userId="2d1d60667f675a7b" providerId="LiveId" clId="{AF8F2B40-BCF9-4CC9-A559-B0F9C9D7859C}" dt="2022-01-10T17:41:07.236" v="3111" actId="1076"/>
          <ac:grpSpMkLst>
            <pc:docMk/>
            <pc:sldMk cId="1204819581" sldId="408"/>
            <ac:grpSpMk id="22" creationId="{8C1831C2-2A44-47F9-BD3D-661E499B75DD}"/>
          </ac:grpSpMkLst>
        </pc:grpChg>
        <pc:cxnChg chg="mod">
          <ac:chgData name="Flávio Olimpio" userId="2d1d60667f675a7b" providerId="LiveId" clId="{AF8F2B40-BCF9-4CC9-A559-B0F9C9D7859C}" dt="2022-01-10T17:39:52.682" v="3089" actId="1035"/>
          <ac:cxnSpMkLst>
            <pc:docMk/>
            <pc:sldMk cId="1204819581" sldId="408"/>
            <ac:cxnSpMk id="11" creationId="{F8252752-70CF-4A17-A686-7D7F34C21A81}"/>
          </ac:cxnSpMkLst>
        </pc:cxnChg>
        <pc:cxnChg chg="mod">
          <ac:chgData name="Flávio Olimpio" userId="2d1d60667f675a7b" providerId="LiveId" clId="{AF8F2B40-BCF9-4CC9-A559-B0F9C9D7859C}" dt="2022-01-10T17:41:17.893" v="3115" actId="1036"/>
          <ac:cxnSpMkLst>
            <pc:docMk/>
            <pc:sldMk cId="1204819581" sldId="408"/>
            <ac:cxnSpMk id="16" creationId="{EC8EB685-5CD0-4F1B-92FC-6E7DA6CF98EA}"/>
          </ac:cxnSpMkLst>
        </pc:cxnChg>
        <pc:cxnChg chg="mod">
          <ac:chgData name="Flávio Olimpio" userId="2d1d60667f675a7b" providerId="LiveId" clId="{AF8F2B40-BCF9-4CC9-A559-B0F9C9D7859C}" dt="2022-01-10T17:44:22.071" v="3165" actId="1076"/>
          <ac:cxnSpMkLst>
            <pc:docMk/>
            <pc:sldMk cId="1204819581" sldId="408"/>
            <ac:cxnSpMk id="19" creationId="{1ED90484-4BA4-4CFA-AAE0-F10C8CFBB89D}"/>
          </ac:cxnSpMkLst>
        </pc:cxnChg>
        <pc:cxnChg chg="mod">
          <ac:chgData name="Flávio Olimpio" userId="2d1d60667f675a7b" providerId="LiveId" clId="{AF8F2B40-BCF9-4CC9-A559-B0F9C9D7859C}" dt="2022-01-10T17:43:49.845" v="3158" actId="1076"/>
          <ac:cxnSpMkLst>
            <pc:docMk/>
            <pc:sldMk cId="1204819581" sldId="408"/>
            <ac:cxnSpMk id="23" creationId="{491E217B-2E82-4FB0-B50C-358A9DDA1A67}"/>
          </ac:cxnSpMkLst>
        </pc:cxnChg>
        <pc:cxnChg chg="del mod">
          <ac:chgData name="Flávio Olimpio" userId="2d1d60667f675a7b" providerId="LiveId" clId="{AF8F2B40-BCF9-4CC9-A559-B0F9C9D7859C}" dt="2022-01-10T17:43:56.978" v="3161" actId="478"/>
          <ac:cxnSpMkLst>
            <pc:docMk/>
            <pc:sldMk cId="1204819581" sldId="408"/>
            <ac:cxnSpMk id="24" creationId="{2BBE675F-73ED-4411-936A-F16201ED4709}"/>
          </ac:cxnSpMkLst>
        </pc:cxnChg>
        <pc:cxnChg chg="mod">
          <ac:chgData name="Flávio Olimpio" userId="2d1d60667f675a7b" providerId="LiveId" clId="{AF8F2B40-BCF9-4CC9-A559-B0F9C9D7859C}" dt="2022-01-10T17:43:53.133" v="3159" actId="1076"/>
          <ac:cxnSpMkLst>
            <pc:docMk/>
            <pc:sldMk cId="1204819581" sldId="408"/>
            <ac:cxnSpMk id="25" creationId="{4E00B2D4-D9C6-4641-B717-28EF3862BF16}"/>
          </ac:cxnSpMkLst>
        </pc:cxnChg>
        <pc:cxnChg chg="del mod">
          <ac:chgData name="Flávio Olimpio" userId="2d1d60667f675a7b" providerId="LiveId" clId="{AF8F2B40-BCF9-4CC9-A559-B0F9C9D7859C}" dt="2022-01-10T17:43:55.389" v="3160" actId="478"/>
          <ac:cxnSpMkLst>
            <pc:docMk/>
            <pc:sldMk cId="1204819581" sldId="408"/>
            <ac:cxnSpMk id="26" creationId="{97C1711B-9095-401F-900F-D78433363F4A}"/>
          </ac:cxnSpMkLst>
        </pc:cxnChg>
      </pc:sldChg>
      <pc:sldChg chg="addSp delSp modSp add mod">
        <pc:chgData name="Flávio Olimpio" userId="2d1d60667f675a7b" providerId="LiveId" clId="{AF8F2B40-BCF9-4CC9-A559-B0F9C9D7859C}" dt="2022-01-10T17:57:59.465" v="3396" actId="1076"/>
        <pc:sldMkLst>
          <pc:docMk/>
          <pc:sldMk cId="864089129" sldId="409"/>
        </pc:sldMkLst>
        <pc:spChg chg="del">
          <ac:chgData name="Flávio Olimpio" userId="2d1d60667f675a7b" providerId="LiveId" clId="{AF8F2B40-BCF9-4CC9-A559-B0F9C9D7859C}" dt="2022-01-10T17:57:30.561" v="3391" actId="478"/>
          <ac:spMkLst>
            <pc:docMk/>
            <pc:sldMk cId="864089129" sldId="409"/>
            <ac:spMk id="7" creationId="{D09E65DB-49F0-45EE-BF2B-D63FD8D9DF8C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0" creationId="{3CE2CFDB-7C89-4843-91D7-2E8A959460EE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4" creationId="{CF2D1E04-2A8B-43BD-B68B-2E3177023EC5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5" creationId="{A87799B2-6A26-4884-AA5F-C8F99B8A1AA7}"/>
          </ac:spMkLst>
        </pc:s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0" creationId="{D6FBCAF6-E568-4428-ACD2-2171911942C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9" creationId="{004B440E-2E37-4900-A3A6-B6ADF05E6C2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7:59.465" v="3396" actId="1076"/>
          <ac:picMkLst>
            <pc:docMk/>
            <pc:sldMk cId="864089129" sldId="409"/>
            <ac:picMk id="4" creationId="{51D2DF78-3B82-4D46-B73C-7889A9995006}"/>
          </ac:picMkLst>
        </pc:picChg>
        <pc:picChg chg="del">
          <ac:chgData name="Flávio Olimpio" userId="2d1d60667f675a7b" providerId="LiveId" clId="{AF8F2B40-BCF9-4CC9-A559-B0F9C9D7859C}" dt="2022-01-10T17:57:24.839" v="3390" actId="478"/>
          <ac:picMkLst>
            <pc:docMk/>
            <pc:sldMk cId="864089129" sldId="409"/>
            <ac:picMk id="9" creationId="{3D673F12-40B1-4342-AD8E-EC54E8874997}"/>
          </ac:picMkLst>
        </pc:pic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6" creationId="{D210EC51-D760-4C49-9ECE-897ECD71DCC2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8" creationId="{481AFD3F-A93C-4A37-811F-56CC0451FF8B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9" creationId="{A9F268C9-85EA-4E8C-A9FF-9BEC5E906B0D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30" creationId="{D3AEC19C-133A-4B23-8766-4A60CC09A6AB}"/>
          </ac:cxnSpMkLst>
        </pc:cxnChg>
      </pc:sldChg>
    </pc:docChg>
  </pc:docChgLst>
  <pc:docChgLst>
    <pc:chgData name="Flávio Olimpio" userId="2d1d60667f675a7b" providerId="LiveId" clId="{2D87F053-32E4-4E5C-A0B8-FF4BE5B43AB9}"/>
    <pc:docChg chg="undo custSel addSld delSld modSld">
      <pc:chgData name="Flávio Olimpio" userId="2d1d60667f675a7b" providerId="LiveId" clId="{2D87F053-32E4-4E5C-A0B8-FF4BE5B43AB9}" dt="2022-01-10T13:00:24.139" v="160" actId="1076"/>
      <pc:docMkLst>
        <pc:docMk/>
      </pc:docMkLst>
      <pc:sldChg chg="modSp mod">
        <pc:chgData name="Flávio Olimpio" userId="2d1d60667f675a7b" providerId="LiveId" clId="{2D87F053-32E4-4E5C-A0B8-FF4BE5B43AB9}" dt="2022-01-10T12:55:28.893" v="25" actId="20577"/>
        <pc:sldMkLst>
          <pc:docMk/>
          <pc:sldMk cId="0" sldId="381"/>
        </pc:sldMkLst>
        <pc:spChg chg="mod">
          <ac:chgData name="Flávio Olimpio" userId="2d1d60667f675a7b" providerId="LiveId" clId="{2D87F053-32E4-4E5C-A0B8-FF4BE5B43AB9}" dt="2022-01-10T12:55:28.893" v="25" actId="20577"/>
          <ac:spMkLst>
            <pc:docMk/>
            <pc:sldMk cId="0" sldId="381"/>
            <ac:spMk id="3074" creationId="{C302DE46-7A65-4755-9557-4E68A30A4009}"/>
          </ac:spMkLst>
        </pc:spChg>
      </pc:sldChg>
      <pc:sldChg chg="modSp">
        <pc:chgData name="Flávio Olimpio" userId="2d1d60667f675a7b" providerId="LiveId" clId="{2D87F053-32E4-4E5C-A0B8-FF4BE5B43AB9}" dt="2022-01-10T12:56:40.340" v="115" actId="20577"/>
        <pc:sldMkLst>
          <pc:docMk/>
          <pc:sldMk cId="0" sldId="383"/>
        </pc:sldMkLst>
        <pc:spChg chg="mod">
          <ac:chgData name="Flávio Olimpio" userId="2d1d60667f675a7b" providerId="LiveId" clId="{2D87F053-32E4-4E5C-A0B8-FF4BE5B43AB9}" dt="2022-01-10T12:56:40.340" v="115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2D87F053-32E4-4E5C-A0B8-FF4BE5B43AB9}" dt="2022-01-10T12:55:58.785" v="47" actId="20577"/>
          <ac:spMkLst>
            <pc:docMk/>
            <pc:sldMk cId="0" sldId="383"/>
            <ac:spMk id="11" creationId="{D50C92B3-C6BF-45D2-8DEA-E5D1CD11DB4C}"/>
          </ac:spMkLst>
        </pc:spChg>
      </pc:sldChg>
      <pc:sldChg chg="addSp delSp modSp mod">
        <pc:chgData name="Flávio Olimpio" userId="2d1d60667f675a7b" providerId="LiveId" clId="{2D87F053-32E4-4E5C-A0B8-FF4BE5B43AB9}" dt="2022-01-10T13:00:24.139" v="160" actId="1076"/>
        <pc:sldMkLst>
          <pc:docMk/>
          <pc:sldMk cId="1740822073" sldId="392"/>
        </pc:sldMkLst>
        <pc:spChg chg="mod">
          <ac:chgData name="Flávio Olimpio" userId="2d1d60667f675a7b" providerId="LiveId" clId="{2D87F053-32E4-4E5C-A0B8-FF4BE5B43AB9}" dt="2022-01-10T12:58:40.937" v="147" actId="20577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2D87F053-32E4-4E5C-A0B8-FF4BE5B43AB9}" dt="2022-01-10T12:59:59.357" v="153" actId="14100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2D87F053-32E4-4E5C-A0B8-FF4BE5B43AB9}" dt="2022-01-10T13:00:24.139" v="160" actId="1076"/>
          <ac:spMkLst>
            <pc:docMk/>
            <pc:sldMk cId="1740822073" sldId="392"/>
            <ac:spMk id="12" creationId="{8B275AC2-3865-4805-85D3-5452B3695B4C}"/>
          </ac:spMkLst>
        </pc:spChg>
        <pc:picChg chg="add mod ord">
          <ac:chgData name="Flávio Olimpio" userId="2d1d60667f675a7b" providerId="LiveId" clId="{2D87F053-32E4-4E5C-A0B8-FF4BE5B43AB9}" dt="2022-01-10T12:59:48.591" v="151" actId="167"/>
          <ac:picMkLst>
            <pc:docMk/>
            <pc:sldMk cId="1740822073" sldId="392"/>
            <ac:picMk id="3" creationId="{705168B5-6C94-49F6-AAF1-145B194FA05B}"/>
          </ac:picMkLst>
        </pc:picChg>
        <pc:picChg chg="del">
          <ac:chgData name="Flávio Olimpio" userId="2d1d60667f675a7b" providerId="LiveId" clId="{2D87F053-32E4-4E5C-A0B8-FF4BE5B43AB9}" dt="2022-01-10T12:59:43.264" v="148" actId="478"/>
          <ac:picMkLst>
            <pc:docMk/>
            <pc:sldMk cId="1740822073" sldId="392"/>
            <ac:picMk id="4" creationId="{75CB9956-D3AC-48D2-BC2A-8339AEB4E88B}"/>
          </ac:picMkLst>
        </pc:picChg>
      </pc:sldChg>
      <pc:sldChg chg="add del">
        <pc:chgData name="Flávio Olimpio" userId="2d1d60667f675a7b" providerId="LiveId" clId="{2D87F053-32E4-4E5C-A0B8-FF4BE5B43AB9}" dt="2022-01-10T13:00:22.804" v="159" actId="47"/>
        <pc:sldMkLst>
          <pc:docMk/>
          <pc:sldMk cId="1717583913" sldId="397"/>
        </pc:sldMkLst>
      </pc:sldChg>
      <pc:sldChg chg="add del">
        <pc:chgData name="Flávio Olimpio" userId="2d1d60667f675a7b" providerId="LiveId" clId="{2D87F053-32E4-4E5C-A0B8-FF4BE5B43AB9}" dt="2022-01-10T13:00:22.338" v="158" actId="47"/>
        <pc:sldMkLst>
          <pc:docMk/>
          <pc:sldMk cId="1290949962" sldId="402"/>
        </pc:sldMkLst>
      </pc:sld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  <pc:docChgLst>
    <pc:chgData name="Flávio Olimpio" userId="2d1d60667f675a7b" providerId="LiveId" clId="{B4899247-AE5F-4569-AB51-5FF50A61CA2A}"/>
    <pc:docChg chg="undo custSel addSld delSld modSld sldOrd">
      <pc:chgData name="Flávio Olimpio" userId="2d1d60667f675a7b" providerId="LiveId" clId="{B4899247-AE5F-4569-AB51-5FF50A61CA2A}" dt="2022-01-05T21:37:26.057" v="4134"/>
      <pc:docMkLst>
        <pc:docMk/>
      </pc:docMkLst>
      <pc:sldChg chg="addSp delSp modSp mod">
        <pc:chgData name="Flávio Olimpio" userId="2d1d60667f675a7b" providerId="LiveId" clId="{B4899247-AE5F-4569-AB51-5FF50A61CA2A}" dt="2022-01-03T15:03:57.668" v="52" actId="1076"/>
        <pc:sldMkLst>
          <pc:docMk/>
          <pc:sldMk cId="0" sldId="381"/>
        </pc:sldMkLst>
        <pc:spChg chg="mod">
          <ac:chgData name="Flávio Olimpio" userId="2d1d60667f675a7b" providerId="LiveId" clId="{B4899247-AE5F-4569-AB51-5FF50A61CA2A}" dt="2022-01-03T15:03:43.560" v="51" actId="313"/>
          <ac:spMkLst>
            <pc:docMk/>
            <pc:sldMk cId="0" sldId="381"/>
            <ac:spMk id="3074" creationId="{C302DE46-7A65-4755-9557-4E68A30A4009}"/>
          </ac:spMkLst>
        </pc:spChg>
        <pc:picChg chg="add mod">
          <ac:chgData name="Flávio Olimpio" userId="2d1d60667f675a7b" providerId="LiveId" clId="{B4899247-AE5F-4569-AB51-5FF50A61CA2A}" dt="2022-01-03T15:03:57.668" v="52" actId="1076"/>
          <ac:picMkLst>
            <pc:docMk/>
            <pc:sldMk cId="0" sldId="381"/>
            <ac:picMk id="3" creationId="{9C29AE34-3EC8-4A99-85E4-CC836AFCF6EA}"/>
          </ac:picMkLst>
        </pc:picChg>
        <pc:picChg chg="del">
          <ac:chgData name="Flávio Olimpio" userId="2d1d60667f675a7b" providerId="LiveId" clId="{B4899247-AE5F-4569-AB51-5FF50A61CA2A}" dt="2022-01-03T15:01:53.456" v="0" actId="478"/>
          <ac:picMkLst>
            <pc:docMk/>
            <pc:sldMk cId="0" sldId="381"/>
            <ac:picMk id="3075" creationId="{EE3B6C93-BCEF-47E1-8F76-8C48518243F1}"/>
          </ac:picMkLst>
        </pc:picChg>
      </pc:sldChg>
      <pc:sldChg chg="addSp delSp modSp mod setBg modAnim">
        <pc:chgData name="Flávio Olimpio" userId="2d1d60667f675a7b" providerId="LiveId" clId="{B4899247-AE5F-4569-AB51-5FF50A61CA2A}" dt="2022-01-05T19:25:25.966" v="3921" actId="1038"/>
        <pc:sldMkLst>
          <pc:docMk/>
          <pc:sldMk cId="0" sldId="383"/>
        </pc:sldMkLst>
        <pc:spChg chg="add mod">
          <ac:chgData name="Flávio Olimpio" userId="2d1d60667f675a7b" providerId="LiveId" clId="{B4899247-AE5F-4569-AB51-5FF50A61CA2A}" dt="2022-01-03T16:49:56.693" v="265" actId="1036"/>
          <ac:spMkLst>
            <pc:docMk/>
            <pc:sldMk cId="0" sldId="383"/>
            <ac:spMk id="2" creationId="{506A4AD3-570B-43E5-B357-FB566D4BBBC4}"/>
          </ac:spMkLst>
        </pc:spChg>
        <pc:spChg chg="mod">
          <ac:chgData name="Flávio Olimpio" userId="2d1d60667f675a7b" providerId="LiveId" clId="{B4899247-AE5F-4569-AB51-5FF50A61CA2A}" dt="2022-01-05T19:25:17.660" v="3918" actId="20577"/>
          <ac:spMkLst>
            <pc:docMk/>
            <pc:sldMk cId="0" sldId="383"/>
            <ac:spMk id="10" creationId="{E8997C56-FE8C-43D4-8BC9-CE80456501FD}"/>
          </ac:spMkLst>
        </pc:spChg>
        <pc:spChg chg="add mod">
          <ac:chgData name="Flávio Olimpio" userId="2d1d60667f675a7b" providerId="LiveId" clId="{B4899247-AE5F-4569-AB51-5FF50A61CA2A}" dt="2022-01-05T19:25:25.966" v="3921" actId="1038"/>
          <ac:spMkLst>
            <pc:docMk/>
            <pc:sldMk cId="0" sldId="383"/>
            <ac:spMk id="11" creationId="{D50C92B3-C6BF-45D2-8DEA-E5D1CD11DB4C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5" creationId="{45D37F4E-DDB4-456B-97E0-9937730A039F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7" creationId="{B2DD41CD-8F47-4F56-AD12-4E2FF7696987}"/>
          </ac:spMkLst>
        </pc:spChg>
        <pc:spChg chg="mo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3074" creationId="{828E68C5-88CA-41C4-ACBF-C06143A83B48}"/>
          </ac:spMkLst>
        </pc:spChg>
        <pc:picChg chg="add mod">
          <ac:chgData name="Flávio Olimpio" userId="2d1d60667f675a7b" providerId="LiveId" clId="{B4899247-AE5F-4569-AB51-5FF50A61CA2A}" dt="2022-01-05T19:24:48.680" v="3915" actId="1076"/>
          <ac:picMkLst>
            <pc:docMk/>
            <pc:sldMk cId="0" sldId="383"/>
            <ac:picMk id="5" creationId="{ADD663A9-E712-4FBD-9E1D-47050B8CF600}"/>
          </ac:picMkLst>
        </pc:picChg>
        <pc:picChg chg="add del mod">
          <ac:chgData name="Flávio Olimpio" userId="2d1d60667f675a7b" providerId="LiveId" clId="{B4899247-AE5F-4569-AB51-5FF50A61CA2A}" dt="2022-01-05T19:24:26.114" v="3909" actId="478"/>
          <ac:picMkLst>
            <pc:docMk/>
            <pc:sldMk cId="0" sldId="383"/>
            <ac:picMk id="1026" creationId="{20D3E465-9F30-4A26-96A1-8E585633A187}"/>
          </ac:picMkLst>
        </pc:picChg>
        <pc:picChg chg="del">
          <ac:chgData name="Flávio Olimpio" userId="2d1d60667f675a7b" providerId="LiveId" clId="{B4899247-AE5F-4569-AB51-5FF50A61CA2A}" dt="2022-01-03T16:47:42.954" v="247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B4899247-AE5F-4569-AB51-5FF50A61CA2A}" dt="2022-01-03T16:52:44.848" v="310" actId="47"/>
        <pc:sldMkLst>
          <pc:docMk/>
          <pc:sldMk cId="1283399205" sldId="384"/>
        </pc:sldMkLst>
      </pc:sldChg>
      <pc:sldChg chg="del">
        <pc:chgData name="Flávio Olimpio" userId="2d1d60667f675a7b" providerId="LiveId" clId="{B4899247-AE5F-4569-AB51-5FF50A61CA2A}" dt="2022-01-03T16:52:43.298" v="309" actId="47"/>
        <pc:sldMkLst>
          <pc:docMk/>
          <pc:sldMk cId="793236897" sldId="385"/>
        </pc:sldMkLst>
      </pc:sldChg>
      <pc:sldChg chg="del">
        <pc:chgData name="Flávio Olimpio" userId="2d1d60667f675a7b" providerId="LiveId" clId="{B4899247-AE5F-4569-AB51-5FF50A61CA2A}" dt="2022-01-03T16:52:42.899" v="308" actId="47"/>
        <pc:sldMkLst>
          <pc:docMk/>
          <pc:sldMk cId="392642832" sldId="386"/>
        </pc:sldMkLst>
      </pc:sldChg>
      <pc:sldChg chg="del">
        <pc:chgData name="Flávio Olimpio" userId="2d1d60667f675a7b" providerId="LiveId" clId="{B4899247-AE5F-4569-AB51-5FF50A61CA2A}" dt="2022-01-03T16:52:41.922" v="307" actId="47"/>
        <pc:sldMkLst>
          <pc:docMk/>
          <pc:sldMk cId="3381106473" sldId="387"/>
        </pc:sldMkLst>
      </pc:sldChg>
      <pc:sldChg chg="del">
        <pc:chgData name="Flávio Olimpio" userId="2d1d60667f675a7b" providerId="LiveId" clId="{B4899247-AE5F-4569-AB51-5FF50A61CA2A}" dt="2022-01-03T16:52:38.031" v="301" actId="47"/>
        <pc:sldMkLst>
          <pc:docMk/>
          <pc:sldMk cId="3350224243" sldId="388"/>
        </pc:sldMkLst>
      </pc:sldChg>
      <pc:sldChg chg="del">
        <pc:chgData name="Flávio Olimpio" userId="2d1d60667f675a7b" providerId="LiveId" clId="{B4899247-AE5F-4569-AB51-5FF50A61CA2A}" dt="2022-01-03T16:52:37.253" v="300" actId="47"/>
        <pc:sldMkLst>
          <pc:docMk/>
          <pc:sldMk cId="4209708393" sldId="389"/>
        </pc:sldMkLst>
      </pc:sldChg>
      <pc:sldChg chg="del">
        <pc:chgData name="Flávio Olimpio" userId="2d1d60667f675a7b" providerId="LiveId" clId="{B4899247-AE5F-4569-AB51-5FF50A61CA2A}" dt="2022-01-03T16:52:39.763" v="304" actId="47"/>
        <pc:sldMkLst>
          <pc:docMk/>
          <pc:sldMk cId="164361111" sldId="390"/>
        </pc:sldMkLst>
      </pc:sldChg>
      <pc:sldChg chg="addSp delSp modSp mod delAnim">
        <pc:chgData name="Flávio Olimpio" userId="2d1d60667f675a7b" providerId="LiveId" clId="{B4899247-AE5F-4569-AB51-5FF50A61CA2A}" dt="2022-01-03T17:12:18.199" v="1070"/>
        <pc:sldMkLst>
          <pc:docMk/>
          <pc:sldMk cId="1740822073" sldId="392"/>
        </pc:sldMkLst>
        <pc:spChg chg="mod">
          <ac:chgData name="Flávio Olimpio" userId="2d1d60667f675a7b" providerId="LiveId" clId="{B4899247-AE5F-4569-AB51-5FF50A61CA2A}" dt="2022-01-03T16:50:47.215" v="285" actId="1076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B4899247-AE5F-4569-AB51-5FF50A61CA2A}" dt="2022-01-03T16:50:49.125" v="28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B4899247-AE5F-4569-AB51-5FF50A61CA2A}" dt="2022-01-03T16:52:06.650" v="296" actId="14100"/>
          <ac:spMkLst>
            <pc:docMk/>
            <pc:sldMk cId="1740822073" sldId="392"/>
            <ac:spMk id="10" creationId="{07E4AFBF-2F4E-4396-98F8-781C53A2F1B7}"/>
          </ac:spMkLst>
        </pc:spChg>
        <pc:spChg chg="add del mod">
          <ac:chgData name="Flávio Olimpio" userId="2d1d60667f675a7b" providerId="LiveId" clId="{B4899247-AE5F-4569-AB51-5FF50A61CA2A}" dt="2022-01-03T17:12:09.217" v="1069"/>
          <ac:spMkLst>
            <pc:docMk/>
            <pc:sldMk cId="1740822073" sldId="392"/>
            <ac:spMk id="11" creationId="{DEB5050A-9E16-4E2B-964C-ABE841A854DC}"/>
          </ac:spMkLst>
        </pc:spChg>
        <pc:spChg chg="mod">
          <ac:chgData name="Flávio Olimpio" userId="2d1d60667f675a7b" providerId="LiveId" clId="{B4899247-AE5F-4569-AB51-5FF50A61CA2A}" dt="2022-01-03T16:51:49.142" v="295" actId="1076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B4899247-AE5F-4569-AB51-5FF50A61CA2A}" dt="2022-01-03T16:50:50.124" v="287" actId="478"/>
          <ac:spMkLst>
            <pc:docMk/>
            <pc:sldMk cId="1740822073" sldId="392"/>
            <ac:spMk id="13" creationId="{0883CC64-9C60-4D43-A26F-8A420FF85C55}"/>
          </ac:spMkLst>
        </pc:spChg>
        <pc:spChg chg="add mod">
          <ac:chgData name="Flávio Olimpio" userId="2d1d60667f675a7b" providerId="LiveId" clId="{B4899247-AE5F-4569-AB51-5FF50A61CA2A}" dt="2022-01-03T17:12:18.199" v="1070"/>
          <ac:spMkLst>
            <pc:docMk/>
            <pc:sldMk cId="1740822073" sldId="392"/>
            <ac:spMk id="14" creationId="{741A4E16-B598-4438-AFA0-CC5AC23F5B7B}"/>
          </ac:spMkLst>
        </pc:spChg>
        <pc:picChg chg="del">
          <ac:chgData name="Flávio Olimpio" userId="2d1d60667f675a7b" providerId="LiveId" clId="{B4899247-AE5F-4569-AB51-5FF50A61CA2A}" dt="2022-01-03T16:50:31.372" v="266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B4899247-AE5F-4569-AB51-5FF50A61CA2A}" dt="2022-01-03T16:51:41.519" v="293" actId="1076"/>
          <ac:picMkLst>
            <pc:docMk/>
            <pc:sldMk cId="1740822073" sldId="392"/>
            <ac:picMk id="4" creationId="{75CB9956-D3AC-48D2-BC2A-8339AEB4E88B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4:23.859" v="4065"/>
        <pc:sldMkLst>
          <pc:docMk/>
          <pc:sldMk cId="111063351" sldId="393"/>
        </pc:sldMkLst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2" creationId="{C0BC4543-F075-4673-B177-975A8E5E55B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3" creationId="{D79F95F0-4B1D-40DD-BE27-372AE034C9A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4" creationId="{57DA1E58-43D8-4471-B65E-E452A034029F}"/>
          </ac:spMkLst>
        </pc:spChg>
        <pc:spChg chg="add mod">
          <ac:chgData name="Flávio Olimpio" userId="2d1d60667f675a7b" providerId="LiveId" clId="{B4899247-AE5F-4569-AB51-5FF50A61CA2A}" dt="2022-01-03T16:54:34.604" v="365" actId="1076"/>
          <ac:spMkLst>
            <pc:docMk/>
            <pc:sldMk cId="111063351" sldId="393"/>
            <ac:spMk id="5" creationId="{B4799924-2C73-4545-8F9E-B06DCA6B3B57}"/>
          </ac:spMkLst>
        </pc:spChg>
        <pc:spChg chg="add mod">
          <ac:chgData name="Flávio Olimpio" userId="2d1d60667f675a7b" providerId="LiveId" clId="{B4899247-AE5F-4569-AB51-5FF50A61CA2A}" dt="2022-01-03T16:55:20.715" v="431" actId="1076"/>
          <ac:spMkLst>
            <pc:docMk/>
            <pc:sldMk cId="111063351" sldId="393"/>
            <ac:spMk id="6" creationId="{63563EE8-228A-4FF9-B534-053ABC95CD76}"/>
          </ac:spMkLst>
        </pc:spChg>
        <pc:spChg chg="add mod">
          <ac:chgData name="Flávio Olimpio" userId="2d1d60667f675a7b" providerId="LiveId" clId="{B4899247-AE5F-4569-AB51-5FF50A61CA2A}" dt="2022-01-03T16:56:09.995" v="508" actId="1076"/>
          <ac:spMkLst>
            <pc:docMk/>
            <pc:sldMk cId="111063351" sldId="393"/>
            <ac:spMk id="7" creationId="{8E23A37E-79AA-432B-B512-FCE1203C550C}"/>
          </ac:spMkLst>
        </pc:spChg>
        <pc:spChg chg="add del mod">
          <ac:chgData name="Flávio Olimpio" userId="2d1d60667f675a7b" providerId="LiveId" clId="{B4899247-AE5F-4569-AB51-5FF50A61CA2A}" dt="2022-01-03T16:59:04.154" v="540"/>
          <ac:spMkLst>
            <pc:docMk/>
            <pc:sldMk cId="111063351" sldId="393"/>
            <ac:spMk id="8" creationId="{7D95CDD2-B7AA-47BB-B6CE-CAD91BB9B07E}"/>
          </ac:spMkLst>
        </pc:spChg>
        <pc:spChg chg="add mod">
          <ac:chgData name="Flávio Olimpio" userId="2d1d60667f675a7b" providerId="LiveId" clId="{B4899247-AE5F-4569-AB51-5FF50A61CA2A}" dt="2022-01-03T17:11:59.130" v="1067" actId="1076"/>
          <ac:spMkLst>
            <pc:docMk/>
            <pc:sldMk cId="111063351" sldId="393"/>
            <ac:spMk id="9" creationId="{40D238D9-6703-423F-B306-2CDC73BF0226}"/>
          </ac:spMkLst>
        </pc:spChg>
        <pc:spChg chg="add mod">
          <ac:chgData name="Flávio Olimpio" userId="2d1d60667f675a7b" providerId="LiveId" clId="{B4899247-AE5F-4569-AB51-5FF50A61CA2A}" dt="2022-01-03T17:11:55.745" v="1066" actId="1076"/>
          <ac:spMkLst>
            <pc:docMk/>
            <pc:sldMk cId="111063351" sldId="393"/>
            <ac:spMk id="10" creationId="{031EB059-EFEA-4A31-A532-931383A34BC4}"/>
          </ac:spMkLst>
        </pc:spChg>
        <pc:spChg chg="add mod">
          <ac:chgData name="Flávio Olimpio" userId="2d1d60667f675a7b" providerId="LiveId" clId="{B4899247-AE5F-4569-AB51-5FF50A61CA2A}" dt="2022-01-03T17:11:28.950" v="1056" actId="404"/>
          <ac:spMkLst>
            <pc:docMk/>
            <pc:sldMk cId="111063351" sldId="393"/>
            <ac:spMk id="11" creationId="{FB2CAAD7-111E-43A9-997A-2EACAFA15844}"/>
          </ac:spMkLst>
        </pc:spChg>
        <pc:spChg chg="add mod">
          <ac:chgData name="Flávio Olimpio" userId="2d1d60667f675a7b" providerId="LiveId" clId="{B4899247-AE5F-4569-AB51-5FF50A61CA2A}" dt="2022-01-03T17:11:39.965" v="1060" actId="1076"/>
          <ac:spMkLst>
            <pc:docMk/>
            <pc:sldMk cId="111063351" sldId="393"/>
            <ac:spMk id="12" creationId="{37C37E9E-9015-45A9-B5FE-9B71D9EB23F2}"/>
          </ac:spMkLst>
        </pc:spChg>
        <pc:spChg chg="add mod">
          <ac:chgData name="Flávio Olimpio" userId="2d1d60667f675a7b" providerId="LiveId" clId="{B4899247-AE5F-4569-AB51-5FF50A61CA2A}" dt="2022-01-03T17:11:37.352" v="1059" actId="1076"/>
          <ac:spMkLst>
            <pc:docMk/>
            <pc:sldMk cId="111063351" sldId="393"/>
            <ac:spMk id="13" creationId="{90A2D9F0-6130-4432-A306-4CB0FFD3DC25}"/>
          </ac:spMkLst>
        </pc:spChg>
        <pc:spChg chg="add mod">
          <ac:chgData name="Flávio Olimpio" userId="2d1d60667f675a7b" providerId="LiveId" clId="{B4899247-AE5F-4569-AB51-5FF50A61CA2A}" dt="2022-01-03T17:11:33.309" v="1057" actId="1076"/>
          <ac:spMkLst>
            <pc:docMk/>
            <pc:sldMk cId="111063351" sldId="393"/>
            <ac:spMk id="14" creationId="{45303BF5-1A97-4F3F-8454-50DC3CF1DE79}"/>
          </ac:spMkLst>
        </pc:spChg>
        <pc:spChg chg="add mod">
          <ac:chgData name="Flávio Olimpio" userId="2d1d60667f675a7b" providerId="LiveId" clId="{B4899247-AE5F-4569-AB51-5FF50A61CA2A}" dt="2022-01-03T17:12:39.470" v="1074" actId="1076"/>
          <ac:spMkLst>
            <pc:docMk/>
            <pc:sldMk cId="111063351" sldId="393"/>
            <ac:spMk id="15" creationId="{348F73D5-B16F-42A1-BA85-3FAFCC0CC20D}"/>
          </ac:spMkLst>
        </pc:spChg>
        <pc:spChg chg="add mod">
          <ac:chgData name="Flávio Olimpio" userId="2d1d60667f675a7b" providerId="LiveId" clId="{B4899247-AE5F-4569-AB51-5FF50A61CA2A}" dt="2022-01-03T17:12:20.428" v="1071"/>
          <ac:spMkLst>
            <pc:docMk/>
            <pc:sldMk cId="111063351" sldId="393"/>
            <ac:spMk id="16" creationId="{9B85C341-F1D1-4205-9CDA-65F452E16966}"/>
          </ac:spMkLst>
        </pc:spChg>
      </pc:sldChg>
      <pc:sldChg chg="del">
        <pc:chgData name="Flávio Olimpio" userId="2d1d60667f675a7b" providerId="LiveId" clId="{B4899247-AE5F-4569-AB51-5FF50A61CA2A}" dt="2022-01-03T16:52:40.211" v="305" actId="47"/>
        <pc:sldMkLst>
          <pc:docMk/>
          <pc:sldMk cId="1484991094" sldId="394"/>
        </pc:sldMkLst>
      </pc:sldChg>
      <pc:sldChg chg="addSp delSp modSp new mod modAnim">
        <pc:chgData name="Flávio Olimpio" userId="2d1d60667f675a7b" providerId="LiveId" clId="{B4899247-AE5F-4569-AB51-5FF50A61CA2A}" dt="2022-01-05T21:34:29.773" v="4124"/>
        <pc:sldMkLst>
          <pc:docMk/>
          <pc:sldMk cId="1614203174" sldId="394"/>
        </pc:sldMkLst>
        <pc:spChg chg="del">
          <ac:chgData name="Flávio Olimpio" userId="2d1d60667f675a7b" providerId="LiveId" clId="{B4899247-AE5F-4569-AB51-5FF50A61CA2A}" dt="2022-01-03T16:54:17.146" v="357" actId="478"/>
          <ac:spMkLst>
            <pc:docMk/>
            <pc:sldMk cId="1614203174" sldId="394"/>
            <ac:spMk id="2" creationId="{BEE436FA-0E85-489A-8B40-6D2C74700AF8}"/>
          </ac:spMkLst>
        </pc:spChg>
        <pc:spChg chg="del mod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3" creationId="{9C3C5C35-7C06-4089-9647-0139E9C7E37B}"/>
          </ac:spMkLst>
        </pc:spChg>
        <pc:spChg chg="del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4" creationId="{F872B68C-33EA-47CC-9128-9D2CAC4B203A}"/>
          </ac:spMkLst>
        </pc:spChg>
        <pc:spChg chg="add del mod">
          <ac:chgData name="Flávio Olimpio" userId="2d1d60667f675a7b" providerId="LiveId" clId="{B4899247-AE5F-4569-AB51-5FF50A61CA2A}" dt="2022-01-03T17:12:33.552" v="1073" actId="478"/>
          <ac:spMkLst>
            <pc:docMk/>
            <pc:sldMk cId="1614203174" sldId="394"/>
            <ac:spMk id="6" creationId="{2E5097A9-975A-46A5-97A8-01D98A1BC787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4" creationId="{38C151B5-A35E-4737-9F89-C39D2614B481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5" creationId="{DC48D0C8-689C-4C2C-869A-EA3F8B3CA189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6" creationId="{0E6D6817-2306-4FEA-A748-A9C48AF4E18B}"/>
          </ac:spMkLst>
        </pc:spChg>
        <pc:spChg chg="add mod">
          <ac:chgData name="Flávio Olimpio" userId="2d1d60667f675a7b" providerId="LiveId" clId="{B4899247-AE5F-4569-AB51-5FF50A61CA2A}" dt="2022-01-05T18:33:53.211" v="3562" actId="1076"/>
          <ac:spMkLst>
            <pc:docMk/>
            <pc:sldMk cId="1614203174" sldId="394"/>
            <ac:spMk id="19" creationId="{D1CE36A0-579A-448E-800F-7CD583B82297}"/>
          </ac:spMkLst>
        </pc:s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0" creationId="{86BC3F89-0848-4C7E-8BE7-A65E2B672ED4}"/>
          </ac:grpSpMkLst>
        </pc:gr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1" creationId="{8E2CDB5F-BE8C-47B7-9E9D-DF46F500A273}"/>
          </ac:grpSpMkLst>
        </pc:grp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8" creationId="{9FC5A9C4-2B3B-4D3D-AA66-C3CD298CFD48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9" creationId="{05F13B4A-AF02-47C9-9FFA-5E8EE136AA6A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0" creationId="{D2DA82F5-1BEC-4D93-8717-52CE1C034757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1" creationId="{5682C937-4F2B-44DB-ABB4-3021FE354FD5}"/>
          </ac:picMkLst>
        </pc:picChg>
        <pc:picChg chg="add mod modCrop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2" creationId="{862C2777-8679-4502-9989-976AAE524563}"/>
          </ac:picMkLst>
        </pc:picChg>
        <pc:picChg chg="add mod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3" creationId="{32248286-12B4-45F1-BBB2-C6D83B714A69}"/>
          </ac:picMkLst>
        </pc:picChg>
        <pc:picChg chg="add mod modCrop">
          <ac:chgData name="Flávio Olimpio" userId="2d1d60667f675a7b" providerId="LiveId" clId="{B4899247-AE5F-4569-AB51-5FF50A61CA2A}" dt="2022-01-05T18:33:50.231" v="3561" actId="1076"/>
          <ac:picMkLst>
            <pc:docMk/>
            <pc:sldMk cId="1614203174" sldId="394"/>
            <ac:picMk id="18" creationId="{F2853A0E-2D02-49A2-B235-EFCB408B708F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8:36.170" v="4093"/>
        <pc:sldMkLst>
          <pc:docMk/>
          <pc:sldMk cId="1585580692" sldId="395"/>
        </pc:sldMkLst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2" creationId="{960361AE-A942-4CD3-BF46-6F903C3FADA1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3" creationId="{A539251B-1E2D-4007-9885-8A0A63E67162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4" creationId="{0AE1E7B4-2A91-4887-A964-52B3B8AC3B3A}"/>
          </ac:spMkLst>
        </pc:spChg>
        <pc:spChg chg="add mod">
          <ac:chgData name="Flávio Olimpio" userId="2d1d60667f675a7b" providerId="LiveId" clId="{B4899247-AE5F-4569-AB51-5FF50A61CA2A}" dt="2022-01-03T19:18:19.668" v="1239" actId="1076"/>
          <ac:spMkLst>
            <pc:docMk/>
            <pc:sldMk cId="1585580692" sldId="395"/>
            <ac:spMk id="7" creationId="{2895D18E-312B-495D-B1F2-6C02A44628FA}"/>
          </ac:spMkLst>
        </pc:spChg>
        <pc:spChg chg="add mod">
          <ac:chgData name="Flávio Olimpio" userId="2d1d60667f675a7b" providerId="LiveId" clId="{B4899247-AE5F-4569-AB51-5FF50A61CA2A}" dt="2022-01-03T19:22:18.386" v="1259" actId="1076"/>
          <ac:spMkLst>
            <pc:docMk/>
            <pc:sldMk cId="1585580692" sldId="395"/>
            <ac:spMk id="10" creationId="{210A8498-F080-4B6C-871F-5001FBAD5264}"/>
          </ac:spMkLst>
        </pc:spChg>
        <pc:spChg chg="add mod">
          <ac:chgData name="Flávio Olimpio" userId="2d1d60667f675a7b" providerId="LiveId" clId="{B4899247-AE5F-4569-AB51-5FF50A61CA2A}" dt="2022-01-03T19:22:26.026" v="1261" actId="1076"/>
          <ac:spMkLst>
            <pc:docMk/>
            <pc:sldMk cId="1585580692" sldId="395"/>
            <ac:spMk id="13" creationId="{FBFFDBD0-F3E0-4F69-A495-CF9075D4D8EB}"/>
          </ac:spMkLst>
        </pc:spChg>
        <pc:spChg chg="add mod">
          <ac:chgData name="Flávio Olimpio" userId="2d1d60667f675a7b" providerId="LiveId" clId="{B4899247-AE5F-4569-AB51-5FF50A61CA2A}" dt="2022-01-03T19:23:40.044" v="1269" actId="1076"/>
          <ac:spMkLst>
            <pc:docMk/>
            <pc:sldMk cId="1585580692" sldId="395"/>
            <ac:spMk id="16" creationId="{28E267FC-B186-4E76-87DE-34BF6ECFC36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7" creationId="{2DD2CFB2-CB87-4853-871C-BD3511ED08A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8" creationId="{7A5A9051-9F69-465C-8057-B12D07F2824E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9" creationId="{A571E738-A802-48A5-9DF9-F04119685E93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20" creationId="{CEB28311-0AF1-43CF-925A-1C0726136F10}"/>
          </ac:spMkLst>
        </pc:spChg>
        <pc:picChg chg="add mod">
          <ac:chgData name="Flávio Olimpio" userId="2d1d60667f675a7b" providerId="LiveId" clId="{B4899247-AE5F-4569-AB51-5FF50A61CA2A}" dt="2022-01-03T19:17:42.201" v="1216" actId="1076"/>
          <ac:picMkLst>
            <pc:docMk/>
            <pc:sldMk cId="1585580692" sldId="395"/>
            <ac:picMk id="6" creationId="{7A160A4D-FC18-40CC-BC3F-AF2EC93EA962}"/>
          </ac:picMkLst>
        </pc:picChg>
        <pc:picChg chg="add mod">
          <ac:chgData name="Flávio Olimpio" userId="2d1d60667f675a7b" providerId="LiveId" clId="{B4899247-AE5F-4569-AB51-5FF50A61CA2A}" dt="2022-01-03T19:22:15.422" v="1257" actId="1076"/>
          <ac:picMkLst>
            <pc:docMk/>
            <pc:sldMk cId="1585580692" sldId="395"/>
            <ac:picMk id="2050" creationId="{9198D2E5-07EE-4A2B-9189-0928546A370A}"/>
          </ac:picMkLst>
        </pc:picChg>
        <pc:picChg chg="add mod">
          <ac:chgData name="Flávio Olimpio" userId="2d1d60667f675a7b" providerId="LiveId" clId="{B4899247-AE5F-4569-AB51-5FF50A61CA2A}" dt="2022-01-03T19:22:22.506" v="1260" actId="1076"/>
          <ac:picMkLst>
            <pc:docMk/>
            <pc:sldMk cId="1585580692" sldId="395"/>
            <ac:picMk id="2052" creationId="{87950A95-2BEF-4F82-A722-6BE8EC68A196}"/>
          </ac:picMkLst>
        </pc:picChg>
        <pc:picChg chg="add mod">
          <ac:chgData name="Flávio Olimpio" userId="2d1d60667f675a7b" providerId="LiveId" clId="{B4899247-AE5F-4569-AB51-5FF50A61CA2A}" dt="2022-01-03T19:23:30.710" v="1266" actId="14861"/>
          <ac:picMkLst>
            <pc:docMk/>
            <pc:sldMk cId="1585580692" sldId="395"/>
            <ac:picMk id="2054" creationId="{140B76AC-CCD1-417A-B741-2158B506E691}"/>
          </ac:picMkLst>
        </pc:picChg>
        <pc:picChg chg="add del">
          <ac:chgData name="Flávio Olimpio" userId="2d1d60667f675a7b" providerId="LiveId" clId="{B4899247-AE5F-4569-AB51-5FF50A61CA2A}" dt="2022-01-03T19:31:28.521" v="1433" actId="478"/>
          <ac:picMkLst>
            <pc:docMk/>
            <pc:sldMk cId="1585580692" sldId="395"/>
            <ac:picMk id="2056" creationId="{0BEC85D5-CC93-4118-B2DD-3249AA349223}"/>
          </ac:picMkLst>
        </pc:picChg>
        <pc:picChg chg="add mod">
          <ac:chgData name="Flávio Olimpio" userId="2d1d60667f675a7b" providerId="LiveId" clId="{B4899247-AE5F-4569-AB51-5FF50A61CA2A}" dt="2022-01-03T19:34:32.882" v="1459" actId="1076"/>
          <ac:picMkLst>
            <pc:docMk/>
            <pc:sldMk cId="1585580692" sldId="395"/>
            <ac:picMk id="2058" creationId="{DB6346A6-2C35-409C-A427-B7CEAFC97F48}"/>
          </ac:picMkLst>
        </pc:picChg>
        <pc:picChg chg="add mod">
          <ac:chgData name="Flávio Olimpio" userId="2d1d60667f675a7b" providerId="LiveId" clId="{B4899247-AE5F-4569-AB51-5FF50A61CA2A}" dt="2022-01-03T19:34:30.541" v="1458" actId="1076"/>
          <ac:picMkLst>
            <pc:docMk/>
            <pc:sldMk cId="1585580692" sldId="395"/>
            <ac:picMk id="2060" creationId="{35E077F5-2D6B-4FC3-B8C2-83FF18A6B605}"/>
          </ac:picMkLst>
        </pc:picChg>
        <pc:picChg chg="add mod">
          <ac:chgData name="Flávio Olimpio" userId="2d1d60667f675a7b" providerId="LiveId" clId="{B4899247-AE5F-4569-AB51-5FF50A61CA2A}" dt="2022-01-03T19:34:22.425" v="1455" actId="14100"/>
          <ac:picMkLst>
            <pc:docMk/>
            <pc:sldMk cId="1585580692" sldId="395"/>
            <ac:picMk id="2062" creationId="{73A589E2-4E51-41BA-8694-69597E8F575D}"/>
          </ac:picMkLst>
        </pc:picChg>
      </pc:sldChg>
      <pc:sldChg chg="del">
        <pc:chgData name="Flávio Olimpio" userId="2d1d60667f675a7b" providerId="LiveId" clId="{B4899247-AE5F-4569-AB51-5FF50A61CA2A}" dt="2022-01-03T16:52:29.332" v="297" actId="47"/>
        <pc:sldMkLst>
          <pc:docMk/>
          <pc:sldMk cId="3939970979" sldId="395"/>
        </pc:sldMkLst>
      </pc:sldChg>
      <pc:sldChg chg="addSp delSp modSp new mod addAnim delAnim modAnim">
        <pc:chgData name="Flávio Olimpio" userId="2d1d60667f675a7b" providerId="LiveId" clId="{B4899247-AE5F-4569-AB51-5FF50A61CA2A}" dt="2022-01-05T21:37:26.057" v="4134"/>
        <pc:sldMkLst>
          <pc:docMk/>
          <pc:sldMk cId="3163028363" sldId="396"/>
        </pc:sldMkLst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2" creationId="{3B7BC064-9315-4646-8404-B02AA2E02341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3" creationId="{6525755B-3563-4426-BCE9-BA3763C0558F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4" creationId="{D1CF472C-3545-430B-A64E-D670BE7A7DCF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5" creationId="{298D2C9E-C5C8-4EDD-9793-FC7DA12CBA88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6" creationId="{3BEE1EEC-C604-4808-A197-6DC6CADFEE8D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7" creationId="{DB866A1B-26BA-4343-9DFA-D876C5C7698A}"/>
          </ac:spMkLst>
        </pc:spChg>
        <pc:spChg chg="add del mod">
          <ac:chgData name="Flávio Olimpio" userId="2d1d60667f675a7b" providerId="LiveId" clId="{B4899247-AE5F-4569-AB51-5FF50A61CA2A}" dt="2022-01-03T19:37:02.973" v="1598" actId="478"/>
          <ac:spMkLst>
            <pc:docMk/>
            <pc:sldMk cId="3163028363" sldId="396"/>
            <ac:spMk id="8" creationId="{84861120-3B0B-45A6-91AC-D4036CBFB875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9" creationId="{C773CAB0-0442-4D86-87F1-94615AFB962C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10" creationId="{DBFE2BF4-0A6C-4C84-BF73-D934AF0903BF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1" creationId="{03D6384B-4A8E-4E37-9FAA-B65098F3760A}"/>
          </ac:spMkLst>
        </pc:spChg>
        <pc:spChg chg="add del mod">
          <ac:chgData name="Flávio Olimpio" userId="2d1d60667f675a7b" providerId="LiveId" clId="{B4899247-AE5F-4569-AB51-5FF50A61CA2A}" dt="2022-01-03T19:39:36.223" v="1704" actId="478"/>
          <ac:spMkLst>
            <pc:docMk/>
            <pc:sldMk cId="3163028363" sldId="396"/>
            <ac:spMk id="12" creationId="{DC956E51-CF9B-455F-8880-399028F2CC7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3" creationId="{6B03D9E1-0FE1-4078-8F42-47AFE7DAEA71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4" creationId="{3968AF64-47B4-42D5-870E-7B604E1A6A7A}"/>
          </ac:spMkLst>
        </pc:spChg>
        <pc:spChg chg="add del mod">
          <ac:chgData name="Flávio Olimpio" userId="2d1d60667f675a7b" providerId="LiveId" clId="{B4899247-AE5F-4569-AB51-5FF50A61CA2A}" dt="2022-01-03T19:41:17.812" v="1730" actId="478"/>
          <ac:spMkLst>
            <pc:docMk/>
            <pc:sldMk cId="3163028363" sldId="396"/>
            <ac:spMk id="15" creationId="{9F8CC5F5-13BD-4F76-B5E5-688C5FAAEC3C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6" creationId="{5E26635C-3790-4C79-892B-A9B86DAC4202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7" creationId="{2E183B50-009E-4EBD-A3D6-97D553954EB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8" creationId="{244AF101-FA3A-4A35-B8E6-F0B279209295}"/>
          </ac:spMkLst>
        </pc:spChg>
        <pc:spChg chg="add del mod">
          <ac:chgData name="Flávio Olimpio" userId="2d1d60667f675a7b" providerId="LiveId" clId="{B4899247-AE5F-4569-AB51-5FF50A61CA2A}" dt="2022-01-03T19:43:28.866" v="1750" actId="478"/>
          <ac:spMkLst>
            <pc:docMk/>
            <pc:sldMk cId="3163028363" sldId="396"/>
            <ac:spMk id="19" creationId="{9F796994-8563-4352-83B3-A547DC26EE55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0" creationId="{B1541A91-0B21-41B7-AF76-B17B56217CDC}"/>
          </ac:spMkLst>
        </pc:spChg>
        <pc:spChg chg="add del mod">
          <ac:chgData name="Flávio Olimpio" userId="2d1d60667f675a7b" providerId="LiveId" clId="{B4899247-AE5F-4569-AB51-5FF50A61CA2A}" dt="2022-01-03T20:08:44.288" v="1894" actId="478"/>
          <ac:spMkLst>
            <pc:docMk/>
            <pc:sldMk cId="3163028363" sldId="396"/>
            <ac:spMk id="21" creationId="{331BB265-B217-4FF1-BB92-6F6DDCF60CA5}"/>
          </ac:spMkLst>
        </pc:spChg>
        <pc:spChg chg="add del mod">
          <ac:chgData name="Flávio Olimpio" userId="2d1d60667f675a7b" providerId="LiveId" clId="{B4899247-AE5F-4569-AB51-5FF50A61CA2A}" dt="2022-01-03T19:45:20.622" v="1777" actId="478"/>
          <ac:spMkLst>
            <pc:docMk/>
            <pc:sldMk cId="3163028363" sldId="396"/>
            <ac:spMk id="22" creationId="{1C0A9B8C-C520-4F1C-B83B-3258F51862FB}"/>
          </ac:spMkLst>
        </pc:spChg>
        <pc:spChg chg="add del mod">
          <ac:chgData name="Flávio Olimpio" userId="2d1d60667f675a7b" providerId="LiveId" clId="{B4899247-AE5F-4569-AB51-5FF50A61CA2A}" dt="2022-01-03T20:04:24.322" v="1838"/>
          <ac:spMkLst>
            <pc:docMk/>
            <pc:sldMk cId="3163028363" sldId="396"/>
            <ac:spMk id="23" creationId="{5EB2A876-3F6B-4861-B03E-ADE014B1C50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4" creationId="{7180852E-A715-4A08-BFCA-5C3DA029D38C}"/>
          </ac:spMkLst>
        </pc:spChg>
        <pc:spChg chg="add del mod">
          <ac:chgData name="Flávio Olimpio" userId="2d1d60667f675a7b" providerId="LiveId" clId="{B4899247-AE5F-4569-AB51-5FF50A61CA2A}" dt="2022-01-03T20:08:41.246" v="1893"/>
          <ac:spMkLst>
            <pc:docMk/>
            <pc:sldMk cId="3163028363" sldId="396"/>
            <ac:spMk id="25" creationId="{6BEE55AC-2187-4486-A3B7-2408386814F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6" creationId="{66F2B6E7-D247-4A4E-AE3A-F25AF3081288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7" creationId="{857CC901-22C4-4D39-9158-FB6136C40736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8" creationId="{C8A13FB8-B8C0-4FA5-97E1-4E88E634F819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9" creationId="{05A08981-680C-4D9C-BBDF-BC0814C93E74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0" creationId="{7ED819AD-9E7B-4887-ACB7-43B0D8B94A8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1" creationId="{7E891CFB-E935-4652-8985-3C856AB1F3D6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2" creationId="{ACF46DC1-A1AD-4A6E-ABCE-BA91789F39D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3" creationId="{D93FAA7C-26C7-43DA-8A3F-79EDAE67168C}"/>
          </ac:spMkLst>
        </pc:spChg>
        <pc:spChg chg="add del mod or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4" creationId="{BE9A1AA5-1FA3-4676-9B5C-FE17F7C46C1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5" creationId="{9B600561-7D90-4420-8193-10E95B7619F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6" creationId="{0C721BC4-596F-4F1F-9658-513E66D35134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7" creationId="{24104C84-A39A-4C11-AAA5-F66325E84BC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8" creationId="{825AAD41-7289-4B42-82C8-5D82C5E3DFD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39" creationId="{8D64BAC8-23D9-4979-AEF3-2A36308DED40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0" creationId="{2F26D5BC-01B1-4E54-B5A9-BA174EDC515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1" creationId="{E2F1AE66-BDF6-44A5-B373-7F9147D12AD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2" creationId="{3B9A1DCA-ED16-42D4-A158-E6D30E8ABF1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3" creationId="{6768D224-1716-43C5-91A6-ED874D3360A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4" creationId="{DABBCD4F-268C-4A2F-8E02-3384B6EC107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5" creationId="{A5EEDEBF-CF96-43EC-BE6F-F4EEAF29227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6" creationId="{52DB6172-CF38-4637-97CA-5823986F92E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7" creationId="{258AD278-4FC8-495E-81BA-8EBDF2D0100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8" creationId="{7FC4AC95-9149-4A90-8438-CCE9AB81F36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49" creationId="{285241F0-267D-478D-AA44-E829188D1AE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0" creationId="{C2E99332-1EC5-4ECA-9725-98255C35F229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1" creationId="{C6009276-395A-4FFB-92C2-1C5A8B6352FA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2" creationId="{AAF8A5D1-1E58-4DB8-92D8-B9B8A87A365B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3" creationId="{2DA00BD7-0142-4303-B7BD-C52BD0A96C1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4" creationId="{6320C920-FB38-478B-9043-CF71BBEEFEC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5" creationId="{3791B395-57F0-4628-BCD1-9233DEA3E98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6" creationId="{C48C1452-F4BE-4287-8EE1-0CAFC1F9025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7" creationId="{997AD405-5150-4B00-B959-AE934900069E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8" creationId="{0D313529-BAEB-4808-9A3E-CE5D53053D44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59" creationId="{62BA70DF-3A3B-4563-BB25-F493E7E5B6D0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0" creationId="{283A0880-23DB-4AC8-A649-1AA6DA072581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1" creationId="{FCCF2519-7C66-4AEC-9964-164440F67227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2" creationId="{F3AC1A1E-7DF0-48C2-A9CF-EACC4BDED32D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3" creationId="{79CF77E1-7DE7-4974-A9AB-0187EAAE5379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4" creationId="{3A7F8DDE-E5B7-404B-A22E-68C134639400}"/>
          </ac:spMkLst>
        </pc:spChg>
      </pc:sldChg>
      <pc:sldChg chg="del">
        <pc:chgData name="Flávio Olimpio" userId="2d1d60667f675a7b" providerId="LiveId" clId="{B4899247-AE5F-4569-AB51-5FF50A61CA2A}" dt="2022-01-03T16:52:34.016" v="298" actId="47"/>
        <pc:sldMkLst>
          <pc:docMk/>
          <pc:sldMk cId="3306387620" sldId="396"/>
        </pc:sldMkLst>
      </pc:sldChg>
      <pc:sldChg chg="del">
        <pc:chgData name="Flávio Olimpio" userId="2d1d60667f675a7b" providerId="LiveId" clId="{B4899247-AE5F-4569-AB51-5FF50A61CA2A}" dt="2022-01-03T16:52:40.995" v="306" actId="47"/>
        <pc:sldMkLst>
          <pc:docMk/>
          <pc:sldMk cId="1340831454" sldId="397"/>
        </pc:sldMkLst>
      </pc:sldChg>
      <pc:sldChg chg="addSp delSp modSp new mod addAnim delAnim modAnim">
        <pc:chgData name="Flávio Olimpio" userId="2d1d60667f675a7b" providerId="LiveId" clId="{B4899247-AE5F-4569-AB51-5FF50A61CA2A}" dt="2022-01-05T14:55:38.511" v="2831" actId="208"/>
        <pc:sldMkLst>
          <pc:docMk/>
          <pc:sldMk cId="1717583913" sldId="397"/>
        </pc:sldMkLst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2" creationId="{396699AF-32E8-4F4D-8DF3-E0E3602684A0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3" creationId="{131FD7ED-17BA-4FF4-917A-369BEB9D412F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4" creationId="{9049B171-DEE0-4952-B98C-724667ED27C2}"/>
          </ac:spMkLst>
        </pc:spChg>
        <pc:spChg chg="add del mod or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5" creationId="{ED7C5BAF-369B-4116-B1E8-6818A1323531}"/>
          </ac:spMkLst>
        </pc:spChg>
        <pc:spChg chg="add del mod modVis">
          <ac:chgData name="Flávio Olimpio" userId="2d1d60667f675a7b" providerId="LiveId" clId="{B4899247-AE5F-4569-AB51-5FF50A61CA2A}" dt="2022-01-04T22:25:44.237" v="2198" actId="478"/>
          <ac:spMkLst>
            <pc:docMk/>
            <pc:sldMk cId="1717583913" sldId="397"/>
            <ac:spMk id="6" creationId="{734735AD-4040-44B3-86FE-FE95D6923ECD}"/>
          </ac:spMkLst>
        </pc:spChg>
        <pc:spChg chg="add del mod modVis">
          <ac:chgData name="Flávio Olimpio" userId="2d1d60667f675a7b" providerId="LiveId" clId="{B4899247-AE5F-4569-AB51-5FF50A61CA2A}" dt="2022-01-04T22:25:45.559" v="2199" actId="478"/>
          <ac:spMkLst>
            <pc:docMk/>
            <pc:sldMk cId="1717583913" sldId="397"/>
            <ac:spMk id="7" creationId="{1BF57914-384A-4FB6-850D-4AA8DE603A7A}"/>
          </ac:spMkLst>
        </pc:spChg>
        <pc:spChg chg="add del mod modVis">
          <ac:chgData name="Flávio Olimpio" userId="2d1d60667f675a7b" providerId="LiveId" clId="{B4899247-AE5F-4569-AB51-5FF50A61CA2A}" dt="2022-01-04T22:20:23.320" v="2154" actId="478"/>
          <ac:spMkLst>
            <pc:docMk/>
            <pc:sldMk cId="1717583913" sldId="397"/>
            <ac:spMk id="8" creationId="{B92A2392-80D4-47D0-8FAC-81BF77012E00}"/>
          </ac:spMkLst>
        </pc:spChg>
        <pc:spChg chg="add del mod modVis">
          <ac:chgData name="Flávio Olimpio" userId="2d1d60667f675a7b" providerId="LiveId" clId="{B4899247-AE5F-4569-AB51-5FF50A61CA2A}" dt="2022-01-04T22:20:21.428" v="2153" actId="478"/>
          <ac:spMkLst>
            <pc:docMk/>
            <pc:sldMk cId="1717583913" sldId="397"/>
            <ac:spMk id="9" creationId="{22B96C35-BF39-4E8E-8844-762DF7FD9A54}"/>
          </ac:spMkLst>
        </pc:spChg>
        <pc:spChg chg="add del mod modVis">
          <ac:chgData name="Flávio Olimpio" userId="2d1d60667f675a7b" providerId="LiveId" clId="{B4899247-AE5F-4569-AB51-5FF50A61CA2A}" dt="2022-01-04T22:20:28.113" v="2156" actId="478"/>
          <ac:spMkLst>
            <pc:docMk/>
            <pc:sldMk cId="1717583913" sldId="397"/>
            <ac:spMk id="10" creationId="{DFBF2D0B-F390-45F1-9653-0EF2AF827543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1" creationId="{666D3F68-20DC-4F45-8C99-2CAADCA339C2}"/>
          </ac:spMkLst>
        </pc:spChg>
        <pc:spChg chg="add del mod">
          <ac:chgData name="Flávio Olimpio" userId="2d1d60667f675a7b" providerId="LiveId" clId="{B4899247-AE5F-4569-AB51-5FF50A61CA2A}" dt="2022-01-04T22:29:35.272" v="2212"/>
          <ac:spMkLst>
            <pc:docMk/>
            <pc:sldMk cId="1717583913" sldId="397"/>
            <ac:spMk id="12" creationId="{C55D501E-FFA1-4E0E-BE19-00C3C145E2CF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3" creationId="{5D53A110-B06E-4119-B0F6-AAE7E2C60681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4" creationId="{D80D8A96-6BD0-49C0-A158-9DB6CF9C1B2E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5" creationId="{7373A10A-6FA2-4A17-9EC4-D6BA1040DEB6}"/>
          </ac:spMkLst>
        </pc:spChg>
        <pc:spChg chg="add del mod">
          <ac:chgData name="Flávio Olimpio" userId="2d1d60667f675a7b" providerId="LiveId" clId="{B4899247-AE5F-4569-AB51-5FF50A61CA2A}" dt="2022-01-04T22:41:09.730" v="2286"/>
          <ac:spMkLst>
            <pc:docMk/>
            <pc:sldMk cId="1717583913" sldId="397"/>
            <ac:spMk id="16" creationId="{E68DDAD2-200D-4D09-B93A-A66CCF6D20B3}"/>
          </ac:spMkLst>
        </pc:spChg>
        <pc:spChg chg="add del">
          <ac:chgData name="Flávio Olimpio" userId="2d1d60667f675a7b" providerId="LiveId" clId="{B4899247-AE5F-4569-AB51-5FF50A61CA2A}" dt="2022-01-04T22:41:35.521" v="2299" actId="478"/>
          <ac:spMkLst>
            <pc:docMk/>
            <pc:sldMk cId="1717583913" sldId="397"/>
            <ac:spMk id="17" creationId="{B54E91CB-E041-412D-AA6D-AD6D1E530B4B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8" creationId="{6688FDC2-A898-4506-83A6-0A5E716169E0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9" creationId="{E094623E-8C31-4286-892B-55BF645F9D86}"/>
          </ac:spMkLst>
        </pc:spChg>
        <pc:spChg chg="add mod modVis">
          <ac:chgData name="Flávio Olimpio" userId="2d1d60667f675a7b" providerId="LiveId" clId="{B4899247-AE5F-4569-AB51-5FF50A61CA2A}" dt="2022-01-05T14:52:46.858" v="2815" actId="14429"/>
          <ac:spMkLst>
            <pc:docMk/>
            <pc:sldMk cId="1717583913" sldId="397"/>
            <ac:spMk id="20" creationId="{AEF76612-61B6-49E6-92A1-30C2D997A6FC}"/>
          </ac:spMkLst>
        </pc:spChg>
        <pc:spChg chg="add mod modVis">
          <ac:chgData name="Flávio Olimpio" userId="2d1d60667f675a7b" providerId="LiveId" clId="{B4899247-AE5F-4569-AB51-5FF50A61CA2A}" dt="2022-01-05T14:52:47.521" v="2816" actId="14429"/>
          <ac:spMkLst>
            <pc:docMk/>
            <pc:sldMk cId="1717583913" sldId="397"/>
            <ac:spMk id="21" creationId="{8E567D48-0783-4096-B35D-76D0C335D0CB}"/>
          </ac:spMkLst>
        </pc:spChg>
        <pc:spChg chg="add mod modVis">
          <ac:chgData name="Flávio Olimpio" userId="2d1d60667f675a7b" providerId="LiveId" clId="{B4899247-AE5F-4569-AB51-5FF50A61CA2A}" dt="2022-01-05T14:52:47.955" v="2817" actId="14429"/>
          <ac:spMkLst>
            <pc:docMk/>
            <pc:sldMk cId="1717583913" sldId="397"/>
            <ac:spMk id="22" creationId="{B0E0A989-CFD5-4AE0-B174-2F01C151E6BF}"/>
          </ac:spMkLst>
        </pc:spChg>
        <pc:spChg chg="add mod ord modVis">
          <ac:chgData name="Flávio Olimpio" userId="2d1d60667f675a7b" providerId="LiveId" clId="{B4899247-AE5F-4569-AB51-5FF50A61CA2A}" dt="2022-01-05T14:55:03.380" v="2828" actId="167"/>
          <ac:spMkLst>
            <pc:docMk/>
            <pc:sldMk cId="1717583913" sldId="397"/>
            <ac:spMk id="23" creationId="{5AFD0CD3-90A9-4636-B170-C3C310232DFD}"/>
          </ac:spMkLst>
        </pc:spChg>
        <pc:spChg chg="add mod ord modVis">
          <ac:chgData name="Flávio Olimpio" userId="2d1d60667f675a7b" providerId="LiveId" clId="{B4899247-AE5F-4569-AB51-5FF50A61CA2A}" dt="2022-01-05T14:52:46.197" v="2814" actId="14429"/>
          <ac:spMkLst>
            <pc:docMk/>
            <pc:sldMk cId="1717583913" sldId="397"/>
            <ac:spMk id="24" creationId="{8576A208-2EC8-401D-BF82-85D99BDD0F2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5" creationId="{1976FAF4-D1D7-472C-B696-55BC1ACC1D04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6" creationId="{2D5216DE-49C6-4AB7-9C79-F0C68865920C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7" creationId="{726E4788-E4D7-48DC-A464-A999756C77A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8" creationId="{7DACFBE5-1C4E-4E0E-B2C5-6B9A63BA12F2}"/>
          </ac:spMkLst>
        </pc:spChg>
        <pc:spChg chg="add mod ord modVis">
          <ac:chgData name="Flávio Olimpio" userId="2d1d60667f675a7b" providerId="LiveId" clId="{B4899247-AE5F-4569-AB51-5FF50A61CA2A}" dt="2022-01-05T14:55:38.511" v="2831" actId="208"/>
          <ac:spMkLst>
            <pc:docMk/>
            <pc:sldMk cId="1717583913" sldId="397"/>
            <ac:spMk id="29" creationId="{6E013A24-B444-4F07-A8A6-370E1F6F3DDE}"/>
          </ac:spMkLst>
        </pc:spChg>
      </pc:sldChg>
      <pc:sldChg chg="del">
        <pc:chgData name="Flávio Olimpio" userId="2d1d60667f675a7b" providerId="LiveId" clId="{B4899247-AE5F-4569-AB51-5FF50A61CA2A}" dt="2022-01-03T16:52:36.412" v="299" actId="47"/>
        <pc:sldMkLst>
          <pc:docMk/>
          <pc:sldMk cId="2286643581" sldId="398"/>
        </pc:sldMkLst>
      </pc:sldChg>
      <pc:sldChg chg="addSp delSp modSp new mod delAnim modAnim">
        <pc:chgData name="Flávio Olimpio" userId="2d1d60667f675a7b" providerId="LiveId" clId="{B4899247-AE5F-4569-AB51-5FF50A61CA2A}" dt="2022-01-05T17:04:34.117" v="3343" actId="1076"/>
        <pc:sldMkLst>
          <pc:docMk/>
          <pc:sldMk cId="2518581473" sldId="398"/>
        </pc:sldMkLst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2" creationId="{BDC1E50D-3E30-463C-9608-3CB2AC4A411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3" creationId="{8D84252D-7CBD-4E6C-B50D-6B77F00F582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4" creationId="{5B1A12D6-3B07-4CAA-82B1-44180EBEC149}"/>
          </ac:spMkLst>
        </pc:spChg>
        <pc:spChg chg="add mod">
          <ac:chgData name="Flávio Olimpio" userId="2d1d60667f675a7b" providerId="LiveId" clId="{B4899247-AE5F-4569-AB51-5FF50A61CA2A}" dt="2022-01-05T16:57:24.447" v="3232" actId="207"/>
          <ac:spMkLst>
            <pc:docMk/>
            <pc:sldMk cId="2518581473" sldId="398"/>
            <ac:spMk id="5" creationId="{EB9262FD-F484-4FD8-96EB-2A9669BAC4D4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6" creationId="{3B481D29-D1C1-46B4-8AAF-AFCDD2A1E239}"/>
          </ac:spMkLst>
        </pc:spChg>
        <pc:spChg chg="add mo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7" creationId="{DD0C0513-98F2-4453-A197-4F37C2910C27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8" creationId="{14559486-C8D8-4544-81A5-6805CBCEC6BD}"/>
          </ac:spMkLst>
        </pc:spChg>
        <pc:spChg chg="add mod">
          <ac:chgData name="Flávio Olimpio" userId="2d1d60667f675a7b" providerId="LiveId" clId="{B4899247-AE5F-4569-AB51-5FF50A61CA2A}" dt="2022-01-05T16:45:20.074" v="3119" actId="1076"/>
          <ac:spMkLst>
            <pc:docMk/>
            <pc:sldMk cId="2518581473" sldId="398"/>
            <ac:spMk id="9" creationId="{D95BE779-55E1-46A5-A80D-F9554EA5C979}"/>
          </ac:spMkLst>
        </pc:spChg>
        <pc:spChg chg="add mod">
          <ac:chgData name="Flávio Olimpio" userId="2d1d60667f675a7b" providerId="LiveId" clId="{B4899247-AE5F-4569-AB51-5FF50A61CA2A}" dt="2022-01-05T16:55:20.140" v="3202" actId="1076"/>
          <ac:spMkLst>
            <pc:docMk/>
            <pc:sldMk cId="2518581473" sldId="398"/>
            <ac:spMk id="10" creationId="{64EBC7FF-ADAA-472C-956F-D357FD78D32C}"/>
          </ac:spMkLst>
        </pc:spChg>
        <pc:spChg chg="add del mod">
          <ac:chgData name="Flávio Olimpio" userId="2d1d60667f675a7b" providerId="LiveId" clId="{B4899247-AE5F-4569-AB51-5FF50A61CA2A}" dt="2022-01-05T17:04:13.891" v="3338" actId="478"/>
          <ac:spMkLst>
            <pc:docMk/>
            <pc:sldMk cId="2518581473" sldId="398"/>
            <ac:spMk id="11" creationId="{817EC105-5DE6-460A-996D-C8FAD708ECD0}"/>
          </ac:spMkLst>
        </pc:spChg>
        <pc:spChg chg="add mod">
          <ac:chgData name="Flávio Olimpio" userId="2d1d60667f675a7b" providerId="LiveId" clId="{B4899247-AE5F-4569-AB51-5FF50A61CA2A}" dt="2022-01-05T17:04:31.344" v="3342" actId="1076"/>
          <ac:spMkLst>
            <pc:docMk/>
            <pc:sldMk cId="2518581473" sldId="398"/>
            <ac:spMk id="12" creationId="{CC306E55-C0D0-418C-AB69-D7DD5EEFE2C1}"/>
          </ac:spMkLst>
        </pc:spChg>
        <pc:spChg chg="add mod">
          <ac:chgData name="Flávio Olimpio" userId="2d1d60667f675a7b" providerId="LiveId" clId="{B4899247-AE5F-4569-AB51-5FF50A61CA2A}" dt="2022-01-05T17:04:34.117" v="3343" actId="1076"/>
          <ac:spMkLst>
            <pc:docMk/>
            <pc:sldMk cId="2518581473" sldId="398"/>
            <ac:spMk id="15" creationId="{10615EB5-A52C-4F72-8695-42427B9DB64D}"/>
          </ac:spMkLst>
        </pc:spChg>
        <pc:picChg chg="add mod modVis">
          <ac:chgData name="Flávio Olimpio" userId="2d1d60667f675a7b" providerId="LiveId" clId="{B4899247-AE5F-4569-AB51-5FF50A61CA2A}" dt="2022-01-05T17:03:25.756" v="3336" actId="14429"/>
          <ac:picMkLst>
            <pc:docMk/>
            <pc:sldMk cId="2518581473" sldId="398"/>
            <ac:picMk id="6146" creationId="{9776F284-96C9-4E9C-BE62-338AFEE4AE96}"/>
          </ac:picMkLst>
        </pc:picChg>
      </pc:sldChg>
      <pc:sldChg chg="addSp delSp modSp new mod addAnim delAnim modAnim">
        <pc:chgData name="Flávio Olimpio" userId="2d1d60667f675a7b" providerId="LiveId" clId="{B4899247-AE5F-4569-AB51-5FF50A61CA2A}" dt="2022-01-05T21:32:54.379" v="4119"/>
        <pc:sldMkLst>
          <pc:docMk/>
          <pc:sldMk cId="272411496" sldId="399"/>
        </pc:sldMkLst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2" creationId="{ADDEBD14-CADF-4889-B6B5-C48810560C55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3" creationId="{7D8F473B-34D4-477C-8212-94F73D997FF6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4" creationId="{0A798F0F-A33B-4517-B004-67EDB81204CE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8" creationId="{1AA3B573-1910-4B20-B55E-9B1F494FC7D2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9" creationId="{1A5E2DE6-4CF9-4BAD-800B-AC0A7630441A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0" creationId="{A0CF7968-D795-4FBB-9BC8-2235C6674A76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1" creationId="{0C0DD692-6C20-4874-A5EF-0CD6B21E35E1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4" creationId="{02CB18F9-0597-4ACE-AD9C-BAF01299ADAD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5" creationId="{7665DF28-F1D8-4518-AFF1-B0F8C3B7A10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6" creationId="{CD75DFB0-649C-43A3-BBA1-F9A3AF0FA42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7" creationId="{4100C6E5-0A77-4877-8A33-0EE4712A7411}"/>
          </ac:spMkLst>
        </pc:spChg>
        <pc:spChg chg="add mod">
          <ac:chgData name="Flávio Olimpio" userId="2d1d60667f675a7b" providerId="LiveId" clId="{B4899247-AE5F-4569-AB51-5FF50A61CA2A}" dt="2022-01-05T17:19:18.494" v="3447" actId="1076"/>
          <ac:spMkLst>
            <pc:docMk/>
            <pc:sldMk cId="272411496" sldId="399"/>
            <ac:spMk id="28" creationId="{E6F4EC23-2657-40A1-AF6B-8EC23E65E5D4}"/>
          </ac:spMkLst>
        </pc:spChg>
        <pc:spChg chg="add mod">
          <ac:chgData name="Flávio Olimpio" userId="2d1d60667f675a7b" providerId="LiveId" clId="{B4899247-AE5F-4569-AB51-5FF50A61CA2A}" dt="2022-01-05T17:19:23.265" v="3449" actId="1076"/>
          <ac:spMkLst>
            <pc:docMk/>
            <pc:sldMk cId="272411496" sldId="399"/>
            <ac:spMk id="29" creationId="{CE5D1F47-816A-4050-A60F-979CF43FED6E}"/>
          </ac:spMkLst>
        </pc:spChg>
        <pc:spChg chg="add mod">
          <ac:chgData name="Flávio Olimpio" userId="2d1d60667f675a7b" providerId="LiveId" clId="{B4899247-AE5F-4569-AB51-5FF50A61CA2A}" dt="2022-01-05T17:19:29.178" v="3451" actId="1076"/>
          <ac:spMkLst>
            <pc:docMk/>
            <pc:sldMk cId="272411496" sldId="399"/>
            <ac:spMk id="30" creationId="{D3505BC4-7AA7-4718-B28E-2DCC72269316}"/>
          </ac:spMkLst>
        </pc:spChg>
        <pc:spChg chg="add mod">
          <ac:chgData name="Flávio Olimpio" userId="2d1d60667f675a7b" providerId="LiveId" clId="{B4899247-AE5F-4569-AB51-5FF50A61CA2A}" dt="2022-01-05T17:19:33.459" v="3453" actId="1076"/>
          <ac:spMkLst>
            <pc:docMk/>
            <pc:sldMk cId="272411496" sldId="399"/>
            <ac:spMk id="31" creationId="{71E8200D-1D90-4CBF-A26B-8CFA3D17B50F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2" creationId="{B4A07E35-FF7E-49D7-AE3B-5B48859CDB82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3" creationId="{6E8E0C59-593A-4457-BA03-71EDB4344EEC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4" creationId="{92EF0A21-8751-4C4F-8772-8EE887DA10F0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5" creationId="{B496BF5C-8120-4693-A5D0-A612C699522D}"/>
          </ac:spMkLst>
        </pc:spChg>
        <pc:spChg chg="add mod">
          <ac:chgData name="Flávio Olimpio" userId="2d1d60667f675a7b" providerId="LiveId" clId="{B4899247-AE5F-4569-AB51-5FF50A61CA2A}" dt="2022-01-05T17:26:14.309" v="3485" actId="1076"/>
          <ac:spMkLst>
            <pc:docMk/>
            <pc:sldMk cId="272411496" sldId="399"/>
            <ac:spMk id="37" creationId="{89D5A572-6CEE-4EFF-A7B1-A1D9AE98CF7A}"/>
          </ac:spMkLst>
        </pc:spChg>
        <pc:spChg chg="add mod">
          <ac:chgData name="Flávio Olimpio" userId="2d1d60667f675a7b" providerId="LiveId" clId="{B4899247-AE5F-4569-AB51-5FF50A61CA2A}" dt="2022-01-05T17:26:25.168" v="3489" actId="1076"/>
          <ac:spMkLst>
            <pc:docMk/>
            <pc:sldMk cId="272411496" sldId="399"/>
            <ac:spMk id="38" creationId="{393D3A46-7E58-4A75-95B6-4A58D65C937B}"/>
          </ac:spMkLst>
        </pc:spChg>
        <pc:spChg chg="add mod">
          <ac:chgData name="Flávio Olimpio" userId="2d1d60667f675a7b" providerId="LiveId" clId="{B4899247-AE5F-4569-AB51-5FF50A61CA2A}" dt="2022-01-05T17:26:29.602" v="3491" actId="1076"/>
          <ac:spMkLst>
            <pc:docMk/>
            <pc:sldMk cId="272411496" sldId="399"/>
            <ac:spMk id="39" creationId="{54FED323-AE67-49C7-94EA-347EC12146B3}"/>
          </ac:spMkLst>
        </pc:spChg>
        <pc:spChg chg="add mod">
          <ac:chgData name="Flávio Olimpio" userId="2d1d60667f675a7b" providerId="LiveId" clId="{B4899247-AE5F-4569-AB51-5FF50A61CA2A}" dt="2022-01-05T17:26:33.714" v="3493" actId="1076"/>
          <ac:spMkLst>
            <pc:docMk/>
            <pc:sldMk cId="272411496" sldId="399"/>
            <ac:spMk id="40" creationId="{CC6360FD-1AE7-4D1B-9DDA-F720E1354156}"/>
          </ac:spMkLst>
        </pc:spChg>
        <pc:spChg chg="add mod">
          <ac:chgData name="Flávio Olimpio" userId="2d1d60667f675a7b" providerId="LiveId" clId="{B4899247-AE5F-4569-AB51-5FF50A61CA2A}" dt="2022-01-05T17:26:37.650" v="3495" actId="1076"/>
          <ac:spMkLst>
            <pc:docMk/>
            <pc:sldMk cId="272411496" sldId="399"/>
            <ac:spMk id="41" creationId="{85D0A770-C5FB-4EBC-8763-E6E69BABB869}"/>
          </ac:spMkLst>
        </pc:spChg>
        <pc:spChg chg="add mod">
          <ac:chgData name="Flávio Olimpio" userId="2d1d60667f675a7b" providerId="LiveId" clId="{B4899247-AE5F-4569-AB51-5FF50A61CA2A}" dt="2022-01-05T17:26:43.883" v="3497" actId="1076"/>
          <ac:spMkLst>
            <pc:docMk/>
            <pc:sldMk cId="272411496" sldId="399"/>
            <ac:spMk id="42" creationId="{C08E3514-A5A7-4E46-82C3-3FFC8A14FB3C}"/>
          </ac:spMkLst>
        </pc:spChg>
        <pc:spChg chg="add del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3" creationId="{C85BB36E-D09A-4CDE-B686-1995CB67BDFA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4" creationId="{E425844E-A073-476E-BC15-4E5A96737D01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5" creationId="{355A8DC4-3540-4C93-A2E0-B06E13C799F4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6" creationId="{BCA6AED2-F3F6-4230-A3C8-F8F7C88C1997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7" creationId="{66442EE8-8DC6-4A25-B383-984FBD0AAB18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8" creationId="{C8D76BB0-D57D-471B-AA87-A13943D8D20F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49" creationId="{423AAD69-5C72-4C65-914D-EC1B89A75DE0}"/>
          </ac:spMkLst>
        </pc:spChg>
        <pc:spChg chg="add mod">
          <ac:chgData name="Flávio Olimpio" userId="2d1d60667f675a7b" providerId="LiveId" clId="{B4899247-AE5F-4569-AB51-5FF50A61CA2A}" dt="2022-01-05T17:32:06.932" v="3552" actId="207"/>
          <ac:spMkLst>
            <pc:docMk/>
            <pc:sldMk cId="272411496" sldId="399"/>
            <ac:spMk id="50" creationId="{83444FEC-B7D7-46A3-B566-64452E166F73}"/>
          </ac:spMkLst>
        </pc:spChg>
        <pc:grpChg chg="add mod">
          <ac:chgData name="Flávio Olimpio" userId="2d1d60667f675a7b" providerId="LiveId" clId="{B4899247-AE5F-4569-AB51-5FF50A61CA2A}" dt="2022-01-05T17:31:46.886" v="3550" actId="1076"/>
          <ac:grpSpMkLst>
            <pc:docMk/>
            <pc:sldMk cId="272411496" sldId="399"/>
            <ac:grpSpMk id="22" creationId="{BEF5A66D-F251-4AAA-975B-A612EF884648}"/>
          </ac:grpSpMkLst>
        </pc:grpChg>
        <pc:grpChg chg="add mod">
          <ac:chgData name="Flávio Olimpio" userId="2d1d60667f675a7b" providerId="LiveId" clId="{B4899247-AE5F-4569-AB51-5FF50A61CA2A}" dt="2022-01-05T17:18:26.259" v="3436" actId="1076"/>
          <ac:grpSpMkLst>
            <pc:docMk/>
            <pc:sldMk cId="272411496" sldId="399"/>
            <ac:grpSpMk id="23" creationId="{57193E5A-49C5-4FAC-8831-8596F2181D5C}"/>
          </ac:grpSpMkLst>
        </pc:grpChg>
        <pc:picChg chg="add mod">
          <ac:chgData name="Flávio Olimpio" userId="2d1d60667f675a7b" providerId="LiveId" clId="{B4899247-AE5F-4569-AB51-5FF50A61CA2A}" dt="2022-01-05T17:19:55.893" v="3462" actId="1038"/>
          <ac:picMkLst>
            <pc:docMk/>
            <pc:sldMk cId="272411496" sldId="399"/>
            <ac:picMk id="5" creationId="{8EAE2A14-7DC3-4B72-8D9E-4C5B4873680B}"/>
          </ac:picMkLst>
        </pc:picChg>
        <pc:picChg chg="add mod">
          <ac:chgData name="Flávio Olimpio" userId="2d1d60667f675a7b" providerId="LiveId" clId="{B4899247-AE5F-4569-AB51-5FF50A61CA2A}" dt="2022-01-05T17:31:46.886" v="3550" actId="1076"/>
          <ac:picMkLst>
            <pc:docMk/>
            <pc:sldMk cId="272411496" sldId="399"/>
            <ac:picMk id="6" creationId="{16D3EB15-1A76-47D9-977D-2CC49576B7C0}"/>
          </ac:picMkLst>
        </pc:picChg>
        <pc:picChg chg="add del mod">
          <ac:chgData name="Flávio Olimpio" userId="2d1d60667f675a7b" providerId="LiveId" clId="{B4899247-AE5F-4569-AB51-5FF50A61CA2A}" dt="2022-01-05T17:14:42.594" v="3374" actId="478"/>
          <ac:picMkLst>
            <pc:docMk/>
            <pc:sldMk cId="272411496" sldId="399"/>
            <ac:picMk id="7" creationId="{B65FCB11-7C0C-4774-9924-75EBB014F0F7}"/>
          </ac:picMkLst>
        </pc:picChg>
        <pc:picChg chg="add mod">
          <ac:chgData name="Flávio Olimpio" userId="2d1d60667f675a7b" providerId="LiveId" clId="{B4899247-AE5F-4569-AB51-5FF50A61CA2A}" dt="2022-01-05T17:18:26.259" v="3436" actId="1076"/>
          <ac:picMkLst>
            <pc:docMk/>
            <pc:sldMk cId="272411496" sldId="399"/>
            <ac:picMk id="8" creationId="{7A20EE8A-91C8-437D-9E00-E82CD1EC7997}"/>
          </ac:picMkLst>
        </pc:picChg>
        <pc:picChg chg="add mod">
          <ac:chgData name="Flávio Olimpio" userId="2d1d60667f675a7b" providerId="LiveId" clId="{B4899247-AE5F-4569-AB51-5FF50A61CA2A}" dt="2022-01-05T17:26:01.798" v="3482" actId="1076"/>
          <ac:picMkLst>
            <pc:docMk/>
            <pc:sldMk cId="272411496" sldId="399"/>
            <ac:picMk id="9218" creationId="{054596B9-E85F-4C88-92B4-03CDC1C42D41}"/>
          </ac:picMkLst>
        </pc:picChg>
        <pc:cxnChg chg="add mod">
          <ac:chgData name="Flávio Olimpio" userId="2d1d60667f675a7b" providerId="LiveId" clId="{B4899247-AE5F-4569-AB51-5FF50A61CA2A}" dt="2022-01-05T17:31:46.886" v="3550" actId="1076"/>
          <ac:cxnSpMkLst>
            <pc:docMk/>
            <pc:sldMk cId="272411496" sldId="399"/>
            <ac:cxnSpMk id="10" creationId="{E2497D3A-DA69-424B-8A62-72319CB54A92}"/>
          </ac:cxnSpMkLst>
        </pc:cxnChg>
        <pc:cxnChg chg="add mod">
          <ac:chgData name="Flávio Olimpio" userId="2d1d60667f675a7b" providerId="LiveId" clId="{B4899247-AE5F-4569-AB51-5FF50A61CA2A}" dt="2022-01-05T17:29:47.566" v="3525" actId="14100"/>
          <ac:cxnSpMkLst>
            <pc:docMk/>
            <pc:sldMk cId="272411496" sldId="399"/>
            <ac:cxnSpMk id="12" creationId="{4B793702-A41D-4C91-94A9-C5EE709DCC36}"/>
          </ac:cxnSpMkLst>
        </pc:cxnChg>
      </pc:sldChg>
      <pc:sldChg chg="addSp delSp modSp new mod ord modAnim">
        <pc:chgData name="Flávio Olimpio" userId="2d1d60667f675a7b" providerId="LiveId" clId="{B4899247-AE5F-4569-AB51-5FF50A61CA2A}" dt="2022-01-05T21:30:53.036" v="4110"/>
        <pc:sldMkLst>
          <pc:docMk/>
          <pc:sldMk cId="520468933" sldId="400"/>
        </pc:sldMkLst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2" creationId="{81B8E846-469A-47CF-8D4A-830228E16EFD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3" creationId="{46D65C05-DFBF-4B8A-B495-29944FD90EAA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4" creationId="{B3F1A828-1B94-46D4-8435-32A17941203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2" creationId="{3F270926-0D09-4C45-8373-43A47CABC14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4" creationId="{A057E57D-5291-4021-8CFE-ABF664B41A55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6" creationId="{7C3011CB-E38B-45EA-93ED-EC431B5AB7C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8" creationId="{9E923A1E-5E4E-4B28-951E-2B43B70FE5B9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1" creationId="{30006EE5-31CB-44AB-AB41-F08C5633D41E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2" creationId="{0FFC1992-B809-4300-9590-AD8ADFCEE0E8}"/>
          </ac:spMkLst>
        </pc:spChg>
        <pc:spChg chg="add mod">
          <ac:chgData name="Flávio Olimpio" userId="2d1d60667f675a7b" providerId="LiveId" clId="{B4899247-AE5F-4569-AB51-5FF50A61CA2A}" dt="2022-01-05T19:04:07.088" v="3814" actId="164"/>
          <ac:spMkLst>
            <pc:docMk/>
            <pc:sldMk cId="520468933" sldId="400"/>
            <ac:spMk id="24" creationId="{1F0A09EA-21F8-4974-8C7C-A0D4E1795857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6" creationId="{7BC9E2DD-ED9C-48D3-8803-94BDCCE66C3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7" creationId="{C1F01D55-250D-4A24-A349-E3A9DBBC1066}"/>
          </ac:spMkLst>
        </pc:spChg>
        <pc:spChg chg="add mod">
          <ac:chgData name="Flávio Olimpio" userId="2d1d60667f675a7b" providerId="LiveId" clId="{B4899247-AE5F-4569-AB51-5FF50A61CA2A}" dt="2022-01-05T19:04:38.019" v="3821" actId="571"/>
          <ac:spMkLst>
            <pc:docMk/>
            <pc:sldMk cId="520468933" sldId="400"/>
            <ac:spMk id="29" creationId="{E5FC1A42-994D-480C-8503-674B077ED749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3" creationId="{E3D9EEB0-72B2-4F7B-B30F-01539876E32E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5" creationId="{2F5B599A-2E93-4EBC-93D5-1CE7B58E9F8B}"/>
          </ac:spMkLst>
        </pc:spChg>
        <pc:grpChg chg="add mod">
          <ac:chgData name="Flávio Olimpio" userId="2d1d60667f675a7b" providerId="LiveId" clId="{B4899247-AE5F-4569-AB51-5FF50A61CA2A}" dt="2022-01-05T19:04:07.088" v="3814" actId="164"/>
          <ac:grpSpMkLst>
            <pc:docMk/>
            <pc:sldMk cId="520468933" sldId="400"/>
            <ac:grpSpMk id="23" creationId="{983D9D3B-3D93-43EA-8CA7-5247BB164E91}"/>
          </ac:grpSpMkLst>
        </pc:grpChg>
        <pc:grpChg chg="add del mod">
          <ac:chgData name="Flávio Olimpio" userId="2d1d60667f675a7b" providerId="LiveId" clId="{B4899247-AE5F-4569-AB51-5FF50A61CA2A}" dt="2022-01-05T19:07:54.599" v="3846" actId="21"/>
          <ac:grpSpMkLst>
            <pc:docMk/>
            <pc:sldMk cId="520468933" sldId="400"/>
            <ac:grpSpMk id="28" creationId="{870E1893-AD14-49A5-A23E-EEDB989B1607}"/>
          </ac:grpSpMkLst>
        </pc:grpChg>
        <pc:picChg chg="add mod">
          <ac:chgData name="Flávio Olimpio" userId="2d1d60667f675a7b" providerId="LiveId" clId="{B4899247-AE5F-4569-AB51-5FF50A61CA2A}" dt="2022-01-05T21:30:23.082" v="4102" actId="1076"/>
          <ac:picMkLst>
            <pc:docMk/>
            <pc:sldMk cId="520468933" sldId="400"/>
            <ac:picMk id="6" creationId="{B694F73D-26C2-4F77-9CC4-6782FD04B72E}"/>
          </ac:picMkLst>
        </pc:picChg>
        <pc:picChg chg="add mod modCrop">
          <ac:chgData name="Flávio Olimpio" userId="2d1d60667f675a7b" providerId="LiveId" clId="{B4899247-AE5F-4569-AB51-5FF50A61CA2A}" dt="2022-01-05T21:30:28.141" v="4104" actId="1076"/>
          <ac:picMkLst>
            <pc:docMk/>
            <pc:sldMk cId="520468933" sldId="400"/>
            <ac:picMk id="8" creationId="{80FABBF1-CE4A-4A87-BBC2-D7AE875FA194}"/>
          </ac:picMkLst>
        </pc:picChg>
        <pc:picChg chg="add mod">
          <ac:chgData name="Flávio Olimpio" userId="2d1d60667f675a7b" providerId="LiveId" clId="{B4899247-AE5F-4569-AB51-5FF50A61CA2A}" dt="2022-01-05T21:30:36.950" v="4106" actId="1076"/>
          <ac:picMkLst>
            <pc:docMk/>
            <pc:sldMk cId="520468933" sldId="400"/>
            <ac:picMk id="10" creationId="{613A428D-907C-4625-835A-95AF5CBAAE20}"/>
          </ac:picMkLst>
        </pc:picChg>
        <pc:picChg chg="add del mod">
          <ac:chgData name="Flávio Olimpio" userId="2d1d60667f675a7b" providerId="LiveId" clId="{B4899247-AE5F-4569-AB51-5FF50A61CA2A}" dt="2022-01-05T18:56:59.796" v="3630" actId="478"/>
          <ac:picMkLst>
            <pc:docMk/>
            <pc:sldMk cId="520468933" sldId="400"/>
            <ac:picMk id="20" creationId="{5046071F-770F-40A6-9358-FD7220564BCF}"/>
          </ac:picMkLst>
        </pc:picChg>
        <pc:picChg chg="add del mod">
          <ac:chgData name="Flávio Olimpio" userId="2d1d60667f675a7b" providerId="LiveId" clId="{B4899247-AE5F-4569-AB51-5FF50A61CA2A}" dt="2022-01-05T19:07:54.599" v="3846" actId="21"/>
          <ac:picMkLst>
            <pc:docMk/>
            <pc:sldMk cId="520468933" sldId="400"/>
            <ac:picMk id="31" creationId="{DFF6A019-8F0A-4893-9B12-A928C69A3E3B}"/>
          </ac:picMkLst>
        </pc:picChg>
        <pc:picChg chg="add del mod">
          <ac:chgData name="Flávio Olimpio" userId="2d1d60667f675a7b" providerId="LiveId" clId="{B4899247-AE5F-4569-AB51-5FF50A61CA2A}" dt="2022-01-05T21:30:15.313" v="4099" actId="478"/>
          <ac:picMkLst>
            <pc:docMk/>
            <pc:sldMk cId="520468933" sldId="400"/>
            <ac:picMk id="36" creationId="{9B34FD31-9A32-4249-9D11-CCB0D621FFDB}"/>
          </ac:picMkLst>
        </pc:picChg>
      </pc:sldChg>
      <pc:sldChg chg="del">
        <pc:chgData name="Flávio Olimpio" userId="2d1d60667f675a7b" providerId="LiveId" clId="{B4899247-AE5F-4569-AB51-5FF50A61CA2A}" dt="2022-01-03T16:52:39.025" v="303" actId="47"/>
        <pc:sldMkLst>
          <pc:docMk/>
          <pc:sldMk cId="1943114417" sldId="400"/>
        </pc:sldMkLst>
      </pc:sldChg>
      <pc:sldChg chg="addSp delSp modSp new mod ord modAnim">
        <pc:chgData name="Flávio Olimpio" userId="2d1d60667f675a7b" providerId="LiveId" clId="{B4899247-AE5F-4569-AB51-5FF50A61CA2A}" dt="2022-01-05T21:25:54.624" v="4077"/>
        <pc:sldMkLst>
          <pc:docMk/>
          <pc:sldMk cId="1660764192" sldId="401"/>
        </pc:sldMkLst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2" creationId="{ABAAC311-D8C7-493C-B8F8-F1E2AC3DE74D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3" creationId="{070204CC-00E1-4BD7-A0AE-42968A329431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4" creationId="{4E2C94F4-CDEB-4AA1-8A37-6FCEEE08D3D6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5" creationId="{DB79C7FE-9259-4D53-97E4-FB248334E5F8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6" creationId="{6F7550DF-06E8-4B4A-838B-27B89E482739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7" creationId="{28B227CD-5B00-41CD-A4F9-DDD800D8C911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8" creationId="{DD58F73F-42D4-4C87-817F-B50A58D68775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1" creationId="{4EDBD495-2635-47DE-916C-87F22BC54C5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2" creationId="{C2872038-8128-4EFA-8EAD-91546162527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3" creationId="{0F6EC47D-6A38-4C5F-8030-317B7F55D8E1}"/>
          </ac:spMkLst>
        </pc:spChg>
        <pc:spChg chg="add mod">
          <ac:chgData name="Flávio Olimpio" userId="2d1d60667f675a7b" providerId="LiveId" clId="{B4899247-AE5F-4569-AB51-5FF50A61CA2A}" dt="2022-01-05T19:09:40.253" v="3858" actId="1076"/>
          <ac:spMkLst>
            <pc:docMk/>
            <pc:sldMk cId="1660764192" sldId="401"/>
            <ac:spMk id="14" creationId="{0E1610A6-1942-4D60-87EA-13FC6C677359}"/>
          </ac:spMkLst>
        </pc:spChg>
        <pc:spChg chg="add mod">
          <ac:chgData name="Flávio Olimpio" userId="2d1d60667f675a7b" providerId="LiveId" clId="{B4899247-AE5F-4569-AB51-5FF50A61CA2A}" dt="2022-01-05T19:10:13.597" v="3867" actId="1076"/>
          <ac:spMkLst>
            <pc:docMk/>
            <pc:sldMk cId="1660764192" sldId="401"/>
            <ac:spMk id="15" creationId="{A9F76D47-8623-4B3A-B453-0E5A24ACA184}"/>
          </ac:spMkLst>
        </pc:spChg>
        <pc:spChg chg="add mod">
          <ac:chgData name="Flávio Olimpio" userId="2d1d60667f675a7b" providerId="LiveId" clId="{B4899247-AE5F-4569-AB51-5FF50A61CA2A}" dt="2022-01-05T19:09:29.881" v="3855" actId="1076"/>
          <ac:spMkLst>
            <pc:docMk/>
            <pc:sldMk cId="1660764192" sldId="401"/>
            <ac:spMk id="17" creationId="{6F4B5230-17D6-4545-BB94-59D27D6BAB59}"/>
          </ac:spMkLst>
        </pc:spChg>
        <pc:spChg chg="add mod">
          <ac:chgData name="Flávio Olimpio" userId="2d1d60667f675a7b" providerId="LiveId" clId="{B4899247-AE5F-4569-AB51-5FF50A61CA2A}" dt="2022-01-05T19:09:26.958" v="3854" actId="1076"/>
          <ac:spMkLst>
            <pc:docMk/>
            <pc:sldMk cId="1660764192" sldId="401"/>
            <ac:spMk id="18" creationId="{26F0BED5-459F-40F0-A689-BCB7D35D8907}"/>
          </ac:spMkLst>
        </pc:spChg>
        <pc:grpChg chg="add mod">
          <ac:chgData name="Flávio Olimpio" userId="2d1d60667f675a7b" providerId="LiveId" clId="{B4899247-AE5F-4569-AB51-5FF50A61CA2A}" dt="2022-01-05T19:11:23.146" v="3876" actId="1076"/>
          <ac:grpSpMkLst>
            <pc:docMk/>
            <pc:sldMk cId="1660764192" sldId="401"/>
            <ac:grpSpMk id="9" creationId="{4719545A-EDD3-4291-9267-4DC2A9861AD1}"/>
          </ac:grpSpMkLst>
        </pc:grpChg>
        <pc:grpChg chg="mod">
          <ac:chgData name="Flávio Olimpio" userId="2d1d60667f675a7b" providerId="LiveId" clId="{B4899247-AE5F-4569-AB51-5FF50A61CA2A}" dt="2022-01-05T19:08:01.474" v="3849"/>
          <ac:grpSpMkLst>
            <pc:docMk/>
            <pc:sldMk cId="1660764192" sldId="401"/>
            <ac:grpSpMk id="10" creationId="{9F28B868-515A-4313-AF31-5A58464C96EB}"/>
          </ac:grpSpMkLst>
        </pc:grpChg>
        <pc:grpChg chg="add mod">
          <ac:chgData name="Flávio Olimpio" userId="2d1d60667f675a7b" providerId="LiveId" clId="{B4899247-AE5F-4569-AB51-5FF50A61CA2A}" dt="2022-01-05T19:11:44.519" v="3880" actId="1076"/>
          <ac:grpSpMkLst>
            <pc:docMk/>
            <pc:sldMk cId="1660764192" sldId="401"/>
            <ac:grpSpMk id="24" creationId="{E856F8AB-BAF4-4666-9186-47B7153CA1BF}"/>
          </ac:grpSpMkLst>
        </pc:grpChg>
        <pc:picChg chg="add mod">
          <ac:chgData name="Flávio Olimpio" userId="2d1d60667f675a7b" providerId="LiveId" clId="{B4899247-AE5F-4569-AB51-5FF50A61CA2A}" dt="2022-01-05T19:10:10.264" v="3866" actId="1076"/>
          <ac:picMkLst>
            <pc:docMk/>
            <pc:sldMk cId="1660764192" sldId="401"/>
            <ac:picMk id="16" creationId="{655BD1A9-75AD-4522-857C-3B073CF61668}"/>
          </ac:picMkLst>
        </pc:picChg>
        <pc:picChg chg="add mod modCrop">
          <ac:chgData name="Flávio Olimpio" userId="2d1d60667f675a7b" providerId="LiveId" clId="{B4899247-AE5F-4569-AB51-5FF50A61CA2A}" dt="2022-01-05T19:11:25.698" v="3877" actId="1076"/>
          <ac:picMkLst>
            <pc:docMk/>
            <pc:sldMk cId="1660764192" sldId="401"/>
            <ac:picMk id="19" creationId="{3E218C7E-0CDE-4331-9BBB-2B84ACBB7A6B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1" creationId="{E170D5EF-54C0-4EBB-B024-832049E11D45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3" creationId="{2397B741-A37D-4EE5-BD6B-065BAB39E14B}"/>
          </ac:picMkLst>
        </pc:picChg>
        <pc:picChg chg="add mod">
          <ac:chgData name="Flávio Olimpio" userId="2d1d60667f675a7b" providerId="LiveId" clId="{B4899247-AE5F-4569-AB51-5FF50A61CA2A}" dt="2022-01-05T19:11:39.709" v="3879" actId="1076"/>
          <ac:picMkLst>
            <pc:docMk/>
            <pc:sldMk cId="1660764192" sldId="401"/>
            <ac:picMk id="25" creationId="{0654261C-8C0F-4040-BA9F-9FAA1C8A9497}"/>
          </ac:picMkLst>
        </pc:picChg>
      </pc:sldChg>
      <pc:sldChg chg="del">
        <pc:chgData name="Flávio Olimpio" userId="2d1d60667f675a7b" providerId="LiveId" clId="{B4899247-AE5F-4569-AB51-5FF50A61CA2A}" dt="2022-01-03T16:52:38.487" v="302" actId="47"/>
        <pc:sldMkLst>
          <pc:docMk/>
          <pc:sldMk cId="2123489632" sldId="401"/>
        </pc:sldMkLst>
      </pc:sldChg>
      <pc:sldChg chg="addSp delSp modSp new mod">
        <pc:chgData name="Flávio Olimpio" userId="2d1d60667f675a7b" providerId="LiveId" clId="{B4899247-AE5F-4569-AB51-5FF50A61CA2A}" dt="2022-01-05T19:43:29.639" v="4054" actId="1076"/>
        <pc:sldMkLst>
          <pc:docMk/>
          <pc:sldMk cId="1290949962" sldId="402"/>
        </pc:sldMkLst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2" creationId="{2AF2E140-EC8C-4E09-B61C-CF70258F3498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3" creationId="{F311477D-0710-4ABA-B2B3-505D84FB11DD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4" creationId="{992950A2-02EE-4EFE-BDB2-5C5EB1951D3A}"/>
          </ac:spMkLst>
        </pc:spChg>
        <pc:spChg chg="add mod">
          <ac:chgData name="Flávio Olimpio" userId="2d1d60667f675a7b" providerId="LiveId" clId="{B4899247-AE5F-4569-AB51-5FF50A61CA2A}" dt="2022-01-05T19:43:27.431" v="4053" actId="1076"/>
          <ac:spMkLst>
            <pc:docMk/>
            <pc:sldMk cId="1290949962" sldId="402"/>
            <ac:spMk id="5" creationId="{29178E99-960A-47BC-859E-64BAEFB81050}"/>
          </ac:spMkLst>
        </pc:spChg>
        <pc:spChg chg="add mod">
          <ac:chgData name="Flávio Olimpio" userId="2d1d60667f675a7b" providerId="LiveId" clId="{B4899247-AE5F-4569-AB51-5FF50A61CA2A}" dt="2022-01-05T19:43:29.639" v="4054" actId="1076"/>
          <ac:spMkLst>
            <pc:docMk/>
            <pc:sldMk cId="1290949962" sldId="402"/>
            <ac:spMk id="6" creationId="{633F16A2-1EEF-4619-8DDD-A311C8D02875}"/>
          </ac:spMkLst>
        </pc:sp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06E2-2D13-4567-8E01-2EC54C2898B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06E2-2D13-4567-8E01-2EC54C2898B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09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Reações em meio aquoso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9C29AE34-3EC8-4A99-85E4-CC836AFC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13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7319F-B70E-4BD6-AB57-E2F0AB9D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8CD3F3D-F612-4DAB-8D00-E3FA5FC6C3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de Precipitação</a:t>
            </a:r>
            <a:endParaRPr lang="pt-BR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BC81E1-8DA1-4A3A-A859-5D5A3075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0" y="1406934"/>
            <a:ext cx="8229600" cy="42108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2A614F-0453-44EE-8729-DC7516053422}"/>
              </a:ext>
            </a:extLst>
          </p:cNvPr>
          <p:cNvSpPr txBox="1"/>
          <p:nvPr/>
        </p:nvSpPr>
        <p:spPr>
          <a:xfrm>
            <a:off x="3430314" y="713601"/>
            <a:ext cx="6093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kern="0" dirty="0"/>
              <a:t>Precipitação de Iodeto de Chumbo</a:t>
            </a:r>
            <a:endParaRPr lang="pt-BR" sz="32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466DD6B-CF49-41E0-BFB2-2FD53998E26A}"/>
              </a:ext>
            </a:extLst>
          </p:cNvPr>
          <p:cNvGrpSpPr/>
          <p:nvPr/>
        </p:nvGrpSpPr>
        <p:grpSpPr>
          <a:xfrm>
            <a:off x="3264777" y="5803385"/>
            <a:ext cx="6107823" cy="584775"/>
            <a:chOff x="2743200" y="5792875"/>
            <a:chExt cx="6266792" cy="584775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6085578-CC9A-4473-AA21-CA99BFDFF3CD}"/>
                </a:ext>
              </a:extLst>
            </p:cNvPr>
            <p:cNvSpPr txBox="1"/>
            <p:nvPr/>
          </p:nvSpPr>
          <p:spPr>
            <a:xfrm>
              <a:off x="2743200" y="5792875"/>
              <a:ext cx="62667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kern="0" dirty="0"/>
                <a:t>Pb</a:t>
              </a:r>
              <a:r>
                <a:rPr lang="pt-BR" sz="3200" kern="0" baseline="30000" dirty="0"/>
                <a:t>2+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+ 2I</a:t>
              </a:r>
              <a:r>
                <a:rPr lang="pt-BR" sz="3200" kern="0" baseline="30000" dirty="0"/>
                <a:t>-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</a:t>
              </a:r>
              <a:r>
                <a:rPr lang="pt-BR" sz="3200" kern="0" baseline="30000" dirty="0"/>
                <a:t>                    </a:t>
              </a:r>
              <a:r>
                <a:rPr lang="pt-BR" sz="3200" kern="0" dirty="0"/>
                <a:t>PbI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 (</a:t>
              </a:r>
              <a:r>
                <a:rPr lang="pt-BR" sz="3200" i="1" kern="0" dirty="0"/>
                <a:t>s</a:t>
              </a:r>
              <a:r>
                <a:rPr lang="pt-BR" sz="3200" kern="0" dirty="0"/>
                <a:t>) </a:t>
              </a:r>
              <a:endParaRPr lang="pt-BR" sz="3200" dirty="0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8858E414-0242-412E-8355-DDC5FC78348C}"/>
                </a:ext>
              </a:extLst>
            </p:cNvPr>
            <p:cNvSpPr/>
            <p:nvPr/>
          </p:nvSpPr>
          <p:spPr>
            <a:xfrm>
              <a:off x="6107823" y="6017872"/>
              <a:ext cx="797801" cy="13477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B0EA4A51-37E9-4BC0-A5B6-90B14C0C5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9" t="1913" r="28769" b="13034"/>
          <a:stretch/>
        </p:blipFill>
        <p:spPr>
          <a:xfrm>
            <a:off x="9906000" y="1535491"/>
            <a:ext cx="1128548" cy="37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2836-9492-46D1-84B6-6346FF7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8158F7-AD70-4629-8EC2-C40ED9F64A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Terminologias</a:t>
            </a:r>
            <a:endParaRPr lang="pt-BR" kern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628F4DE-B8B9-4A1E-8EE5-E5A55B2DDE48}"/>
              </a:ext>
            </a:extLst>
          </p:cNvPr>
          <p:cNvSpPr txBox="1">
            <a:spLocks/>
          </p:cNvSpPr>
          <p:nvPr/>
        </p:nvSpPr>
        <p:spPr>
          <a:xfrm>
            <a:off x="76200" y="976424"/>
            <a:ext cx="1196340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/>
              <a:t>Solubilidade </a:t>
            </a:r>
            <a:r>
              <a:rPr lang="pt-BR" kern="0" dirty="0"/>
              <a:t>é a máxima quantidade de soluto que pode ser dissolvida em uma certa quantidade de solvente a uma dada temperatura.</a:t>
            </a:r>
            <a:endParaRPr lang="pt-BR" b="1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1AA2DD-8960-4CE0-87B8-983E8F44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17" y="2667000"/>
            <a:ext cx="6320966" cy="41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0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53441-B62A-41BC-B427-6E7E48B5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690220F-2014-4875-8CA9-61F127EC2C10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Solubilidade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FFDB60-2843-46A2-94E7-A9233271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6977"/>
            <a:ext cx="6135953" cy="3883698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E401776-5ABD-4314-AF53-B930CB2136CB}"/>
              </a:ext>
            </a:extLst>
          </p:cNvPr>
          <p:cNvSpPr txBox="1">
            <a:spLocks/>
          </p:cNvSpPr>
          <p:nvPr/>
        </p:nvSpPr>
        <p:spPr>
          <a:xfrm>
            <a:off x="2819400" y="1173603"/>
            <a:ext cx="7696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kern="0" dirty="0"/>
              <a:t>Exemplos de compostos iônicos insolúveis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47A63C-2A40-4579-A1A9-B7DAA4D403B2}"/>
              </a:ext>
            </a:extLst>
          </p:cNvPr>
          <p:cNvSpPr txBox="1">
            <a:spLocks/>
          </p:cNvSpPr>
          <p:nvPr/>
        </p:nvSpPr>
        <p:spPr>
          <a:xfrm>
            <a:off x="3952930" y="5940675"/>
            <a:ext cx="87444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kern="0" dirty="0" err="1"/>
              <a:t>CdS</a:t>
            </a:r>
            <a:endParaRPr lang="pt-BR" sz="2400" kern="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E69CFA7-B934-41DA-AB7C-0F48C280CC8B}"/>
              </a:ext>
            </a:extLst>
          </p:cNvPr>
          <p:cNvSpPr txBox="1">
            <a:spLocks/>
          </p:cNvSpPr>
          <p:nvPr/>
        </p:nvSpPr>
        <p:spPr>
          <a:xfrm>
            <a:off x="5190022" y="5940675"/>
            <a:ext cx="87444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kern="0" dirty="0" err="1"/>
              <a:t>PbS</a:t>
            </a:r>
            <a:endParaRPr lang="pt-BR" sz="2400" kern="0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FBD24D0-31A6-421D-9307-13F45B8F326F}"/>
              </a:ext>
            </a:extLst>
          </p:cNvPr>
          <p:cNvSpPr txBox="1">
            <a:spLocks/>
          </p:cNvSpPr>
          <p:nvPr/>
        </p:nvSpPr>
        <p:spPr>
          <a:xfrm>
            <a:off x="6268376" y="6006096"/>
            <a:ext cx="13316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kern="0" dirty="0"/>
              <a:t>Ni(OH)</a:t>
            </a:r>
            <a:r>
              <a:rPr lang="pt-BR" sz="2400" kern="0" baseline="-25000" dirty="0"/>
              <a:t>2</a:t>
            </a:r>
            <a:endParaRPr lang="pt-BR" sz="2400" kern="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563041A-33A7-4D18-B14F-54772CC6DBEC}"/>
              </a:ext>
            </a:extLst>
          </p:cNvPr>
          <p:cNvSpPr txBox="1">
            <a:spLocks/>
          </p:cNvSpPr>
          <p:nvPr/>
        </p:nvSpPr>
        <p:spPr>
          <a:xfrm>
            <a:off x="7686227" y="6006096"/>
            <a:ext cx="13316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kern="0" dirty="0"/>
              <a:t>Al(OH)</a:t>
            </a:r>
            <a:r>
              <a:rPr lang="pt-BR" sz="2400" kern="0" baseline="-25000" dirty="0"/>
              <a:t>3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9452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68FC-F4C1-4A6C-B133-0986A8AF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188302E-9E3D-4AB3-970D-1695E3F33AC6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ácido-base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4FB366-AA10-42B6-852B-7F99461D5BE7}"/>
              </a:ext>
            </a:extLst>
          </p:cNvPr>
          <p:cNvSpPr txBox="1"/>
          <p:nvPr/>
        </p:nvSpPr>
        <p:spPr>
          <a:xfrm>
            <a:off x="-10510" y="592694"/>
            <a:ext cx="647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u="sng" kern="0" dirty="0">
                <a:solidFill>
                  <a:srgbClr val="FF0000"/>
                </a:solidFill>
              </a:rPr>
              <a:t>Propriedades gerais de ácidos e bases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A56714-9DD4-4AF4-BE59-EF67B2D0CC49}"/>
              </a:ext>
            </a:extLst>
          </p:cNvPr>
          <p:cNvSpPr txBox="1"/>
          <p:nvPr/>
        </p:nvSpPr>
        <p:spPr>
          <a:xfrm>
            <a:off x="0" y="1194522"/>
            <a:ext cx="1203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Os ácidos têm um sabor azedo. O vinagre, por exemplo, deve o seu sabor ao ácido acético, e o limão, bem como outras frutas cítricas, contêm ácido cítrico.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CBC2F4-CE09-4579-AC68-D165DD5A9927}"/>
              </a:ext>
            </a:extLst>
          </p:cNvPr>
          <p:cNvSpPr txBox="1"/>
          <p:nvPr/>
        </p:nvSpPr>
        <p:spPr>
          <a:xfrm>
            <a:off x="35472" y="2258162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Os ácidos causam mudanças de cor nos corantes vegetais.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28321E-BD50-4670-B787-2B72D3E32C31}"/>
              </a:ext>
            </a:extLst>
          </p:cNvPr>
          <p:cNvSpPr txBox="1"/>
          <p:nvPr/>
        </p:nvSpPr>
        <p:spPr>
          <a:xfrm>
            <a:off x="-34158" y="2931714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Reage com certos metais para produzir gás hidrogênio.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3E63AE-B22E-4359-A7EF-01484D7311DA}"/>
              </a:ext>
            </a:extLst>
          </p:cNvPr>
          <p:cNvSpPr txBox="1"/>
          <p:nvPr/>
        </p:nvSpPr>
        <p:spPr>
          <a:xfrm>
            <a:off x="35472" y="6096000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As soluções aquosas de ácidos conduzem eletricidade.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E98D685-AEDC-408E-A079-38C8EF5536E8}"/>
              </a:ext>
            </a:extLst>
          </p:cNvPr>
          <p:cNvGrpSpPr/>
          <p:nvPr/>
        </p:nvGrpSpPr>
        <p:grpSpPr>
          <a:xfrm>
            <a:off x="1371600" y="3486281"/>
            <a:ext cx="6264166" cy="523220"/>
            <a:chOff x="1174794" y="3454934"/>
            <a:chExt cx="6264166" cy="523220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8642558-40F1-4A4C-A23C-B585102E91F0}"/>
                </a:ext>
              </a:extLst>
            </p:cNvPr>
            <p:cNvSpPr txBox="1"/>
            <p:nvPr/>
          </p:nvSpPr>
          <p:spPr>
            <a:xfrm>
              <a:off x="1174794" y="3454934"/>
              <a:ext cx="62641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2HCl(</a:t>
              </a:r>
              <a:r>
                <a:rPr lang="pt-BR" sz="2800" i="1" dirty="0" err="1"/>
                <a:t>aq</a:t>
              </a:r>
              <a:r>
                <a:rPr lang="pt-BR" sz="2800" dirty="0"/>
                <a:t>) + Mg(</a:t>
              </a:r>
              <a:r>
                <a:rPr lang="pt-BR" sz="2800" i="1" dirty="0"/>
                <a:t>s</a:t>
              </a:r>
              <a:r>
                <a:rPr lang="pt-BR" sz="2800" dirty="0"/>
                <a:t>)             MgCl</a:t>
              </a:r>
              <a:r>
                <a:rPr lang="pt-BR" sz="2800" baseline="-25000" dirty="0"/>
                <a:t>2</a:t>
              </a:r>
              <a:r>
                <a:rPr lang="pt-BR" sz="2800" dirty="0"/>
                <a:t>(</a:t>
              </a:r>
              <a:r>
                <a:rPr lang="pt-BR" sz="2800" i="1" dirty="0" err="1"/>
                <a:t>aq</a:t>
              </a:r>
              <a:r>
                <a:rPr lang="pt-BR" sz="2800" dirty="0"/>
                <a:t>) + H</a:t>
              </a:r>
              <a:r>
                <a:rPr lang="pt-BR" sz="2800" baseline="-25000" dirty="0"/>
                <a:t>2</a:t>
              </a:r>
              <a:r>
                <a:rPr lang="pt-BR" sz="2800" dirty="0"/>
                <a:t>(</a:t>
              </a:r>
              <a:r>
                <a:rPr lang="pt-BR" sz="2800" i="1" dirty="0"/>
                <a:t>g</a:t>
              </a:r>
              <a:r>
                <a:rPr lang="pt-BR" sz="2800" dirty="0"/>
                <a:t>)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ACE0EC8B-04B4-435C-9D91-06754AD74652}"/>
                </a:ext>
              </a:extLst>
            </p:cNvPr>
            <p:cNvCxnSpPr/>
            <p:nvPr/>
          </p:nvCxnSpPr>
          <p:spPr>
            <a:xfrm>
              <a:off x="3817884" y="3748076"/>
              <a:ext cx="7315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59CC53-E3C2-479F-B74C-0607A0C7F6C7}"/>
              </a:ext>
            </a:extLst>
          </p:cNvPr>
          <p:cNvSpPr txBox="1"/>
          <p:nvPr/>
        </p:nvSpPr>
        <p:spPr>
          <a:xfrm>
            <a:off x="-34158" y="4093435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Reage com carbonatos e bicarbonatos para produzir dióxido de carbono.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90510EE-5FB9-4789-979D-DD64E1E6AD21}"/>
              </a:ext>
            </a:extLst>
          </p:cNvPr>
          <p:cNvGrpSpPr/>
          <p:nvPr/>
        </p:nvGrpSpPr>
        <p:grpSpPr>
          <a:xfrm>
            <a:off x="1066800" y="4718655"/>
            <a:ext cx="8610600" cy="523220"/>
            <a:chOff x="2362200" y="5172945"/>
            <a:chExt cx="8610600" cy="52322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0C2AFB3-73BF-4A55-AF9A-0A3DD6960845}"/>
                </a:ext>
              </a:extLst>
            </p:cNvPr>
            <p:cNvSpPr txBox="1"/>
            <p:nvPr/>
          </p:nvSpPr>
          <p:spPr>
            <a:xfrm>
              <a:off x="2362200" y="5172945"/>
              <a:ext cx="86106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    2HCl(</a:t>
              </a:r>
              <a:r>
                <a:rPr lang="pt-BR" sz="2800" i="1" dirty="0" err="1"/>
                <a:t>aq</a:t>
              </a:r>
              <a:r>
                <a:rPr lang="pt-BR" sz="2800" dirty="0"/>
                <a:t>) + CaCO</a:t>
              </a:r>
              <a:r>
                <a:rPr lang="pt-BR" sz="2800" baseline="-25000" dirty="0"/>
                <a:t>3</a:t>
              </a:r>
              <a:r>
                <a:rPr lang="pt-BR" sz="2800" dirty="0"/>
                <a:t>(</a:t>
              </a:r>
              <a:r>
                <a:rPr lang="pt-BR" sz="2800" i="1" dirty="0"/>
                <a:t>s</a:t>
              </a:r>
              <a:r>
                <a:rPr lang="pt-BR" sz="2800" dirty="0"/>
                <a:t>)             CaCl</a:t>
              </a:r>
              <a:r>
                <a:rPr lang="pt-BR" sz="2800" baseline="-25000" dirty="0"/>
                <a:t>2</a:t>
              </a:r>
              <a:r>
                <a:rPr lang="pt-BR" sz="2800" dirty="0"/>
                <a:t>(</a:t>
              </a:r>
              <a:r>
                <a:rPr lang="pt-BR" sz="2800" i="1" dirty="0" err="1"/>
                <a:t>aq</a:t>
              </a:r>
              <a:r>
                <a:rPr lang="pt-BR" sz="2800" dirty="0"/>
                <a:t>) + H</a:t>
              </a:r>
              <a:r>
                <a:rPr lang="pt-BR" sz="2800" baseline="-25000" dirty="0"/>
                <a:t>2</a:t>
              </a:r>
              <a:r>
                <a:rPr lang="pt-BR" sz="2800" dirty="0"/>
                <a:t>O(</a:t>
              </a:r>
              <a:r>
                <a:rPr lang="pt-BR" sz="2800" i="1" dirty="0"/>
                <a:t>l</a:t>
              </a:r>
              <a:r>
                <a:rPr lang="pt-BR" sz="2800" dirty="0"/>
                <a:t>) + CO</a:t>
              </a:r>
              <a:r>
                <a:rPr lang="pt-BR" sz="2800" baseline="-25000" dirty="0"/>
                <a:t>2</a:t>
              </a:r>
              <a:r>
                <a:rPr lang="pt-BR" sz="2800" dirty="0"/>
                <a:t>(</a:t>
              </a:r>
              <a:r>
                <a:rPr lang="pt-BR" sz="2800" i="1" dirty="0"/>
                <a:t>g</a:t>
              </a:r>
              <a:r>
                <a:rPr lang="pt-BR" sz="2800" dirty="0"/>
                <a:t>)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F9D7D9D9-0DFD-466E-AA77-5D656C1C7AD6}"/>
                </a:ext>
              </a:extLst>
            </p:cNvPr>
            <p:cNvCxnSpPr/>
            <p:nvPr/>
          </p:nvCxnSpPr>
          <p:spPr>
            <a:xfrm>
              <a:off x="5745480" y="5439102"/>
              <a:ext cx="7315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2F31341-F8B5-40A8-A619-2216B0A3F27F}"/>
              </a:ext>
            </a:extLst>
          </p:cNvPr>
          <p:cNvGrpSpPr/>
          <p:nvPr/>
        </p:nvGrpSpPr>
        <p:grpSpPr>
          <a:xfrm>
            <a:off x="1035269" y="5351408"/>
            <a:ext cx="8610600" cy="523220"/>
            <a:chOff x="2362200" y="5172945"/>
            <a:chExt cx="8610600" cy="523220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2D9EDE3-4EA3-426B-AFCA-4E9536092093}"/>
                </a:ext>
              </a:extLst>
            </p:cNvPr>
            <p:cNvSpPr txBox="1"/>
            <p:nvPr/>
          </p:nvSpPr>
          <p:spPr>
            <a:xfrm>
              <a:off x="2362200" y="5172945"/>
              <a:ext cx="86106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800" dirty="0"/>
                <a:t>   </a:t>
              </a:r>
              <a:r>
                <a:rPr lang="pt-BR" sz="2800" dirty="0" err="1"/>
                <a:t>HCl</a:t>
              </a:r>
              <a:r>
                <a:rPr lang="pt-BR" sz="2800" dirty="0"/>
                <a:t>(</a:t>
              </a:r>
              <a:r>
                <a:rPr lang="pt-BR" sz="2800" i="1" dirty="0" err="1"/>
                <a:t>aq</a:t>
              </a:r>
              <a:r>
                <a:rPr lang="pt-BR" sz="2800" dirty="0"/>
                <a:t>) + NaHCO</a:t>
              </a:r>
              <a:r>
                <a:rPr lang="pt-BR" sz="2800" baseline="-25000" dirty="0"/>
                <a:t>3</a:t>
              </a:r>
              <a:r>
                <a:rPr lang="pt-BR" sz="2800" dirty="0"/>
                <a:t>(</a:t>
              </a:r>
              <a:r>
                <a:rPr lang="pt-BR" sz="2800" i="1" dirty="0"/>
                <a:t>s</a:t>
              </a:r>
              <a:r>
                <a:rPr lang="pt-BR" sz="2800" dirty="0"/>
                <a:t>)              </a:t>
              </a:r>
              <a:r>
                <a:rPr lang="pt-BR" sz="2800" dirty="0" err="1"/>
                <a:t>NaCl</a:t>
              </a:r>
              <a:r>
                <a:rPr lang="pt-BR" sz="2800" dirty="0"/>
                <a:t>(</a:t>
              </a:r>
              <a:r>
                <a:rPr lang="pt-BR" sz="2800" i="1" dirty="0" err="1"/>
                <a:t>aq</a:t>
              </a:r>
              <a:r>
                <a:rPr lang="pt-BR" sz="2800" dirty="0"/>
                <a:t>) + H</a:t>
              </a:r>
              <a:r>
                <a:rPr lang="pt-BR" sz="2800" baseline="-25000" dirty="0"/>
                <a:t>2</a:t>
              </a:r>
              <a:r>
                <a:rPr lang="pt-BR" sz="2800" dirty="0"/>
                <a:t>O(</a:t>
              </a:r>
              <a:r>
                <a:rPr lang="pt-BR" sz="2800" i="1" dirty="0"/>
                <a:t>l</a:t>
              </a:r>
              <a:r>
                <a:rPr lang="pt-BR" sz="2800" dirty="0"/>
                <a:t>) + CO</a:t>
              </a:r>
              <a:r>
                <a:rPr lang="pt-BR" sz="2800" baseline="-25000" dirty="0"/>
                <a:t>2</a:t>
              </a:r>
              <a:r>
                <a:rPr lang="pt-BR" sz="2800" dirty="0"/>
                <a:t>(</a:t>
              </a:r>
              <a:r>
                <a:rPr lang="pt-BR" sz="2800" i="1" dirty="0"/>
                <a:t>g</a:t>
              </a:r>
              <a:r>
                <a:rPr lang="pt-BR" sz="2800" dirty="0"/>
                <a:t>)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BDC99D73-6E40-4B39-9258-31CA0DFA81C5}"/>
                </a:ext>
              </a:extLst>
            </p:cNvPr>
            <p:cNvCxnSpPr/>
            <p:nvPr/>
          </p:nvCxnSpPr>
          <p:spPr>
            <a:xfrm>
              <a:off x="5827723" y="5439102"/>
              <a:ext cx="7315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00372714-8E51-4D06-AE45-01DF2CD5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903" y="4589080"/>
            <a:ext cx="1940539" cy="21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68FC-F4C1-4A6C-B133-0986A8AF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188302E-9E3D-4AB3-970D-1695E3F33AC6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ácido-base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4FB366-AA10-42B6-852B-7F99461D5BE7}"/>
              </a:ext>
            </a:extLst>
          </p:cNvPr>
          <p:cNvSpPr txBox="1"/>
          <p:nvPr/>
        </p:nvSpPr>
        <p:spPr>
          <a:xfrm>
            <a:off x="15766" y="722541"/>
            <a:ext cx="647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u="sng" kern="0" dirty="0">
                <a:solidFill>
                  <a:srgbClr val="FF0000"/>
                </a:solidFill>
              </a:rPr>
              <a:t>Propriedades gerais de ácidos e bases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A56714-9DD4-4AF4-BE59-EF67B2D0CC49}"/>
              </a:ext>
            </a:extLst>
          </p:cNvPr>
          <p:cNvSpPr txBox="1"/>
          <p:nvPr/>
        </p:nvSpPr>
        <p:spPr>
          <a:xfrm>
            <a:off x="16421" y="1471569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As bases têm sabor amargo.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3E63AE-B22E-4359-A7EF-01484D7311DA}"/>
              </a:ext>
            </a:extLst>
          </p:cNvPr>
          <p:cNvSpPr txBox="1"/>
          <p:nvPr/>
        </p:nvSpPr>
        <p:spPr>
          <a:xfrm>
            <a:off x="16421" y="4587114"/>
            <a:ext cx="1203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As soluções aquosas de bases conduzem eletricidade.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EE85E0-3FE1-4388-9061-8C60749CBDD3}"/>
              </a:ext>
            </a:extLst>
          </p:cNvPr>
          <p:cNvSpPr txBox="1"/>
          <p:nvPr/>
        </p:nvSpPr>
        <p:spPr>
          <a:xfrm>
            <a:off x="16421" y="2222826"/>
            <a:ext cx="1203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As bases são escorregadias ao tato, por exemplo, os sabões, que contêm bases, apresentam esta característica.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52A1EC-B98A-4941-937D-5E47C1B39AB8}"/>
              </a:ext>
            </a:extLst>
          </p:cNvPr>
          <p:cNvSpPr txBox="1"/>
          <p:nvPr/>
        </p:nvSpPr>
        <p:spPr>
          <a:xfrm>
            <a:off x="-5256" y="3404970"/>
            <a:ext cx="120829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As bases causam mudanças de cor nos corantes vegetais, por exemplo, provocam alterações na cor do tornassol de vermelho para azul.</a:t>
            </a:r>
          </a:p>
        </p:txBody>
      </p:sp>
    </p:spTree>
    <p:extLst>
      <p:ext uri="{BB962C8B-B14F-4D97-AF65-F5344CB8AC3E}">
        <p14:creationId xmlns:p14="http://schemas.microsoft.com/office/powerpoint/2010/main" val="6292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0E17F-4392-41C1-A867-CC0695D5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17C93E-2149-4E97-BC6E-9E8B58AC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038600" cy="40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3D79F2D-CDDA-4A6D-8EE4-FFFE92D91FBA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Teorias ácido-base</a:t>
            </a:r>
          </a:p>
        </p:txBody>
      </p:sp>
    </p:spTree>
    <p:extLst>
      <p:ext uri="{BB962C8B-B14F-4D97-AF65-F5344CB8AC3E}">
        <p14:creationId xmlns:p14="http://schemas.microsoft.com/office/powerpoint/2010/main" val="30445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E4D4-09CD-4D9C-854D-8E9E58A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AD19E-1E14-4B4B-8940-B604A715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0" y="1109190"/>
            <a:ext cx="6553200" cy="553998"/>
          </a:xfrm>
        </p:spPr>
        <p:txBody>
          <a:bodyPr/>
          <a:lstStyle/>
          <a:p>
            <a:r>
              <a:rPr lang="pt-BR" sz="3600" dirty="0">
                <a:solidFill>
                  <a:srgbClr val="FF0000"/>
                </a:solidFill>
              </a:rPr>
              <a:t>ácido</a:t>
            </a:r>
            <a:r>
              <a:rPr lang="pt-BR" sz="3600" dirty="0"/>
              <a:t> + </a:t>
            </a:r>
            <a:r>
              <a:rPr lang="pt-BR" sz="3600" dirty="0">
                <a:solidFill>
                  <a:schemeClr val="accent6"/>
                </a:solidFill>
              </a:rPr>
              <a:t>base</a:t>
            </a:r>
            <a:r>
              <a:rPr lang="pt-BR" sz="3600" dirty="0"/>
              <a:t>           sal + água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B41595-B0A3-4068-90C3-A0BC300CAAC8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Reação de neutralização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8252752-70CF-4A17-A686-7D7F34C21A81}"/>
              </a:ext>
            </a:extLst>
          </p:cNvPr>
          <p:cNvCxnSpPr>
            <a:cxnSpLocks/>
          </p:cNvCxnSpPr>
          <p:nvPr/>
        </p:nvCxnSpPr>
        <p:spPr>
          <a:xfrm>
            <a:off x="5616466" y="1416966"/>
            <a:ext cx="838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1474904-244D-4829-B229-A7152BA92EC0}"/>
              </a:ext>
            </a:extLst>
          </p:cNvPr>
          <p:cNvGrpSpPr/>
          <p:nvPr/>
        </p:nvGrpSpPr>
        <p:grpSpPr>
          <a:xfrm>
            <a:off x="1425466" y="2188413"/>
            <a:ext cx="10058400" cy="492443"/>
            <a:chOff x="1425466" y="2188413"/>
            <a:chExt cx="10058400" cy="492443"/>
          </a:xfrm>
        </p:grpSpPr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B0FA0873-006B-469A-BCA4-DC17F15EF5D2}"/>
                </a:ext>
              </a:extLst>
            </p:cNvPr>
            <p:cNvSpPr txBox="1">
              <a:spLocks/>
            </p:cNvSpPr>
            <p:nvPr/>
          </p:nvSpPr>
          <p:spPr>
            <a:xfrm>
              <a:off x="1425466" y="2188413"/>
              <a:ext cx="100584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 err="1">
                  <a:solidFill>
                    <a:srgbClr val="FF0000"/>
                  </a:solidFill>
                </a:rPr>
                <a:t>HCl</a:t>
              </a:r>
              <a:r>
                <a:rPr lang="pt-BR" sz="3200" kern="0" dirty="0">
                  <a:solidFill>
                    <a:srgbClr val="FF0000"/>
                  </a:solidFill>
                </a:rPr>
                <a:t>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</a:t>
              </a:r>
              <a:r>
                <a:rPr lang="pt-BR" sz="3200" kern="0" dirty="0" err="1">
                  <a:solidFill>
                    <a:schemeClr val="accent6"/>
                  </a:solidFill>
                </a:rPr>
                <a:t>NaOH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           </a:t>
              </a:r>
              <a:r>
                <a:rPr lang="pt-BR" sz="3200" kern="0" dirty="0" err="1"/>
                <a:t>NaCl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H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O (</a:t>
              </a:r>
              <a:r>
                <a:rPr lang="pt-BR" sz="3200" i="1" kern="0" dirty="0"/>
                <a:t>l</a:t>
              </a:r>
              <a:r>
                <a:rPr lang="pt-BR" sz="3200" kern="0" dirty="0"/>
                <a:t>)  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FF1421D-3603-46B6-9A52-504BF2BFBB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923" y="2484961"/>
              <a:ext cx="838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C1831C2-2A44-47F9-BD3D-661E499B75DD}"/>
              </a:ext>
            </a:extLst>
          </p:cNvPr>
          <p:cNvGrpSpPr/>
          <p:nvPr/>
        </p:nvGrpSpPr>
        <p:grpSpPr>
          <a:xfrm>
            <a:off x="47953" y="3427805"/>
            <a:ext cx="12144047" cy="584775"/>
            <a:chOff x="47953" y="3427805"/>
            <a:chExt cx="12144047" cy="58477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6C7FEC3-5C3C-4C7B-85F5-F7246FD8FFD9}"/>
                </a:ext>
              </a:extLst>
            </p:cNvPr>
            <p:cNvSpPr txBox="1"/>
            <p:nvPr/>
          </p:nvSpPr>
          <p:spPr>
            <a:xfrm>
              <a:off x="47953" y="3427805"/>
              <a:ext cx="121440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FF0000"/>
                  </a:solidFill>
                </a:rPr>
                <a:t>H</a:t>
              </a:r>
              <a:r>
                <a:rPr lang="pt-BR" sz="3200" baseline="30000" dirty="0">
                  <a:solidFill>
                    <a:srgbClr val="FF0000"/>
                  </a:solidFill>
                </a:rPr>
                <a:t>+</a:t>
              </a:r>
              <a:r>
                <a:rPr lang="pt-BR" sz="3200" dirty="0">
                  <a:solidFill>
                    <a:srgbClr val="FF0000"/>
                  </a:solidFill>
                </a:rPr>
                <a:t> </a:t>
              </a:r>
              <a:r>
                <a:rPr lang="pt-BR" sz="3200" dirty="0"/>
                <a:t>(</a:t>
              </a:r>
              <a:r>
                <a:rPr lang="pt-BR" sz="3200" i="1" dirty="0" err="1"/>
                <a:t>aq</a:t>
              </a:r>
              <a:r>
                <a:rPr lang="pt-BR" sz="3200" dirty="0"/>
                <a:t>) + Cl</a:t>
              </a:r>
              <a:r>
                <a:rPr lang="pt-BR" sz="3200" baseline="30000" dirty="0"/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Na</a:t>
              </a:r>
              <a:r>
                <a:rPr lang="pt-BR" sz="3200" baseline="30000" dirty="0"/>
                <a:t>+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</a:t>
              </a:r>
              <a:r>
                <a:rPr lang="pt-BR" sz="3200" dirty="0">
                  <a:solidFill>
                    <a:schemeClr val="accent6"/>
                  </a:solidFill>
                </a:rPr>
                <a:t>OH</a:t>
              </a:r>
              <a:r>
                <a:rPr lang="pt-BR" sz="3200" baseline="30000" dirty="0">
                  <a:solidFill>
                    <a:schemeClr val="accent6"/>
                  </a:solidFill>
                </a:rPr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           Na</a:t>
              </a:r>
              <a:r>
                <a:rPr lang="pt-BR" sz="3200" baseline="30000" dirty="0"/>
                <a:t>+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Cl</a:t>
              </a:r>
              <a:r>
                <a:rPr lang="pt-BR" sz="3200" baseline="30000" dirty="0"/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H2O (</a:t>
              </a:r>
              <a:r>
                <a:rPr lang="pt-BR" sz="3200" i="1" dirty="0"/>
                <a:t>l</a:t>
              </a:r>
              <a:r>
                <a:rPr lang="pt-BR" sz="3200" dirty="0"/>
                <a:t>) 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C8EB685-5CD0-4F1B-92FC-6E7DA6CF98EA}"/>
                </a:ext>
              </a:extLst>
            </p:cNvPr>
            <p:cNvCxnSpPr>
              <a:cxnSpLocks/>
            </p:cNvCxnSpPr>
            <p:nvPr/>
          </p:nvCxnSpPr>
          <p:spPr>
            <a:xfrm>
              <a:off x="6481123" y="3733800"/>
              <a:ext cx="838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8E4743E-4167-41C7-AA9F-34C177A6087C}"/>
              </a:ext>
            </a:extLst>
          </p:cNvPr>
          <p:cNvGrpSpPr/>
          <p:nvPr/>
        </p:nvGrpSpPr>
        <p:grpSpPr>
          <a:xfrm>
            <a:off x="3581400" y="4537805"/>
            <a:ext cx="5372978" cy="584775"/>
            <a:chOff x="3085222" y="4709202"/>
            <a:chExt cx="5372978" cy="584775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0323671-B730-4112-9BB5-B0F85768AEDB}"/>
                </a:ext>
              </a:extLst>
            </p:cNvPr>
            <p:cNvSpPr txBox="1"/>
            <p:nvPr/>
          </p:nvSpPr>
          <p:spPr>
            <a:xfrm>
              <a:off x="3085222" y="4709202"/>
              <a:ext cx="53729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FF0000"/>
                  </a:solidFill>
                </a:rPr>
                <a:t>H</a:t>
              </a:r>
              <a:r>
                <a:rPr lang="pt-BR" sz="3200" baseline="30000" dirty="0">
                  <a:solidFill>
                    <a:srgbClr val="FF0000"/>
                  </a:solidFill>
                </a:rPr>
                <a:t>+</a:t>
              </a:r>
              <a:r>
                <a:rPr lang="pt-BR" sz="3200" dirty="0">
                  <a:solidFill>
                    <a:srgbClr val="FF0000"/>
                  </a:solidFill>
                </a:rPr>
                <a:t> </a:t>
              </a:r>
              <a:r>
                <a:rPr lang="pt-BR" sz="3200" dirty="0"/>
                <a:t>(</a:t>
              </a:r>
              <a:r>
                <a:rPr lang="pt-BR" sz="3200" i="1" dirty="0" err="1"/>
                <a:t>aq</a:t>
              </a:r>
              <a:r>
                <a:rPr lang="pt-BR" sz="3200" dirty="0"/>
                <a:t>) + </a:t>
              </a:r>
              <a:r>
                <a:rPr lang="pt-BR" sz="3200" dirty="0">
                  <a:solidFill>
                    <a:schemeClr val="accent6"/>
                  </a:solidFill>
                </a:rPr>
                <a:t>OH</a:t>
              </a:r>
              <a:r>
                <a:rPr lang="pt-BR" sz="3200" baseline="30000" dirty="0">
                  <a:solidFill>
                    <a:schemeClr val="accent6"/>
                  </a:solidFill>
                </a:rPr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          H2O (</a:t>
              </a:r>
              <a:r>
                <a:rPr lang="pt-BR" sz="3200" i="1" dirty="0"/>
                <a:t>l</a:t>
              </a:r>
              <a:r>
                <a:rPr lang="pt-BR" sz="3200" dirty="0"/>
                <a:t>) 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ED90484-4BA4-4CFA-AAE0-F10C8CFBB89D}"/>
                </a:ext>
              </a:extLst>
            </p:cNvPr>
            <p:cNvCxnSpPr>
              <a:cxnSpLocks/>
            </p:cNvCxnSpPr>
            <p:nvPr/>
          </p:nvCxnSpPr>
          <p:spPr>
            <a:xfrm>
              <a:off x="6152711" y="5033121"/>
              <a:ext cx="838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91E217B-2E82-4FB0-B50C-358A9DDA1A67}"/>
              </a:ext>
            </a:extLst>
          </p:cNvPr>
          <p:cNvCxnSpPr>
            <a:cxnSpLocks/>
          </p:cNvCxnSpPr>
          <p:nvPr/>
        </p:nvCxnSpPr>
        <p:spPr>
          <a:xfrm flipV="1">
            <a:off x="1608446" y="3399506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BBE675F-73ED-4411-936A-F16201ED4709}"/>
              </a:ext>
            </a:extLst>
          </p:cNvPr>
          <p:cNvCxnSpPr>
            <a:cxnSpLocks/>
          </p:cNvCxnSpPr>
          <p:nvPr/>
        </p:nvCxnSpPr>
        <p:spPr>
          <a:xfrm flipV="1">
            <a:off x="3168939" y="3395323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E00B2D4-D9C6-4641-B717-28EF3862BF16}"/>
              </a:ext>
            </a:extLst>
          </p:cNvPr>
          <p:cNvCxnSpPr>
            <a:cxnSpLocks/>
          </p:cNvCxnSpPr>
          <p:nvPr/>
        </p:nvCxnSpPr>
        <p:spPr>
          <a:xfrm flipV="1">
            <a:off x="7413769" y="3432292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7C1711B-9095-401F-900F-D78433363F4A}"/>
              </a:ext>
            </a:extLst>
          </p:cNvPr>
          <p:cNvCxnSpPr>
            <a:cxnSpLocks/>
          </p:cNvCxnSpPr>
          <p:nvPr/>
        </p:nvCxnSpPr>
        <p:spPr>
          <a:xfrm flipV="1">
            <a:off x="9098873" y="3395323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E4D4-09CD-4D9C-854D-8E9E58A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AD19E-1E14-4B4B-8940-B604A715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0" y="1930210"/>
            <a:ext cx="7848600" cy="800444"/>
          </a:xfrm>
        </p:spPr>
        <p:txBody>
          <a:bodyPr/>
          <a:lstStyle/>
          <a:p>
            <a:r>
              <a:rPr lang="pt-BR" sz="3600" dirty="0">
                <a:solidFill>
                  <a:srgbClr val="FF0000"/>
                </a:solidFill>
              </a:rPr>
              <a:t>ácido fraco</a:t>
            </a:r>
            <a:r>
              <a:rPr lang="pt-BR" sz="3600" dirty="0"/>
              <a:t> + </a:t>
            </a:r>
            <a:r>
              <a:rPr lang="pt-BR" sz="3600" dirty="0">
                <a:solidFill>
                  <a:schemeClr val="accent6"/>
                </a:solidFill>
              </a:rPr>
              <a:t>base</a:t>
            </a:r>
            <a:r>
              <a:rPr lang="pt-BR" sz="3600" dirty="0"/>
              <a:t>           sal + água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B41595-B0A3-4068-90C3-A0BC300CAAC8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Reação de neutralização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8252752-70CF-4A17-A686-7D7F34C21A81}"/>
              </a:ext>
            </a:extLst>
          </p:cNvPr>
          <p:cNvCxnSpPr>
            <a:cxnSpLocks/>
          </p:cNvCxnSpPr>
          <p:nvPr/>
        </p:nvCxnSpPr>
        <p:spPr>
          <a:xfrm>
            <a:off x="6648889" y="2238702"/>
            <a:ext cx="838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1474904-244D-4829-B229-A7152BA92EC0}"/>
              </a:ext>
            </a:extLst>
          </p:cNvPr>
          <p:cNvGrpSpPr/>
          <p:nvPr/>
        </p:nvGrpSpPr>
        <p:grpSpPr>
          <a:xfrm>
            <a:off x="1425466" y="3009433"/>
            <a:ext cx="10058400" cy="492443"/>
            <a:chOff x="1425466" y="2188413"/>
            <a:chExt cx="10058400" cy="492443"/>
          </a:xfrm>
        </p:grpSpPr>
        <p:sp>
          <p:nvSpPr>
            <p:cNvPr id="12" name="Espaço Reservado para Conteúdo 2">
              <a:extLst>
                <a:ext uri="{FF2B5EF4-FFF2-40B4-BE49-F238E27FC236}">
                  <a16:creationId xmlns:a16="http://schemas.microsoft.com/office/drawing/2014/main" id="{B0FA0873-006B-469A-BCA4-DC17F15EF5D2}"/>
                </a:ext>
              </a:extLst>
            </p:cNvPr>
            <p:cNvSpPr txBox="1">
              <a:spLocks/>
            </p:cNvSpPr>
            <p:nvPr/>
          </p:nvSpPr>
          <p:spPr>
            <a:xfrm>
              <a:off x="1425466" y="2188413"/>
              <a:ext cx="100584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>
                  <a:solidFill>
                    <a:srgbClr val="FF0000"/>
                  </a:solidFill>
                </a:rPr>
                <a:t>HCN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</a:t>
              </a:r>
              <a:r>
                <a:rPr lang="pt-BR" sz="3200" kern="0" dirty="0" err="1">
                  <a:solidFill>
                    <a:schemeClr val="accent6"/>
                  </a:solidFill>
                </a:rPr>
                <a:t>NaOH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           </a:t>
              </a:r>
              <a:r>
                <a:rPr lang="pt-BR" sz="3200" kern="0" dirty="0" err="1"/>
                <a:t>NaCN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H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O (</a:t>
              </a:r>
              <a:r>
                <a:rPr lang="pt-BR" sz="3200" i="1" kern="0" dirty="0"/>
                <a:t>l</a:t>
              </a:r>
              <a:r>
                <a:rPr lang="pt-BR" sz="3200" kern="0" dirty="0"/>
                <a:t>)  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FF1421D-3603-46B6-9A52-504BF2BFBB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2923" y="2484961"/>
              <a:ext cx="838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C1831C2-2A44-47F9-BD3D-661E499B75DD}"/>
              </a:ext>
            </a:extLst>
          </p:cNvPr>
          <p:cNvGrpSpPr/>
          <p:nvPr/>
        </p:nvGrpSpPr>
        <p:grpSpPr>
          <a:xfrm>
            <a:off x="803860" y="4224409"/>
            <a:ext cx="12144047" cy="584775"/>
            <a:chOff x="47953" y="3427805"/>
            <a:chExt cx="12144047" cy="58477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6C7FEC3-5C3C-4C7B-85F5-F7246FD8FFD9}"/>
                </a:ext>
              </a:extLst>
            </p:cNvPr>
            <p:cNvSpPr txBox="1"/>
            <p:nvPr/>
          </p:nvSpPr>
          <p:spPr>
            <a:xfrm>
              <a:off x="47953" y="3427805"/>
              <a:ext cx="121440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FF0000"/>
                  </a:solidFill>
                </a:rPr>
                <a:t>HCN </a:t>
              </a:r>
              <a:r>
                <a:rPr lang="pt-BR" sz="3200" dirty="0"/>
                <a:t>(</a:t>
              </a:r>
              <a:r>
                <a:rPr lang="pt-BR" sz="3200" i="1" dirty="0" err="1"/>
                <a:t>aq</a:t>
              </a:r>
              <a:r>
                <a:rPr lang="pt-BR" sz="3200" dirty="0"/>
                <a:t>) + Na</a:t>
              </a:r>
              <a:r>
                <a:rPr lang="pt-BR" sz="3200" baseline="30000" dirty="0"/>
                <a:t>+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</a:t>
              </a:r>
              <a:r>
                <a:rPr lang="pt-BR" sz="3200" dirty="0">
                  <a:solidFill>
                    <a:schemeClr val="accent6"/>
                  </a:solidFill>
                </a:rPr>
                <a:t>OH</a:t>
              </a:r>
              <a:r>
                <a:rPr lang="pt-BR" sz="3200" baseline="30000" dirty="0">
                  <a:solidFill>
                    <a:schemeClr val="accent6"/>
                  </a:solidFill>
                </a:rPr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           Na</a:t>
              </a:r>
              <a:r>
                <a:rPr lang="pt-BR" sz="3200" baseline="30000" dirty="0"/>
                <a:t>+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CN</a:t>
              </a:r>
              <a:r>
                <a:rPr lang="pt-BR" sz="3200" baseline="30000" dirty="0"/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H2O (</a:t>
              </a:r>
              <a:r>
                <a:rPr lang="pt-BR" sz="3200" i="1" dirty="0"/>
                <a:t>l</a:t>
              </a:r>
              <a:r>
                <a:rPr lang="pt-BR" sz="3200" dirty="0"/>
                <a:t>) 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C8EB685-5CD0-4F1B-92FC-6E7DA6CF98EA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76" y="3735958"/>
              <a:ext cx="838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8E4743E-4167-41C7-AA9F-34C177A6087C}"/>
              </a:ext>
            </a:extLst>
          </p:cNvPr>
          <p:cNvGrpSpPr/>
          <p:nvPr/>
        </p:nvGrpSpPr>
        <p:grpSpPr>
          <a:xfrm>
            <a:off x="2319498" y="5308353"/>
            <a:ext cx="7902467" cy="584775"/>
            <a:chOff x="2781958" y="4658730"/>
            <a:chExt cx="5372978" cy="584775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0323671-B730-4112-9BB5-B0F85768AEDB}"/>
                </a:ext>
              </a:extLst>
            </p:cNvPr>
            <p:cNvSpPr txBox="1"/>
            <p:nvPr/>
          </p:nvSpPr>
          <p:spPr>
            <a:xfrm>
              <a:off x="2781958" y="4658730"/>
              <a:ext cx="53729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dirty="0">
                  <a:solidFill>
                    <a:srgbClr val="FF0000"/>
                  </a:solidFill>
                </a:rPr>
                <a:t>HCN </a:t>
              </a:r>
              <a:r>
                <a:rPr lang="pt-BR" sz="3200" dirty="0"/>
                <a:t>(</a:t>
              </a:r>
              <a:r>
                <a:rPr lang="pt-BR" sz="3200" i="1" dirty="0" err="1"/>
                <a:t>aq</a:t>
              </a:r>
              <a:r>
                <a:rPr lang="pt-BR" sz="3200" dirty="0"/>
                <a:t>) + </a:t>
              </a:r>
              <a:r>
                <a:rPr lang="pt-BR" sz="3200" dirty="0">
                  <a:solidFill>
                    <a:schemeClr val="accent6"/>
                  </a:solidFill>
                </a:rPr>
                <a:t>OH</a:t>
              </a:r>
              <a:r>
                <a:rPr lang="pt-BR" sz="3200" baseline="30000" dirty="0">
                  <a:solidFill>
                    <a:schemeClr val="accent6"/>
                  </a:solidFill>
                </a:rPr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              CN</a:t>
              </a:r>
              <a:r>
                <a:rPr lang="pt-BR" sz="3200" baseline="30000" dirty="0"/>
                <a:t>-</a:t>
              </a:r>
              <a:r>
                <a:rPr lang="pt-BR" sz="3200" dirty="0"/>
                <a:t> (</a:t>
              </a:r>
              <a:r>
                <a:rPr lang="pt-BR" sz="3200" i="1" dirty="0" err="1"/>
                <a:t>aq</a:t>
              </a:r>
              <a:r>
                <a:rPr lang="pt-BR" sz="3200" dirty="0"/>
                <a:t>) + H2O (</a:t>
              </a:r>
              <a:r>
                <a:rPr lang="pt-BR" sz="3200" i="1" dirty="0"/>
                <a:t>l</a:t>
              </a:r>
              <a:r>
                <a:rPr lang="pt-BR" sz="3200" dirty="0"/>
                <a:t>) 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ED90484-4BA4-4CFA-AAE0-F10C8CFBB89D}"/>
                </a:ext>
              </a:extLst>
            </p:cNvPr>
            <p:cNvCxnSpPr>
              <a:cxnSpLocks/>
            </p:cNvCxnSpPr>
            <p:nvPr/>
          </p:nvCxnSpPr>
          <p:spPr>
            <a:xfrm>
              <a:off x="5216670" y="4951117"/>
              <a:ext cx="6344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91E217B-2E82-4FB0-B50C-358A9DDA1A67}"/>
              </a:ext>
            </a:extLst>
          </p:cNvPr>
          <p:cNvCxnSpPr>
            <a:cxnSpLocks/>
          </p:cNvCxnSpPr>
          <p:nvPr/>
        </p:nvCxnSpPr>
        <p:spPr>
          <a:xfrm flipV="1">
            <a:off x="2667000" y="4279559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E00B2D4-D9C6-4641-B717-28EF3862BF16}"/>
              </a:ext>
            </a:extLst>
          </p:cNvPr>
          <p:cNvCxnSpPr>
            <a:cxnSpLocks/>
          </p:cNvCxnSpPr>
          <p:nvPr/>
        </p:nvCxnSpPr>
        <p:spPr>
          <a:xfrm flipV="1">
            <a:off x="6973848" y="4224409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04CB6E-09DC-4DAE-B465-D8D970AB332C}"/>
              </a:ext>
            </a:extLst>
          </p:cNvPr>
          <p:cNvSpPr txBox="1"/>
          <p:nvPr/>
        </p:nvSpPr>
        <p:spPr>
          <a:xfrm>
            <a:off x="47953" y="788460"/>
            <a:ext cx="9509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kern="0" dirty="0"/>
              <a:t>Reação de neutralização envolvendo um eletrólito fraco</a:t>
            </a:r>
          </a:p>
        </p:txBody>
      </p:sp>
    </p:spTree>
    <p:extLst>
      <p:ext uri="{BB962C8B-B14F-4D97-AF65-F5344CB8AC3E}">
        <p14:creationId xmlns:p14="http://schemas.microsoft.com/office/powerpoint/2010/main" val="120481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476AC-8EF0-4A06-BB44-9FCAC139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B9654B-D519-4696-A9F8-7E1F6CAD15A7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de oxidação-redução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9E65DB-49F0-45EE-BF2B-D63FD8D9DF8C}"/>
              </a:ext>
            </a:extLst>
          </p:cNvPr>
          <p:cNvSpPr txBox="1"/>
          <p:nvPr/>
        </p:nvSpPr>
        <p:spPr>
          <a:xfrm>
            <a:off x="2895600" y="651931"/>
            <a:ext cx="678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u="sng" dirty="0"/>
              <a:t>Reações de transferência de elétrons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673F12-40B1-4342-AD8E-EC54E887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89" y="1359013"/>
            <a:ext cx="5087007" cy="2516953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D6FBCAF6-E568-4428-ACD2-2171911942C7}"/>
              </a:ext>
            </a:extLst>
          </p:cNvPr>
          <p:cNvGrpSpPr/>
          <p:nvPr/>
        </p:nvGrpSpPr>
        <p:grpSpPr>
          <a:xfrm>
            <a:off x="332389" y="6190303"/>
            <a:ext cx="6172200" cy="492443"/>
            <a:chOff x="1425466" y="2188413"/>
            <a:chExt cx="10058400" cy="492443"/>
          </a:xfrm>
        </p:grpSpPr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CCB281FD-2DC4-459A-BCC4-122FE2A7FFCA}"/>
                </a:ext>
              </a:extLst>
            </p:cNvPr>
            <p:cNvSpPr txBox="1">
              <a:spLocks/>
            </p:cNvSpPr>
            <p:nvPr/>
          </p:nvSpPr>
          <p:spPr>
            <a:xfrm>
              <a:off x="1425466" y="2188413"/>
              <a:ext cx="100584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/>
                <a:t>2Mg (</a:t>
              </a:r>
              <a:r>
                <a:rPr lang="pt-BR" sz="3200" i="1" kern="0" dirty="0"/>
                <a:t>s</a:t>
              </a:r>
              <a:r>
                <a:rPr lang="pt-BR" sz="3200" kern="0" dirty="0"/>
                <a:t>) + O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 (</a:t>
              </a:r>
              <a:r>
                <a:rPr lang="pt-BR" sz="3200" i="1" kern="0" dirty="0"/>
                <a:t>g</a:t>
              </a:r>
              <a:r>
                <a:rPr lang="pt-BR" sz="3200" kern="0" dirty="0"/>
                <a:t>)            2MgO (</a:t>
              </a:r>
              <a:r>
                <a:rPr lang="pt-BR" sz="3200" i="1" kern="0" dirty="0"/>
                <a:t>s</a:t>
              </a:r>
              <a:r>
                <a:rPr lang="pt-BR" sz="3200" kern="0" dirty="0"/>
                <a:t>)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B457E3D0-BBDB-45F0-B652-4EF3DE1ECA26}"/>
                </a:ext>
              </a:extLst>
            </p:cNvPr>
            <p:cNvCxnSpPr>
              <a:cxnSpLocks/>
            </p:cNvCxnSpPr>
            <p:nvPr/>
          </p:nvCxnSpPr>
          <p:spPr>
            <a:xfrm>
              <a:off x="6662339" y="2464311"/>
              <a:ext cx="13411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04B440E-2E37-4900-A3A6-B6ADF05E6C27}"/>
              </a:ext>
            </a:extLst>
          </p:cNvPr>
          <p:cNvGrpSpPr/>
          <p:nvPr/>
        </p:nvGrpSpPr>
        <p:grpSpPr>
          <a:xfrm>
            <a:off x="1332186" y="4079557"/>
            <a:ext cx="6172200" cy="492443"/>
            <a:chOff x="4343400" y="4518937"/>
            <a:chExt cx="6172200" cy="492443"/>
          </a:xfrm>
        </p:grpSpPr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6A147A7B-94E9-4773-B8ED-1B613D6AB0D0}"/>
                </a:ext>
              </a:extLst>
            </p:cNvPr>
            <p:cNvSpPr txBox="1">
              <a:spLocks/>
            </p:cNvSpPr>
            <p:nvPr/>
          </p:nvSpPr>
          <p:spPr>
            <a:xfrm>
              <a:off x="4343400" y="4518937"/>
              <a:ext cx="61722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>
                  <a:solidFill>
                    <a:srgbClr val="FF0000"/>
                  </a:solidFill>
                </a:rPr>
                <a:t>2Mg            2Mg</a:t>
              </a:r>
              <a:r>
                <a:rPr lang="pt-BR" sz="3200" kern="0" baseline="30000" dirty="0">
                  <a:solidFill>
                    <a:srgbClr val="FF0000"/>
                  </a:solidFill>
                </a:rPr>
                <a:t>2+</a:t>
              </a:r>
              <a:r>
                <a:rPr lang="pt-BR" sz="3200" kern="0" dirty="0">
                  <a:solidFill>
                    <a:srgbClr val="FF0000"/>
                  </a:solidFill>
                </a:rPr>
                <a:t> + 4e</a:t>
              </a:r>
              <a:r>
                <a:rPr lang="pt-BR" sz="3200" kern="0" baseline="30000" dirty="0">
                  <a:solidFill>
                    <a:srgbClr val="FF0000"/>
                  </a:solidFill>
                </a:rPr>
                <a:t>-</a:t>
              </a:r>
              <a:endParaRPr lang="pt-BR" sz="3200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BE924CE6-06FB-4508-BCBA-32934F2E5295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0" y="4783041"/>
              <a:ext cx="82296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E2CFDB-7C89-4843-91D7-2E8A959460EE}"/>
              </a:ext>
            </a:extLst>
          </p:cNvPr>
          <p:cNvSpPr txBox="1"/>
          <p:nvPr/>
        </p:nvSpPr>
        <p:spPr>
          <a:xfrm>
            <a:off x="6072356" y="3987225"/>
            <a:ext cx="632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u="sng" dirty="0">
                <a:solidFill>
                  <a:srgbClr val="FF0000"/>
                </a:solidFill>
              </a:rPr>
              <a:t>meia-reação de </a:t>
            </a:r>
            <a:r>
              <a:rPr lang="pt-BR" sz="3200" b="1" u="sng" dirty="0">
                <a:solidFill>
                  <a:srgbClr val="FF0000"/>
                </a:solidFill>
              </a:rPr>
              <a:t>oxidação </a:t>
            </a:r>
            <a:r>
              <a:rPr lang="pt-BR" sz="3200" u="sng" dirty="0">
                <a:solidFill>
                  <a:srgbClr val="FF0000"/>
                </a:solidFill>
              </a:rPr>
              <a:t>(perde e-)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ABA8F30-C725-4CD9-A321-4568322F015C}"/>
              </a:ext>
            </a:extLst>
          </p:cNvPr>
          <p:cNvGrpSpPr/>
          <p:nvPr/>
        </p:nvGrpSpPr>
        <p:grpSpPr>
          <a:xfrm>
            <a:off x="1332186" y="4778513"/>
            <a:ext cx="6172200" cy="492443"/>
            <a:chOff x="4343400" y="4518937"/>
            <a:chExt cx="6172200" cy="492443"/>
          </a:xfrm>
        </p:grpSpPr>
        <p:sp>
          <p:nvSpPr>
            <p:cNvPr id="22" name="Espaço Reservado para Conteúdo 2">
              <a:extLst>
                <a:ext uri="{FF2B5EF4-FFF2-40B4-BE49-F238E27FC236}">
                  <a16:creationId xmlns:a16="http://schemas.microsoft.com/office/drawing/2014/main" id="{EDEA6E0D-59AC-440D-8A70-7BC39B82F5EE}"/>
                </a:ext>
              </a:extLst>
            </p:cNvPr>
            <p:cNvSpPr txBox="1">
              <a:spLocks/>
            </p:cNvSpPr>
            <p:nvPr/>
          </p:nvSpPr>
          <p:spPr>
            <a:xfrm>
              <a:off x="4343400" y="4518937"/>
              <a:ext cx="61722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>
                  <a:solidFill>
                    <a:schemeClr val="accent6"/>
                  </a:solidFill>
                </a:rPr>
                <a:t>O</a:t>
              </a:r>
              <a:r>
                <a:rPr lang="pt-BR" sz="3200" kern="0" baseline="-25000" dirty="0">
                  <a:solidFill>
                    <a:schemeClr val="accent6"/>
                  </a:solidFill>
                </a:rPr>
                <a:t>2</a:t>
              </a:r>
              <a:r>
                <a:rPr lang="pt-BR" sz="3200" kern="0" dirty="0">
                  <a:solidFill>
                    <a:schemeClr val="accent6"/>
                  </a:solidFill>
                </a:rPr>
                <a:t> + 4e</a:t>
              </a:r>
              <a:r>
                <a:rPr lang="pt-BR" sz="3200" kern="0" baseline="30000" dirty="0">
                  <a:solidFill>
                    <a:schemeClr val="accent6"/>
                  </a:solidFill>
                </a:rPr>
                <a:t>-</a:t>
              </a:r>
              <a:r>
                <a:rPr lang="pt-BR" sz="3200" kern="0" dirty="0">
                  <a:solidFill>
                    <a:schemeClr val="accent6"/>
                  </a:solidFill>
                </a:rPr>
                <a:t>          2O</a:t>
              </a:r>
              <a:r>
                <a:rPr lang="pt-BR" sz="3200" kern="0" baseline="30000" dirty="0">
                  <a:solidFill>
                    <a:schemeClr val="accent6"/>
                  </a:solidFill>
                </a:rPr>
                <a:t>2-</a:t>
              </a:r>
              <a:endParaRPr lang="pt-BR" sz="3200" kern="0" dirty="0">
                <a:solidFill>
                  <a:schemeClr val="accent6"/>
                </a:solidFill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2551055-3D76-402A-B84F-C74C07640B56}"/>
                </a:ext>
              </a:extLst>
            </p:cNvPr>
            <p:cNvCxnSpPr>
              <a:cxnSpLocks/>
            </p:cNvCxnSpPr>
            <p:nvPr/>
          </p:nvCxnSpPr>
          <p:spPr>
            <a:xfrm>
              <a:off x="5967248" y="4782760"/>
              <a:ext cx="82296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2D1E04-2A8B-43BD-B68B-2E3177023EC5}"/>
              </a:ext>
            </a:extLst>
          </p:cNvPr>
          <p:cNvSpPr txBox="1"/>
          <p:nvPr/>
        </p:nvSpPr>
        <p:spPr>
          <a:xfrm>
            <a:off x="6056591" y="4749245"/>
            <a:ext cx="632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u="sng" dirty="0">
                <a:solidFill>
                  <a:schemeClr val="accent6"/>
                </a:solidFill>
              </a:rPr>
              <a:t>meia-reação de </a:t>
            </a:r>
            <a:r>
              <a:rPr lang="pt-BR" sz="3200" b="1" u="sng" dirty="0">
                <a:solidFill>
                  <a:schemeClr val="accent6"/>
                </a:solidFill>
              </a:rPr>
              <a:t>redução </a:t>
            </a:r>
            <a:r>
              <a:rPr lang="pt-BR" sz="3200" u="sng" dirty="0">
                <a:solidFill>
                  <a:schemeClr val="accent6"/>
                </a:solidFill>
              </a:rPr>
              <a:t>(ganha e-)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A87799B2-6A26-4884-AA5F-C8F99B8A1AA7}"/>
              </a:ext>
            </a:extLst>
          </p:cNvPr>
          <p:cNvSpPr txBox="1">
            <a:spLocks/>
          </p:cNvSpPr>
          <p:nvPr/>
        </p:nvSpPr>
        <p:spPr>
          <a:xfrm>
            <a:off x="44668" y="5557982"/>
            <a:ext cx="80969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kern="0" dirty="0"/>
              <a:t>2Mg  + O</a:t>
            </a:r>
            <a:r>
              <a:rPr lang="pt-BR" sz="3200" kern="0" baseline="-25000" dirty="0"/>
              <a:t>2</a:t>
            </a:r>
            <a:r>
              <a:rPr lang="pt-BR" sz="3200" kern="0" dirty="0"/>
              <a:t> + 4e</a:t>
            </a:r>
            <a:r>
              <a:rPr lang="pt-BR" sz="3200" kern="0" baseline="30000" dirty="0"/>
              <a:t>-</a:t>
            </a:r>
            <a:r>
              <a:rPr lang="pt-BR" sz="3200" kern="0" dirty="0"/>
              <a:t>          2Mg</a:t>
            </a:r>
            <a:r>
              <a:rPr lang="pt-BR" sz="3200" kern="0" baseline="30000" dirty="0"/>
              <a:t>2+</a:t>
            </a:r>
            <a:r>
              <a:rPr lang="pt-BR" sz="3200" kern="0" dirty="0"/>
              <a:t> + 2O</a:t>
            </a:r>
            <a:r>
              <a:rPr lang="pt-BR" sz="3200" kern="0" baseline="30000" dirty="0"/>
              <a:t>2- </a:t>
            </a:r>
            <a:r>
              <a:rPr lang="pt-BR" sz="3200" kern="0" dirty="0"/>
              <a:t>+ 4e</a:t>
            </a:r>
            <a:r>
              <a:rPr lang="pt-BR" sz="3200" kern="0" baseline="30000" dirty="0"/>
              <a:t>-</a:t>
            </a:r>
            <a:endParaRPr lang="pt-BR" sz="3200" kern="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210EC51-D760-4C49-9ECE-897ECD71DCC2}"/>
              </a:ext>
            </a:extLst>
          </p:cNvPr>
          <p:cNvCxnSpPr>
            <a:cxnSpLocks/>
          </p:cNvCxnSpPr>
          <p:nvPr/>
        </p:nvCxnSpPr>
        <p:spPr>
          <a:xfrm>
            <a:off x="2991504" y="5804203"/>
            <a:ext cx="822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81AFD3F-A93C-4A37-811F-56CC0451FF8B}"/>
              </a:ext>
            </a:extLst>
          </p:cNvPr>
          <p:cNvCxnSpPr/>
          <p:nvPr/>
        </p:nvCxnSpPr>
        <p:spPr>
          <a:xfrm>
            <a:off x="82768" y="5334020"/>
            <a:ext cx="57465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9F268C9-85EA-4E8C-A9FF-9BEC5E906B0D}"/>
              </a:ext>
            </a:extLst>
          </p:cNvPr>
          <p:cNvCxnSpPr>
            <a:cxnSpLocks/>
          </p:cNvCxnSpPr>
          <p:nvPr/>
        </p:nvCxnSpPr>
        <p:spPr>
          <a:xfrm flipV="1">
            <a:off x="2330406" y="5489664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3AEC19C-133A-4B23-8766-4A60CC09A6AB}"/>
              </a:ext>
            </a:extLst>
          </p:cNvPr>
          <p:cNvCxnSpPr>
            <a:cxnSpLocks/>
          </p:cNvCxnSpPr>
          <p:nvPr/>
        </p:nvCxnSpPr>
        <p:spPr>
          <a:xfrm flipV="1">
            <a:off x="6865094" y="5489664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5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476AC-8EF0-4A06-BB44-9FCAC139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B9654B-D519-4696-A9F8-7E1F6CAD15A7}"/>
              </a:ext>
            </a:extLst>
          </p:cNvPr>
          <p:cNvSpPr txBox="1">
            <a:spLocks/>
          </p:cNvSpPr>
          <p:nvPr/>
        </p:nvSpPr>
        <p:spPr>
          <a:xfrm>
            <a:off x="0" y="2628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de oxidação-redução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D2DF78-3B82-4D46-B73C-7889A999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31" y="697925"/>
            <a:ext cx="7881938" cy="5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5400" kern="1200">
                <a:solidFill>
                  <a:schemeClr val="tx1"/>
                </a:solidFill>
                <a:latin typeface="+mj-lt"/>
                <a:cs typeface="+mj-cs"/>
              </a:rPr>
              <a:t>Nas últimas aulas…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2" y="2071316"/>
            <a:ext cx="7504707" cy="172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Estrutura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atômica</a:t>
            </a:r>
            <a:r>
              <a:rPr lang="en-US" altLang="en-US" sz="3200" dirty="0">
                <a:latin typeface="+mn-lt"/>
              </a:rPr>
              <a:t>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Ligação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quimica</a:t>
            </a:r>
            <a:r>
              <a:rPr lang="en-US" altLang="en-US" sz="3200" dirty="0">
                <a:latin typeface="+mn-lt"/>
              </a:rPr>
              <a:t> e </a:t>
            </a:r>
            <a:r>
              <a:rPr lang="en-US" altLang="en-US" sz="3200" dirty="0" err="1">
                <a:latin typeface="+mn-lt"/>
              </a:rPr>
              <a:t>geometria</a:t>
            </a:r>
            <a:r>
              <a:rPr lang="en-US" altLang="en-US" sz="3200" dirty="0">
                <a:latin typeface="+mn-lt"/>
              </a:rPr>
              <a:t> molecular; 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</a:pPr>
            <a:r>
              <a:rPr lang="en-US" altLang="en-US" sz="3200" dirty="0" err="1">
                <a:latin typeface="+mn-lt"/>
              </a:rPr>
              <a:t>Estequiometria</a:t>
            </a:r>
            <a:r>
              <a:rPr lang="en-US" altLang="en-US" sz="3200" dirty="0">
                <a:latin typeface="+mn-lt"/>
              </a:rPr>
              <a:t>;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6A4AD3-570B-43E5-B357-FB566D4BBBC4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0C92B3-C6BF-45D2-8DEA-E5D1CD11DB4C}"/>
              </a:ext>
            </a:extLst>
          </p:cNvPr>
          <p:cNvSpPr txBox="1"/>
          <p:nvPr/>
        </p:nvSpPr>
        <p:spPr>
          <a:xfrm>
            <a:off x="343894" y="3667262"/>
            <a:ext cx="7504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860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err="1"/>
              <a:t>Reações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meio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aquoso</a:t>
            </a:r>
            <a:endParaRPr lang="en-US" alt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A20D45-13E6-4AE9-8CA8-2149935A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28" y="3444766"/>
            <a:ext cx="5109106" cy="3233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5168B5-6C94-49F6-AAF1-145B194F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443"/>
            <a:ext cx="11172825" cy="55340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0" y="-29636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Por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que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estudar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reações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em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meio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aquoso</a:t>
            </a:r>
            <a:r>
              <a:rPr lang="pt-BR" altLang="en-US" sz="4000" b="1" dirty="0">
                <a:solidFill>
                  <a:srgbClr val="FF0000"/>
                </a:solidFill>
              </a:rPr>
              <a:t>?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590800" y="1030844"/>
            <a:ext cx="304800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275AC2-3865-4805-85D3-5452B3695B4C}"/>
              </a:ext>
            </a:extLst>
          </p:cNvPr>
          <p:cNvSpPr/>
          <p:nvPr/>
        </p:nvSpPr>
        <p:spPr>
          <a:xfrm>
            <a:off x="2590800" y="1511857"/>
            <a:ext cx="304800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1A4E16-B598-4438-AFA0-CC5AC23F5B7B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224E-125F-4284-971E-D8AEF957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Terminologias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A1D21-E521-43F0-838D-44759F78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976424"/>
            <a:ext cx="10854741" cy="430887"/>
          </a:xfrm>
        </p:spPr>
        <p:txBody>
          <a:bodyPr/>
          <a:lstStyle/>
          <a:p>
            <a:r>
              <a:rPr lang="pt-BR" b="1" dirty="0"/>
              <a:t>Solução </a:t>
            </a:r>
            <a:r>
              <a:rPr lang="pt-BR" dirty="0"/>
              <a:t>é uma mistura homogênea de duas ou mais substâncias.  </a:t>
            </a:r>
            <a:endParaRPr lang="pt-BR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45C44-657A-4FAD-BA2A-3E55B1F4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68" y="1805226"/>
            <a:ext cx="10591800" cy="861774"/>
          </a:xfrm>
        </p:spPr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/>
              <a:t>soluto </a:t>
            </a:r>
            <a:r>
              <a:rPr lang="pt-BR" dirty="0"/>
              <a:t>é (são) a(s) substância(s) presente(s) em menor(es) quantidade(s)</a:t>
            </a:r>
            <a:r>
              <a:rPr lang="pt-BR" b="1" dirty="0"/>
              <a:t>.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114C3734-CB7A-4081-99A5-B9BF30A4D53A}"/>
              </a:ext>
            </a:extLst>
          </p:cNvPr>
          <p:cNvSpPr txBox="1">
            <a:spLocks/>
          </p:cNvSpPr>
          <p:nvPr/>
        </p:nvSpPr>
        <p:spPr>
          <a:xfrm>
            <a:off x="28903" y="3081867"/>
            <a:ext cx="10591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kern="0" dirty="0"/>
              <a:t>O </a:t>
            </a:r>
            <a:r>
              <a:rPr lang="pt-BR" b="1" kern="0" dirty="0"/>
              <a:t>solvente </a:t>
            </a:r>
            <a:r>
              <a:rPr lang="pt-BR" kern="0" dirty="0"/>
              <a:t>é a substância presente em grande quantidade</a:t>
            </a:r>
            <a:r>
              <a:rPr lang="pt-BR" b="1" kern="0" dirty="0"/>
              <a:t>.</a:t>
            </a:r>
            <a:endParaRPr lang="pt-BR" kern="0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404139BB-A92E-41D0-8941-0A0307DC0CD4}"/>
              </a:ext>
            </a:extLst>
          </p:cNvPr>
          <p:cNvSpPr txBox="1">
            <a:spLocks/>
          </p:cNvSpPr>
          <p:nvPr/>
        </p:nvSpPr>
        <p:spPr>
          <a:xfrm>
            <a:off x="685800" y="4191000"/>
            <a:ext cx="1447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u="sng" kern="0" dirty="0"/>
              <a:t>Solução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5B6DF66A-DC28-4F91-8A22-B3142260A0FD}"/>
              </a:ext>
            </a:extLst>
          </p:cNvPr>
          <p:cNvSpPr txBox="1">
            <a:spLocks/>
          </p:cNvSpPr>
          <p:nvPr/>
        </p:nvSpPr>
        <p:spPr>
          <a:xfrm>
            <a:off x="3421282" y="4191000"/>
            <a:ext cx="1600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u="sng" kern="0" dirty="0"/>
              <a:t>Solvente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60963F-E7B0-4E80-974F-165D0F2241CE}"/>
              </a:ext>
            </a:extLst>
          </p:cNvPr>
          <p:cNvSpPr txBox="1">
            <a:spLocks/>
          </p:cNvSpPr>
          <p:nvPr/>
        </p:nvSpPr>
        <p:spPr>
          <a:xfrm>
            <a:off x="6236577" y="4191000"/>
            <a:ext cx="1143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u="sng" kern="0" dirty="0"/>
              <a:t>Soluto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A49E36F8-232E-4876-AE72-915733F6452F}"/>
              </a:ext>
            </a:extLst>
          </p:cNvPr>
          <p:cNvSpPr txBox="1">
            <a:spLocks/>
          </p:cNvSpPr>
          <p:nvPr/>
        </p:nvSpPr>
        <p:spPr>
          <a:xfrm>
            <a:off x="102475" y="4892393"/>
            <a:ext cx="261444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kern="0" dirty="0">
                <a:solidFill>
                  <a:schemeClr val="accent6"/>
                </a:solidFill>
              </a:rPr>
              <a:t>Refrigerante (l)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C64D2742-9D03-4682-9F67-4E788DB1934B}"/>
              </a:ext>
            </a:extLst>
          </p:cNvPr>
          <p:cNvSpPr txBox="1">
            <a:spLocks/>
          </p:cNvSpPr>
          <p:nvPr/>
        </p:nvSpPr>
        <p:spPr>
          <a:xfrm>
            <a:off x="3733800" y="4886242"/>
            <a:ext cx="86907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kern="0" dirty="0"/>
              <a:t>H</a:t>
            </a:r>
            <a:r>
              <a:rPr lang="pt-BR" kern="0" baseline="-25000" dirty="0"/>
              <a:t>2</a:t>
            </a:r>
            <a:r>
              <a:rPr lang="pt-BR" kern="0" dirty="0"/>
              <a:t>O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22F150AC-A6F0-47B9-A6F5-60B2423EC460}"/>
              </a:ext>
            </a:extLst>
          </p:cNvPr>
          <p:cNvSpPr txBox="1">
            <a:spLocks/>
          </p:cNvSpPr>
          <p:nvPr/>
        </p:nvSpPr>
        <p:spPr>
          <a:xfrm>
            <a:off x="5714509" y="4892393"/>
            <a:ext cx="218713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kern="0" dirty="0">
                <a:solidFill>
                  <a:schemeClr val="accent6"/>
                </a:solidFill>
              </a:rPr>
              <a:t>Açúcar, CO</a:t>
            </a:r>
            <a:r>
              <a:rPr lang="pt-BR" kern="0" baseline="-25000" dirty="0">
                <a:solidFill>
                  <a:schemeClr val="accent6"/>
                </a:solidFill>
              </a:rPr>
              <a:t>2</a:t>
            </a:r>
            <a:endParaRPr lang="pt-BR" kern="0" dirty="0">
              <a:solidFill>
                <a:schemeClr val="accent6"/>
              </a:solidFill>
            </a:endParaRP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BDDC5EE4-3E1C-4621-9D78-E58FD2E5E403}"/>
              </a:ext>
            </a:extLst>
          </p:cNvPr>
          <p:cNvSpPr txBox="1">
            <a:spLocks/>
          </p:cNvSpPr>
          <p:nvPr/>
        </p:nvSpPr>
        <p:spPr>
          <a:xfrm>
            <a:off x="102475" y="5593786"/>
            <a:ext cx="2366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>
                <a:solidFill>
                  <a:schemeClr val="accent1"/>
                </a:solidFill>
              </a:rPr>
              <a:t>Ar (g)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4AE9514B-152E-466F-9E3B-4CB6CE5B8033}"/>
              </a:ext>
            </a:extLst>
          </p:cNvPr>
          <p:cNvSpPr txBox="1">
            <a:spLocks/>
          </p:cNvSpPr>
          <p:nvPr/>
        </p:nvSpPr>
        <p:spPr>
          <a:xfrm>
            <a:off x="3505200" y="5581484"/>
            <a:ext cx="86907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>
                <a:solidFill>
                  <a:schemeClr val="accent1"/>
                </a:solidFill>
              </a:rPr>
              <a:t>N</a:t>
            </a:r>
            <a:r>
              <a:rPr lang="pt-BR" kern="0" baseline="-25000" dirty="0">
                <a:solidFill>
                  <a:schemeClr val="accent1"/>
                </a:solidFill>
              </a:rPr>
              <a:t>2</a:t>
            </a:r>
            <a:endParaRPr lang="pt-BR" kern="0" dirty="0">
              <a:solidFill>
                <a:schemeClr val="accent1"/>
              </a:solidFill>
            </a:endParaRP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5F835A46-C85D-46D1-950F-2B750441A9B6}"/>
              </a:ext>
            </a:extLst>
          </p:cNvPr>
          <p:cNvSpPr txBox="1">
            <a:spLocks/>
          </p:cNvSpPr>
          <p:nvPr/>
        </p:nvSpPr>
        <p:spPr>
          <a:xfrm>
            <a:off x="5588875" y="5593786"/>
            <a:ext cx="218713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>
                <a:solidFill>
                  <a:schemeClr val="accent1"/>
                </a:solidFill>
              </a:rPr>
              <a:t>O</a:t>
            </a:r>
            <a:r>
              <a:rPr lang="pt-BR" kern="0" baseline="-25000" dirty="0">
                <a:solidFill>
                  <a:schemeClr val="accent1"/>
                </a:solidFill>
              </a:rPr>
              <a:t>2, </a:t>
            </a:r>
            <a:r>
              <a:rPr lang="pt-BR" kern="0" dirty="0">
                <a:solidFill>
                  <a:schemeClr val="accent1"/>
                </a:solidFill>
              </a:rPr>
              <a:t>Ar, CH</a:t>
            </a:r>
            <a:r>
              <a:rPr lang="pt-BR" kern="0" baseline="-25000" dirty="0">
                <a:solidFill>
                  <a:schemeClr val="accent1"/>
                </a:solidFill>
              </a:rPr>
              <a:t>4</a:t>
            </a:r>
            <a:endParaRPr lang="pt-BR" kern="0" dirty="0">
              <a:solidFill>
                <a:schemeClr val="accent1"/>
              </a:solidFill>
            </a:endParaRP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AE001BBC-B6D6-406C-B6FF-0F7490B0E58D}"/>
              </a:ext>
            </a:extLst>
          </p:cNvPr>
          <p:cNvSpPr txBox="1">
            <a:spLocks/>
          </p:cNvSpPr>
          <p:nvPr/>
        </p:nvSpPr>
        <p:spPr>
          <a:xfrm>
            <a:off x="0" y="6295179"/>
            <a:ext cx="2366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Solda mole (s)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531D5FE0-CE13-40DA-9137-FEF549965770}"/>
              </a:ext>
            </a:extLst>
          </p:cNvPr>
          <p:cNvSpPr txBox="1">
            <a:spLocks/>
          </p:cNvSpPr>
          <p:nvPr/>
        </p:nvSpPr>
        <p:spPr>
          <a:xfrm>
            <a:off x="3528356" y="6276725"/>
            <a:ext cx="86907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Pb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DB2B2617-3293-4644-8553-AA8F5DDBDCA1}"/>
              </a:ext>
            </a:extLst>
          </p:cNvPr>
          <p:cNvSpPr txBox="1">
            <a:spLocks/>
          </p:cNvSpPr>
          <p:nvPr/>
        </p:nvSpPr>
        <p:spPr>
          <a:xfrm>
            <a:off x="5486400" y="6295178"/>
            <a:ext cx="218713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kern="0" dirty="0"/>
              <a:t>Sn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1784415-460A-4B2F-BF6C-DED408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b="16006"/>
          <a:stretch/>
        </p:blipFill>
        <p:spPr>
          <a:xfrm>
            <a:off x="9370322" y="3555856"/>
            <a:ext cx="2500762" cy="255913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1821664-D5BD-442D-B101-23C5387B3C2A}"/>
              </a:ext>
            </a:extLst>
          </p:cNvPr>
          <p:cNvSpPr txBox="1"/>
          <p:nvPr/>
        </p:nvSpPr>
        <p:spPr>
          <a:xfrm>
            <a:off x="9132691" y="6276725"/>
            <a:ext cx="298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7030A0"/>
                </a:solidFill>
              </a:rPr>
              <a:t>Solução aquoso de KMnO</a:t>
            </a:r>
            <a:r>
              <a:rPr lang="pt-BR" sz="2000" b="1" baseline="-25000" dirty="0">
                <a:solidFill>
                  <a:srgbClr val="7030A0"/>
                </a:solidFill>
              </a:rPr>
              <a:t>4</a:t>
            </a:r>
            <a:endParaRPr lang="pt-B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A1D21-E521-43F0-838D-44759F78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10854741" cy="861774"/>
          </a:xfrm>
        </p:spPr>
        <p:txBody>
          <a:bodyPr/>
          <a:lstStyle/>
          <a:p>
            <a:pPr algn="just"/>
            <a:r>
              <a:rPr lang="pt-BR" dirty="0"/>
              <a:t>Um</a:t>
            </a:r>
            <a:r>
              <a:rPr lang="pt-BR" b="1" dirty="0"/>
              <a:t> eletrólito </a:t>
            </a:r>
            <a:r>
              <a:rPr lang="pt-BR" dirty="0"/>
              <a:t>é uma substância que, dissolvida em água, resulta em solução que pode conduzir corrente elétrica.</a:t>
            </a:r>
            <a:endParaRPr lang="pt-BR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45C44-657A-4FAD-BA2A-3E55B1F4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1805226"/>
            <a:ext cx="10854740" cy="861774"/>
          </a:xfrm>
        </p:spPr>
        <p:txBody>
          <a:bodyPr/>
          <a:lstStyle/>
          <a:p>
            <a:pPr algn="just"/>
            <a:r>
              <a:rPr lang="pt-BR" dirty="0"/>
              <a:t>Um</a:t>
            </a:r>
            <a:r>
              <a:rPr lang="pt-BR" b="1" dirty="0"/>
              <a:t> não eletrólito </a:t>
            </a:r>
            <a:r>
              <a:rPr lang="pt-BR" dirty="0"/>
              <a:t>é uma substância que, dissolvida em água, resulta em solução que não conduz corrente elétrica.</a:t>
            </a:r>
            <a:endParaRPr lang="pt-BR" b="1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114C3734-CB7A-4081-99A5-B9BF30A4D53A}"/>
              </a:ext>
            </a:extLst>
          </p:cNvPr>
          <p:cNvSpPr txBox="1">
            <a:spLocks/>
          </p:cNvSpPr>
          <p:nvPr/>
        </p:nvSpPr>
        <p:spPr>
          <a:xfrm>
            <a:off x="34160" y="2885127"/>
            <a:ext cx="109440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kern="0" dirty="0"/>
              <a:t>O </a:t>
            </a:r>
            <a:r>
              <a:rPr lang="pt-BR" b="1" kern="0" dirty="0"/>
              <a:t>solvente </a:t>
            </a:r>
            <a:r>
              <a:rPr lang="pt-BR" kern="0" dirty="0"/>
              <a:t>é a substância presente em grande quantidade</a:t>
            </a:r>
            <a:r>
              <a:rPr lang="pt-BR" b="1" kern="0" dirty="0"/>
              <a:t>.</a:t>
            </a:r>
            <a:endParaRPr lang="pt-BR" kern="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E0A498A-4D5E-4B0B-B4D6-3D6BD3110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" t="6452" r="65217"/>
          <a:stretch/>
        </p:blipFill>
        <p:spPr>
          <a:xfrm>
            <a:off x="457200" y="3376009"/>
            <a:ext cx="1924753" cy="310099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D74261-811E-427D-A840-909CC96C0BC2}"/>
              </a:ext>
            </a:extLst>
          </p:cNvPr>
          <p:cNvSpPr txBox="1"/>
          <p:nvPr/>
        </p:nvSpPr>
        <p:spPr>
          <a:xfrm>
            <a:off x="261399" y="6334780"/>
            <a:ext cx="2372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Não eletrólito </a:t>
            </a:r>
            <a:endParaRPr lang="pt-BR" sz="28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836341D5-14C6-463E-B7FB-7AEFC6914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0" t="5235" r="32851"/>
          <a:stretch/>
        </p:blipFill>
        <p:spPr>
          <a:xfrm>
            <a:off x="5131307" y="3376009"/>
            <a:ext cx="1929384" cy="314887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599084-F937-4100-8740-2AEADDCDCB99}"/>
              </a:ext>
            </a:extLst>
          </p:cNvPr>
          <p:cNvSpPr txBox="1"/>
          <p:nvPr/>
        </p:nvSpPr>
        <p:spPr>
          <a:xfrm>
            <a:off x="4802323" y="6334780"/>
            <a:ext cx="2643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Eletrólito  fraco</a:t>
            </a:r>
            <a:endParaRPr lang="pt-BR" sz="2800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3CAEFE6-107D-4863-8F0F-9DA76C433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8" t="6901" r="1752"/>
          <a:stretch/>
        </p:blipFill>
        <p:spPr>
          <a:xfrm>
            <a:off x="8915400" y="3386959"/>
            <a:ext cx="1929384" cy="309351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E377826-6CB4-485D-9C1D-9A44B9CDEC16}"/>
              </a:ext>
            </a:extLst>
          </p:cNvPr>
          <p:cNvSpPr txBox="1"/>
          <p:nvPr/>
        </p:nvSpPr>
        <p:spPr>
          <a:xfrm>
            <a:off x="8621060" y="6334780"/>
            <a:ext cx="2643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Eletrólito  forte</a:t>
            </a:r>
            <a:endParaRPr lang="pt-BR" sz="2800" dirty="0"/>
          </a:p>
        </p:txBody>
      </p:sp>
      <p:sp>
        <p:nvSpPr>
          <p:cNvPr id="32" name="Título 31">
            <a:extLst>
              <a:ext uri="{FF2B5EF4-FFF2-40B4-BE49-F238E27FC236}">
                <a16:creationId xmlns:a16="http://schemas.microsoft.com/office/drawing/2014/main" id="{89436096-6B54-4911-B132-0C9492C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B337E451-3935-4642-8287-09C1DDC821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>
                <a:solidFill>
                  <a:srgbClr val="FF0000"/>
                </a:solidFill>
              </a:rPr>
              <a:t>Terminologias</a:t>
            </a:r>
            <a:endParaRPr lang="pt-BR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0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955D-68A9-4108-BBBC-DA5B81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Propriedades</a:t>
            </a:r>
            <a:r>
              <a:rPr lang="pt-BR" dirty="0"/>
              <a:t> </a:t>
            </a:r>
            <a:r>
              <a:rPr lang="pt-BR" sz="4000" dirty="0">
                <a:solidFill>
                  <a:srgbClr val="FF0000"/>
                </a:solidFill>
              </a:rPr>
              <a:t>eletrolíticas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6B1A-3C31-467A-A624-DB6D5808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0" y="1066800"/>
            <a:ext cx="7467600" cy="615553"/>
          </a:xfrm>
        </p:spPr>
        <p:txBody>
          <a:bodyPr/>
          <a:lstStyle/>
          <a:p>
            <a:r>
              <a:rPr lang="pt-BR" sz="3600" dirty="0"/>
              <a:t>Conduz eletricidade em solução ?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3E8FE-F845-49A1-BF97-5FD1264E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0950" y="1981200"/>
            <a:ext cx="4610100" cy="615554"/>
          </a:xfrm>
        </p:spPr>
        <p:txBody>
          <a:bodyPr/>
          <a:lstStyle/>
          <a:p>
            <a:r>
              <a:rPr lang="pt-BR" sz="3200" b="1" dirty="0">
                <a:solidFill>
                  <a:srgbClr val="FF0000"/>
                </a:solidFill>
              </a:rPr>
              <a:t>Cátions (+) </a:t>
            </a:r>
            <a:r>
              <a:rPr lang="pt-BR" sz="3200" dirty="0"/>
              <a:t>e Ânions (-)</a:t>
            </a:r>
            <a:endParaRPr lang="pt-BR" sz="3200" b="1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AE89467D-B77E-4E19-BA8C-20373F309967}"/>
              </a:ext>
            </a:extLst>
          </p:cNvPr>
          <p:cNvSpPr txBox="1">
            <a:spLocks/>
          </p:cNvSpPr>
          <p:nvPr/>
        </p:nvSpPr>
        <p:spPr>
          <a:xfrm>
            <a:off x="3114675" y="2981939"/>
            <a:ext cx="64198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kern="0" dirty="0"/>
              <a:t>Eletrólito </a:t>
            </a:r>
            <a:r>
              <a:rPr lang="pt-BR" sz="3600" kern="0" dirty="0"/>
              <a:t>forte</a:t>
            </a:r>
            <a:r>
              <a:rPr lang="pt-BR" sz="3200" kern="0" dirty="0"/>
              <a:t> – 100% </a:t>
            </a:r>
            <a:r>
              <a:rPr lang="pt-BR" sz="3600" kern="0" dirty="0"/>
              <a:t>dissociado</a:t>
            </a:r>
            <a:endParaRPr lang="pt-BR" sz="3200" kern="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F843022-DBC8-4F60-A964-FDEAD996837D}"/>
              </a:ext>
            </a:extLst>
          </p:cNvPr>
          <p:cNvGrpSpPr/>
          <p:nvPr/>
        </p:nvGrpSpPr>
        <p:grpSpPr>
          <a:xfrm>
            <a:off x="3114675" y="3916996"/>
            <a:ext cx="6419850" cy="492443"/>
            <a:chOff x="2743200" y="3914368"/>
            <a:chExt cx="6419850" cy="492443"/>
          </a:xfrm>
        </p:grpSpPr>
        <p:sp>
          <p:nvSpPr>
            <p:cNvPr id="6" name="Espaço Reservado para Conteúdo 3">
              <a:extLst>
                <a:ext uri="{FF2B5EF4-FFF2-40B4-BE49-F238E27FC236}">
                  <a16:creationId xmlns:a16="http://schemas.microsoft.com/office/drawing/2014/main" id="{2F7FEFFB-1AD4-46C1-AF18-2F2F8FACD8F3}"/>
                </a:ext>
              </a:extLst>
            </p:cNvPr>
            <p:cNvSpPr txBox="1">
              <a:spLocks/>
            </p:cNvSpPr>
            <p:nvPr/>
          </p:nvSpPr>
          <p:spPr>
            <a:xfrm>
              <a:off x="2743200" y="3914368"/>
              <a:ext cx="641985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 err="1"/>
                <a:t>NaCl</a:t>
              </a:r>
              <a:r>
                <a:rPr lang="pt-BR" sz="3200" kern="0" dirty="0"/>
                <a:t> (</a:t>
              </a:r>
              <a:r>
                <a:rPr lang="pt-BR" sz="3200" i="1" kern="0" dirty="0"/>
                <a:t>s</a:t>
              </a:r>
              <a:r>
                <a:rPr lang="pt-BR" sz="3200" kern="0" dirty="0"/>
                <a:t>)             Na</a:t>
              </a:r>
              <a:r>
                <a:rPr lang="pt-BR" sz="3200" kern="0" baseline="30000" dirty="0"/>
                <a:t>+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Cl</a:t>
              </a:r>
              <a:r>
                <a:rPr lang="pt-BR" sz="3200" kern="0" baseline="30000" dirty="0"/>
                <a:t>-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</a:t>
              </a:r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864BFBB9-E9A8-401D-A6BA-74B97CE1F2C0}"/>
                </a:ext>
              </a:extLst>
            </p:cNvPr>
            <p:cNvSpPr/>
            <p:nvPr/>
          </p:nvSpPr>
          <p:spPr>
            <a:xfrm>
              <a:off x="4469524" y="4122489"/>
              <a:ext cx="1066800" cy="762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900F713-6131-4C8C-91D6-E51589A68095}"/>
              </a:ext>
            </a:extLst>
          </p:cNvPr>
          <p:cNvSpPr txBox="1">
            <a:spLocks/>
          </p:cNvSpPr>
          <p:nvPr/>
        </p:nvSpPr>
        <p:spPr>
          <a:xfrm>
            <a:off x="553599" y="4835523"/>
            <a:ext cx="1108480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kern="0" dirty="0"/>
              <a:t>Eletrólito </a:t>
            </a:r>
            <a:r>
              <a:rPr lang="pt-BR" sz="4000" kern="0" dirty="0"/>
              <a:t>fraco</a:t>
            </a:r>
            <a:r>
              <a:rPr lang="pt-BR" sz="3600" kern="0" dirty="0"/>
              <a:t> – não está completamente </a:t>
            </a:r>
            <a:r>
              <a:rPr lang="pt-BR" sz="4000" kern="0" dirty="0"/>
              <a:t>dissociado</a:t>
            </a:r>
            <a:endParaRPr lang="pt-BR" sz="3600" kern="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CD676B9-62F4-418A-9DEE-267857F41362}"/>
              </a:ext>
            </a:extLst>
          </p:cNvPr>
          <p:cNvGrpSpPr/>
          <p:nvPr/>
        </p:nvGrpSpPr>
        <p:grpSpPr>
          <a:xfrm>
            <a:off x="1000700" y="5749924"/>
            <a:ext cx="10190600" cy="492443"/>
            <a:chOff x="1447800" y="5709025"/>
            <a:chExt cx="10190600" cy="492443"/>
          </a:xfrm>
        </p:grpSpPr>
        <p:sp>
          <p:nvSpPr>
            <p:cNvPr id="11" name="Espaço Reservado para Conteúdo 3">
              <a:extLst>
                <a:ext uri="{FF2B5EF4-FFF2-40B4-BE49-F238E27FC236}">
                  <a16:creationId xmlns:a16="http://schemas.microsoft.com/office/drawing/2014/main" id="{0109E02C-48D5-4D2D-A238-E1E754DE9A84}"/>
                </a:ext>
              </a:extLst>
            </p:cNvPr>
            <p:cNvSpPr txBox="1">
              <a:spLocks/>
            </p:cNvSpPr>
            <p:nvPr/>
          </p:nvSpPr>
          <p:spPr>
            <a:xfrm>
              <a:off x="1447800" y="5709025"/>
              <a:ext cx="10190600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 kern="0" dirty="0"/>
                <a:t>CH</a:t>
              </a:r>
              <a:r>
                <a:rPr lang="pt-BR" sz="3200" kern="0" baseline="-25000" dirty="0"/>
                <a:t>3</a:t>
              </a:r>
              <a:r>
                <a:rPr lang="pt-BR" sz="3200" kern="0" dirty="0"/>
                <a:t>COOH (</a:t>
              </a:r>
              <a:r>
                <a:rPr lang="pt-BR" sz="3200" i="1" kern="0" dirty="0"/>
                <a:t>l</a:t>
              </a:r>
              <a:r>
                <a:rPr lang="pt-BR" sz="3200" kern="0" dirty="0"/>
                <a:t>) + H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O(</a:t>
              </a:r>
              <a:r>
                <a:rPr lang="pt-BR" sz="3200" i="1" kern="0" dirty="0"/>
                <a:t>l</a:t>
              </a:r>
              <a:r>
                <a:rPr lang="pt-BR" sz="3200" kern="0" dirty="0"/>
                <a:t>)             CH</a:t>
              </a:r>
              <a:r>
                <a:rPr lang="pt-BR" sz="3200" kern="0" baseline="-25000" dirty="0"/>
                <a:t>3</a:t>
              </a:r>
              <a:r>
                <a:rPr lang="pt-BR" sz="3200" kern="0" dirty="0"/>
                <a:t>COO</a:t>
              </a:r>
              <a:r>
                <a:rPr lang="pt-BR" sz="3200" kern="0" baseline="30000" dirty="0"/>
                <a:t>-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H</a:t>
              </a:r>
              <a:r>
                <a:rPr lang="pt-BR" sz="3200" kern="0" baseline="30000" dirty="0"/>
                <a:t>+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E6E5679-642A-414E-89CD-66D997A2C949}"/>
                </a:ext>
              </a:extLst>
            </p:cNvPr>
            <p:cNvGrpSpPr/>
            <p:nvPr/>
          </p:nvGrpSpPr>
          <p:grpSpPr>
            <a:xfrm>
              <a:off x="5791200" y="5844399"/>
              <a:ext cx="1066800" cy="334149"/>
              <a:chOff x="5791200" y="5844399"/>
              <a:chExt cx="1066800" cy="334149"/>
            </a:xfrm>
          </p:grpSpPr>
          <p:sp>
            <p:nvSpPr>
              <p:cNvPr id="13" name="Seta: para a Direita 12">
                <a:extLst>
                  <a:ext uri="{FF2B5EF4-FFF2-40B4-BE49-F238E27FC236}">
                    <a16:creationId xmlns:a16="http://schemas.microsoft.com/office/drawing/2014/main" id="{83FCFC59-8655-4F9D-92FC-798EE220AFBC}"/>
                  </a:ext>
                </a:extLst>
              </p:cNvPr>
              <p:cNvSpPr/>
              <p:nvPr/>
            </p:nvSpPr>
            <p:spPr>
              <a:xfrm flipH="1">
                <a:off x="5791200" y="6102348"/>
                <a:ext cx="1066800" cy="762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eta: para a Direita 13">
                <a:extLst>
                  <a:ext uri="{FF2B5EF4-FFF2-40B4-BE49-F238E27FC236}">
                    <a16:creationId xmlns:a16="http://schemas.microsoft.com/office/drawing/2014/main" id="{7331874D-3310-471E-9CED-F2C98EE2E58C}"/>
                  </a:ext>
                </a:extLst>
              </p:cNvPr>
              <p:cNvSpPr/>
              <p:nvPr/>
            </p:nvSpPr>
            <p:spPr>
              <a:xfrm>
                <a:off x="5791200" y="5844399"/>
                <a:ext cx="1066800" cy="762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6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D486-C007-4E6E-A36A-8249B9C4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E83D4-394E-4659-98FF-A4849041E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278" y="838200"/>
            <a:ext cx="10972800" cy="984885"/>
          </a:xfrm>
        </p:spPr>
        <p:txBody>
          <a:bodyPr/>
          <a:lstStyle/>
          <a:p>
            <a:pPr algn="just"/>
            <a:r>
              <a:rPr lang="pt-BR" sz="3200" b="1" dirty="0"/>
              <a:t>Hidratação </a:t>
            </a:r>
            <a:r>
              <a:rPr lang="pt-BR" sz="3200" dirty="0"/>
              <a:t>é o processo pelo qual íons ficam rodeados por moléculas de água dispostas de uma maneira específica.</a:t>
            </a:r>
            <a:endParaRPr lang="pt-BR" sz="32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60E0F7C-5F81-45B9-A926-917222063E9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Terminologias</a:t>
            </a:r>
            <a:endParaRPr lang="pt-BR" kern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F8B1F2-B85D-4112-AFC2-FC9C37FD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325" r="55340"/>
          <a:stretch/>
        </p:blipFill>
        <p:spPr>
          <a:xfrm>
            <a:off x="780212" y="1921270"/>
            <a:ext cx="3971310" cy="30821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22FE3C-7439-49EB-8AC6-7BBB04D4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04" y="4992875"/>
            <a:ext cx="1693689" cy="1752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A3608CD-1A25-4800-9117-4CFB38D43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75" t="7907" r="394" b="418"/>
          <a:stretch/>
        </p:blipFill>
        <p:spPr>
          <a:xfrm>
            <a:off x="8008457" y="1921270"/>
            <a:ext cx="3416470" cy="31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28618-7935-4840-A830-98022ADA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B4784-34F2-4B1C-BE23-337B4095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2200" y="781522"/>
            <a:ext cx="8481848" cy="615553"/>
          </a:xfrm>
        </p:spPr>
        <p:txBody>
          <a:bodyPr/>
          <a:lstStyle/>
          <a:p>
            <a:r>
              <a:rPr lang="pt-BR" sz="3600" dirty="0"/>
              <a:t>Não eletrólito não conduz eletricidade?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DFA9E3B-F023-4568-966A-EF4A7EB4A6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Terminologias</a:t>
            </a:r>
            <a:endParaRPr lang="pt-BR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61FF5E-2CBE-41E0-8A8E-CDFF96B3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876" y="3520918"/>
            <a:ext cx="7110248" cy="3214425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174B41-E3F2-49D1-9F9B-379DD8C402E9}"/>
              </a:ext>
            </a:extLst>
          </p:cNvPr>
          <p:cNvSpPr txBox="1">
            <a:spLocks/>
          </p:cNvSpPr>
          <p:nvPr/>
        </p:nvSpPr>
        <p:spPr>
          <a:xfrm>
            <a:off x="457200" y="1599469"/>
            <a:ext cx="1093094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kern="0" dirty="0"/>
              <a:t>Não existem não </a:t>
            </a:r>
            <a:r>
              <a:rPr lang="pt-BR" sz="3600" b="1" kern="0" dirty="0">
                <a:solidFill>
                  <a:srgbClr val="FF0000"/>
                </a:solidFill>
              </a:rPr>
              <a:t>c</a:t>
            </a:r>
            <a:r>
              <a:rPr lang="pt-BR" sz="3600" b="1" dirty="0">
                <a:solidFill>
                  <a:srgbClr val="FF0000"/>
                </a:solidFill>
              </a:rPr>
              <a:t>átions (+) </a:t>
            </a:r>
            <a:r>
              <a:rPr lang="pt-BR" sz="3600" dirty="0"/>
              <a:t>e ânions (-)</a:t>
            </a:r>
            <a:r>
              <a:rPr lang="pt-BR" sz="3600" b="1" dirty="0"/>
              <a:t> </a:t>
            </a:r>
            <a:r>
              <a:rPr lang="pt-BR" sz="3600" dirty="0"/>
              <a:t>em solução</a:t>
            </a:r>
            <a:r>
              <a:rPr lang="pt-BR" sz="3600" kern="0" dirty="0"/>
              <a:t>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BA6DA8-D610-4ED9-8960-F04D3CF7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2147111"/>
            <a:ext cx="5686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2308E-95E3-4316-AF71-9FD52A38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45ADA2-C62D-4984-B8D1-2073FD3CB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9741" y="698402"/>
            <a:ext cx="10058400" cy="492443"/>
          </a:xfrm>
        </p:spPr>
        <p:txBody>
          <a:bodyPr/>
          <a:lstStyle/>
          <a:p>
            <a:r>
              <a:rPr lang="pt-BR" sz="3200" dirty="0"/>
              <a:t>Precipitado – sólido insolúvel que separa da solução.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C98A59A-7689-4A5B-96CE-C6810C28BB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pt-BR" sz="4000" kern="0" dirty="0">
                <a:solidFill>
                  <a:srgbClr val="FF0000"/>
                </a:solidFill>
              </a:rPr>
              <a:t>Reações de Precipitação</a:t>
            </a:r>
            <a:endParaRPr lang="pt-BR" kern="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4BC746E-4C57-4A2B-B138-216E7491638F}"/>
              </a:ext>
            </a:extLst>
          </p:cNvPr>
          <p:cNvGrpSpPr/>
          <p:nvPr/>
        </p:nvGrpSpPr>
        <p:grpSpPr>
          <a:xfrm>
            <a:off x="1671610" y="2134819"/>
            <a:ext cx="9374605" cy="430887"/>
            <a:chOff x="1937516" y="2209800"/>
            <a:chExt cx="9374605" cy="430887"/>
          </a:xfrm>
        </p:grpSpPr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EF1E4DD8-CE43-4035-8357-086E37050E7D}"/>
                </a:ext>
              </a:extLst>
            </p:cNvPr>
            <p:cNvSpPr txBox="1">
              <a:spLocks/>
            </p:cNvSpPr>
            <p:nvPr/>
          </p:nvSpPr>
          <p:spPr>
            <a:xfrm>
              <a:off x="1937516" y="2209800"/>
              <a:ext cx="4540288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kern="0" dirty="0"/>
                <a:t>Pb(NO</a:t>
              </a:r>
              <a:r>
                <a:rPr lang="pt-BR" kern="0" baseline="-25000" dirty="0"/>
                <a:t>3</a:t>
              </a:r>
              <a:r>
                <a:rPr lang="pt-BR" kern="0" dirty="0"/>
                <a:t>)</a:t>
              </a:r>
              <a:r>
                <a:rPr lang="pt-BR" kern="0" baseline="-25000" dirty="0"/>
                <a:t>2</a:t>
              </a:r>
              <a:r>
                <a:rPr lang="pt-BR" kern="0" dirty="0"/>
                <a:t> (</a:t>
              </a:r>
              <a:r>
                <a:rPr lang="pt-BR" i="1" kern="0" dirty="0" err="1"/>
                <a:t>aq</a:t>
              </a:r>
              <a:r>
                <a:rPr lang="pt-BR" kern="0" dirty="0"/>
                <a:t>) + 2KI (</a:t>
              </a:r>
              <a:r>
                <a:rPr lang="pt-BR" i="1" kern="0" dirty="0" err="1"/>
                <a:t>aq</a:t>
              </a:r>
              <a:r>
                <a:rPr lang="pt-BR" kern="0" dirty="0"/>
                <a:t>) </a:t>
              </a:r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91991A0F-3C96-4726-959D-211AD7707522}"/>
                </a:ext>
              </a:extLst>
            </p:cNvPr>
            <p:cNvSpPr/>
            <p:nvPr/>
          </p:nvSpPr>
          <p:spPr>
            <a:xfrm>
              <a:off x="6097913" y="2390089"/>
              <a:ext cx="797801" cy="13477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F0E0CC1B-14DF-4169-9EFD-A52126FDA43F}"/>
                </a:ext>
              </a:extLst>
            </p:cNvPr>
            <p:cNvSpPr txBox="1">
              <a:spLocks/>
            </p:cNvSpPr>
            <p:nvPr/>
          </p:nvSpPr>
          <p:spPr>
            <a:xfrm>
              <a:off x="7113238" y="2209800"/>
              <a:ext cx="419888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2800" b="0" i="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kern="0" dirty="0"/>
                <a:t> PbI</a:t>
              </a:r>
              <a:r>
                <a:rPr lang="pt-BR" kern="0" baseline="-25000" dirty="0"/>
                <a:t>2</a:t>
              </a:r>
              <a:r>
                <a:rPr lang="pt-BR" kern="0" dirty="0"/>
                <a:t> (</a:t>
              </a:r>
              <a:r>
                <a:rPr lang="pt-BR" i="1" kern="0" dirty="0"/>
                <a:t>s</a:t>
              </a:r>
              <a:r>
                <a:rPr lang="pt-BR" kern="0" dirty="0"/>
                <a:t>) + 2KNO</a:t>
              </a:r>
              <a:r>
                <a:rPr lang="pt-BR" kern="0" baseline="-25000" dirty="0"/>
                <a:t>3</a:t>
              </a:r>
              <a:r>
                <a:rPr lang="pt-BR" kern="0" dirty="0"/>
                <a:t> (</a:t>
              </a:r>
              <a:r>
                <a:rPr lang="pt-BR" i="1" kern="0" dirty="0" err="1"/>
                <a:t>aq</a:t>
              </a:r>
              <a:r>
                <a:rPr lang="pt-BR" kern="0" dirty="0"/>
                <a:t>) 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2D299D-943D-405A-9C6B-EB617DB967A6}"/>
              </a:ext>
            </a:extLst>
          </p:cNvPr>
          <p:cNvSpPr txBox="1"/>
          <p:nvPr/>
        </p:nvSpPr>
        <p:spPr>
          <a:xfrm>
            <a:off x="6419557" y="1194394"/>
            <a:ext cx="163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precipitado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2AD980C-AFF9-404C-8FD0-759FBE246D64}"/>
              </a:ext>
            </a:extLst>
          </p:cNvPr>
          <p:cNvCxnSpPr>
            <a:cxnSpLocks/>
          </p:cNvCxnSpPr>
          <p:nvPr/>
        </p:nvCxnSpPr>
        <p:spPr>
          <a:xfrm>
            <a:off x="7176631" y="1586179"/>
            <a:ext cx="0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C2764E8-BD1D-46A5-A55C-320F44789FA6}"/>
              </a:ext>
            </a:extLst>
          </p:cNvPr>
          <p:cNvSpPr txBox="1">
            <a:spLocks/>
          </p:cNvSpPr>
          <p:nvPr/>
        </p:nvSpPr>
        <p:spPr>
          <a:xfrm>
            <a:off x="4356034" y="3047822"/>
            <a:ext cx="33746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rgbClr val="FF0000"/>
                </a:solidFill>
              </a:rPr>
              <a:t>Equação molecular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E06C01D4-29E8-4827-987A-01A9387A15E4}"/>
              </a:ext>
            </a:extLst>
          </p:cNvPr>
          <p:cNvSpPr txBox="1">
            <a:spLocks/>
          </p:cNvSpPr>
          <p:nvPr/>
        </p:nvSpPr>
        <p:spPr>
          <a:xfrm>
            <a:off x="4925148" y="4548850"/>
            <a:ext cx="27508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rgbClr val="FF0000"/>
                </a:solidFill>
              </a:rPr>
              <a:t>Equação iônica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CE73C69-6A8F-4B76-9AF1-FECF5C0D91A5}"/>
              </a:ext>
            </a:extLst>
          </p:cNvPr>
          <p:cNvGrpSpPr/>
          <p:nvPr/>
        </p:nvGrpSpPr>
        <p:grpSpPr>
          <a:xfrm>
            <a:off x="3559566" y="6214095"/>
            <a:ext cx="5551649" cy="708510"/>
            <a:chOff x="4223542" y="6044368"/>
            <a:chExt cx="5551649" cy="70851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B792D18-2FEA-463C-8FC5-816C10945B25}"/>
                </a:ext>
              </a:extLst>
            </p:cNvPr>
            <p:cNvSpPr txBox="1"/>
            <p:nvPr/>
          </p:nvSpPr>
          <p:spPr>
            <a:xfrm>
              <a:off x="4223542" y="6168103"/>
              <a:ext cx="555164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kern="0" dirty="0"/>
                <a:t> K</a:t>
              </a:r>
              <a:r>
                <a:rPr lang="pt-BR" sz="3200" kern="0" baseline="30000" dirty="0"/>
                <a:t>+ </a:t>
              </a:r>
              <a:r>
                <a:rPr lang="pt-BR" sz="3200" kern="0" dirty="0"/>
                <a:t>e NO</a:t>
              </a:r>
              <a:r>
                <a:rPr lang="pt-BR" sz="3200" kern="0" baseline="-25000" dirty="0"/>
                <a:t>3</a:t>
              </a:r>
              <a:r>
                <a:rPr lang="pt-BR" sz="3200" kern="0" dirty="0"/>
                <a:t> são íons </a:t>
              </a:r>
              <a:r>
                <a:rPr lang="pt-BR" sz="3200" b="1" kern="0" dirty="0"/>
                <a:t>espectadores</a:t>
              </a:r>
              <a:r>
                <a:rPr lang="pt-BR" sz="3200" kern="0" baseline="30000" dirty="0"/>
                <a:t> </a:t>
              </a:r>
              <a:endParaRPr lang="pt-BR" sz="3200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B3AFBC5-B7C7-4262-8470-CD7511FC5860}"/>
                </a:ext>
              </a:extLst>
            </p:cNvPr>
            <p:cNvSpPr txBox="1"/>
            <p:nvPr/>
          </p:nvSpPr>
          <p:spPr>
            <a:xfrm>
              <a:off x="5589124" y="6044368"/>
              <a:ext cx="5889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kern="0" baseline="30000" dirty="0"/>
                <a:t>-</a:t>
              </a:r>
              <a:endParaRPr lang="pt-BR" sz="3200" dirty="0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9A3E351-4ED2-4253-BDEC-72F543286F13}"/>
              </a:ext>
            </a:extLst>
          </p:cNvPr>
          <p:cNvCxnSpPr>
            <a:cxnSpLocks/>
          </p:cNvCxnSpPr>
          <p:nvPr/>
        </p:nvCxnSpPr>
        <p:spPr>
          <a:xfrm flipV="1">
            <a:off x="10476790" y="3962400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787B709-3B1E-4D77-BB2C-9C7633EF02A2}"/>
              </a:ext>
            </a:extLst>
          </p:cNvPr>
          <p:cNvCxnSpPr>
            <a:cxnSpLocks/>
          </p:cNvCxnSpPr>
          <p:nvPr/>
        </p:nvCxnSpPr>
        <p:spPr>
          <a:xfrm flipV="1">
            <a:off x="3657600" y="3962400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9F43FE4-8DC6-4F30-8C44-97EA981C0025}"/>
              </a:ext>
            </a:extLst>
          </p:cNvPr>
          <p:cNvCxnSpPr>
            <a:cxnSpLocks/>
          </p:cNvCxnSpPr>
          <p:nvPr/>
        </p:nvCxnSpPr>
        <p:spPr>
          <a:xfrm flipV="1">
            <a:off x="8769157" y="3947228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9E2B853-B4B2-4380-ABD0-3990DDCABEAD}"/>
              </a:ext>
            </a:extLst>
          </p:cNvPr>
          <p:cNvCxnSpPr>
            <a:cxnSpLocks/>
          </p:cNvCxnSpPr>
          <p:nvPr/>
        </p:nvCxnSpPr>
        <p:spPr>
          <a:xfrm flipV="1">
            <a:off x="1828800" y="3930305"/>
            <a:ext cx="533400" cy="5802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7BF52C04-19B1-48B9-A8A4-CEFB85414BE6}"/>
              </a:ext>
            </a:extLst>
          </p:cNvPr>
          <p:cNvGrpSpPr/>
          <p:nvPr/>
        </p:nvGrpSpPr>
        <p:grpSpPr>
          <a:xfrm>
            <a:off x="0" y="3857563"/>
            <a:ext cx="12717824" cy="661376"/>
            <a:chOff x="1047298" y="3135028"/>
            <a:chExt cx="12717824" cy="661376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694E0C03-AE40-4797-8F90-80294769BEB4}"/>
                </a:ext>
              </a:extLst>
            </p:cNvPr>
            <p:cNvGrpSpPr/>
            <p:nvPr/>
          </p:nvGrpSpPr>
          <p:grpSpPr>
            <a:xfrm>
              <a:off x="1047298" y="3135028"/>
              <a:ext cx="12717824" cy="661376"/>
              <a:chOff x="1205940" y="3682219"/>
              <a:chExt cx="12717824" cy="661376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CC229DDA-3F62-4204-9BE0-841596F549CB}"/>
                  </a:ext>
                </a:extLst>
              </p:cNvPr>
              <p:cNvGrpSpPr/>
              <p:nvPr/>
            </p:nvGrpSpPr>
            <p:grpSpPr>
              <a:xfrm>
                <a:off x="1205940" y="3682219"/>
                <a:ext cx="12717824" cy="661376"/>
                <a:chOff x="1192802" y="3584942"/>
                <a:chExt cx="12717824" cy="661376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CD818DC6-82D3-4AE9-8A85-B660C6615963}"/>
                    </a:ext>
                  </a:extLst>
                </p:cNvPr>
                <p:cNvGrpSpPr/>
                <p:nvPr/>
              </p:nvGrpSpPr>
              <p:grpSpPr>
                <a:xfrm>
                  <a:off x="1192802" y="3782196"/>
                  <a:ext cx="12717824" cy="464122"/>
                  <a:chOff x="1650974" y="2209249"/>
                  <a:chExt cx="12748659" cy="464122"/>
                </a:xfrm>
              </p:grpSpPr>
              <p:sp>
                <p:nvSpPr>
                  <p:cNvPr id="18" name="Espaço Reservado para Conteúdo 2">
                    <a:extLst>
                      <a:ext uri="{FF2B5EF4-FFF2-40B4-BE49-F238E27FC236}">
                        <a16:creationId xmlns:a16="http://schemas.microsoft.com/office/drawing/2014/main" id="{886C944E-59CB-4E63-A7B3-B4A1B9C5D35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650974" y="2209249"/>
                    <a:ext cx="7709463" cy="43088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>
                    <a:lvl1pPr marL="0">
                      <a:defRPr sz="2800" b="0" i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defRPr>
                    </a:lvl1pPr>
                    <a:lvl2pPr marL="457200">
                      <a:defRPr>
                        <a:latin typeface="+mn-lt"/>
                        <a:ea typeface="+mn-ea"/>
                        <a:cs typeface="+mn-cs"/>
                      </a:defRPr>
                    </a:lvl2pPr>
                    <a:lvl3pPr marL="914400">
                      <a:defRPr>
                        <a:latin typeface="+mn-lt"/>
                        <a:ea typeface="+mn-ea"/>
                        <a:cs typeface="+mn-cs"/>
                      </a:defRPr>
                    </a:lvl3pPr>
                    <a:lvl4pPr marL="1371600">
                      <a:defRPr>
                        <a:latin typeface="+mn-lt"/>
                        <a:ea typeface="+mn-ea"/>
                        <a:cs typeface="+mn-cs"/>
                      </a:defRPr>
                    </a:lvl4pPr>
                    <a:lvl5pPr marL="1828800">
                      <a:defRPr>
                        <a:latin typeface="+mn-lt"/>
                        <a:ea typeface="+mn-ea"/>
                        <a:cs typeface="+mn-cs"/>
                      </a:defRPr>
                    </a:lvl5pPr>
                    <a:lvl6pPr marL="2286000">
                      <a:defRPr>
                        <a:latin typeface="+mn-lt"/>
                        <a:ea typeface="+mn-ea"/>
                        <a:cs typeface="+mn-cs"/>
                      </a:defRPr>
                    </a:lvl6pPr>
                    <a:lvl7pPr marL="2743200">
                      <a:defRPr>
                        <a:latin typeface="+mn-lt"/>
                        <a:ea typeface="+mn-ea"/>
                        <a:cs typeface="+mn-cs"/>
                      </a:defRPr>
                    </a:lvl7pPr>
                    <a:lvl8pPr marL="3200400">
                      <a:defRPr>
                        <a:latin typeface="+mn-lt"/>
                        <a:ea typeface="+mn-ea"/>
                        <a:cs typeface="+mn-cs"/>
                      </a:defRPr>
                    </a:lvl8pPr>
                    <a:lvl9pPr marL="3657600">
                      <a:defRPr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pt-BR" kern="0" dirty="0"/>
                      <a:t>Pb</a:t>
                    </a:r>
                    <a:r>
                      <a:rPr lang="pt-BR" kern="0" baseline="30000" dirty="0"/>
                      <a:t>2+</a:t>
                    </a:r>
                    <a:r>
                      <a:rPr lang="pt-BR" kern="0" dirty="0"/>
                      <a:t>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 + 2NO</a:t>
                    </a:r>
                    <a:r>
                      <a:rPr lang="pt-BR" kern="0" baseline="-25000" dirty="0"/>
                      <a:t>3</a:t>
                    </a:r>
                    <a:r>
                      <a:rPr lang="pt-BR" kern="0" dirty="0"/>
                      <a:t>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 + 2K</a:t>
                    </a:r>
                    <a:r>
                      <a:rPr lang="pt-BR" kern="0" baseline="30000" dirty="0"/>
                      <a:t>+</a:t>
                    </a:r>
                    <a:r>
                      <a:rPr lang="pt-BR" kern="0" dirty="0"/>
                      <a:t>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 + 2I</a:t>
                    </a:r>
                    <a:r>
                      <a:rPr lang="pt-BR" kern="0" baseline="30000" dirty="0"/>
                      <a:t>-</a:t>
                    </a:r>
                    <a:r>
                      <a:rPr lang="pt-BR" kern="0" dirty="0"/>
                      <a:t>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</a:t>
                    </a:r>
                    <a:r>
                      <a:rPr lang="pt-BR" kern="0" baseline="30000" dirty="0"/>
                      <a:t> </a:t>
                    </a:r>
                    <a:endParaRPr lang="pt-BR" kern="0" dirty="0"/>
                  </a:p>
                </p:txBody>
              </p:sp>
              <p:sp>
                <p:nvSpPr>
                  <p:cNvPr id="20" name="Espaço Reservado para Conteúdo 2">
                    <a:extLst>
                      <a:ext uri="{FF2B5EF4-FFF2-40B4-BE49-F238E27FC236}">
                        <a16:creationId xmlns:a16="http://schemas.microsoft.com/office/drawing/2014/main" id="{9C0FBC36-FEDD-46D1-8414-7DFC97E9C8B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27885" y="2242484"/>
                    <a:ext cx="5571748" cy="43088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>
                    <a:lvl1pPr marL="0">
                      <a:defRPr sz="2800" b="0" i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defRPr>
                    </a:lvl1pPr>
                    <a:lvl2pPr marL="457200">
                      <a:defRPr>
                        <a:latin typeface="+mn-lt"/>
                        <a:ea typeface="+mn-ea"/>
                        <a:cs typeface="+mn-cs"/>
                      </a:defRPr>
                    </a:lvl2pPr>
                    <a:lvl3pPr marL="914400">
                      <a:defRPr>
                        <a:latin typeface="+mn-lt"/>
                        <a:ea typeface="+mn-ea"/>
                        <a:cs typeface="+mn-cs"/>
                      </a:defRPr>
                    </a:lvl3pPr>
                    <a:lvl4pPr marL="1371600">
                      <a:defRPr>
                        <a:latin typeface="+mn-lt"/>
                        <a:ea typeface="+mn-ea"/>
                        <a:cs typeface="+mn-cs"/>
                      </a:defRPr>
                    </a:lvl4pPr>
                    <a:lvl5pPr marL="1828800">
                      <a:defRPr>
                        <a:latin typeface="+mn-lt"/>
                        <a:ea typeface="+mn-ea"/>
                        <a:cs typeface="+mn-cs"/>
                      </a:defRPr>
                    </a:lvl5pPr>
                    <a:lvl6pPr marL="2286000">
                      <a:defRPr>
                        <a:latin typeface="+mn-lt"/>
                        <a:ea typeface="+mn-ea"/>
                        <a:cs typeface="+mn-cs"/>
                      </a:defRPr>
                    </a:lvl6pPr>
                    <a:lvl7pPr marL="2743200">
                      <a:defRPr>
                        <a:latin typeface="+mn-lt"/>
                        <a:ea typeface="+mn-ea"/>
                        <a:cs typeface="+mn-cs"/>
                      </a:defRPr>
                    </a:lvl7pPr>
                    <a:lvl8pPr marL="3200400">
                      <a:defRPr>
                        <a:latin typeface="+mn-lt"/>
                        <a:ea typeface="+mn-ea"/>
                        <a:cs typeface="+mn-cs"/>
                      </a:defRPr>
                    </a:lvl8pPr>
                    <a:lvl9pPr marL="3657600">
                      <a:defRPr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pt-BR" kern="0" dirty="0"/>
                      <a:t> PbI</a:t>
                    </a:r>
                    <a:r>
                      <a:rPr lang="pt-BR" kern="0" baseline="-25000" dirty="0"/>
                      <a:t>2</a:t>
                    </a:r>
                    <a:r>
                      <a:rPr lang="pt-BR" kern="0" dirty="0"/>
                      <a:t>(</a:t>
                    </a:r>
                    <a:r>
                      <a:rPr lang="pt-BR" i="1" kern="0" dirty="0"/>
                      <a:t>s</a:t>
                    </a:r>
                    <a:r>
                      <a:rPr lang="pt-BR" kern="0" dirty="0"/>
                      <a:t>) + 2K</a:t>
                    </a:r>
                    <a:r>
                      <a:rPr lang="pt-BR" kern="0" baseline="30000" dirty="0"/>
                      <a:t>+</a:t>
                    </a:r>
                    <a:r>
                      <a:rPr lang="pt-BR" kern="0" dirty="0"/>
                      <a:t>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 + 2NO</a:t>
                    </a:r>
                    <a:r>
                      <a:rPr lang="pt-BR" kern="0" baseline="-25000" dirty="0"/>
                      <a:t>3</a:t>
                    </a:r>
                    <a:r>
                      <a:rPr lang="pt-BR" kern="0" dirty="0"/>
                      <a:t> (</a:t>
                    </a:r>
                    <a:r>
                      <a:rPr lang="pt-BR" i="1" kern="0" dirty="0" err="1"/>
                      <a:t>aq</a:t>
                    </a:r>
                    <a:r>
                      <a:rPr lang="pt-BR" kern="0" dirty="0"/>
                      <a:t>) </a:t>
                    </a:r>
                  </a:p>
                </p:txBody>
              </p:sp>
            </p:grp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575AD6E-BB0C-485A-9063-457E7EEA3916}"/>
                    </a:ext>
                  </a:extLst>
                </p:cNvPr>
                <p:cNvSpPr txBox="1"/>
                <p:nvPr/>
              </p:nvSpPr>
              <p:spPr>
                <a:xfrm>
                  <a:off x="3512853" y="3584942"/>
                  <a:ext cx="5889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2800" kern="0" baseline="30000" dirty="0"/>
                    <a:t>-</a:t>
                  </a:r>
                  <a:endParaRPr lang="pt-BR" sz="2800" dirty="0"/>
                </a:p>
              </p:txBody>
            </p:sp>
          </p:grp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E4A9EA4-E71D-412C-BA63-822C85CF4829}"/>
                  </a:ext>
                </a:extLst>
              </p:cNvPr>
              <p:cNvSpPr txBox="1"/>
              <p:nvPr/>
            </p:nvSpPr>
            <p:spPr>
              <a:xfrm>
                <a:off x="12152567" y="3712089"/>
                <a:ext cx="5889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kern="0" baseline="30000" dirty="0"/>
                  <a:t>-</a:t>
                </a:r>
                <a:endParaRPr lang="pt-BR" sz="2800" dirty="0"/>
              </a:p>
            </p:txBody>
          </p:sp>
        </p:grp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869AD7E4-4CE2-4866-8D43-3D2C5EC29182}"/>
                </a:ext>
              </a:extLst>
            </p:cNvPr>
            <p:cNvSpPr/>
            <p:nvPr/>
          </p:nvSpPr>
          <p:spPr>
            <a:xfrm>
              <a:off x="7382689" y="3484314"/>
              <a:ext cx="824161" cy="11044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5C6D322-6950-490C-9B40-97A14D8B2274}"/>
              </a:ext>
            </a:extLst>
          </p:cNvPr>
          <p:cNvGrpSpPr/>
          <p:nvPr/>
        </p:nvGrpSpPr>
        <p:grpSpPr>
          <a:xfrm>
            <a:off x="3496412" y="5108528"/>
            <a:ext cx="6266792" cy="584775"/>
            <a:chOff x="2908047" y="4946245"/>
            <a:chExt cx="6266792" cy="58477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A25D781-9FAB-466C-8B37-9B57A172C4D7}"/>
                </a:ext>
              </a:extLst>
            </p:cNvPr>
            <p:cNvSpPr txBox="1"/>
            <p:nvPr/>
          </p:nvSpPr>
          <p:spPr>
            <a:xfrm>
              <a:off x="2908047" y="4946245"/>
              <a:ext cx="62667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kern="0" dirty="0"/>
                <a:t>Pb</a:t>
              </a:r>
              <a:r>
                <a:rPr lang="pt-BR" sz="3200" kern="0" baseline="30000" dirty="0"/>
                <a:t>2+</a:t>
              </a:r>
              <a:r>
                <a:rPr lang="pt-BR" sz="3200" kern="0" dirty="0"/>
                <a:t> 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 + 2I</a:t>
              </a:r>
              <a:r>
                <a:rPr lang="pt-BR" sz="3200" kern="0" baseline="30000" dirty="0"/>
                <a:t>- </a:t>
              </a:r>
              <a:r>
                <a:rPr lang="pt-BR" sz="3200" kern="0" dirty="0"/>
                <a:t>(</a:t>
              </a:r>
              <a:r>
                <a:rPr lang="pt-BR" sz="3200" i="1" kern="0" dirty="0" err="1"/>
                <a:t>aq</a:t>
              </a:r>
              <a:r>
                <a:rPr lang="pt-BR" sz="3200" kern="0" dirty="0"/>
                <a:t>)</a:t>
              </a:r>
              <a:r>
                <a:rPr lang="pt-BR" sz="3200" kern="0" baseline="30000" dirty="0"/>
                <a:t>                    </a:t>
              </a:r>
              <a:r>
                <a:rPr lang="pt-BR" sz="3200" kern="0" dirty="0"/>
                <a:t>PbI</a:t>
              </a:r>
              <a:r>
                <a:rPr lang="pt-BR" sz="3200" kern="0" baseline="-25000" dirty="0"/>
                <a:t>2</a:t>
              </a:r>
              <a:r>
                <a:rPr lang="pt-BR" sz="3200" kern="0" dirty="0"/>
                <a:t> (</a:t>
              </a:r>
              <a:r>
                <a:rPr lang="pt-BR" sz="3200" i="1" kern="0" dirty="0"/>
                <a:t>s</a:t>
              </a:r>
              <a:r>
                <a:rPr lang="pt-BR" sz="3200" kern="0" dirty="0"/>
                <a:t>) </a:t>
              </a:r>
              <a:endParaRPr lang="pt-BR" sz="3200" dirty="0"/>
            </a:p>
          </p:txBody>
        </p:sp>
        <p:sp>
          <p:nvSpPr>
            <p:cNvPr id="43" name="Seta: para a Direita 42">
              <a:extLst>
                <a:ext uri="{FF2B5EF4-FFF2-40B4-BE49-F238E27FC236}">
                  <a16:creationId xmlns:a16="http://schemas.microsoft.com/office/drawing/2014/main" id="{4EDD9D8F-4C4E-408C-8C89-CB05660B81AD}"/>
                </a:ext>
              </a:extLst>
            </p:cNvPr>
            <p:cNvSpPr/>
            <p:nvPr/>
          </p:nvSpPr>
          <p:spPr>
            <a:xfrm>
              <a:off x="6180066" y="5191498"/>
              <a:ext cx="797801" cy="13477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spaço Reservado para Conteúdo 2">
            <a:extLst>
              <a:ext uri="{FF2B5EF4-FFF2-40B4-BE49-F238E27FC236}">
                <a16:creationId xmlns:a16="http://schemas.microsoft.com/office/drawing/2014/main" id="{6FDE9728-F4B8-4F54-8A32-211BCC98E907}"/>
              </a:ext>
            </a:extLst>
          </p:cNvPr>
          <p:cNvSpPr txBox="1">
            <a:spLocks/>
          </p:cNvSpPr>
          <p:nvPr/>
        </p:nvSpPr>
        <p:spPr>
          <a:xfrm>
            <a:off x="4197607" y="5787718"/>
            <a:ext cx="39948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rgbClr val="FF0000"/>
                </a:solidFill>
              </a:rPr>
              <a:t>Equação iônica líquida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77BDBE05-F595-47D8-A0B8-0019CE832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r="28062"/>
          <a:stretch/>
        </p:blipFill>
        <p:spPr>
          <a:xfrm>
            <a:off x="242368" y="725560"/>
            <a:ext cx="830887" cy="32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5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8608</TotalTime>
  <Words>876</Words>
  <Application>Microsoft Office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Office Theme</vt:lpstr>
      <vt:lpstr>Reações em meio aquoso</vt:lpstr>
      <vt:lpstr>Nas últimas aulas…</vt:lpstr>
      <vt:lpstr>Apresentação do PowerPoint</vt:lpstr>
      <vt:lpstr>Terminologias</vt:lpstr>
      <vt:lpstr>Apresentação do PowerPoint</vt:lpstr>
      <vt:lpstr>Propriedades eletrolíticas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2022-01-11T19:50:55Z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