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1" r:id="rId2"/>
    <p:sldId id="383" r:id="rId3"/>
    <p:sldId id="392" r:id="rId4"/>
    <p:sldId id="394" r:id="rId5"/>
    <p:sldId id="395" r:id="rId6"/>
    <p:sldId id="396" r:id="rId7"/>
    <p:sldId id="397" r:id="rId8"/>
    <p:sldId id="398" r:id="rId9"/>
    <p:sldId id="404" r:id="rId10"/>
    <p:sldId id="405" r:id="rId11"/>
    <p:sldId id="399" r:id="rId12"/>
    <p:sldId id="400" r:id="rId13"/>
    <p:sldId id="401" r:id="rId14"/>
    <p:sldId id="402" r:id="rId15"/>
    <p:sldId id="403" r:id="rId16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0CC4E-74CE-419B-B619-153B6D8B35D8}" v="890" dt="2022-01-13T13:22:58.1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9" autoAdjust="0"/>
    <p:restoredTop sz="89635" autoAdjust="0"/>
  </p:normalViewPr>
  <p:slideViewPr>
    <p:cSldViewPr>
      <p:cViewPr varScale="1">
        <p:scale>
          <a:sx n="98" d="100"/>
          <a:sy n="98" d="100"/>
        </p:scale>
        <p:origin x="2064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B4899247-AE5F-4569-AB51-5FF50A61CA2A}"/>
    <pc:docChg chg="undo custSel addSld delSld modSld sldOrd">
      <pc:chgData name="Flávio Olimpio" userId="2d1d60667f675a7b" providerId="LiveId" clId="{B4899247-AE5F-4569-AB51-5FF50A61CA2A}" dt="2022-01-05T21:37:26.057" v="4134"/>
      <pc:docMkLst>
        <pc:docMk/>
      </pc:docMkLst>
      <pc:sldChg chg="addSp delSp modSp mod">
        <pc:chgData name="Flávio Olimpio" userId="2d1d60667f675a7b" providerId="LiveId" clId="{B4899247-AE5F-4569-AB51-5FF50A61CA2A}" dt="2022-01-03T15:03:57.668" v="52" actId="1076"/>
        <pc:sldMkLst>
          <pc:docMk/>
          <pc:sldMk cId="0" sldId="381"/>
        </pc:sldMkLst>
        <pc:spChg chg="mod">
          <ac:chgData name="Flávio Olimpio" userId="2d1d60667f675a7b" providerId="LiveId" clId="{B4899247-AE5F-4569-AB51-5FF50A61CA2A}" dt="2022-01-03T15:03:43.560" v="51" actId="313"/>
          <ac:spMkLst>
            <pc:docMk/>
            <pc:sldMk cId="0" sldId="381"/>
            <ac:spMk id="3074" creationId="{C302DE46-7A65-4755-9557-4E68A30A4009}"/>
          </ac:spMkLst>
        </pc:spChg>
        <pc:picChg chg="add mod">
          <ac:chgData name="Flávio Olimpio" userId="2d1d60667f675a7b" providerId="LiveId" clId="{B4899247-AE5F-4569-AB51-5FF50A61CA2A}" dt="2022-01-03T15:03:57.668" v="52" actId="1076"/>
          <ac:picMkLst>
            <pc:docMk/>
            <pc:sldMk cId="0" sldId="381"/>
            <ac:picMk id="3" creationId="{9C29AE34-3EC8-4A99-85E4-CC836AFCF6EA}"/>
          </ac:picMkLst>
        </pc:picChg>
        <pc:picChg chg="del">
          <ac:chgData name="Flávio Olimpio" userId="2d1d60667f675a7b" providerId="LiveId" clId="{B4899247-AE5F-4569-AB51-5FF50A61CA2A}" dt="2022-01-03T15:01:53.456" v="0" actId="478"/>
          <ac:picMkLst>
            <pc:docMk/>
            <pc:sldMk cId="0" sldId="381"/>
            <ac:picMk id="3075" creationId="{EE3B6C93-BCEF-47E1-8F76-8C48518243F1}"/>
          </ac:picMkLst>
        </pc:picChg>
      </pc:sldChg>
      <pc:sldChg chg="addSp delSp modSp mod setBg modAnim">
        <pc:chgData name="Flávio Olimpio" userId="2d1d60667f675a7b" providerId="LiveId" clId="{B4899247-AE5F-4569-AB51-5FF50A61CA2A}" dt="2022-01-05T19:25:25.966" v="3921" actId="1038"/>
        <pc:sldMkLst>
          <pc:docMk/>
          <pc:sldMk cId="0" sldId="383"/>
        </pc:sldMkLst>
        <pc:spChg chg="add mod">
          <ac:chgData name="Flávio Olimpio" userId="2d1d60667f675a7b" providerId="LiveId" clId="{B4899247-AE5F-4569-AB51-5FF50A61CA2A}" dt="2022-01-03T16:49:56.693" v="265" actId="1036"/>
          <ac:spMkLst>
            <pc:docMk/>
            <pc:sldMk cId="0" sldId="383"/>
            <ac:spMk id="2" creationId="{506A4AD3-570B-43E5-B357-FB566D4BBBC4}"/>
          </ac:spMkLst>
        </pc:spChg>
        <pc:spChg chg="mod">
          <ac:chgData name="Flávio Olimpio" userId="2d1d60667f675a7b" providerId="LiveId" clId="{B4899247-AE5F-4569-AB51-5FF50A61CA2A}" dt="2022-01-05T19:25:17.660" v="3918" actId="20577"/>
          <ac:spMkLst>
            <pc:docMk/>
            <pc:sldMk cId="0" sldId="383"/>
            <ac:spMk id="10" creationId="{E8997C56-FE8C-43D4-8BC9-CE80456501FD}"/>
          </ac:spMkLst>
        </pc:spChg>
        <pc:spChg chg="add mod">
          <ac:chgData name="Flávio Olimpio" userId="2d1d60667f675a7b" providerId="LiveId" clId="{B4899247-AE5F-4569-AB51-5FF50A61CA2A}" dt="2022-01-05T19:25:25.966" v="3921" actId="1038"/>
          <ac:spMkLst>
            <pc:docMk/>
            <pc:sldMk cId="0" sldId="383"/>
            <ac:spMk id="11" creationId="{D50C92B3-C6BF-45D2-8DEA-E5D1CD11DB4C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5" creationId="{45D37F4E-DDB4-456B-97E0-9937730A039F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7" creationId="{B2DD41CD-8F47-4F56-AD12-4E2FF7696987}"/>
          </ac:spMkLst>
        </pc:spChg>
        <pc:spChg chg="mo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3074" creationId="{828E68C5-88CA-41C4-ACBF-C06143A83B48}"/>
          </ac:spMkLst>
        </pc:spChg>
        <pc:picChg chg="add mod">
          <ac:chgData name="Flávio Olimpio" userId="2d1d60667f675a7b" providerId="LiveId" clId="{B4899247-AE5F-4569-AB51-5FF50A61CA2A}" dt="2022-01-05T19:24:48.680" v="3915" actId="1076"/>
          <ac:picMkLst>
            <pc:docMk/>
            <pc:sldMk cId="0" sldId="383"/>
            <ac:picMk id="5" creationId="{ADD663A9-E712-4FBD-9E1D-47050B8CF600}"/>
          </ac:picMkLst>
        </pc:picChg>
        <pc:picChg chg="add del mod">
          <ac:chgData name="Flávio Olimpio" userId="2d1d60667f675a7b" providerId="LiveId" clId="{B4899247-AE5F-4569-AB51-5FF50A61CA2A}" dt="2022-01-05T19:24:26.114" v="3909" actId="478"/>
          <ac:picMkLst>
            <pc:docMk/>
            <pc:sldMk cId="0" sldId="383"/>
            <ac:picMk id="1026" creationId="{20D3E465-9F30-4A26-96A1-8E585633A187}"/>
          </ac:picMkLst>
        </pc:picChg>
        <pc:picChg chg="del">
          <ac:chgData name="Flávio Olimpio" userId="2d1d60667f675a7b" providerId="LiveId" clId="{B4899247-AE5F-4569-AB51-5FF50A61CA2A}" dt="2022-01-03T16:47:42.954" v="247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B4899247-AE5F-4569-AB51-5FF50A61CA2A}" dt="2022-01-03T16:52:44.848" v="310" actId="47"/>
        <pc:sldMkLst>
          <pc:docMk/>
          <pc:sldMk cId="1283399205" sldId="384"/>
        </pc:sldMkLst>
      </pc:sldChg>
      <pc:sldChg chg="del">
        <pc:chgData name="Flávio Olimpio" userId="2d1d60667f675a7b" providerId="LiveId" clId="{B4899247-AE5F-4569-AB51-5FF50A61CA2A}" dt="2022-01-03T16:52:43.298" v="309" actId="47"/>
        <pc:sldMkLst>
          <pc:docMk/>
          <pc:sldMk cId="793236897" sldId="385"/>
        </pc:sldMkLst>
      </pc:sldChg>
      <pc:sldChg chg="del">
        <pc:chgData name="Flávio Olimpio" userId="2d1d60667f675a7b" providerId="LiveId" clId="{B4899247-AE5F-4569-AB51-5FF50A61CA2A}" dt="2022-01-03T16:52:42.899" v="308" actId="47"/>
        <pc:sldMkLst>
          <pc:docMk/>
          <pc:sldMk cId="392642832" sldId="386"/>
        </pc:sldMkLst>
      </pc:sldChg>
      <pc:sldChg chg="del">
        <pc:chgData name="Flávio Olimpio" userId="2d1d60667f675a7b" providerId="LiveId" clId="{B4899247-AE5F-4569-AB51-5FF50A61CA2A}" dt="2022-01-03T16:52:41.922" v="307" actId="47"/>
        <pc:sldMkLst>
          <pc:docMk/>
          <pc:sldMk cId="3381106473" sldId="387"/>
        </pc:sldMkLst>
      </pc:sldChg>
      <pc:sldChg chg="del">
        <pc:chgData name="Flávio Olimpio" userId="2d1d60667f675a7b" providerId="LiveId" clId="{B4899247-AE5F-4569-AB51-5FF50A61CA2A}" dt="2022-01-03T16:52:38.031" v="301" actId="47"/>
        <pc:sldMkLst>
          <pc:docMk/>
          <pc:sldMk cId="3350224243" sldId="388"/>
        </pc:sldMkLst>
      </pc:sldChg>
      <pc:sldChg chg="del">
        <pc:chgData name="Flávio Olimpio" userId="2d1d60667f675a7b" providerId="LiveId" clId="{B4899247-AE5F-4569-AB51-5FF50A61CA2A}" dt="2022-01-03T16:52:37.253" v="300" actId="47"/>
        <pc:sldMkLst>
          <pc:docMk/>
          <pc:sldMk cId="4209708393" sldId="389"/>
        </pc:sldMkLst>
      </pc:sldChg>
      <pc:sldChg chg="del">
        <pc:chgData name="Flávio Olimpio" userId="2d1d60667f675a7b" providerId="LiveId" clId="{B4899247-AE5F-4569-AB51-5FF50A61CA2A}" dt="2022-01-03T16:52:39.763" v="304" actId="47"/>
        <pc:sldMkLst>
          <pc:docMk/>
          <pc:sldMk cId="164361111" sldId="390"/>
        </pc:sldMkLst>
      </pc:sldChg>
      <pc:sldChg chg="addSp delSp modSp mod delAnim">
        <pc:chgData name="Flávio Olimpio" userId="2d1d60667f675a7b" providerId="LiveId" clId="{B4899247-AE5F-4569-AB51-5FF50A61CA2A}" dt="2022-01-03T17:12:18.199" v="1070"/>
        <pc:sldMkLst>
          <pc:docMk/>
          <pc:sldMk cId="1740822073" sldId="392"/>
        </pc:sldMkLst>
        <pc:spChg chg="mod">
          <ac:chgData name="Flávio Olimpio" userId="2d1d60667f675a7b" providerId="LiveId" clId="{B4899247-AE5F-4569-AB51-5FF50A61CA2A}" dt="2022-01-03T16:50:47.215" v="285" actId="1076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B4899247-AE5F-4569-AB51-5FF50A61CA2A}" dt="2022-01-03T16:50:49.125" v="28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B4899247-AE5F-4569-AB51-5FF50A61CA2A}" dt="2022-01-03T16:52:06.650" v="296" actId="14100"/>
          <ac:spMkLst>
            <pc:docMk/>
            <pc:sldMk cId="1740822073" sldId="392"/>
            <ac:spMk id="10" creationId="{07E4AFBF-2F4E-4396-98F8-781C53A2F1B7}"/>
          </ac:spMkLst>
        </pc:spChg>
        <pc:spChg chg="add del mod">
          <ac:chgData name="Flávio Olimpio" userId="2d1d60667f675a7b" providerId="LiveId" clId="{B4899247-AE5F-4569-AB51-5FF50A61CA2A}" dt="2022-01-03T17:12:09.217" v="1069"/>
          <ac:spMkLst>
            <pc:docMk/>
            <pc:sldMk cId="1740822073" sldId="392"/>
            <ac:spMk id="11" creationId="{DEB5050A-9E16-4E2B-964C-ABE841A854DC}"/>
          </ac:spMkLst>
        </pc:spChg>
        <pc:spChg chg="mod">
          <ac:chgData name="Flávio Olimpio" userId="2d1d60667f675a7b" providerId="LiveId" clId="{B4899247-AE5F-4569-AB51-5FF50A61CA2A}" dt="2022-01-03T16:51:49.142" v="295" actId="1076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B4899247-AE5F-4569-AB51-5FF50A61CA2A}" dt="2022-01-03T16:50:50.124" v="287" actId="478"/>
          <ac:spMkLst>
            <pc:docMk/>
            <pc:sldMk cId="1740822073" sldId="392"/>
            <ac:spMk id="13" creationId="{0883CC64-9C60-4D43-A26F-8A420FF85C55}"/>
          </ac:spMkLst>
        </pc:spChg>
        <pc:spChg chg="add mod">
          <ac:chgData name="Flávio Olimpio" userId="2d1d60667f675a7b" providerId="LiveId" clId="{B4899247-AE5F-4569-AB51-5FF50A61CA2A}" dt="2022-01-03T17:12:18.199" v="1070"/>
          <ac:spMkLst>
            <pc:docMk/>
            <pc:sldMk cId="1740822073" sldId="392"/>
            <ac:spMk id="14" creationId="{741A4E16-B598-4438-AFA0-CC5AC23F5B7B}"/>
          </ac:spMkLst>
        </pc:spChg>
        <pc:picChg chg="del">
          <ac:chgData name="Flávio Olimpio" userId="2d1d60667f675a7b" providerId="LiveId" clId="{B4899247-AE5F-4569-AB51-5FF50A61CA2A}" dt="2022-01-03T16:50:31.372" v="266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B4899247-AE5F-4569-AB51-5FF50A61CA2A}" dt="2022-01-03T16:51:41.519" v="293" actId="1076"/>
          <ac:picMkLst>
            <pc:docMk/>
            <pc:sldMk cId="1740822073" sldId="392"/>
            <ac:picMk id="4" creationId="{75CB9956-D3AC-48D2-BC2A-8339AEB4E88B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4:23.859" v="4065"/>
        <pc:sldMkLst>
          <pc:docMk/>
          <pc:sldMk cId="111063351" sldId="393"/>
        </pc:sldMkLst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2" creationId="{C0BC4543-F075-4673-B177-975A8E5E55B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3" creationId="{D79F95F0-4B1D-40DD-BE27-372AE034C9A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4" creationId="{57DA1E58-43D8-4471-B65E-E452A034029F}"/>
          </ac:spMkLst>
        </pc:spChg>
        <pc:spChg chg="add mod">
          <ac:chgData name="Flávio Olimpio" userId="2d1d60667f675a7b" providerId="LiveId" clId="{B4899247-AE5F-4569-AB51-5FF50A61CA2A}" dt="2022-01-03T16:54:34.604" v="365" actId="1076"/>
          <ac:spMkLst>
            <pc:docMk/>
            <pc:sldMk cId="111063351" sldId="393"/>
            <ac:spMk id="5" creationId="{B4799924-2C73-4545-8F9E-B06DCA6B3B57}"/>
          </ac:spMkLst>
        </pc:spChg>
        <pc:spChg chg="add mod">
          <ac:chgData name="Flávio Olimpio" userId="2d1d60667f675a7b" providerId="LiveId" clId="{B4899247-AE5F-4569-AB51-5FF50A61CA2A}" dt="2022-01-03T16:55:20.715" v="431" actId="1076"/>
          <ac:spMkLst>
            <pc:docMk/>
            <pc:sldMk cId="111063351" sldId="393"/>
            <ac:spMk id="6" creationId="{63563EE8-228A-4FF9-B534-053ABC95CD76}"/>
          </ac:spMkLst>
        </pc:spChg>
        <pc:spChg chg="add mod">
          <ac:chgData name="Flávio Olimpio" userId="2d1d60667f675a7b" providerId="LiveId" clId="{B4899247-AE5F-4569-AB51-5FF50A61CA2A}" dt="2022-01-03T16:56:09.995" v="508" actId="1076"/>
          <ac:spMkLst>
            <pc:docMk/>
            <pc:sldMk cId="111063351" sldId="393"/>
            <ac:spMk id="7" creationId="{8E23A37E-79AA-432B-B512-FCE1203C550C}"/>
          </ac:spMkLst>
        </pc:spChg>
        <pc:spChg chg="add del mod">
          <ac:chgData name="Flávio Olimpio" userId="2d1d60667f675a7b" providerId="LiveId" clId="{B4899247-AE5F-4569-AB51-5FF50A61CA2A}" dt="2022-01-03T16:59:04.154" v="540"/>
          <ac:spMkLst>
            <pc:docMk/>
            <pc:sldMk cId="111063351" sldId="393"/>
            <ac:spMk id="8" creationId="{7D95CDD2-B7AA-47BB-B6CE-CAD91BB9B07E}"/>
          </ac:spMkLst>
        </pc:spChg>
        <pc:spChg chg="add mod">
          <ac:chgData name="Flávio Olimpio" userId="2d1d60667f675a7b" providerId="LiveId" clId="{B4899247-AE5F-4569-AB51-5FF50A61CA2A}" dt="2022-01-03T17:11:59.130" v="1067" actId="1076"/>
          <ac:spMkLst>
            <pc:docMk/>
            <pc:sldMk cId="111063351" sldId="393"/>
            <ac:spMk id="9" creationId="{40D238D9-6703-423F-B306-2CDC73BF0226}"/>
          </ac:spMkLst>
        </pc:spChg>
        <pc:spChg chg="add mod">
          <ac:chgData name="Flávio Olimpio" userId="2d1d60667f675a7b" providerId="LiveId" clId="{B4899247-AE5F-4569-AB51-5FF50A61CA2A}" dt="2022-01-03T17:11:55.745" v="1066" actId="1076"/>
          <ac:spMkLst>
            <pc:docMk/>
            <pc:sldMk cId="111063351" sldId="393"/>
            <ac:spMk id="10" creationId="{031EB059-EFEA-4A31-A532-931383A34BC4}"/>
          </ac:spMkLst>
        </pc:spChg>
        <pc:spChg chg="add mod">
          <ac:chgData name="Flávio Olimpio" userId="2d1d60667f675a7b" providerId="LiveId" clId="{B4899247-AE5F-4569-AB51-5FF50A61CA2A}" dt="2022-01-03T17:11:28.950" v="1056" actId="404"/>
          <ac:spMkLst>
            <pc:docMk/>
            <pc:sldMk cId="111063351" sldId="393"/>
            <ac:spMk id="11" creationId="{FB2CAAD7-111E-43A9-997A-2EACAFA15844}"/>
          </ac:spMkLst>
        </pc:spChg>
        <pc:spChg chg="add mod">
          <ac:chgData name="Flávio Olimpio" userId="2d1d60667f675a7b" providerId="LiveId" clId="{B4899247-AE5F-4569-AB51-5FF50A61CA2A}" dt="2022-01-03T17:11:39.965" v="1060" actId="1076"/>
          <ac:spMkLst>
            <pc:docMk/>
            <pc:sldMk cId="111063351" sldId="393"/>
            <ac:spMk id="12" creationId="{37C37E9E-9015-45A9-B5FE-9B71D9EB23F2}"/>
          </ac:spMkLst>
        </pc:spChg>
        <pc:spChg chg="add mod">
          <ac:chgData name="Flávio Olimpio" userId="2d1d60667f675a7b" providerId="LiveId" clId="{B4899247-AE5F-4569-AB51-5FF50A61CA2A}" dt="2022-01-03T17:11:37.352" v="1059" actId="1076"/>
          <ac:spMkLst>
            <pc:docMk/>
            <pc:sldMk cId="111063351" sldId="393"/>
            <ac:spMk id="13" creationId="{90A2D9F0-6130-4432-A306-4CB0FFD3DC25}"/>
          </ac:spMkLst>
        </pc:spChg>
        <pc:spChg chg="add mod">
          <ac:chgData name="Flávio Olimpio" userId="2d1d60667f675a7b" providerId="LiveId" clId="{B4899247-AE5F-4569-AB51-5FF50A61CA2A}" dt="2022-01-03T17:11:33.309" v="1057" actId="1076"/>
          <ac:spMkLst>
            <pc:docMk/>
            <pc:sldMk cId="111063351" sldId="393"/>
            <ac:spMk id="14" creationId="{45303BF5-1A97-4F3F-8454-50DC3CF1DE79}"/>
          </ac:spMkLst>
        </pc:spChg>
        <pc:spChg chg="add mod">
          <ac:chgData name="Flávio Olimpio" userId="2d1d60667f675a7b" providerId="LiveId" clId="{B4899247-AE5F-4569-AB51-5FF50A61CA2A}" dt="2022-01-03T17:12:39.470" v="1074" actId="1076"/>
          <ac:spMkLst>
            <pc:docMk/>
            <pc:sldMk cId="111063351" sldId="393"/>
            <ac:spMk id="15" creationId="{348F73D5-B16F-42A1-BA85-3FAFCC0CC20D}"/>
          </ac:spMkLst>
        </pc:spChg>
        <pc:spChg chg="add mod">
          <ac:chgData name="Flávio Olimpio" userId="2d1d60667f675a7b" providerId="LiveId" clId="{B4899247-AE5F-4569-AB51-5FF50A61CA2A}" dt="2022-01-03T17:12:20.428" v="1071"/>
          <ac:spMkLst>
            <pc:docMk/>
            <pc:sldMk cId="111063351" sldId="393"/>
            <ac:spMk id="16" creationId="{9B85C341-F1D1-4205-9CDA-65F452E16966}"/>
          </ac:spMkLst>
        </pc:spChg>
      </pc:sldChg>
      <pc:sldChg chg="del">
        <pc:chgData name="Flávio Olimpio" userId="2d1d60667f675a7b" providerId="LiveId" clId="{B4899247-AE5F-4569-AB51-5FF50A61CA2A}" dt="2022-01-03T16:52:40.211" v="305" actId="47"/>
        <pc:sldMkLst>
          <pc:docMk/>
          <pc:sldMk cId="1484991094" sldId="394"/>
        </pc:sldMkLst>
      </pc:sldChg>
      <pc:sldChg chg="addSp delSp modSp new mod modAnim">
        <pc:chgData name="Flávio Olimpio" userId="2d1d60667f675a7b" providerId="LiveId" clId="{B4899247-AE5F-4569-AB51-5FF50A61CA2A}" dt="2022-01-05T21:34:29.773" v="4124"/>
        <pc:sldMkLst>
          <pc:docMk/>
          <pc:sldMk cId="1614203174" sldId="394"/>
        </pc:sldMkLst>
        <pc:spChg chg="del">
          <ac:chgData name="Flávio Olimpio" userId="2d1d60667f675a7b" providerId="LiveId" clId="{B4899247-AE5F-4569-AB51-5FF50A61CA2A}" dt="2022-01-03T16:54:17.146" v="357" actId="478"/>
          <ac:spMkLst>
            <pc:docMk/>
            <pc:sldMk cId="1614203174" sldId="394"/>
            <ac:spMk id="2" creationId="{BEE436FA-0E85-489A-8B40-6D2C74700AF8}"/>
          </ac:spMkLst>
        </pc:spChg>
        <pc:spChg chg="del mod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3" creationId="{9C3C5C35-7C06-4089-9647-0139E9C7E37B}"/>
          </ac:spMkLst>
        </pc:spChg>
        <pc:spChg chg="del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4" creationId="{F872B68C-33EA-47CC-9128-9D2CAC4B203A}"/>
          </ac:spMkLst>
        </pc:spChg>
        <pc:spChg chg="add del mod">
          <ac:chgData name="Flávio Olimpio" userId="2d1d60667f675a7b" providerId="LiveId" clId="{B4899247-AE5F-4569-AB51-5FF50A61CA2A}" dt="2022-01-03T17:12:33.552" v="1073" actId="478"/>
          <ac:spMkLst>
            <pc:docMk/>
            <pc:sldMk cId="1614203174" sldId="394"/>
            <ac:spMk id="6" creationId="{2E5097A9-975A-46A5-97A8-01D98A1BC787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4" creationId="{38C151B5-A35E-4737-9F89-C39D2614B481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5" creationId="{DC48D0C8-689C-4C2C-869A-EA3F8B3CA189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6" creationId="{0E6D6817-2306-4FEA-A748-A9C48AF4E18B}"/>
          </ac:spMkLst>
        </pc:spChg>
        <pc:spChg chg="add mod">
          <ac:chgData name="Flávio Olimpio" userId="2d1d60667f675a7b" providerId="LiveId" clId="{B4899247-AE5F-4569-AB51-5FF50A61CA2A}" dt="2022-01-05T18:33:53.211" v="3562" actId="1076"/>
          <ac:spMkLst>
            <pc:docMk/>
            <pc:sldMk cId="1614203174" sldId="394"/>
            <ac:spMk id="19" creationId="{D1CE36A0-579A-448E-800F-7CD583B82297}"/>
          </ac:spMkLst>
        </pc:s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0" creationId="{86BC3F89-0848-4C7E-8BE7-A65E2B672ED4}"/>
          </ac:grpSpMkLst>
        </pc:gr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1" creationId="{8E2CDB5F-BE8C-47B7-9E9D-DF46F500A273}"/>
          </ac:grpSpMkLst>
        </pc:grp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8" creationId="{9FC5A9C4-2B3B-4D3D-AA66-C3CD298CFD48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9" creationId="{05F13B4A-AF02-47C9-9FFA-5E8EE136AA6A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0" creationId="{D2DA82F5-1BEC-4D93-8717-52CE1C034757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1" creationId="{5682C937-4F2B-44DB-ABB4-3021FE354FD5}"/>
          </ac:picMkLst>
        </pc:picChg>
        <pc:picChg chg="add mod modCrop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2" creationId="{862C2777-8679-4502-9989-976AAE524563}"/>
          </ac:picMkLst>
        </pc:picChg>
        <pc:picChg chg="add mod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3" creationId="{32248286-12B4-45F1-BBB2-C6D83B714A69}"/>
          </ac:picMkLst>
        </pc:picChg>
        <pc:picChg chg="add mod modCrop">
          <ac:chgData name="Flávio Olimpio" userId="2d1d60667f675a7b" providerId="LiveId" clId="{B4899247-AE5F-4569-AB51-5FF50A61CA2A}" dt="2022-01-05T18:33:50.231" v="3561" actId="1076"/>
          <ac:picMkLst>
            <pc:docMk/>
            <pc:sldMk cId="1614203174" sldId="394"/>
            <ac:picMk id="18" creationId="{F2853A0E-2D02-49A2-B235-EFCB408B708F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8:36.170" v="4093"/>
        <pc:sldMkLst>
          <pc:docMk/>
          <pc:sldMk cId="1585580692" sldId="395"/>
        </pc:sldMkLst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2" creationId="{960361AE-A942-4CD3-BF46-6F903C3FADA1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3" creationId="{A539251B-1E2D-4007-9885-8A0A63E67162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4" creationId="{0AE1E7B4-2A91-4887-A964-52B3B8AC3B3A}"/>
          </ac:spMkLst>
        </pc:spChg>
        <pc:spChg chg="add mod">
          <ac:chgData name="Flávio Olimpio" userId="2d1d60667f675a7b" providerId="LiveId" clId="{B4899247-AE5F-4569-AB51-5FF50A61CA2A}" dt="2022-01-03T19:18:19.668" v="1239" actId="1076"/>
          <ac:spMkLst>
            <pc:docMk/>
            <pc:sldMk cId="1585580692" sldId="395"/>
            <ac:spMk id="7" creationId="{2895D18E-312B-495D-B1F2-6C02A44628FA}"/>
          </ac:spMkLst>
        </pc:spChg>
        <pc:spChg chg="add mod">
          <ac:chgData name="Flávio Olimpio" userId="2d1d60667f675a7b" providerId="LiveId" clId="{B4899247-AE5F-4569-AB51-5FF50A61CA2A}" dt="2022-01-03T19:22:18.386" v="1259" actId="1076"/>
          <ac:spMkLst>
            <pc:docMk/>
            <pc:sldMk cId="1585580692" sldId="395"/>
            <ac:spMk id="10" creationId="{210A8498-F080-4B6C-871F-5001FBAD5264}"/>
          </ac:spMkLst>
        </pc:spChg>
        <pc:spChg chg="add mod">
          <ac:chgData name="Flávio Olimpio" userId="2d1d60667f675a7b" providerId="LiveId" clId="{B4899247-AE5F-4569-AB51-5FF50A61CA2A}" dt="2022-01-03T19:22:26.026" v="1261" actId="1076"/>
          <ac:spMkLst>
            <pc:docMk/>
            <pc:sldMk cId="1585580692" sldId="395"/>
            <ac:spMk id="13" creationId="{FBFFDBD0-F3E0-4F69-A495-CF9075D4D8EB}"/>
          </ac:spMkLst>
        </pc:spChg>
        <pc:spChg chg="add mod">
          <ac:chgData name="Flávio Olimpio" userId="2d1d60667f675a7b" providerId="LiveId" clId="{B4899247-AE5F-4569-AB51-5FF50A61CA2A}" dt="2022-01-03T19:23:40.044" v="1269" actId="1076"/>
          <ac:spMkLst>
            <pc:docMk/>
            <pc:sldMk cId="1585580692" sldId="395"/>
            <ac:spMk id="16" creationId="{28E267FC-B186-4E76-87DE-34BF6ECFC36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7" creationId="{2DD2CFB2-CB87-4853-871C-BD3511ED08A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8" creationId="{7A5A9051-9F69-465C-8057-B12D07F2824E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9" creationId="{A571E738-A802-48A5-9DF9-F04119685E93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20" creationId="{CEB28311-0AF1-43CF-925A-1C0726136F10}"/>
          </ac:spMkLst>
        </pc:spChg>
        <pc:picChg chg="add mod">
          <ac:chgData name="Flávio Olimpio" userId="2d1d60667f675a7b" providerId="LiveId" clId="{B4899247-AE5F-4569-AB51-5FF50A61CA2A}" dt="2022-01-03T19:17:42.201" v="1216" actId="1076"/>
          <ac:picMkLst>
            <pc:docMk/>
            <pc:sldMk cId="1585580692" sldId="395"/>
            <ac:picMk id="6" creationId="{7A160A4D-FC18-40CC-BC3F-AF2EC93EA962}"/>
          </ac:picMkLst>
        </pc:picChg>
        <pc:picChg chg="add mod">
          <ac:chgData name="Flávio Olimpio" userId="2d1d60667f675a7b" providerId="LiveId" clId="{B4899247-AE5F-4569-AB51-5FF50A61CA2A}" dt="2022-01-03T19:22:15.422" v="1257" actId="1076"/>
          <ac:picMkLst>
            <pc:docMk/>
            <pc:sldMk cId="1585580692" sldId="395"/>
            <ac:picMk id="2050" creationId="{9198D2E5-07EE-4A2B-9189-0928546A370A}"/>
          </ac:picMkLst>
        </pc:picChg>
        <pc:picChg chg="add mod">
          <ac:chgData name="Flávio Olimpio" userId="2d1d60667f675a7b" providerId="LiveId" clId="{B4899247-AE5F-4569-AB51-5FF50A61CA2A}" dt="2022-01-03T19:22:22.506" v="1260" actId="1076"/>
          <ac:picMkLst>
            <pc:docMk/>
            <pc:sldMk cId="1585580692" sldId="395"/>
            <ac:picMk id="2052" creationId="{87950A95-2BEF-4F82-A722-6BE8EC68A196}"/>
          </ac:picMkLst>
        </pc:picChg>
        <pc:picChg chg="add mod">
          <ac:chgData name="Flávio Olimpio" userId="2d1d60667f675a7b" providerId="LiveId" clId="{B4899247-AE5F-4569-AB51-5FF50A61CA2A}" dt="2022-01-03T19:23:30.710" v="1266" actId="14861"/>
          <ac:picMkLst>
            <pc:docMk/>
            <pc:sldMk cId="1585580692" sldId="395"/>
            <ac:picMk id="2054" creationId="{140B76AC-CCD1-417A-B741-2158B506E691}"/>
          </ac:picMkLst>
        </pc:picChg>
        <pc:picChg chg="add del">
          <ac:chgData name="Flávio Olimpio" userId="2d1d60667f675a7b" providerId="LiveId" clId="{B4899247-AE5F-4569-AB51-5FF50A61CA2A}" dt="2022-01-03T19:31:28.521" v="1433" actId="478"/>
          <ac:picMkLst>
            <pc:docMk/>
            <pc:sldMk cId="1585580692" sldId="395"/>
            <ac:picMk id="2056" creationId="{0BEC85D5-CC93-4118-B2DD-3249AA349223}"/>
          </ac:picMkLst>
        </pc:picChg>
        <pc:picChg chg="add mod">
          <ac:chgData name="Flávio Olimpio" userId="2d1d60667f675a7b" providerId="LiveId" clId="{B4899247-AE5F-4569-AB51-5FF50A61CA2A}" dt="2022-01-03T19:34:32.882" v="1459" actId="1076"/>
          <ac:picMkLst>
            <pc:docMk/>
            <pc:sldMk cId="1585580692" sldId="395"/>
            <ac:picMk id="2058" creationId="{DB6346A6-2C35-409C-A427-B7CEAFC97F48}"/>
          </ac:picMkLst>
        </pc:picChg>
        <pc:picChg chg="add mod">
          <ac:chgData name="Flávio Olimpio" userId="2d1d60667f675a7b" providerId="LiveId" clId="{B4899247-AE5F-4569-AB51-5FF50A61CA2A}" dt="2022-01-03T19:34:30.541" v="1458" actId="1076"/>
          <ac:picMkLst>
            <pc:docMk/>
            <pc:sldMk cId="1585580692" sldId="395"/>
            <ac:picMk id="2060" creationId="{35E077F5-2D6B-4FC3-B8C2-83FF18A6B605}"/>
          </ac:picMkLst>
        </pc:picChg>
        <pc:picChg chg="add mod">
          <ac:chgData name="Flávio Olimpio" userId="2d1d60667f675a7b" providerId="LiveId" clId="{B4899247-AE5F-4569-AB51-5FF50A61CA2A}" dt="2022-01-03T19:34:22.425" v="1455" actId="14100"/>
          <ac:picMkLst>
            <pc:docMk/>
            <pc:sldMk cId="1585580692" sldId="395"/>
            <ac:picMk id="2062" creationId="{73A589E2-4E51-41BA-8694-69597E8F575D}"/>
          </ac:picMkLst>
        </pc:picChg>
      </pc:sldChg>
      <pc:sldChg chg="del">
        <pc:chgData name="Flávio Olimpio" userId="2d1d60667f675a7b" providerId="LiveId" clId="{B4899247-AE5F-4569-AB51-5FF50A61CA2A}" dt="2022-01-03T16:52:29.332" v="297" actId="47"/>
        <pc:sldMkLst>
          <pc:docMk/>
          <pc:sldMk cId="3939970979" sldId="395"/>
        </pc:sldMkLst>
      </pc:sldChg>
      <pc:sldChg chg="addSp delSp modSp new mod addAnim delAnim modAnim">
        <pc:chgData name="Flávio Olimpio" userId="2d1d60667f675a7b" providerId="LiveId" clId="{B4899247-AE5F-4569-AB51-5FF50A61CA2A}" dt="2022-01-05T21:37:26.057" v="4134"/>
        <pc:sldMkLst>
          <pc:docMk/>
          <pc:sldMk cId="3163028363" sldId="396"/>
        </pc:sldMkLst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2" creationId="{3B7BC064-9315-4646-8404-B02AA2E02341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3" creationId="{6525755B-3563-4426-BCE9-BA3763C0558F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4" creationId="{D1CF472C-3545-430B-A64E-D670BE7A7DCF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5" creationId="{298D2C9E-C5C8-4EDD-9793-FC7DA12CBA88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6" creationId="{3BEE1EEC-C604-4808-A197-6DC6CADFEE8D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7" creationId="{DB866A1B-26BA-4343-9DFA-D876C5C7698A}"/>
          </ac:spMkLst>
        </pc:spChg>
        <pc:spChg chg="add del mod">
          <ac:chgData name="Flávio Olimpio" userId="2d1d60667f675a7b" providerId="LiveId" clId="{B4899247-AE5F-4569-AB51-5FF50A61CA2A}" dt="2022-01-03T19:37:02.973" v="1598" actId="478"/>
          <ac:spMkLst>
            <pc:docMk/>
            <pc:sldMk cId="3163028363" sldId="396"/>
            <ac:spMk id="8" creationId="{84861120-3B0B-45A6-91AC-D4036CBFB875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9" creationId="{C773CAB0-0442-4D86-87F1-94615AFB962C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10" creationId="{DBFE2BF4-0A6C-4C84-BF73-D934AF0903BF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1" creationId="{03D6384B-4A8E-4E37-9FAA-B65098F3760A}"/>
          </ac:spMkLst>
        </pc:spChg>
        <pc:spChg chg="add del mod">
          <ac:chgData name="Flávio Olimpio" userId="2d1d60667f675a7b" providerId="LiveId" clId="{B4899247-AE5F-4569-AB51-5FF50A61CA2A}" dt="2022-01-03T19:39:36.223" v="1704" actId="478"/>
          <ac:spMkLst>
            <pc:docMk/>
            <pc:sldMk cId="3163028363" sldId="396"/>
            <ac:spMk id="12" creationId="{DC956E51-CF9B-455F-8880-399028F2CC7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3" creationId="{6B03D9E1-0FE1-4078-8F42-47AFE7DAEA71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4" creationId="{3968AF64-47B4-42D5-870E-7B604E1A6A7A}"/>
          </ac:spMkLst>
        </pc:spChg>
        <pc:spChg chg="add del mod">
          <ac:chgData name="Flávio Olimpio" userId="2d1d60667f675a7b" providerId="LiveId" clId="{B4899247-AE5F-4569-AB51-5FF50A61CA2A}" dt="2022-01-03T19:41:17.812" v="1730" actId="478"/>
          <ac:spMkLst>
            <pc:docMk/>
            <pc:sldMk cId="3163028363" sldId="396"/>
            <ac:spMk id="15" creationId="{9F8CC5F5-13BD-4F76-B5E5-688C5FAAEC3C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6" creationId="{5E26635C-3790-4C79-892B-A9B86DAC4202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7" creationId="{2E183B50-009E-4EBD-A3D6-97D553954EB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8" creationId="{244AF101-FA3A-4A35-B8E6-F0B279209295}"/>
          </ac:spMkLst>
        </pc:spChg>
        <pc:spChg chg="add del mod">
          <ac:chgData name="Flávio Olimpio" userId="2d1d60667f675a7b" providerId="LiveId" clId="{B4899247-AE5F-4569-AB51-5FF50A61CA2A}" dt="2022-01-03T19:43:28.866" v="1750" actId="478"/>
          <ac:spMkLst>
            <pc:docMk/>
            <pc:sldMk cId="3163028363" sldId="396"/>
            <ac:spMk id="19" creationId="{9F796994-8563-4352-83B3-A547DC26EE55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0" creationId="{B1541A91-0B21-41B7-AF76-B17B56217CDC}"/>
          </ac:spMkLst>
        </pc:spChg>
        <pc:spChg chg="add del mod">
          <ac:chgData name="Flávio Olimpio" userId="2d1d60667f675a7b" providerId="LiveId" clId="{B4899247-AE5F-4569-AB51-5FF50A61CA2A}" dt="2022-01-03T20:08:44.288" v="1894" actId="478"/>
          <ac:spMkLst>
            <pc:docMk/>
            <pc:sldMk cId="3163028363" sldId="396"/>
            <ac:spMk id="21" creationId="{331BB265-B217-4FF1-BB92-6F6DDCF60CA5}"/>
          </ac:spMkLst>
        </pc:spChg>
        <pc:spChg chg="add del mod">
          <ac:chgData name="Flávio Olimpio" userId="2d1d60667f675a7b" providerId="LiveId" clId="{B4899247-AE5F-4569-AB51-5FF50A61CA2A}" dt="2022-01-03T19:45:20.622" v="1777" actId="478"/>
          <ac:spMkLst>
            <pc:docMk/>
            <pc:sldMk cId="3163028363" sldId="396"/>
            <ac:spMk id="22" creationId="{1C0A9B8C-C520-4F1C-B83B-3258F51862FB}"/>
          </ac:spMkLst>
        </pc:spChg>
        <pc:spChg chg="add del mod">
          <ac:chgData name="Flávio Olimpio" userId="2d1d60667f675a7b" providerId="LiveId" clId="{B4899247-AE5F-4569-AB51-5FF50A61CA2A}" dt="2022-01-03T20:04:24.322" v="1838"/>
          <ac:spMkLst>
            <pc:docMk/>
            <pc:sldMk cId="3163028363" sldId="396"/>
            <ac:spMk id="23" creationId="{5EB2A876-3F6B-4861-B03E-ADE014B1C50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4" creationId="{7180852E-A715-4A08-BFCA-5C3DA029D38C}"/>
          </ac:spMkLst>
        </pc:spChg>
        <pc:spChg chg="add del mod">
          <ac:chgData name="Flávio Olimpio" userId="2d1d60667f675a7b" providerId="LiveId" clId="{B4899247-AE5F-4569-AB51-5FF50A61CA2A}" dt="2022-01-03T20:08:41.246" v="1893"/>
          <ac:spMkLst>
            <pc:docMk/>
            <pc:sldMk cId="3163028363" sldId="396"/>
            <ac:spMk id="25" creationId="{6BEE55AC-2187-4486-A3B7-2408386814F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6" creationId="{66F2B6E7-D247-4A4E-AE3A-F25AF3081288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7" creationId="{857CC901-22C4-4D39-9158-FB6136C40736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8" creationId="{C8A13FB8-B8C0-4FA5-97E1-4E88E634F819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9" creationId="{05A08981-680C-4D9C-BBDF-BC0814C93E74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0" creationId="{7ED819AD-9E7B-4887-ACB7-43B0D8B94A8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1" creationId="{7E891CFB-E935-4652-8985-3C856AB1F3D6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2" creationId="{ACF46DC1-A1AD-4A6E-ABCE-BA91789F39D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3" creationId="{D93FAA7C-26C7-43DA-8A3F-79EDAE67168C}"/>
          </ac:spMkLst>
        </pc:spChg>
        <pc:spChg chg="add del mod or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4" creationId="{BE9A1AA5-1FA3-4676-9B5C-FE17F7C46C1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5" creationId="{9B600561-7D90-4420-8193-10E95B7619F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6" creationId="{0C721BC4-596F-4F1F-9658-513E66D35134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7" creationId="{24104C84-A39A-4C11-AAA5-F66325E84BC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8" creationId="{825AAD41-7289-4B42-82C8-5D82C5E3DFD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39" creationId="{8D64BAC8-23D9-4979-AEF3-2A36308DED40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0" creationId="{2F26D5BC-01B1-4E54-B5A9-BA174EDC515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1" creationId="{E2F1AE66-BDF6-44A5-B373-7F9147D12AD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2" creationId="{3B9A1DCA-ED16-42D4-A158-E6D30E8ABF1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3" creationId="{6768D224-1716-43C5-91A6-ED874D3360A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4" creationId="{DABBCD4F-268C-4A2F-8E02-3384B6EC107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5" creationId="{A5EEDEBF-CF96-43EC-BE6F-F4EEAF29227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6" creationId="{52DB6172-CF38-4637-97CA-5823986F92E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7" creationId="{258AD278-4FC8-495E-81BA-8EBDF2D0100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8" creationId="{7FC4AC95-9149-4A90-8438-CCE9AB81F36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49" creationId="{285241F0-267D-478D-AA44-E829188D1AE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0" creationId="{C2E99332-1EC5-4ECA-9725-98255C35F229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1" creationId="{C6009276-395A-4FFB-92C2-1C5A8B6352FA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2" creationId="{AAF8A5D1-1E58-4DB8-92D8-B9B8A87A365B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3" creationId="{2DA00BD7-0142-4303-B7BD-C52BD0A96C1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4" creationId="{6320C920-FB38-478B-9043-CF71BBEEFEC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5" creationId="{3791B395-57F0-4628-BCD1-9233DEA3E98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6" creationId="{C48C1452-F4BE-4287-8EE1-0CAFC1F9025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7" creationId="{997AD405-5150-4B00-B959-AE934900069E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8" creationId="{0D313529-BAEB-4808-9A3E-CE5D53053D44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59" creationId="{62BA70DF-3A3B-4563-BB25-F493E7E5B6D0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0" creationId="{283A0880-23DB-4AC8-A649-1AA6DA072581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1" creationId="{FCCF2519-7C66-4AEC-9964-164440F67227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2" creationId="{F3AC1A1E-7DF0-48C2-A9CF-EACC4BDED32D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3" creationId="{79CF77E1-7DE7-4974-A9AB-0187EAAE5379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4" creationId="{3A7F8DDE-E5B7-404B-A22E-68C134639400}"/>
          </ac:spMkLst>
        </pc:spChg>
      </pc:sldChg>
      <pc:sldChg chg="del">
        <pc:chgData name="Flávio Olimpio" userId="2d1d60667f675a7b" providerId="LiveId" clId="{B4899247-AE5F-4569-AB51-5FF50A61CA2A}" dt="2022-01-03T16:52:34.016" v="298" actId="47"/>
        <pc:sldMkLst>
          <pc:docMk/>
          <pc:sldMk cId="3306387620" sldId="396"/>
        </pc:sldMkLst>
      </pc:sldChg>
      <pc:sldChg chg="del">
        <pc:chgData name="Flávio Olimpio" userId="2d1d60667f675a7b" providerId="LiveId" clId="{B4899247-AE5F-4569-AB51-5FF50A61CA2A}" dt="2022-01-03T16:52:40.995" v="306" actId="47"/>
        <pc:sldMkLst>
          <pc:docMk/>
          <pc:sldMk cId="1340831454" sldId="397"/>
        </pc:sldMkLst>
      </pc:sldChg>
      <pc:sldChg chg="addSp delSp modSp new mod addAnim delAnim modAnim">
        <pc:chgData name="Flávio Olimpio" userId="2d1d60667f675a7b" providerId="LiveId" clId="{B4899247-AE5F-4569-AB51-5FF50A61CA2A}" dt="2022-01-05T14:55:38.511" v="2831" actId="208"/>
        <pc:sldMkLst>
          <pc:docMk/>
          <pc:sldMk cId="1717583913" sldId="397"/>
        </pc:sldMkLst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2" creationId="{396699AF-32E8-4F4D-8DF3-E0E3602684A0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3" creationId="{131FD7ED-17BA-4FF4-917A-369BEB9D412F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4" creationId="{9049B171-DEE0-4952-B98C-724667ED27C2}"/>
          </ac:spMkLst>
        </pc:spChg>
        <pc:spChg chg="add del mod or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5" creationId="{ED7C5BAF-369B-4116-B1E8-6818A1323531}"/>
          </ac:spMkLst>
        </pc:spChg>
        <pc:spChg chg="add del mod modVis">
          <ac:chgData name="Flávio Olimpio" userId="2d1d60667f675a7b" providerId="LiveId" clId="{B4899247-AE5F-4569-AB51-5FF50A61CA2A}" dt="2022-01-04T22:25:44.237" v="2198" actId="478"/>
          <ac:spMkLst>
            <pc:docMk/>
            <pc:sldMk cId="1717583913" sldId="397"/>
            <ac:spMk id="6" creationId="{734735AD-4040-44B3-86FE-FE95D6923ECD}"/>
          </ac:spMkLst>
        </pc:spChg>
        <pc:spChg chg="add del mod modVis">
          <ac:chgData name="Flávio Olimpio" userId="2d1d60667f675a7b" providerId="LiveId" clId="{B4899247-AE5F-4569-AB51-5FF50A61CA2A}" dt="2022-01-04T22:25:45.559" v="2199" actId="478"/>
          <ac:spMkLst>
            <pc:docMk/>
            <pc:sldMk cId="1717583913" sldId="397"/>
            <ac:spMk id="7" creationId="{1BF57914-384A-4FB6-850D-4AA8DE603A7A}"/>
          </ac:spMkLst>
        </pc:spChg>
        <pc:spChg chg="add del mod modVis">
          <ac:chgData name="Flávio Olimpio" userId="2d1d60667f675a7b" providerId="LiveId" clId="{B4899247-AE5F-4569-AB51-5FF50A61CA2A}" dt="2022-01-04T22:20:23.320" v="2154" actId="478"/>
          <ac:spMkLst>
            <pc:docMk/>
            <pc:sldMk cId="1717583913" sldId="397"/>
            <ac:spMk id="8" creationId="{B92A2392-80D4-47D0-8FAC-81BF77012E00}"/>
          </ac:spMkLst>
        </pc:spChg>
        <pc:spChg chg="add del mod modVis">
          <ac:chgData name="Flávio Olimpio" userId="2d1d60667f675a7b" providerId="LiveId" clId="{B4899247-AE5F-4569-AB51-5FF50A61CA2A}" dt="2022-01-04T22:20:21.428" v="2153" actId="478"/>
          <ac:spMkLst>
            <pc:docMk/>
            <pc:sldMk cId="1717583913" sldId="397"/>
            <ac:spMk id="9" creationId="{22B96C35-BF39-4E8E-8844-762DF7FD9A54}"/>
          </ac:spMkLst>
        </pc:spChg>
        <pc:spChg chg="add del mod modVis">
          <ac:chgData name="Flávio Olimpio" userId="2d1d60667f675a7b" providerId="LiveId" clId="{B4899247-AE5F-4569-AB51-5FF50A61CA2A}" dt="2022-01-04T22:20:28.113" v="2156" actId="478"/>
          <ac:spMkLst>
            <pc:docMk/>
            <pc:sldMk cId="1717583913" sldId="397"/>
            <ac:spMk id="10" creationId="{DFBF2D0B-F390-45F1-9653-0EF2AF827543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1" creationId="{666D3F68-20DC-4F45-8C99-2CAADCA339C2}"/>
          </ac:spMkLst>
        </pc:spChg>
        <pc:spChg chg="add del mod">
          <ac:chgData name="Flávio Olimpio" userId="2d1d60667f675a7b" providerId="LiveId" clId="{B4899247-AE5F-4569-AB51-5FF50A61CA2A}" dt="2022-01-04T22:29:35.272" v="2212"/>
          <ac:spMkLst>
            <pc:docMk/>
            <pc:sldMk cId="1717583913" sldId="397"/>
            <ac:spMk id="12" creationId="{C55D501E-FFA1-4E0E-BE19-00C3C145E2CF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3" creationId="{5D53A110-B06E-4119-B0F6-AAE7E2C60681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4" creationId="{D80D8A96-6BD0-49C0-A158-9DB6CF9C1B2E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5" creationId="{7373A10A-6FA2-4A17-9EC4-D6BA1040DEB6}"/>
          </ac:spMkLst>
        </pc:spChg>
        <pc:spChg chg="add del mod">
          <ac:chgData name="Flávio Olimpio" userId="2d1d60667f675a7b" providerId="LiveId" clId="{B4899247-AE5F-4569-AB51-5FF50A61CA2A}" dt="2022-01-04T22:41:09.730" v="2286"/>
          <ac:spMkLst>
            <pc:docMk/>
            <pc:sldMk cId="1717583913" sldId="397"/>
            <ac:spMk id="16" creationId="{E68DDAD2-200D-4D09-B93A-A66CCF6D20B3}"/>
          </ac:spMkLst>
        </pc:spChg>
        <pc:spChg chg="add del">
          <ac:chgData name="Flávio Olimpio" userId="2d1d60667f675a7b" providerId="LiveId" clId="{B4899247-AE5F-4569-AB51-5FF50A61CA2A}" dt="2022-01-04T22:41:35.521" v="2299" actId="478"/>
          <ac:spMkLst>
            <pc:docMk/>
            <pc:sldMk cId="1717583913" sldId="397"/>
            <ac:spMk id="17" creationId="{B54E91CB-E041-412D-AA6D-AD6D1E530B4B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8" creationId="{6688FDC2-A898-4506-83A6-0A5E716169E0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9" creationId="{E094623E-8C31-4286-892B-55BF645F9D86}"/>
          </ac:spMkLst>
        </pc:spChg>
        <pc:spChg chg="add mod modVis">
          <ac:chgData name="Flávio Olimpio" userId="2d1d60667f675a7b" providerId="LiveId" clId="{B4899247-AE5F-4569-AB51-5FF50A61CA2A}" dt="2022-01-05T14:52:46.858" v="2815" actId="14429"/>
          <ac:spMkLst>
            <pc:docMk/>
            <pc:sldMk cId="1717583913" sldId="397"/>
            <ac:spMk id="20" creationId="{AEF76612-61B6-49E6-92A1-30C2D997A6FC}"/>
          </ac:spMkLst>
        </pc:spChg>
        <pc:spChg chg="add mod modVis">
          <ac:chgData name="Flávio Olimpio" userId="2d1d60667f675a7b" providerId="LiveId" clId="{B4899247-AE5F-4569-AB51-5FF50A61CA2A}" dt="2022-01-05T14:52:47.521" v="2816" actId="14429"/>
          <ac:spMkLst>
            <pc:docMk/>
            <pc:sldMk cId="1717583913" sldId="397"/>
            <ac:spMk id="21" creationId="{8E567D48-0783-4096-B35D-76D0C335D0CB}"/>
          </ac:spMkLst>
        </pc:spChg>
        <pc:spChg chg="add mod modVis">
          <ac:chgData name="Flávio Olimpio" userId="2d1d60667f675a7b" providerId="LiveId" clId="{B4899247-AE5F-4569-AB51-5FF50A61CA2A}" dt="2022-01-05T14:52:47.955" v="2817" actId="14429"/>
          <ac:spMkLst>
            <pc:docMk/>
            <pc:sldMk cId="1717583913" sldId="397"/>
            <ac:spMk id="22" creationId="{B0E0A989-CFD5-4AE0-B174-2F01C151E6BF}"/>
          </ac:spMkLst>
        </pc:spChg>
        <pc:spChg chg="add mod ord modVis">
          <ac:chgData name="Flávio Olimpio" userId="2d1d60667f675a7b" providerId="LiveId" clId="{B4899247-AE5F-4569-AB51-5FF50A61CA2A}" dt="2022-01-05T14:55:03.380" v="2828" actId="167"/>
          <ac:spMkLst>
            <pc:docMk/>
            <pc:sldMk cId="1717583913" sldId="397"/>
            <ac:spMk id="23" creationId="{5AFD0CD3-90A9-4636-B170-C3C310232DFD}"/>
          </ac:spMkLst>
        </pc:spChg>
        <pc:spChg chg="add mod ord modVis">
          <ac:chgData name="Flávio Olimpio" userId="2d1d60667f675a7b" providerId="LiveId" clId="{B4899247-AE5F-4569-AB51-5FF50A61CA2A}" dt="2022-01-05T14:52:46.197" v="2814" actId="14429"/>
          <ac:spMkLst>
            <pc:docMk/>
            <pc:sldMk cId="1717583913" sldId="397"/>
            <ac:spMk id="24" creationId="{8576A208-2EC8-401D-BF82-85D99BDD0F2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5" creationId="{1976FAF4-D1D7-472C-B696-55BC1ACC1D04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6" creationId="{2D5216DE-49C6-4AB7-9C79-F0C68865920C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7" creationId="{726E4788-E4D7-48DC-A464-A999756C77A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8" creationId="{7DACFBE5-1C4E-4E0E-B2C5-6B9A63BA12F2}"/>
          </ac:spMkLst>
        </pc:spChg>
        <pc:spChg chg="add mod ord modVis">
          <ac:chgData name="Flávio Olimpio" userId="2d1d60667f675a7b" providerId="LiveId" clId="{B4899247-AE5F-4569-AB51-5FF50A61CA2A}" dt="2022-01-05T14:55:38.511" v="2831" actId="208"/>
          <ac:spMkLst>
            <pc:docMk/>
            <pc:sldMk cId="1717583913" sldId="397"/>
            <ac:spMk id="29" creationId="{6E013A24-B444-4F07-A8A6-370E1F6F3DDE}"/>
          </ac:spMkLst>
        </pc:spChg>
      </pc:sldChg>
      <pc:sldChg chg="del">
        <pc:chgData name="Flávio Olimpio" userId="2d1d60667f675a7b" providerId="LiveId" clId="{B4899247-AE5F-4569-AB51-5FF50A61CA2A}" dt="2022-01-03T16:52:36.412" v="299" actId="47"/>
        <pc:sldMkLst>
          <pc:docMk/>
          <pc:sldMk cId="2286643581" sldId="398"/>
        </pc:sldMkLst>
      </pc:sldChg>
      <pc:sldChg chg="addSp delSp modSp new mod delAnim modAnim">
        <pc:chgData name="Flávio Olimpio" userId="2d1d60667f675a7b" providerId="LiveId" clId="{B4899247-AE5F-4569-AB51-5FF50A61CA2A}" dt="2022-01-05T17:04:34.117" v="3343" actId="1076"/>
        <pc:sldMkLst>
          <pc:docMk/>
          <pc:sldMk cId="2518581473" sldId="398"/>
        </pc:sldMkLst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2" creationId="{BDC1E50D-3E30-463C-9608-3CB2AC4A411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3" creationId="{8D84252D-7CBD-4E6C-B50D-6B77F00F582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4" creationId="{5B1A12D6-3B07-4CAA-82B1-44180EBEC149}"/>
          </ac:spMkLst>
        </pc:spChg>
        <pc:spChg chg="add mod">
          <ac:chgData name="Flávio Olimpio" userId="2d1d60667f675a7b" providerId="LiveId" clId="{B4899247-AE5F-4569-AB51-5FF50A61CA2A}" dt="2022-01-05T16:57:24.447" v="3232" actId="207"/>
          <ac:spMkLst>
            <pc:docMk/>
            <pc:sldMk cId="2518581473" sldId="398"/>
            <ac:spMk id="5" creationId="{EB9262FD-F484-4FD8-96EB-2A9669BAC4D4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6" creationId="{3B481D29-D1C1-46B4-8AAF-AFCDD2A1E239}"/>
          </ac:spMkLst>
        </pc:spChg>
        <pc:spChg chg="add mo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7" creationId="{DD0C0513-98F2-4453-A197-4F37C2910C27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8" creationId="{14559486-C8D8-4544-81A5-6805CBCEC6BD}"/>
          </ac:spMkLst>
        </pc:spChg>
        <pc:spChg chg="add mod">
          <ac:chgData name="Flávio Olimpio" userId="2d1d60667f675a7b" providerId="LiveId" clId="{B4899247-AE5F-4569-AB51-5FF50A61CA2A}" dt="2022-01-05T16:45:20.074" v="3119" actId="1076"/>
          <ac:spMkLst>
            <pc:docMk/>
            <pc:sldMk cId="2518581473" sldId="398"/>
            <ac:spMk id="9" creationId="{D95BE779-55E1-46A5-A80D-F9554EA5C979}"/>
          </ac:spMkLst>
        </pc:spChg>
        <pc:spChg chg="add mod">
          <ac:chgData name="Flávio Olimpio" userId="2d1d60667f675a7b" providerId="LiveId" clId="{B4899247-AE5F-4569-AB51-5FF50A61CA2A}" dt="2022-01-05T16:55:20.140" v="3202" actId="1076"/>
          <ac:spMkLst>
            <pc:docMk/>
            <pc:sldMk cId="2518581473" sldId="398"/>
            <ac:spMk id="10" creationId="{64EBC7FF-ADAA-472C-956F-D357FD78D32C}"/>
          </ac:spMkLst>
        </pc:spChg>
        <pc:spChg chg="add del mod">
          <ac:chgData name="Flávio Olimpio" userId="2d1d60667f675a7b" providerId="LiveId" clId="{B4899247-AE5F-4569-AB51-5FF50A61CA2A}" dt="2022-01-05T17:04:13.891" v="3338" actId="478"/>
          <ac:spMkLst>
            <pc:docMk/>
            <pc:sldMk cId="2518581473" sldId="398"/>
            <ac:spMk id="11" creationId="{817EC105-5DE6-460A-996D-C8FAD708ECD0}"/>
          </ac:spMkLst>
        </pc:spChg>
        <pc:spChg chg="add mod">
          <ac:chgData name="Flávio Olimpio" userId="2d1d60667f675a7b" providerId="LiveId" clId="{B4899247-AE5F-4569-AB51-5FF50A61CA2A}" dt="2022-01-05T17:04:31.344" v="3342" actId="1076"/>
          <ac:spMkLst>
            <pc:docMk/>
            <pc:sldMk cId="2518581473" sldId="398"/>
            <ac:spMk id="12" creationId="{CC306E55-C0D0-418C-AB69-D7DD5EEFE2C1}"/>
          </ac:spMkLst>
        </pc:spChg>
        <pc:spChg chg="add mod">
          <ac:chgData name="Flávio Olimpio" userId="2d1d60667f675a7b" providerId="LiveId" clId="{B4899247-AE5F-4569-AB51-5FF50A61CA2A}" dt="2022-01-05T17:04:34.117" v="3343" actId="1076"/>
          <ac:spMkLst>
            <pc:docMk/>
            <pc:sldMk cId="2518581473" sldId="398"/>
            <ac:spMk id="15" creationId="{10615EB5-A52C-4F72-8695-42427B9DB64D}"/>
          </ac:spMkLst>
        </pc:spChg>
        <pc:picChg chg="add mod modVis">
          <ac:chgData name="Flávio Olimpio" userId="2d1d60667f675a7b" providerId="LiveId" clId="{B4899247-AE5F-4569-AB51-5FF50A61CA2A}" dt="2022-01-05T17:03:25.756" v="3336" actId="14429"/>
          <ac:picMkLst>
            <pc:docMk/>
            <pc:sldMk cId="2518581473" sldId="398"/>
            <ac:picMk id="6146" creationId="{9776F284-96C9-4E9C-BE62-338AFEE4AE96}"/>
          </ac:picMkLst>
        </pc:picChg>
      </pc:sldChg>
      <pc:sldChg chg="addSp delSp modSp new mod addAnim delAnim modAnim">
        <pc:chgData name="Flávio Olimpio" userId="2d1d60667f675a7b" providerId="LiveId" clId="{B4899247-AE5F-4569-AB51-5FF50A61CA2A}" dt="2022-01-05T21:32:54.379" v="4119"/>
        <pc:sldMkLst>
          <pc:docMk/>
          <pc:sldMk cId="272411496" sldId="399"/>
        </pc:sldMkLst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2" creationId="{ADDEBD14-CADF-4889-B6B5-C48810560C55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3" creationId="{7D8F473B-34D4-477C-8212-94F73D997FF6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4" creationId="{0A798F0F-A33B-4517-B004-67EDB81204CE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8" creationId="{1AA3B573-1910-4B20-B55E-9B1F494FC7D2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9" creationId="{1A5E2DE6-4CF9-4BAD-800B-AC0A7630441A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0" creationId="{A0CF7968-D795-4FBB-9BC8-2235C6674A76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1" creationId="{0C0DD692-6C20-4874-A5EF-0CD6B21E35E1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4" creationId="{02CB18F9-0597-4ACE-AD9C-BAF01299ADAD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5" creationId="{7665DF28-F1D8-4518-AFF1-B0F8C3B7A10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6" creationId="{CD75DFB0-649C-43A3-BBA1-F9A3AF0FA42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7" creationId="{4100C6E5-0A77-4877-8A33-0EE4712A7411}"/>
          </ac:spMkLst>
        </pc:spChg>
        <pc:spChg chg="add mod">
          <ac:chgData name="Flávio Olimpio" userId="2d1d60667f675a7b" providerId="LiveId" clId="{B4899247-AE5F-4569-AB51-5FF50A61CA2A}" dt="2022-01-05T17:19:18.494" v="3447" actId="1076"/>
          <ac:spMkLst>
            <pc:docMk/>
            <pc:sldMk cId="272411496" sldId="399"/>
            <ac:spMk id="28" creationId="{E6F4EC23-2657-40A1-AF6B-8EC23E65E5D4}"/>
          </ac:spMkLst>
        </pc:spChg>
        <pc:spChg chg="add mod">
          <ac:chgData name="Flávio Olimpio" userId="2d1d60667f675a7b" providerId="LiveId" clId="{B4899247-AE5F-4569-AB51-5FF50A61CA2A}" dt="2022-01-05T17:19:23.265" v="3449" actId="1076"/>
          <ac:spMkLst>
            <pc:docMk/>
            <pc:sldMk cId="272411496" sldId="399"/>
            <ac:spMk id="29" creationId="{CE5D1F47-816A-4050-A60F-979CF43FED6E}"/>
          </ac:spMkLst>
        </pc:spChg>
        <pc:spChg chg="add mod">
          <ac:chgData name="Flávio Olimpio" userId="2d1d60667f675a7b" providerId="LiveId" clId="{B4899247-AE5F-4569-AB51-5FF50A61CA2A}" dt="2022-01-05T17:19:29.178" v="3451" actId="1076"/>
          <ac:spMkLst>
            <pc:docMk/>
            <pc:sldMk cId="272411496" sldId="399"/>
            <ac:spMk id="30" creationId="{D3505BC4-7AA7-4718-B28E-2DCC72269316}"/>
          </ac:spMkLst>
        </pc:spChg>
        <pc:spChg chg="add mod">
          <ac:chgData name="Flávio Olimpio" userId="2d1d60667f675a7b" providerId="LiveId" clId="{B4899247-AE5F-4569-AB51-5FF50A61CA2A}" dt="2022-01-05T17:19:33.459" v="3453" actId="1076"/>
          <ac:spMkLst>
            <pc:docMk/>
            <pc:sldMk cId="272411496" sldId="399"/>
            <ac:spMk id="31" creationId="{71E8200D-1D90-4CBF-A26B-8CFA3D17B50F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2" creationId="{B4A07E35-FF7E-49D7-AE3B-5B48859CDB82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3" creationId="{6E8E0C59-593A-4457-BA03-71EDB4344EEC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4" creationId="{92EF0A21-8751-4C4F-8772-8EE887DA10F0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5" creationId="{B496BF5C-8120-4693-A5D0-A612C699522D}"/>
          </ac:spMkLst>
        </pc:spChg>
        <pc:spChg chg="add mod">
          <ac:chgData name="Flávio Olimpio" userId="2d1d60667f675a7b" providerId="LiveId" clId="{B4899247-AE5F-4569-AB51-5FF50A61CA2A}" dt="2022-01-05T17:26:14.309" v="3485" actId="1076"/>
          <ac:spMkLst>
            <pc:docMk/>
            <pc:sldMk cId="272411496" sldId="399"/>
            <ac:spMk id="37" creationId="{89D5A572-6CEE-4EFF-A7B1-A1D9AE98CF7A}"/>
          </ac:spMkLst>
        </pc:spChg>
        <pc:spChg chg="add mod">
          <ac:chgData name="Flávio Olimpio" userId="2d1d60667f675a7b" providerId="LiveId" clId="{B4899247-AE5F-4569-AB51-5FF50A61CA2A}" dt="2022-01-05T17:26:25.168" v="3489" actId="1076"/>
          <ac:spMkLst>
            <pc:docMk/>
            <pc:sldMk cId="272411496" sldId="399"/>
            <ac:spMk id="38" creationId="{393D3A46-7E58-4A75-95B6-4A58D65C937B}"/>
          </ac:spMkLst>
        </pc:spChg>
        <pc:spChg chg="add mod">
          <ac:chgData name="Flávio Olimpio" userId="2d1d60667f675a7b" providerId="LiveId" clId="{B4899247-AE5F-4569-AB51-5FF50A61CA2A}" dt="2022-01-05T17:26:29.602" v="3491" actId="1076"/>
          <ac:spMkLst>
            <pc:docMk/>
            <pc:sldMk cId="272411496" sldId="399"/>
            <ac:spMk id="39" creationId="{54FED323-AE67-49C7-94EA-347EC12146B3}"/>
          </ac:spMkLst>
        </pc:spChg>
        <pc:spChg chg="add mod">
          <ac:chgData name="Flávio Olimpio" userId="2d1d60667f675a7b" providerId="LiveId" clId="{B4899247-AE5F-4569-AB51-5FF50A61CA2A}" dt="2022-01-05T17:26:33.714" v="3493" actId="1076"/>
          <ac:spMkLst>
            <pc:docMk/>
            <pc:sldMk cId="272411496" sldId="399"/>
            <ac:spMk id="40" creationId="{CC6360FD-1AE7-4D1B-9DDA-F720E1354156}"/>
          </ac:spMkLst>
        </pc:spChg>
        <pc:spChg chg="add mod">
          <ac:chgData name="Flávio Olimpio" userId="2d1d60667f675a7b" providerId="LiveId" clId="{B4899247-AE5F-4569-AB51-5FF50A61CA2A}" dt="2022-01-05T17:26:37.650" v="3495" actId="1076"/>
          <ac:spMkLst>
            <pc:docMk/>
            <pc:sldMk cId="272411496" sldId="399"/>
            <ac:spMk id="41" creationId="{85D0A770-C5FB-4EBC-8763-E6E69BABB869}"/>
          </ac:spMkLst>
        </pc:spChg>
        <pc:spChg chg="add mod">
          <ac:chgData name="Flávio Olimpio" userId="2d1d60667f675a7b" providerId="LiveId" clId="{B4899247-AE5F-4569-AB51-5FF50A61CA2A}" dt="2022-01-05T17:26:43.883" v="3497" actId="1076"/>
          <ac:spMkLst>
            <pc:docMk/>
            <pc:sldMk cId="272411496" sldId="399"/>
            <ac:spMk id="42" creationId="{C08E3514-A5A7-4E46-82C3-3FFC8A14FB3C}"/>
          </ac:spMkLst>
        </pc:spChg>
        <pc:spChg chg="add del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3" creationId="{C85BB36E-D09A-4CDE-B686-1995CB67BDFA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4" creationId="{E425844E-A073-476E-BC15-4E5A96737D01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5" creationId="{355A8DC4-3540-4C93-A2E0-B06E13C799F4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6" creationId="{BCA6AED2-F3F6-4230-A3C8-F8F7C88C1997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7" creationId="{66442EE8-8DC6-4A25-B383-984FBD0AAB18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8" creationId="{C8D76BB0-D57D-471B-AA87-A13943D8D20F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49" creationId="{423AAD69-5C72-4C65-914D-EC1B89A75DE0}"/>
          </ac:spMkLst>
        </pc:spChg>
        <pc:spChg chg="add mod">
          <ac:chgData name="Flávio Olimpio" userId="2d1d60667f675a7b" providerId="LiveId" clId="{B4899247-AE5F-4569-AB51-5FF50A61CA2A}" dt="2022-01-05T17:32:06.932" v="3552" actId="207"/>
          <ac:spMkLst>
            <pc:docMk/>
            <pc:sldMk cId="272411496" sldId="399"/>
            <ac:spMk id="50" creationId="{83444FEC-B7D7-46A3-B566-64452E166F73}"/>
          </ac:spMkLst>
        </pc:spChg>
        <pc:grpChg chg="add mod">
          <ac:chgData name="Flávio Olimpio" userId="2d1d60667f675a7b" providerId="LiveId" clId="{B4899247-AE5F-4569-AB51-5FF50A61CA2A}" dt="2022-01-05T17:31:46.886" v="3550" actId="1076"/>
          <ac:grpSpMkLst>
            <pc:docMk/>
            <pc:sldMk cId="272411496" sldId="399"/>
            <ac:grpSpMk id="22" creationId="{BEF5A66D-F251-4AAA-975B-A612EF884648}"/>
          </ac:grpSpMkLst>
        </pc:grpChg>
        <pc:grpChg chg="add mod">
          <ac:chgData name="Flávio Olimpio" userId="2d1d60667f675a7b" providerId="LiveId" clId="{B4899247-AE5F-4569-AB51-5FF50A61CA2A}" dt="2022-01-05T17:18:26.259" v="3436" actId="1076"/>
          <ac:grpSpMkLst>
            <pc:docMk/>
            <pc:sldMk cId="272411496" sldId="399"/>
            <ac:grpSpMk id="23" creationId="{57193E5A-49C5-4FAC-8831-8596F2181D5C}"/>
          </ac:grpSpMkLst>
        </pc:grpChg>
        <pc:picChg chg="add mod">
          <ac:chgData name="Flávio Olimpio" userId="2d1d60667f675a7b" providerId="LiveId" clId="{B4899247-AE5F-4569-AB51-5FF50A61CA2A}" dt="2022-01-05T17:19:55.893" v="3462" actId="1038"/>
          <ac:picMkLst>
            <pc:docMk/>
            <pc:sldMk cId="272411496" sldId="399"/>
            <ac:picMk id="5" creationId="{8EAE2A14-7DC3-4B72-8D9E-4C5B4873680B}"/>
          </ac:picMkLst>
        </pc:picChg>
        <pc:picChg chg="add mod">
          <ac:chgData name="Flávio Olimpio" userId="2d1d60667f675a7b" providerId="LiveId" clId="{B4899247-AE5F-4569-AB51-5FF50A61CA2A}" dt="2022-01-05T17:31:46.886" v="3550" actId="1076"/>
          <ac:picMkLst>
            <pc:docMk/>
            <pc:sldMk cId="272411496" sldId="399"/>
            <ac:picMk id="6" creationId="{16D3EB15-1A76-47D9-977D-2CC49576B7C0}"/>
          </ac:picMkLst>
        </pc:picChg>
        <pc:picChg chg="add del mod">
          <ac:chgData name="Flávio Olimpio" userId="2d1d60667f675a7b" providerId="LiveId" clId="{B4899247-AE5F-4569-AB51-5FF50A61CA2A}" dt="2022-01-05T17:14:42.594" v="3374" actId="478"/>
          <ac:picMkLst>
            <pc:docMk/>
            <pc:sldMk cId="272411496" sldId="399"/>
            <ac:picMk id="7" creationId="{B65FCB11-7C0C-4774-9924-75EBB014F0F7}"/>
          </ac:picMkLst>
        </pc:picChg>
        <pc:picChg chg="add mod">
          <ac:chgData name="Flávio Olimpio" userId="2d1d60667f675a7b" providerId="LiveId" clId="{B4899247-AE5F-4569-AB51-5FF50A61CA2A}" dt="2022-01-05T17:18:26.259" v="3436" actId="1076"/>
          <ac:picMkLst>
            <pc:docMk/>
            <pc:sldMk cId="272411496" sldId="399"/>
            <ac:picMk id="8" creationId="{7A20EE8A-91C8-437D-9E00-E82CD1EC7997}"/>
          </ac:picMkLst>
        </pc:picChg>
        <pc:picChg chg="add mod">
          <ac:chgData name="Flávio Olimpio" userId="2d1d60667f675a7b" providerId="LiveId" clId="{B4899247-AE5F-4569-AB51-5FF50A61CA2A}" dt="2022-01-05T17:26:01.798" v="3482" actId="1076"/>
          <ac:picMkLst>
            <pc:docMk/>
            <pc:sldMk cId="272411496" sldId="399"/>
            <ac:picMk id="9218" creationId="{054596B9-E85F-4C88-92B4-03CDC1C42D41}"/>
          </ac:picMkLst>
        </pc:picChg>
        <pc:cxnChg chg="add mod">
          <ac:chgData name="Flávio Olimpio" userId="2d1d60667f675a7b" providerId="LiveId" clId="{B4899247-AE5F-4569-AB51-5FF50A61CA2A}" dt="2022-01-05T17:31:46.886" v="3550" actId="1076"/>
          <ac:cxnSpMkLst>
            <pc:docMk/>
            <pc:sldMk cId="272411496" sldId="399"/>
            <ac:cxnSpMk id="10" creationId="{E2497D3A-DA69-424B-8A62-72319CB54A92}"/>
          </ac:cxnSpMkLst>
        </pc:cxnChg>
        <pc:cxnChg chg="add mod">
          <ac:chgData name="Flávio Olimpio" userId="2d1d60667f675a7b" providerId="LiveId" clId="{B4899247-AE5F-4569-AB51-5FF50A61CA2A}" dt="2022-01-05T17:29:47.566" v="3525" actId="14100"/>
          <ac:cxnSpMkLst>
            <pc:docMk/>
            <pc:sldMk cId="272411496" sldId="399"/>
            <ac:cxnSpMk id="12" creationId="{4B793702-A41D-4C91-94A9-C5EE709DCC36}"/>
          </ac:cxnSpMkLst>
        </pc:cxnChg>
      </pc:sldChg>
      <pc:sldChg chg="addSp delSp modSp new mod ord modAnim">
        <pc:chgData name="Flávio Olimpio" userId="2d1d60667f675a7b" providerId="LiveId" clId="{B4899247-AE5F-4569-AB51-5FF50A61CA2A}" dt="2022-01-05T21:30:53.036" v="4110"/>
        <pc:sldMkLst>
          <pc:docMk/>
          <pc:sldMk cId="520468933" sldId="400"/>
        </pc:sldMkLst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2" creationId="{81B8E846-469A-47CF-8D4A-830228E16EFD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3" creationId="{46D65C05-DFBF-4B8A-B495-29944FD90EAA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4" creationId="{B3F1A828-1B94-46D4-8435-32A17941203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2" creationId="{3F270926-0D09-4C45-8373-43A47CABC14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4" creationId="{A057E57D-5291-4021-8CFE-ABF664B41A55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6" creationId="{7C3011CB-E38B-45EA-93ED-EC431B5AB7C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8" creationId="{9E923A1E-5E4E-4B28-951E-2B43B70FE5B9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1" creationId="{30006EE5-31CB-44AB-AB41-F08C5633D41E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2" creationId="{0FFC1992-B809-4300-9590-AD8ADFCEE0E8}"/>
          </ac:spMkLst>
        </pc:spChg>
        <pc:spChg chg="add mod">
          <ac:chgData name="Flávio Olimpio" userId="2d1d60667f675a7b" providerId="LiveId" clId="{B4899247-AE5F-4569-AB51-5FF50A61CA2A}" dt="2022-01-05T19:04:07.088" v="3814" actId="164"/>
          <ac:spMkLst>
            <pc:docMk/>
            <pc:sldMk cId="520468933" sldId="400"/>
            <ac:spMk id="24" creationId="{1F0A09EA-21F8-4974-8C7C-A0D4E1795857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6" creationId="{7BC9E2DD-ED9C-48D3-8803-94BDCCE66C3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7" creationId="{C1F01D55-250D-4A24-A349-E3A9DBBC1066}"/>
          </ac:spMkLst>
        </pc:spChg>
        <pc:spChg chg="add mod">
          <ac:chgData name="Flávio Olimpio" userId="2d1d60667f675a7b" providerId="LiveId" clId="{B4899247-AE5F-4569-AB51-5FF50A61CA2A}" dt="2022-01-05T19:04:38.019" v="3821" actId="571"/>
          <ac:spMkLst>
            <pc:docMk/>
            <pc:sldMk cId="520468933" sldId="400"/>
            <ac:spMk id="29" creationId="{E5FC1A42-994D-480C-8503-674B077ED749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3" creationId="{E3D9EEB0-72B2-4F7B-B30F-01539876E32E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5" creationId="{2F5B599A-2E93-4EBC-93D5-1CE7B58E9F8B}"/>
          </ac:spMkLst>
        </pc:spChg>
        <pc:grpChg chg="add mod">
          <ac:chgData name="Flávio Olimpio" userId="2d1d60667f675a7b" providerId="LiveId" clId="{B4899247-AE5F-4569-AB51-5FF50A61CA2A}" dt="2022-01-05T19:04:07.088" v="3814" actId="164"/>
          <ac:grpSpMkLst>
            <pc:docMk/>
            <pc:sldMk cId="520468933" sldId="400"/>
            <ac:grpSpMk id="23" creationId="{983D9D3B-3D93-43EA-8CA7-5247BB164E91}"/>
          </ac:grpSpMkLst>
        </pc:grpChg>
        <pc:grpChg chg="add del mod">
          <ac:chgData name="Flávio Olimpio" userId="2d1d60667f675a7b" providerId="LiveId" clId="{B4899247-AE5F-4569-AB51-5FF50A61CA2A}" dt="2022-01-05T19:07:54.599" v="3846" actId="21"/>
          <ac:grpSpMkLst>
            <pc:docMk/>
            <pc:sldMk cId="520468933" sldId="400"/>
            <ac:grpSpMk id="28" creationId="{870E1893-AD14-49A5-A23E-EEDB989B1607}"/>
          </ac:grpSpMkLst>
        </pc:grpChg>
        <pc:picChg chg="add mod">
          <ac:chgData name="Flávio Olimpio" userId="2d1d60667f675a7b" providerId="LiveId" clId="{B4899247-AE5F-4569-AB51-5FF50A61CA2A}" dt="2022-01-05T21:30:23.082" v="4102" actId="1076"/>
          <ac:picMkLst>
            <pc:docMk/>
            <pc:sldMk cId="520468933" sldId="400"/>
            <ac:picMk id="6" creationId="{B694F73D-26C2-4F77-9CC4-6782FD04B72E}"/>
          </ac:picMkLst>
        </pc:picChg>
        <pc:picChg chg="add mod modCrop">
          <ac:chgData name="Flávio Olimpio" userId="2d1d60667f675a7b" providerId="LiveId" clId="{B4899247-AE5F-4569-AB51-5FF50A61CA2A}" dt="2022-01-05T21:30:28.141" v="4104" actId="1076"/>
          <ac:picMkLst>
            <pc:docMk/>
            <pc:sldMk cId="520468933" sldId="400"/>
            <ac:picMk id="8" creationId="{80FABBF1-CE4A-4A87-BBC2-D7AE875FA194}"/>
          </ac:picMkLst>
        </pc:picChg>
        <pc:picChg chg="add mod">
          <ac:chgData name="Flávio Olimpio" userId="2d1d60667f675a7b" providerId="LiveId" clId="{B4899247-AE5F-4569-AB51-5FF50A61CA2A}" dt="2022-01-05T21:30:36.950" v="4106" actId="1076"/>
          <ac:picMkLst>
            <pc:docMk/>
            <pc:sldMk cId="520468933" sldId="400"/>
            <ac:picMk id="10" creationId="{613A428D-907C-4625-835A-95AF5CBAAE20}"/>
          </ac:picMkLst>
        </pc:picChg>
        <pc:picChg chg="add del mod">
          <ac:chgData name="Flávio Olimpio" userId="2d1d60667f675a7b" providerId="LiveId" clId="{B4899247-AE5F-4569-AB51-5FF50A61CA2A}" dt="2022-01-05T18:56:59.796" v="3630" actId="478"/>
          <ac:picMkLst>
            <pc:docMk/>
            <pc:sldMk cId="520468933" sldId="400"/>
            <ac:picMk id="20" creationId="{5046071F-770F-40A6-9358-FD7220564BCF}"/>
          </ac:picMkLst>
        </pc:picChg>
        <pc:picChg chg="add del mod">
          <ac:chgData name="Flávio Olimpio" userId="2d1d60667f675a7b" providerId="LiveId" clId="{B4899247-AE5F-4569-AB51-5FF50A61CA2A}" dt="2022-01-05T19:07:54.599" v="3846" actId="21"/>
          <ac:picMkLst>
            <pc:docMk/>
            <pc:sldMk cId="520468933" sldId="400"/>
            <ac:picMk id="31" creationId="{DFF6A019-8F0A-4893-9B12-A928C69A3E3B}"/>
          </ac:picMkLst>
        </pc:picChg>
        <pc:picChg chg="add del mod">
          <ac:chgData name="Flávio Olimpio" userId="2d1d60667f675a7b" providerId="LiveId" clId="{B4899247-AE5F-4569-AB51-5FF50A61CA2A}" dt="2022-01-05T21:30:15.313" v="4099" actId="478"/>
          <ac:picMkLst>
            <pc:docMk/>
            <pc:sldMk cId="520468933" sldId="400"/>
            <ac:picMk id="36" creationId="{9B34FD31-9A32-4249-9D11-CCB0D621FFDB}"/>
          </ac:picMkLst>
        </pc:picChg>
      </pc:sldChg>
      <pc:sldChg chg="del">
        <pc:chgData name="Flávio Olimpio" userId="2d1d60667f675a7b" providerId="LiveId" clId="{B4899247-AE5F-4569-AB51-5FF50A61CA2A}" dt="2022-01-03T16:52:39.025" v="303" actId="47"/>
        <pc:sldMkLst>
          <pc:docMk/>
          <pc:sldMk cId="1943114417" sldId="400"/>
        </pc:sldMkLst>
      </pc:sldChg>
      <pc:sldChg chg="addSp delSp modSp new mod ord modAnim">
        <pc:chgData name="Flávio Olimpio" userId="2d1d60667f675a7b" providerId="LiveId" clId="{B4899247-AE5F-4569-AB51-5FF50A61CA2A}" dt="2022-01-05T21:25:54.624" v="4077"/>
        <pc:sldMkLst>
          <pc:docMk/>
          <pc:sldMk cId="1660764192" sldId="401"/>
        </pc:sldMkLst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2" creationId="{ABAAC311-D8C7-493C-B8F8-F1E2AC3DE74D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3" creationId="{070204CC-00E1-4BD7-A0AE-42968A329431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4" creationId="{4E2C94F4-CDEB-4AA1-8A37-6FCEEE08D3D6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5" creationId="{DB79C7FE-9259-4D53-97E4-FB248334E5F8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6" creationId="{6F7550DF-06E8-4B4A-838B-27B89E482739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7" creationId="{28B227CD-5B00-41CD-A4F9-DDD800D8C911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8" creationId="{DD58F73F-42D4-4C87-817F-B50A58D68775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1" creationId="{4EDBD495-2635-47DE-916C-87F22BC54C5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2" creationId="{C2872038-8128-4EFA-8EAD-91546162527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3" creationId="{0F6EC47D-6A38-4C5F-8030-317B7F55D8E1}"/>
          </ac:spMkLst>
        </pc:spChg>
        <pc:spChg chg="add mod">
          <ac:chgData name="Flávio Olimpio" userId="2d1d60667f675a7b" providerId="LiveId" clId="{B4899247-AE5F-4569-AB51-5FF50A61CA2A}" dt="2022-01-05T19:09:40.253" v="3858" actId="1076"/>
          <ac:spMkLst>
            <pc:docMk/>
            <pc:sldMk cId="1660764192" sldId="401"/>
            <ac:spMk id="14" creationId="{0E1610A6-1942-4D60-87EA-13FC6C677359}"/>
          </ac:spMkLst>
        </pc:spChg>
        <pc:spChg chg="add mod">
          <ac:chgData name="Flávio Olimpio" userId="2d1d60667f675a7b" providerId="LiveId" clId="{B4899247-AE5F-4569-AB51-5FF50A61CA2A}" dt="2022-01-05T19:10:13.597" v="3867" actId="1076"/>
          <ac:spMkLst>
            <pc:docMk/>
            <pc:sldMk cId="1660764192" sldId="401"/>
            <ac:spMk id="15" creationId="{A9F76D47-8623-4B3A-B453-0E5A24ACA184}"/>
          </ac:spMkLst>
        </pc:spChg>
        <pc:spChg chg="add mod">
          <ac:chgData name="Flávio Olimpio" userId="2d1d60667f675a7b" providerId="LiveId" clId="{B4899247-AE5F-4569-AB51-5FF50A61CA2A}" dt="2022-01-05T19:09:29.881" v="3855" actId="1076"/>
          <ac:spMkLst>
            <pc:docMk/>
            <pc:sldMk cId="1660764192" sldId="401"/>
            <ac:spMk id="17" creationId="{6F4B5230-17D6-4545-BB94-59D27D6BAB59}"/>
          </ac:spMkLst>
        </pc:spChg>
        <pc:spChg chg="add mod">
          <ac:chgData name="Flávio Olimpio" userId="2d1d60667f675a7b" providerId="LiveId" clId="{B4899247-AE5F-4569-AB51-5FF50A61CA2A}" dt="2022-01-05T19:09:26.958" v="3854" actId="1076"/>
          <ac:spMkLst>
            <pc:docMk/>
            <pc:sldMk cId="1660764192" sldId="401"/>
            <ac:spMk id="18" creationId="{26F0BED5-459F-40F0-A689-BCB7D35D8907}"/>
          </ac:spMkLst>
        </pc:spChg>
        <pc:grpChg chg="add mod">
          <ac:chgData name="Flávio Olimpio" userId="2d1d60667f675a7b" providerId="LiveId" clId="{B4899247-AE5F-4569-AB51-5FF50A61CA2A}" dt="2022-01-05T19:11:23.146" v="3876" actId="1076"/>
          <ac:grpSpMkLst>
            <pc:docMk/>
            <pc:sldMk cId="1660764192" sldId="401"/>
            <ac:grpSpMk id="9" creationId="{4719545A-EDD3-4291-9267-4DC2A9861AD1}"/>
          </ac:grpSpMkLst>
        </pc:grpChg>
        <pc:grpChg chg="mod">
          <ac:chgData name="Flávio Olimpio" userId="2d1d60667f675a7b" providerId="LiveId" clId="{B4899247-AE5F-4569-AB51-5FF50A61CA2A}" dt="2022-01-05T19:08:01.474" v="3849"/>
          <ac:grpSpMkLst>
            <pc:docMk/>
            <pc:sldMk cId="1660764192" sldId="401"/>
            <ac:grpSpMk id="10" creationId="{9F28B868-515A-4313-AF31-5A58464C96EB}"/>
          </ac:grpSpMkLst>
        </pc:grpChg>
        <pc:grpChg chg="add mod">
          <ac:chgData name="Flávio Olimpio" userId="2d1d60667f675a7b" providerId="LiveId" clId="{B4899247-AE5F-4569-AB51-5FF50A61CA2A}" dt="2022-01-05T19:11:44.519" v="3880" actId="1076"/>
          <ac:grpSpMkLst>
            <pc:docMk/>
            <pc:sldMk cId="1660764192" sldId="401"/>
            <ac:grpSpMk id="24" creationId="{E856F8AB-BAF4-4666-9186-47B7153CA1BF}"/>
          </ac:grpSpMkLst>
        </pc:grpChg>
        <pc:picChg chg="add mod">
          <ac:chgData name="Flávio Olimpio" userId="2d1d60667f675a7b" providerId="LiveId" clId="{B4899247-AE5F-4569-AB51-5FF50A61CA2A}" dt="2022-01-05T19:10:10.264" v="3866" actId="1076"/>
          <ac:picMkLst>
            <pc:docMk/>
            <pc:sldMk cId="1660764192" sldId="401"/>
            <ac:picMk id="16" creationId="{655BD1A9-75AD-4522-857C-3B073CF61668}"/>
          </ac:picMkLst>
        </pc:picChg>
        <pc:picChg chg="add mod modCrop">
          <ac:chgData name="Flávio Olimpio" userId="2d1d60667f675a7b" providerId="LiveId" clId="{B4899247-AE5F-4569-AB51-5FF50A61CA2A}" dt="2022-01-05T19:11:25.698" v="3877" actId="1076"/>
          <ac:picMkLst>
            <pc:docMk/>
            <pc:sldMk cId="1660764192" sldId="401"/>
            <ac:picMk id="19" creationId="{3E218C7E-0CDE-4331-9BBB-2B84ACBB7A6B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1" creationId="{E170D5EF-54C0-4EBB-B024-832049E11D45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3" creationId="{2397B741-A37D-4EE5-BD6B-065BAB39E14B}"/>
          </ac:picMkLst>
        </pc:picChg>
        <pc:picChg chg="add mod">
          <ac:chgData name="Flávio Olimpio" userId="2d1d60667f675a7b" providerId="LiveId" clId="{B4899247-AE5F-4569-AB51-5FF50A61CA2A}" dt="2022-01-05T19:11:39.709" v="3879" actId="1076"/>
          <ac:picMkLst>
            <pc:docMk/>
            <pc:sldMk cId="1660764192" sldId="401"/>
            <ac:picMk id="25" creationId="{0654261C-8C0F-4040-BA9F-9FAA1C8A9497}"/>
          </ac:picMkLst>
        </pc:picChg>
      </pc:sldChg>
      <pc:sldChg chg="del">
        <pc:chgData name="Flávio Olimpio" userId="2d1d60667f675a7b" providerId="LiveId" clId="{B4899247-AE5F-4569-AB51-5FF50A61CA2A}" dt="2022-01-03T16:52:38.487" v="302" actId="47"/>
        <pc:sldMkLst>
          <pc:docMk/>
          <pc:sldMk cId="2123489632" sldId="401"/>
        </pc:sldMkLst>
      </pc:sldChg>
      <pc:sldChg chg="addSp delSp modSp new mod">
        <pc:chgData name="Flávio Olimpio" userId="2d1d60667f675a7b" providerId="LiveId" clId="{B4899247-AE5F-4569-AB51-5FF50A61CA2A}" dt="2022-01-05T19:43:29.639" v="4054" actId="1076"/>
        <pc:sldMkLst>
          <pc:docMk/>
          <pc:sldMk cId="1290949962" sldId="402"/>
        </pc:sldMkLst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2" creationId="{2AF2E140-EC8C-4E09-B61C-CF70258F3498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3" creationId="{F311477D-0710-4ABA-B2B3-505D84FB11DD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4" creationId="{992950A2-02EE-4EFE-BDB2-5C5EB1951D3A}"/>
          </ac:spMkLst>
        </pc:spChg>
        <pc:spChg chg="add mod">
          <ac:chgData name="Flávio Olimpio" userId="2d1d60667f675a7b" providerId="LiveId" clId="{B4899247-AE5F-4569-AB51-5FF50A61CA2A}" dt="2022-01-05T19:43:27.431" v="4053" actId="1076"/>
          <ac:spMkLst>
            <pc:docMk/>
            <pc:sldMk cId="1290949962" sldId="402"/>
            <ac:spMk id="5" creationId="{29178E99-960A-47BC-859E-64BAEFB81050}"/>
          </ac:spMkLst>
        </pc:spChg>
        <pc:spChg chg="add mod">
          <ac:chgData name="Flávio Olimpio" userId="2d1d60667f675a7b" providerId="LiveId" clId="{B4899247-AE5F-4569-AB51-5FF50A61CA2A}" dt="2022-01-05T19:43:29.639" v="4054" actId="1076"/>
          <ac:spMkLst>
            <pc:docMk/>
            <pc:sldMk cId="1290949962" sldId="402"/>
            <ac:spMk id="6" creationId="{633F16A2-1EEF-4619-8DDD-A311C8D02875}"/>
          </ac:spMkLst>
        </pc:spChg>
      </pc:sldChg>
    </pc:docChg>
  </pc:docChgLst>
  <pc:docChgLst>
    <pc:chgData name="Flávio Olimpio" userId="2d1d60667f675a7b" providerId="LiveId" clId="{AF8F2B40-BCF9-4CC9-A559-B0F9C9D7859C}"/>
    <pc:docChg chg="undo custSel addSld delSld modSld sldOrd">
      <pc:chgData name="Flávio Olimpio" userId="2d1d60667f675a7b" providerId="LiveId" clId="{AF8F2B40-BCF9-4CC9-A559-B0F9C9D7859C}" dt="2022-01-11T17:45:01.258" v="3439" actId="1076"/>
      <pc:docMkLst>
        <pc:docMk/>
      </pc:docMkLst>
      <pc:sldChg chg="addSp delSp modSp mod delAnim">
        <pc:chgData name="Flávio Olimpio" userId="2d1d60667f675a7b" providerId="LiveId" clId="{AF8F2B40-BCF9-4CC9-A559-B0F9C9D7859C}" dt="2022-01-10T13:24:56.548" v="440" actId="14100"/>
        <pc:sldMkLst>
          <pc:docMk/>
          <pc:sldMk cId="0" sldId="383"/>
        </pc:sldMkLst>
        <pc:picChg chg="add mod">
          <ac:chgData name="Flávio Olimpio" userId="2d1d60667f675a7b" providerId="LiveId" clId="{AF8F2B40-BCF9-4CC9-A559-B0F9C9D7859C}" dt="2022-01-10T13:24:56.548" v="440" actId="14100"/>
          <ac:picMkLst>
            <pc:docMk/>
            <pc:sldMk cId="0" sldId="383"/>
            <ac:picMk id="4" creationId="{A3A20D45-13E6-4AE9-8CA8-2149935AAD1A}"/>
          </ac:picMkLst>
        </pc:picChg>
        <pc:picChg chg="del">
          <ac:chgData name="Flávio Olimpio" userId="2d1d60667f675a7b" providerId="LiveId" clId="{AF8F2B40-BCF9-4CC9-A559-B0F9C9D7859C}" dt="2022-01-10T13:24:31.730" v="437" actId="478"/>
          <ac:picMkLst>
            <pc:docMk/>
            <pc:sldMk cId="0" sldId="383"/>
            <ac:picMk id="5" creationId="{ADD663A9-E712-4FBD-9E1D-47050B8CF600}"/>
          </ac:picMkLst>
        </pc:picChg>
      </pc:sldChg>
      <pc:sldChg chg="modSp mod">
        <pc:chgData name="Flávio Olimpio" userId="2d1d60667f675a7b" providerId="LiveId" clId="{AF8F2B40-BCF9-4CC9-A559-B0F9C9D7859C}" dt="2022-01-11T17:45:01.258" v="3439" actId="1076"/>
        <pc:sldMkLst>
          <pc:docMk/>
          <pc:sldMk cId="1740822073" sldId="392"/>
        </pc:sldMkLst>
        <pc:spChg chg="mod">
          <ac:chgData name="Flávio Olimpio" userId="2d1d60667f675a7b" providerId="LiveId" clId="{AF8F2B40-BCF9-4CC9-A559-B0F9C9D7859C}" dt="2022-01-11T17:44:42.512" v="3430" actId="255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2" creationId="{8B275AC2-3865-4805-85D3-5452B3695B4C}"/>
          </ac:spMkLst>
        </pc:spChg>
        <pc:picChg chg="mod">
          <ac:chgData name="Flávio Olimpio" userId="2d1d60667f675a7b" providerId="LiveId" clId="{AF8F2B40-BCF9-4CC9-A559-B0F9C9D7859C}" dt="2022-01-11T17:45:01.258" v="3439" actId="1076"/>
          <ac:picMkLst>
            <pc:docMk/>
            <pc:sldMk cId="1740822073" sldId="392"/>
            <ac:picMk id="3" creationId="{705168B5-6C94-49F6-AAF1-145B194FA05B}"/>
          </ac:picMkLst>
        </pc:picChg>
      </pc:sldChg>
      <pc:sldChg chg="del">
        <pc:chgData name="Flávio Olimpio" userId="2d1d60667f675a7b" providerId="LiveId" clId="{AF8F2B40-BCF9-4CC9-A559-B0F9C9D7859C}" dt="2022-01-10T13:04:04.847" v="11" actId="47"/>
        <pc:sldMkLst>
          <pc:docMk/>
          <pc:sldMk cId="111063351" sldId="393"/>
        </pc:sldMkLst>
      </pc:sldChg>
      <pc:sldChg chg="del">
        <pc:chgData name="Flávio Olimpio" userId="2d1d60667f675a7b" providerId="LiveId" clId="{AF8F2B40-BCF9-4CC9-A559-B0F9C9D7859C}" dt="2022-01-10T13:03:58.769" v="9" actId="47"/>
        <pc:sldMkLst>
          <pc:docMk/>
          <pc:sldMk cId="1614203174" sldId="394"/>
        </pc:sldMkLst>
      </pc:sldChg>
      <pc:sldChg chg="addSp delSp modSp new mod">
        <pc:chgData name="Flávio Olimpio" userId="2d1d60667f675a7b" providerId="LiveId" clId="{AF8F2B40-BCF9-4CC9-A559-B0F9C9D7859C}" dt="2022-01-11T17:43:07.815" v="3414" actId="1037"/>
        <pc:sldMkLst>
          <pc:docMk/>
          <pc:sldMk cId="4022213799" sldId="394"/>
        </pc:sldMkLst>
        <pc:spChg chg="mod">
          <ac:chgData name="Flávio Olimpio" userId="2d1d60667f675a7b" providerId="LiveId" clId="{AF8F2B40-BCF9-4CC9-A559-B0F9C9D7859C}" dt="2022-01-11T17:43:07.815" v="3414" actId="1037"/>
          <ac:spMkLst>
            <pc:docMk/>
            <pc:sldMk cId="4022213799" sldId="394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20:56.888" v="422" actId="1037"/>
          <ac:spMkLst>
            <pc:docMk/>
            <pc:sldMk cId="4022213799" sldId="394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8:10:18.870" v="3398" actId="1037"/>
          <ac:spMkLst>
            <pc:docMk/>
            <pc:sldMk cId="4022213799" sldId="394"/>
            <ac:spMk id="4" creationId="{6A645C44-657A-4FAD-BA2A-3E55B1F40464}"/>
          </ac:spMkLst>
        </pc:spChg>
        <pc:spChg chg="add mod">
          <ac:chgData name="Flávio Olimpio" userId="2d1d60667f675a7b" providerId="LiveId" clId="{AF8F2B40-BCF9-4CC9-A559-B0F9C9D7859C}" dt="2022-01-10T13:27:59.233" v="455" actId="1076"/>
          <ac:spMkLst>
            <pc:docMk/>
            <pc:sldMk cId="4022213799" sldId="394"/>
            <ac:spMk id="5" creationId="{114C3734-CB7A-4081-99A5-B9BF30A4D53A}"/>
          </ac:spMkLst>
        </pc:spChg>
        <pc:spChg chg="add mod">
          <ac:chgData name="Flávio Olimpio" userId="2d1d60667f675a7b" providerId="LiveId" clId="{AF8F2B40-BCF9-4CC9-A559-B0F9C9D7859C}" dt="2022-01-10T13:18:54.836" v="347" actId="1035"/>
          <ac:spMkLst>
            <pc:docMk/>
            <pc:sldMk cId="4022213799" sldId="394"/>
            <ac:spMk id="6" creationId="{404139BB-A92E-41D0-8941-0A0307DC0CD4}"/>
          </ac:spMkLst>
        </pc:spChg>
        <pc:spChg chg="add mod">
          <ac:chgData name="Flávio Olimpio" userId="2d1d60667f675a7b" providerId="LiveId" clId="{AF8F2B40-BCF9-4CC9-A559-B0F9C9D7859C}" dt="2022-01-10T13:20:49.135" v="416" actId="1038"/>
          <ac:spMkLst>
            <pc:docMk/>
            <pc:sldMk cId="4022213799" sldId="394"/>
            <ac:spMk id="7" creationId="{5B6DF66A-DC28-4F91-8A22-B3142260A0FD}"/>
          </ac:spMkLst>
        </pc:spChg>
        <pc:spChg chg="add mod">
          <ac:chgData name="Flávio Olimpio" userId="2d1d60667f675a7b" providerId="LiveId" clId="{AF8F2B40-BCF9-4CC9-A559-B0F9C9D7859C}" dt="2022-01-10T13:21:04.216" v="429" actId="1037"/>
          <ac:spMkLst>
            <pc:docMk/>
            <pc:sldMk cId="4022213799" sldId="394"/>
            <ac:spMk id="8" creationId="{2760963F-E7B0-4E80-974F-165D0F2241CE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9" creationId="{A49E36F8-232E-4876-AE72-915733F6452F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0" creationId="{C64D2742-9D03-4682-9F67-4E788DB1934B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1" creationId="{22F150AC-A6F0-47B9-A6F5-60B2423EC460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12" creationId="{BDDC5EE4-3E1C-4621-9D78-E58FD2E5E403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3" creationId="{4AE9514B-152E-466F-9E3B-4CB6CE5B8033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4" creationId="{5F835A46-C85D-46D1-950F-2B750441A9B6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5" creationId="{AE001BBC-B6D6-406C-B6FF-0F7490B0E58D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6" creationId="{531D5FE0-CE13-40DA-9137-FEF549965770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7" creationId="{DB2B2617-3293-4644-8553-AA8F5DDBDCA1}"/>
          </ac:spMkLst>
        </pc:spChg>
        <pc:spChg chg="add mod">
          <ac:chgData name="Flávio Olimpio" userId="2d1d60667f675a7b" providerId="LiveId" clId="{AF8F2B40-BCF9-4CC9-A559-B0F9C9D7859C}" dt="2022-01-10T13:28:45.716" v="489" actId="207"/>
          <ac:spMkLst>
            <pc:docMk/>
            <pc:sldMk cId="4022213799" sldId="394"/>
            <ac:spMk id="21" creationId="{81821664-D5BD-442D-B101-23C5387B3C2A}"/>
          </ac:spMkLst>
        </pc:spChg>
        <pc:spChg chg="add del">
          <ac:chgData name="Flávio Olimpio" userId="2d1d60667f675a7b" providerId="LiveId" clId="{AF8F2B40-BCF9-4CC9-A559-B0F9C9D7859C}" dt="2022-01-10T13:30:09.144" v="498" actId="478"/>
          <ac:spMkLst>
            <pc:docMk/>
            <pc:sldMk cId="4022213799" sldId="394"/>
            <ac:spMk id="23" creationId="{41DAB124-0B89-402F-BAE7-18BD16AB16A6}"/>
          </ac:spMkLst>
        </pc:spChg>
        <pc:picChg chg="add mod modCrop">
          <ac:chgData name="Flávio Olimpio" userId="2d1d60667f675a7b" providerId="LiveId" clId="{AF8F2B40-BCF9-4CC9-A559-B0F9C9D7859C}" dt="2022-01-10T13:28:01.212" v="456" actId="1076"/>
          <ac:picMkLst>
            <pc:docMk/>
            <pc:sldMk cId="4022213799" sldId="394"/>
            <ac:picMk id="19" creationId="{81784415-460A-4B2F-BF6C-DED408C76F05}"/>
          </ac:picMkLst>
        </pc:picChg>
      </pc:sldChg>
      <pc:sldChg chg="del">
        <pc:chgData name="Flávio Olimpio" userId="2d1d60667f675a7b" providerId="LiveId" clId="{AF8F2B40-BCF9-4CC9-A559-B0F9C9D7859C}" dt="2022-01-10T13:03:57.193" v="6" actId="47"/>
        <pc:sldMkLst>
          <pc:docMk/>
          <pc:sldMk cId="1585580692" sldId="395"/>
        </pc:sldMkLst>
      </pc:sldChg>
      <pc:sldChg chg="addSp delSp modSp new mod">
        <pc:chgData name="Flávio Olimpio" userId="2d1d60667f675a7b" providerId="LiveId" clId="{AF8F2B40-BCF9-4CC9-A559-B0F9C9D7859C}" dt="2022-01-10T13:59:26.974" v="1069" actId="114"/>
        <pc:sldMkLst>
          <pc:docMk/>
          <pc:sldMk cId="3889645600" sldId="395"/>
        </pc:sldMkLst>
        <pc:spChg chg="mod">
          <ac:chgData name="Flávio Olimpio" userId="2d1d60667f675a7b" providerId="LiveId" clId="{AF8F2B40-BCF9-4CC9-A559-B0F9C9D7859C}" dt="2022-01-10T13:45:25.996" v="799" actId="14100"/>
          <ac:spMkLst>
            <pc:docMk/>
            <pc:sldMk cId="3889645600" sldId="395"/>
            <ac:spMk id="2" creationId="{796E955D-68A9-4108-BBBC-DA5B81CADC7B}"/>
          </ac:spMkLst>
        </pc:spChg>
        <pc:spChg chg="mod">
          <ac:chgData name="Flávio Olimpio" userId="2d1d60667f675a7b" providerId="LiveId" clId="{AF8F2B40-BCF9-4CC9-A559-B0F9C9D7859C}" dt="2022-01-10T13:45:29.087" v="800" actId="1076"/>
          <ac:spMkLst>
            <pc:docMk/>
            <pc:sldMk cId="3889645600" sldId="395"/>
            <ac:spMk id="3" creationId="{FDE96B1A-3C31-467A-A624-DB6D5808E002}"/>
          </ac:spMkLst>
        </pc:spChg>
        <pc:spChg chg="mod">
          <ac:chgData name="Flávio Olimpio" userId="2d1d60667f675a7b" providerId="LiveId" clId="{AF8F2B40-BCF9-4CC9-A559-B0F9C9D7859C}" dt="2022-01-10T13:46:22.577" v="843" actId="1076"/>
          <ac:spMkLst>
            <pc:docMk/>
            <pc:sldMk cId="3889645600" sldId="395"/>
            <ac:spMk id="4" creationId="{7A23E8FE-F845-49A1-BF97-5FD1264EC3A4}"/>
          </ac:spMkLst>
        </pc:spChg>
        <pc:spChg chg="add mod">
          <ac:chgData name="Flávio Olimpio" userId="2d1d60667f675a7b" providerId="LiveId" clId="{AF8F2B40-BCF9-4CC9-A559-B0F9C9D7859C}" dt="2022-01-10T13:48:53.183" v="959" actId="1076"/>
          <ac:spMkLst>
            <pc:docMk/>
            <pc:sldMk cId="3889645600" sldId="395"/>
            <ac:spMk id="5" creationId="{AE89467D-B77E-4E19-BA8C-20373F309967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6" creationId="{2F7FEFFB-1AD4-46C1-AF18-2F2F8FACD8F3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7" creationId="{864BFBB9-E9A8-401D-A6BA-74B97CE1F2C0}"/>
          </ac:spMkLst>
        </pc:spChg>
        <pc:spChg chg="add mod">
          <ac:chgData name="Flávio Olimpio" userId="2d1d60667f675a7b" providerId="LiveId" clId="{AF8F2B40-BCF9-4CC9-A559-B0F9C9D7859C}" dt="2022-01-10T13:49:38.084" v="999" actId="1076"/>
          <ac:spMkLst>
            <pc:docMk/>
            <pc:sldMk cId="3889645600" sldId="395"/>
            <ac:spMk id="9" creationId="{C900F713-6131-4C8C-91D6-E51589A68095}"/>
          </ac:spMkLst>
        </pc:spChg>
        <pc:spChg chg="mod topLvl">
          <ac:chgData name="Flávio Olimpio" userId="2d1d60667f675a7b" providerId="LiveId" clId="{AF8F2B40-BCF9-4CC9-A559-B0F9C9D7859C}" dt="2022-01-10T13:59:26.974" v="1069" actId="114"/>
          <ac:spMkLst>
            <pc:docMk/>
            <pc:sldMk cId="3889645600" sldId="395"/>
            <ac:spMk id="11" creationId="{0109E02C-48D5-4D2D-A238-E1E754DE9A84}"/>
          </ac:spMkLst>
        </pc:spChg>
        <pc:spChg chg="del mod topLvl">
          <ac:chgData name="Flávio Olimpio" userId="2d1d60667f675a7b" providerId="LiveId" clId="{AF8F2B40-BCF9-4CC9-A559-B0F9C9D7859C}" dt="2022-01-10T13:58:52.036" v="1059" actId="478"/>
          <ac:spMkLst>
            <pc:docMk/>
            <pc:sldMk cId="3889645600" sldId="395"/>
            <ac:spMk id="12" creationId="{BB2C6ABB-527A-43A6-ACF7-A31679613D11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3" creationId="{83FCFC59-8655-4F9D-92FC-798EE220AFBC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4" creationId="{7331874D-3310-471E-9CED-F2C98EE2E58C}"/>
          </ac:spMkLst>
        </pc:spChg>
        <pc:grpChg chg="add mod">
          <ac:chgData name="Flávio Olimpio" userId="2d1d60667f675a7b" providerId="LiveId" clId="{AF8F2B40-BCF9-4CC9-A559-B0F9C9D7859C}" dt="2022-01-10T13:48:39.077" v="955" actId="1076"/>
          <ac:grpSpMkLst>
            <pc:docMk/>
            <pc:sldMk cId="3889645600" sldId="395"/>
            <ac:grpSpMk id="8" creationId="{BF843022-DBC8-4F60-A964-FDEAD996837D}"/>
          </ac:grpSpMkLst>
        </pc:grpChg>
        <pc:grpChg chg="add del mod">
          <ac:chgData name="Flávio Olimpio" userId="2d1d60667f675a7b" providerId="LiveId" clId="{AF8F2B40-BCF9-4CC9-A559-B0F9C9D7859C}" dt="2022-01-10T13:58:52.036" v="1059" actId="478"/>
          <ac:grpSpMkLst>
            <pc:docMk/>
            <pc:sldMk cId="3889645600" sldId="395"/>
            <ac:grpSpMk id="10" creationId="{E41340D0-D3EF-4A32-92EF-AE3CFB5EF88D}"/>
          </ac:grpSpMkLst>
        </pc:grpChg>
        <pc:grpChg chg="add mod">
          <ac:chgData name="Flávio Olimpio" userId="2d1d60667f675a7b" providerId="LiveId" clId="{AF8F2B40-BCF9-4CC9-A559-B0F9C9D7859C}" dt="2022-01-10T13:59:13.955" v="1064" actId="164"/>
          <ac:grpSpMkLst>
            <pc:docMk/>
            <pc:sldMk cId="3889645600" sldId="395"/>
            <ac:grpSpMk id="15" creationId="{BE6E5679-642A-414E-89CD-66D997A2C949}"/>
          </ac:grpSpMkLst>
        </pc:grpChg>
        <pc:grpChg chg="add mod">
          <ac:chgData name="Flávio Olimpio" userId="2d1d60667f675a7b" providerId="LiveId" clId="{AF8F2B40-BCF9-4CC9-A559-B0F9C9D7859C}" dt="2022-01-10T13:59:18.237" v="1065" actId="1076"/>
          <ac:grpSpMkLst>
            <pc:docMk/>
            <pc:sldMk cId="3889645600" sldId="395"/>
            <ac:grpSpMk id="16" creationId="{1CD676B9-62F4-418A-9DEE-267857F41362}"/>
          </ac:grpSpMkLst>
        </pc:grpChg>
      </pc:sldChg>
      <pc:sldChg chg="addSp delSp modSp add mod ord">
        <pc:chgData name="Flávio Olimpio" userId="2d1d60667f675a7b" providerId="LiveId" clId="{AF8F2B40-BCF9-4CC9-A559-B0F9C9D7859C}" dt="2022-01-11T17:43:21.317" v="3416"/>
        <pc:sldMkLst>
          <pc:docMk/>
          <pc:sldMk cId="2324603464" sldId="396"/>
        </pc:sldMkLst>
        <pc:spChg chg="del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33:38.583" v="657" actId="123"/>
          <ac:spMkLst>
            <pc:docMk/>
            <pc:sldMk cId="2324603464" sldId="396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3:33:36.117" v="656" actId="123"/>
          <ac:spMkLst>
            <pc:docMk/>
            <pc:sldMk cId="2324603464" sldId="396"/>
            <ac:spMk id="4" creationId="{6A645C44-657A-4FAD-BA2A-3E55B1F40464}"/>
          </ac:spMkLst>
        </pc:spChg>
        <pc:spChg chg="mod">
          <ac:chgData name="Flávio Olimpio" userId="2d1d60667f675a7b" providerId="LiveId" clId="{AF8F2B40-BCF9-4CC9-A559-B0F9C9D7859C}" dt="2022-01-10T18:10:36.024" v="3401" actId="1038"/>
          <ac:spMkLst>
            <pc:docMk/>
            <pc:sldMk cId="2324603464" sldId="396"/>
            <ac:spMk id="5" creationId="{114C3734-CB7A-4081-99A5-B9BF30A4D53A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6" creationId="{404139BB-A92E-41D0-8941-0A0307DC0CD4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7" creationId="{5B6DF66A-DC28-4F91-8A22-B3142260A0F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8" creationId="{2760963F-E7B0-4E80-974F-165D0F2241CE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9" creationId="{A49E36F8-232E-4876-AE72-915733F6452F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0" creationId="{C64D2742-9D03-4682-9F67-4E788DB1934B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1" creationId="{22F150AC-A6F0-47B9-A6F5-60B2423EC46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2" creationId="{BDDC5EE4-3E1C-4621-9D78-E58FD2E5E40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3" creationId="{4AE9514B-152E-466F-9E3B-4CB6CE5B803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4" creationId="{5F835A46-C85D-46D1-950F-2B750441A9B6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5" creationId="{AE001BBC-B6D6-406C-B6FF-0F7490B0E58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6" creationId="{531D5FE0-CE13-40DA-9137-FEF54996577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7" creationId="{DB2B2617-3293-4644-8553-AA8F5DDBDCA1}"/>
          </ac:spMkLst>
        </pc:spChg>
        <pc:spChg chg="del">
          <ac:chgData name="Flávio Olimpio" userId="2d1d60667f675a7b" providerId="LiveId" clId="{AF8F2B40-BCF9-4CC9-A559-B0F9C9D7859C}" dt="2022-01-10T13:30:14.581" v="500" actId="478"/>
          <ac:spMkLst>
            <pc:docMk/>
            <pc:sldMk cId="2324603464" sldId="396"/>
            <ac:spMk id="21" creationId="{81821664-D5BD-442D-B101-23C5387B3C2A}"/>
          </ac:spMkLst>
        </pc:spChg>
        <pc:spChg chg="del">
          <ac:chgData name="Flávio Olimpio" userId="2d1d60667f675a7b" providerId="LiveId" clId="{AF8F2B40-BCF9-4CC9-A559-B0F9C9D7859C}" dt="2022-01-10T13:30:20.156" v="502" actId="478"/>
          <ac:spMkLst>
            <pc:docMk/>
            <pc:sldMk cId="2324603464" sldId="396"/>
            <ac:spMk id="23" creationId="{41DAB124-0B89-402F-BAE7-18BD16AB16A6}"/>
          </ac:spMkLst>
        </pc:spChg>
        <pc:spChg chg="add mod">
          <ac:chgData name="Flávio Olimpio" userId="2d1d60667f675a7b" providerId="LiveId" clId="{AF8F2B40-BCF9-4CC9-A559-B0F9C9D7859C}" dt="2022-01-10T13:34:29.408" v="673" actId="1076"/>
          <ac:spMkLst>
            <pc:docMk/>
            <pc:sldMk cId="2324603464" sldId="396"/>
            <ac:spMk id="24" creationId="{78D74261-811E-427D-A840-909CC96C0BC2}"/>
          </ac:spMkLst>
        </pc:spChg>
        <pc:spChg chg="add mod">
          <ac:chgData name="Flávio Olimpio" userId="2d1d60667f675a7b" providerId="LiveId" clId="{AF8F2B40-BCF9-4CC9-A559-B0F9C9D7859C}" dt="2022-01-10T13:38:15.021" v="740" actId="1076"/>
          <ac:spMkLst>
            <pc:docMk/>
            <pc:sldMk cId="2324603464" sldId="396"/>
            <ac:spMk id="27" creationId="{AF599084-F937-4100-8740-2AEADDCDCB99}"/>
          </ac:spMkLst>
        </pc:spChg>
        <pc:spChg chg="add mod">
          <ac:chgData name="Flávio Olimpio" userId="2d1d60667f675a7b" providerId="LiveId" clId="{AF8F2B40-BCF9-4CC9-A559-B0F9C9D7859C}" dt="2022-01-10T13:38:18.500" v="741" actId="1076"/>
          <ac:spMkLst>
            <pc:docMk/>
            <pc:sldMk cId="2324603464" sldId="396"/>
            <ac:spMk id="30" creationId="{DE377826-6CB4-485D-9C1D-9A44B9CDEC16}"/>
          </ac:spMkLst>
        </pc:spChg>
        <pc:spChg chg="add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32" creationId="{89436096-6B54-4911-B132-0C9492C748B9}"/>
          </ac:spMkLst>
        </pc:spChg>
        <pc:spChg chg="add mod">
          <ac:chgData name="Flávio Olimpio" userId="2d1d60667f675a7b" providerId="LiveId" clId="{AF8F2B40-BCF9-4CC9-A559-B0F9C9D7859C}" dt="2022-01-11T17:43:21.317" v="3416"/>
          <ac:spMkLst>
            <pc:docMk/>
            <pc:sldMk cId="2324603464" sldId="396"/>
            <ac:spMk id="33" creationId="{B337E451-3935-4642-8287-09C1DDC8213A}"/>
          </ac:spMkLst>
        </pc:spChg>
        <pc:picChg chg="del">
          <ac:chgData name="Flávio Olimpio" userId="2d1d60667f675a7b" providerId="LiveId" clId="{AF8F2B40-BCF9-4CC9-A559-B0F9C9D7859C}" dt="2022-01-10T13:30:13.528" v="499" actId="478"/>
          <ac:picMkLst>
            <pc:docMk/>
            <pc:sldMk cId="2324603464" sldId="396"/>
            <ac:picMk id="19" creationId="{81784415-460A-4B2F-BF6C-DED408C76F05}"/>
          </ac:picMkLst>
        </pc:picChg>
        <pc:picChg chg="add mod modCrop">
          <ac:chgData name="Flávio Olimpio" userId="2d1d60667f675a7b" providerId="LiveId" clId="{AF8F2B40-BCF9-4CC9-A559-B0F9C9D7859C}" dt="2022-01-10T13:34:45.047" v="680" actId="1037"/>
          <ac:picMkLst>
            <pc:docMk/>
            <pc:sldMk cId="2324603464" sldId="396"/>
            <ac:picMk id="20" creationId="{8E0A498A-4D5E-4B0B-B4D6-3D6BD3110560}"/>
          </ac:picMkLst>
        </pc:picChg>
        <pc:picChg chg="add mod modCrop">
          <ac:chgData name="Flávio Olimpio" userId="2d1d60667f675a7b" providerId="LiveId" clId="{AF8F2B40-BCF9-4CC9-A559-B0F9C9D7859C}" dt="2022-01-10T13:38:09.527" v="739" actId="1076"/>
          <ac:picMkLst>
            <pc:docMk/>
            <pc:sldMk cId="2324603464" sldId="396"/>
            <ac:picMk id="26" creationId="{836341D5-14C6-463E-B7FB-7AEFC69145E6}"/>
          </ac:picMkLst>
        </pc:picChg>
        <pc:picChg chg="add mod modCrop">
          <ac:chgData name="Flávio Olimpio" userId="2d1d60667f675a7b" providerId="LiveId" clId="{AF8F2B40-BCF9-4CC9-A559-B0F9C9D7859C}" dt="2022-01-10T13:37:53.746" v="728" actId="1076"/>
          <ac:picMkLst>
            <pc:docMk/>
            <pc:sldMk cId="2324603464" sldId="396"/>
            <ac:picMk id="29" creationId="{53CAEFE6-107D-4863-8F0F-9DA76C433C1C}"/>
          </ac:picMkLst>
        </pc:picChg>
      </pc:sldChg>
      <pc:sldChg chg="del">
        <pc:chgData name="Flávio Olimpio" userId="2d1d60667f675a7b" providerId="LiveId" clId="{AF8F2B40-BCF9-4CC9-A559-B0F9C9D7859C}" dt="2022-01-10T13:03:56.767" v="5" actId="47"/>
        <pc:sldMkLst>
          <pc:docMk/>
          <pc:sldMk cId="3163028363" sldId="396"/>
        </pc:sldMkLst>
      </pc:sldChg>
      <pc:sldChg chg="addSp delSp modSp new mod">
        <pc:chgData name="Flávio Olimpio" userId="2d1d60667f675a7b" providerId="LiveId" clId="{AF8F2B40-BCF9-4CC9-A559-B0F9C9D7859C}" dt="2022-01-10T14:10:07.269" v="1259" actId="1076"/>
        <pc:sldMkLst>
          <pc:docMk/>
          <pc:sldMk cId="1115574610" sldId="397"/>
        </pc:sldMkLst>
        <pc:spChg chg="mod">
          <ac:chgData name="Flávio Olimpio" userId="2d1d60667f675a7b" providerId="LiveId" clId="{AF8F2B40-BCF9-4CC9-A559-B0F9C9D7859C}" dt="2022-01-10T14:08:02.978" v="1233" actId="1076"/>
          <ac:spMkLst>
            <pc:docMk/>
            <pc:sldMk cId="1115574610" sldId="397"/>
            <ac:spMk id="3" creationId="{F42E83D4-394E-4659-98FF-A4849041E9E7}"/>
          </ac:spMkLst>
        </pc:spChg>
        <pc:spChg chg="del mod">
          <ac:chgData name="Flávio Olimpio" userId="2d1d60667f675a7b" providerId="LiveId" clId="{AF8F2B40-BCF9-4CC9-A559-B0F9C9D7859C}" dt="2022-01-10T14:05:29.299" v="1217" actId="478"/>
          <ac:spMkLst>
            <pc:docMk/>
            <pc:sldMk cId="1115574610" sldId="397"/>
            <ac:spMk id="4" creationId="{BAD5B391-884A-4DAD-865A-348C704BA77F}"/>
          </ac:spMkLst>
        </pc:spChg>
        <pc:spChg chg="add mod">
          <ac:chgData name="Flávio Olimpio" userId="2d1d60667f675a7b" providerId="LiveId" clId="{AF8F2B40-BCF9-4CC9-A559-B0F9C9D7859C}" dt="2022-01-10T14:03:29.831" v="1084" actId="20577"/>
          <ac:spMkLst>
            <pc:docMk/>
            <pc:sldMk cId="1115574610" sldId="397"/>
            <ac:spMk id="5" creationId="{E60E0F7C-5F81-45B9-A926-917222063E92}"/>
          </ac:spMkLst>
        </pc:spChg>
        <pc:picChg chg="add del mod">
          <ac:chgData name="Flávio Olimpio" userId="2d1d60667f675a7b" providerId="LiveId" clId="{AF8F2B40-BCF9-4CC9-A559-B0F9C9D7859C}" dt="2022-01-10T14:06:55.647" v="1222" actId="478"/>
          <ac:picMkLst>
            <pc:docMk/>
            <pc:sldMk cId="1115574610" sldId="397"/>
            <ac:picMk id="7" creationId="{8CD45649-2C36-42AC-88E6-CDBFF200396C}"/>
          </ac:picMkLst>
        </pc:picChg>
        <pc:picChg chg="add mod modCrop">
          <ac:chgData name="Flávio Olimpio" userId="2d1d60667f675a7b" providerId="LiveId" clId="{AF8F2B40-BCF9-4CC9-A559-B0F9C9D7859C}" dt="2022-01-10T14:10:05.480" v="1258" actId="1076"/>
          <ac:picMkLst>
            <pc:docMk/>
            <pc:sldMk cId="1115574610" sldId="397"/>
            <ac:picMk id="9" creationId="{FFF8B1F2-B85D-4112-AFC2-FC9C37FD2997}"/>
          </ac:picMkLst>
        </pc:picChg>
        <pc:picChg chg="add mod">
          <ac:chgData name="Flávio Olimpio" userId="2d1d60667f675a7b" providerId="LiveId" clId="{AF8F2B40-BCF9-4CC9-A559-B0F9C9D7859C}" dt="2022-01-10T14:09:57.981" v="1257" actId="1076"/>
          <ac:picMkLst>
            <pc:docMk/>
            <pc:sldMk cId="1115574610" sldId="397"/>
            <ac:picMk id="11" creationId="{0522FE3C-7439-49EB-8AC6-7BBB04D4613E}"/>
          </ac:picMkLst>
        </pc:picChg>
        <pc:picChg chg="add mod modCrop">
          <ac:chgData name="Flávio Olimpio" userId="2d1d60667f675a7b" providerId="LiveId" clId="{AF8F2B40-BCF9-4CC9-A559-B0F9C9D7859C}" dt="2022-01-10T14:10:07.269" v="1259" actId="1076"/>
          <ac:picMkLst>
            <pc:docMk/>
            <pc:sldMk cId="1115574610" sldId="397"/>
            <ac:picMk id="12" creationId="{BA3608CD-1A25-4800-9117-4CFB38D43EC6}"/>
          </ac:picMkLst>
        </pc:picChg>
      </pc:sldChg>
      <pc:sldChg chg="del">
        <pc:chgData name="Flávio Olimpio" userId="2d1d60667f675a7b" providerId="LiveId" clId="{AF8F2B40-BCF9-4CC9-A559-B0F9C9D7859C}" dt="2022-01-10T13:03:54.669" v="1" actId="47"/>
        <pc:sldMkLst>
          <pc:docMk/>
          <pc:sldMk cId="1717583913" sldId="397"/>
        </pc:sldMkLst>
      </pc:sldChg>
      <pc:sldChg chg="del">
        <pc:chgData name="Flávio Olimpio" userId="2d1d60667f675a7b" providerId="LiveId" clId="{AF8F2B40-BCF9-4CC9-A559-B0F9C9D7859C}" dt="2022-01-10T13:03:56.356" v="4" actId="47"/>
        <pc:sldMkLst>
          <pc:docMk/>
          <pc:sldMk cId="2518581473" sldId="398"/>
        </pc:sldMkLst>
      </pc:sldChg>
      <pc:sldChg chg="addSp delSp modSp new mod">
        <pc:chgData name="Flávio Olimpio" userId="2d1d60667f675a7b" providerId="LiveId" clId="{AF8F2B40-BCF9-4CC9-A559-B0F9C9D7859C}" dt="2022-01-10T14:15:09.752" v="1369" actId="1076"/>
        <pc:sldMkLst>
          <pc:docMk/>
          <pc:sldMk cId="3236626164" sldId="398"/>
        </pc:sldMkLst>
        <pc:spChg chg="mod">
          <ac:chgData name="Flávio Olimpio" userId="2d1d60667f675a7b" providerId="LiveId" clId="{AF8F2B40-BCF9-4CC9-A559-B0F9C9D7859C}" dt="2022-01-10T14:12:20.560" v="1322" actId="1076"/>
          <ac:spMkLst>
            <pc:docMk/>
            <pc:sldMk cId="3236626164" sldId="398"/>
            <ac:spMk id="3" creationId="{511B4784-34F2-4B1C-BE23-337B4095B42B}"/>
          </ac:spMkLst>
        </pc:spChg>
        <pc:spChg chg="del">
          <ac:chgData name="Flávio Olimpio" userId="2d1d60667f675a7b" providerId="LiveId" clId="{AF8F2B40-BCF9-4CC9-A559-B0F9C9D7859C}" dt="2022-01-10T14:11:29.638" v="1266" actId="478"/>
          <ac:spMkLst>
            <pc:docMk/>
            <pc:sldMk cId="3236626164" sldId="398"/>
            <ac:spMk id="4" creationId="{309D69A3-5D10-4FBF-878F-BBB1F1D65728}"/>
          </ac:spMkLst>
        </pc:spChg>
        <pc:spChg chg="add mod">
          <ac:chgData name="Flávio Olimpio" userId="2d1d60667f675a7b" providerId="LiveId" clId="{AF8F2B40-BCF9-4CC9-A559-B0F9C9D7859C}" dt="2022-01-10T14:10:39.619" v="1261"/>
          <ac:spMkLst>
            <pc:docMk/>
            <pc:sldMk cId="3236626164" sldId="398"/>
            <ac:spMk id="5" creationId="{CDFA9E3B-F023-4568-966A-EF4A7EB4A616}"/>
          </ac:spMkLst>
        </pc:spChg>
        <pc:spChg chg="add mod">
          <ac:chgData name="Flávio Olimpio" userId="2d1d60667f675a7b" providerId="LiveId" clId="{AF8F2B40-BCF9-4CC9-A559-B0F9C9D7859C}" dt="2022-01-10T14:15:09.752" v="1369" actId="1076"/>
          <ac:spMkLst>
            <pc:docMk/>
            <pc:sldMk cId="3236626164" sldId="398"/>
            <ac:spMk id="8" creationId="{37174B41-E3F2-49D1-9F9B-379DD8C402E9}"/>
          </ac:spMkLst>
        </pc:spChg>
        <pc:picChg chg="add mod">
          <ac:chgData name="Flávio Olimpio" userId="2d1d60667f675a7b" providerId="LiveId" clId="{AF8F2B40-BCF9-4CC9-A559-B0F9C9D7859C}" dt="2022-01-10T14:15:01.403" v="1367" actId="1076"/>
          <ac:picMkLst>
            <pc:docMk/>
            <pc:sldMk cId="3236626164" sldId="398"/>
            <ac:picMk id="7" creationId="{A461FF5E-2CBE-41E0-8A8E-CDFF96B3BCC9}"/>
          </ac:picMkLst>
        </pc:picChg>
        <pc:picChg chg="add mod">
          <ac:chgData name="Flávio Olimpio" userId="2d1d60667f675a7b" providerId="LiveId" clId="{AF8F2B40-BCF9-4CC9-A559-B0F9C9D7859C}" dt="2022-01-10T14:14:58.638" v="1366" actId="1076"/>
          <ac:picMkLst>
            <pc:docMk/>
            <pc:sldMk cId="3236626164" sldId="398"/>
            <ac:picMk id="10" creationId="{D9BA6DA8-D610-4ED9-8960-F04D3CF776E5}"/>
          </ac:picMkLst>
        </pc:picChg>
      </pc:sldChg>
      <pc:sldChg chg="del">
        <pc:chgData name="Flávio Olimpio" userId="2d1d60667f675a7b" providerId="LiveId" clId="{AF8F2B40-BCF9-4CC9-A559-B0F9C9D7859C}" dt="2022-01-10T13:03:55.976" v="3" actId="47"/>
        <pc:sldMkLst>
          <pc:docMk/>
          <pc:sldMk cId="272411496" sldId="399"/>
        </pc:sldMkLst>
      </pc:sldChg>
      <pc:sldChg chg="addSp delSp modSp new mod">
        <pc:chgData name="Flávio Olimpio" userId="2d1d60667f675a7b" providerId="LiveId" clId="{AF8F2B40-BCF9-4CC9-A559-B0F9C9D7859C}" dt="2022-01-10T14:58:09.436" v="2194" actId="1076"/>
        <pc:sldMkLst>
          <pc:docMk/>
          <pc:sldMk cId="2375256058" sldId="399"/>
        </pc:sldMkLst>
        <pc:spChg chg="mod">
          <ac:chgData name="Flávio Olimpio" userId="2d1d60667f675a7b" providerId="LiveId" clId="{AF8F2B40-BCF9-4CC9-A559-B0F9C9D7859C}" dt="2022-01-10T14:58:09.436" v="2194" actId="1076"/>
          <ac:spMkLst>
            <pc:docMk/>
            <pc:sldMk cId="2375256058" sldId="399"/>
            <ac:spMk id="3" creationId="{8E45ADA2-C62D-4984-B8D1-2073FD3CBCBB}"/>
          </ac:spMkLst>
        </pc:spChg>
        <pc:spChg chg="del">
          <ac:chgData name="Flávio Olimpio" userId="2d1d60667f675a7b" providerId="LiveId" clId="{AF8F2B40-BCF9-4CC9-A559-B0F9C9D7859C}" dt="2022-01-10T14:17:24.734" v="1396" actId="478"/>
          <ac:spMkLst>
            <pc:docMk/>
            <pc:sldMk cId="2375256058" sldId="399"/>
            <ac:spMk id="4" creationId="{D15E1914-F5C3-4246-9F5D-9F8BB1D709B3}"/>
          </ac:spMkLst>
        </pc:spChg>
        <pc:spChg chg="add mod">
          <ac:chgData name="Flávio Olimpio" userId="2d1d60667f675a7b" providerId="LiveId" clId="{AF8F2B40-BCF9-4CC9-A559-B0F9C9D7859C}" dt="2022-01-10T14:36:56.106" v="1839" actId="20577"/>
          <ac:spMkLst>
            <pc:docMk/>
            <pc:sldMk cId="2375256058" sldId="399"/>
            <ac:spMk id="5" creationId="{8C98A59A-7689-4A5B-96CE-C6810C28BB7B}"/>
          </ac:spMkLst>
        </pc:spChg>
        <pc:spChg chg="add mod">
          <ac:chgData name="Flávio Olimpio" userId="2d1d60667f675a7b" providerId="LiveId" clId="{AF8F2B40-BCF9-4CC9-A559-B0F9C9D7859C}" dt="2022-01-10T14:41:42.370" v="1965" actId="404"/>
          <ac:spMkLst>
            <pc:docMk/>
            <pc:sldMk cId="2375256058" sldId="399"/>
            <ac:spMk id="8" creationId="{EF1E4DD8-CE43-4035-8357-086E37050E7D}"/>
          </ac:spMkLst>
        </pc:spChg>
        <pc:spChg chg="add mod">
          <ac:chgData name="Flávio Olimpio" userId="2d1d60667f675a7b" providerId="LiveId" clId="{AF8F2B40-BCF9-4CC9-A559-B0F9C9D7859C}" dt="2022-01-10T14:41:48.561" v="1966" actId="1076"/>
          <ac:spMkLst>
            <pc:docMk/>
            <pc:sldMk cId="2375256058" sldId="399"/>
            <ac:spMk id="9" creationId="{91991A0F-3C96-4726-959D-211AD7707522}"/>
          </ac:spMkLst>
        </pc:spChg>
        <pc:spChg chg="add mod">
          <ac:chgData name="Flávio Olimpio" userId="2d1d60667f675a7b" providerId="LiveId" clId="{AF8F2B40-BCF9-4CC9-A559-B0F9C9D7859C}" dt="2022-01-10T14:41:51.749" v="1967" actId="1076"/>
          <ac:spMkLst>
            <pc:docMk/>
            <pc:sldMk cId="2375256058" sldId="399"/>
            <ac:spMk id="10" creationId="{F0E0CC1B-14DF-4169-9EFD-A52126FDA43F}"/>
          </ac:spMkLst>
        </pc:spChg>
        <pc:spChg chg="add mod">
          <ac:chgData name="Flávio Olimpio" userId="2d1d60667f675a7b" providerId="LiveId" clId="{AF8F2B40-BCF9-4CC9-A559-B0F9C9D7859C}" dt="2022-01-10T14:55:05.829" v="2137" actId="1076"/>
          <ac:spMkLst>
            <pc:docMk/>
            <pc:sldMk cId="2375256058" sldId="399"/>
            <ac:spMk id="13" creationId="{2E2D299D-943D-405A-9C6B-EB617DB967A6}"/>
          </ac:spMkLst>
        </pc:spChg>
        <pc:spChg chg="add mod">
          <ac:chgData name="Flávio Olimpio" userId="2d1d60667f675a7b" providerId="LiveId" clId="{AF8F2B40-BCF9-4CC9-A559-B0F9C9D7859C}" dt="2022-01-10T14:57:23.042" v="2169" actId="1076"/>
          <ac:spMkLst>
            <pc:docMk/>
            <pc:sldMk cId="2375256058" sldId="399"/>
            <ac:spMk id="16" creationId="{8C2764E8-BD1D-46A5-A55C-320F44789FA6}"/>
          </ac:spMkLst>
        </pc:spChg>
        <pc:spChg chg="mod">
          <ac:chgData name="Flávio Olimpio" userId="2d1d60667f675a7b" providerId="LiveId" clId="{AF8F2B40-BCF9-4CC9-A559-B0F9C9D7859C}" dt="2022-01-10T14:45:54.874" v="2036" actId="20577"/>
          <ac:spMkLst>
            <pc:docMk/>
            <pc:sldMk cId="2375256058" sldId="399"/>
            <ac:spMk id="18" creationId="{886C944E-59CB-4E63-A7B3-B4A1B9C5D35A}"/>
          </ac:spMkLst>
        </pc:spChg>
        <pc:spChg chg="del mod">
          <ac:chgData name="Flávio Olimpio" userId="2d1d60667f675a7b" providerId="LiveId" clId="{AF8F2B40-BCF9-4CC9-A559-B0F9C9D7859C}" dt="2022-01-10T14:39:07.766" v="1867" actId="478"/>
          <ac:spMkLst>
            <pc:docMk/>
            <pc:sldMk cId="2375256058" sldId="399"/>
            <ac:spMk id="19" creationId="{8B39FEB8-AE46-4C24-AA56-8D038D8866DA}"/>
          </ac:spMkLst>
        </pc:spChg>
        <pc:spChg chg="mod">
          <ac:chgData name="Flávio Olimpio" userId="2d1d60667f675a7b" providerId="LiveId" clId="{AF8F2B40-BCF9-4CC9-A559-B0F9C9D7859C}" dt="2022-01-10T14:46:05.990" v="2038" actId="20577"/>
          <ac:spMkLst>
            <pc:docMk/>
            <pc:sldMk cId="2375256058" sldId="399"/>
            <ac:spMk id="20" creationId="{9C0FBC36-FEDD-46D1-8414-7DFC97E9C8B2}"/>
          </ac:spMkLst>
        </pc:spChg>
        <pc:spChg chg="add mod">
          <ac:chgData name="Flávio Olimpio" userId="2d1d60667f675a7b" providerId="LiveId" clId="{AF8F2B40-BCF9-4CC9-A559-B0F9C9D7859C}" dt="2022-01-10T14:47:19.349" v="2050" actId="1076"/>
          <ac:spMkLst>
            <pc:docMk/>
            <pc:sldMk cId="2375256058" sldId="399"/>
            <ac:spMk id="22" creationId="{A575AD6E-BB0C-485A-9063-457E7EEA3916}"/>
          </ac:spMkLst>
        </pc:spChg>
        <pc:spChg chg="add mod">
          <ac:chgData name="Flávio Olimpio" userId="2d1d60667f675a7b" providerId="LiveId" clId="{AF8F2B40-BCF9-4CC9-A559-B0F9C9D7859C}" dt="2022-01-10T14:56:20.668" v="2153" actId="1076"/>
          <ac:spMkLst>
            <pc:docMk/>
            <pc:sldMk cId="2375256058" sldId="399"/>
            <ac:spMk id="23" creationId="{E06C01D4-29E8-4827-987A-01A9387A15E4}"/>
          </ac:spMkLst>
        </pc:spChg>
        <pc:spChg chg="add mod">
          <ac:chgData name="Flávio Olimpio" userId="2d1d60667f675a7b" providerId="LiveId" clId="{AF8F2B40-BCF9-4CC9-A559-B0F9C9D7859C}" dt="2022-01-10T14:56:03.199" v="2149" actId="1076"/>
          <ac:spMkLst>
            <pc:docMk/>
            <pc:sldMk cId="2375256058" sldId="399"/>
            <ac:spMk id="25" creationId="{FB792D18-2FEA-463C-8FC5-816C10945B25}"/>
          </ac:spMkLst>
        </pc:spChg>
        <pc:spChg chg="add del mod">
          <ac:chgData name="Flávio Olimpio" userId="2d1d60667f675a7b" providerId="LiveId" clId="{AF8F2B40-BCF9-4CC9-A559-B0F9C9D7859C}" dt="2022-01-10T14:34:07.298" v="1776" actId="478"/>
          <ac:spMkLst>
            <pc:docMk/>
            <pc:sldMk cId="2375256058" sldId="399"/>
            <ac:spMk id="26" creationId="{DAE38242-6E9E-4442-A53C-6147080B4717}"/>
          </ac:spMkLst>
        </pc:spChg>
        <pc:spChg chg="add mod">
          <ac:chgData name="Flávio Olimpio" userId="2d1d60667f675a7b" providerId="LiveId" clId="{AF8F2B40-BCF9-4CC9-A559-B0F9C9D7859C}" dt="2022-01-10T14:34:47.122" v="1810" actId="164"/>
          <ac:spMkLst>
            <pc:docMk/>
            <pc:sldMk cId="2375256058" sldId="399"/>
            <ac:spMk id="27" creationId="{CB3AFBC5-B7C7-4262-8470-CD7511FC5860}"/>
          </ac:spMkLst>
        </pc:spChg>
        <pc:spChg chg="add mod">
          <ac:chgData name="Flávio Olimpio" userId="2d1d60667f675a7b" providerId="LiveId" clId="{AF8F2B40-BCF9-4CC9-A559-B0F9C9D7859C}" dt="2022-01-10T14:47:53.643" v="2054" actId="1076"/>
          <ac:spMkLst>
            <pc:docMk/>
            <pc:sldMk cId="2375256058" sldId="399"/>
            <ac:spMk id="36" creationId="{7E4A9EA4-E71D-412C-BA63-822C85CF4829}"/>
          </ac:spMkLst>
        </pc:spChg>
        <pc:spChg chg="add mod">
          <ac:chgData name="Flávio Olimpio" userId="2d1d60667f675a7b" providerId="LiveId" clId="{AF8F2B40-BCF9-4CC9-A559-B0F9C9D7859C}" dt="2022-01-10T14:47:13.823" v="2049" actId="14100"/>
          <ac:spMkLst>
            <pc:docMk/>
            <pc:sldMk cId="2375256058" sldId="399"/>
            <ac:spMk id="39" creationId="{869AD7E4-4CE2-4866-8D43-3D2C5EC29182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2" creationId="{8A25D781-9FAB-466C-8B37-9B57A172C4D7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3" creationId="{4EDD9D8F-4C4E-408C-8C89-CB05660B81AD}"/>
          </ac:spMkLst>
        </pc:spChg>
        <pc:spChg chg="add mod">
          <ac:chgData name="Flávio Olimpio" userId="2d1d60667f675a7b" providerId="LiveId" clId="{AF8F2B40-BCF9-4CC9-A559-B0F9C9D7859C}" dt="2022-01-10T14:56:11.918" v="2151" actId="1076"/>
          <ac:spMkLst>
            <pc:docMk/>
            <pc:sldMk cId="2375256058" sldId="399"/>
            <ac:spMk id="45" creationId="{6FDE9728-F4B8-4F54-8A32-211BCC98E907}"/>
          </ac:spMkLst>
        </pc:spChg>
        <pc:grpChg chg="add mod">
          <ac:chgData name="Flávio Olimpio" userId="2d1d60667f675a7b" providerId="LiveId" clId="{AF8F2B40-BCF9-4CC9-A559-B0F9C9D7859C}" dt="2022-01-10T14:54:48.833" v="2134" actId="12788"/>
          <ac:grpSpMkLst>
            <pc:docMk/>
            <pc:sldMk cId="2375256058" sldId="399"/>
            <ac:grpSpMk id="11" creationId="{F4BC746E-4C57-4A2B-B138-216E7491638F}"/>
          </ac:grpSpMkLst>
        </pc:grpChg>
        <pc:grpChg chg="add mod">
          <ac:chgData name="Flávio Olimpio" userId="2d1d60667f675a7b" providerId="LiveId" clId="{AF8F2B40-BCF9-4CC9-A559-B0F9C9D7859C}" dt="2022-01-10T14:34:54.019" v="1812" actId="164"/>
          <ac:grpSpMkLst>
            <pc:docMk/>
            <pc:sldMk cId="2375256058" sldId="399"/>
            <ac:grpSpMk id="17" creationId="{CD818DC6-82D3-4AE9-8A85-B660C6615963}"/>
          </ac:grpSpMkLst>
        </pc:grpChg>
        <pc:grpChg chg="add mod">
          <ac:chgData name="Flávio Olimpio" userId="2d1d60667f675a7b" providerId="LiveId" clId="{AF8F2B40-BCF9-4CC9-A559-B0F9C9D7859C}" dt="2022-01-10T14:56:07.625" v="2150" actId="1076"/>
          <ac:grpSpMkLst>
            <pc:docMk/>
            <pc:sldMk cId="2375256058" sldId="399"/>
            <ac:grpSpMk id="28" creationId="{2CE73C69-6A8F-4B76-9AF1-FECF5C0D91A5}"/>
          </ac:grpSpMkLst>
        </pc:grpChg>
        <pc:grpChg chg="add mod">
          <ac:chgData name="Flávio Olimpio" userId="2d1d60667f675a7b" providerId="LiveId" clId="{AF8F2B40-BCF9-4CC9-A559-B0F9C9D7859C}" dt="2022-01-10T14:36:36.264" v="1836" actId="164"/>
          <ac:grpSpMkLst>
            <pc:docMk/>
            <pc:sldMk cId="2375256058" sldId="399"/>
            <ac:grpSpMk id="29" creationId="{CC229DDA-3F62-4204-9BE0-841596F549CB}"/>
          </ac:grpSpMkLst>
        </pc:grpChg>
        <pc:grpChg chg="add mod">
          <ac:chgData name="Flávio Olimpio" userId="2d1d60667f675a7b" providerId="LiveId" clId="{AF8F2B40-BCF9-4CC9-A559-B0F9C9D7859C}" dt="2022-01-10T14:39:15.048" v="1869" actId="164"/>
          <ac:grpSpMkLst>
            <pc:docMk/>
            <pc:sldMk cId="2375256058" sldId="399"/>
            <ac:grpSpMk id="37" creationId="{694E0C03-AE40-4797-8F90-80294769BEB4}"/>
          </ac:grpSpMkLst>
        </pc:grpChg>
        <pc:grpChg chg="add mod">
          <ac:chgData name="Flávio Olimpio" userId="2d1d60667f675a7b" providerId="LiveId" clId="{AF8F2B40-BCF9-4CC9-A559-B0F9C9D7859C}" dt="2022-01-10T14:57:37.175" v="2175" actId="1076"/>
          <ac:grpSpMkLst>
            <pc:docMk/>
            <pc:sldMk cId="2375256058" sldId="399"/>
            <ac:grpSpMk id="40" creationId="{7BF52C04-19B1-48B9-A8A4-CEFB85414BE6}"/>
          </ac:grpSpMkLst>
        </pc:grpChg>
        <pc:grpChg chg="add mod">
          <ac:chgData name="Flávio Olimpio" userId="2d1d60667f675a7b" providerId="LiveId" clId="{AF8F2B40-BCF9-4CC9-A559-B0F9C9D7859C}" dt="2022-01-10T14:56:15.760" v="2152" actId="1076"/>
          <ac:grpSpMkLst>
            <pc:docMk/>
            <pc:sldMk cId="2375256058" sldId="399"/>
            <ac:grpSpMk id="44" creationId="{55C6D322-6950-490C-9B40-97A14D8B2274}"/>
          </ac:grpSpMkLst>
        </pc:grpChg>
        <pc:picChg chg="add del mod modCrop">
          <ac:chgData name="Flávio Olimpio" userId="2d1d60667f675a7b" providerId="LiveId" clId="{AF8F2B40-BCF9-4CC9-A559-B0F9C9D7859C}" dt="2022-01-10T14:53:15.068" v="2107" actId="21"/>
          <ac:picMkLst>
            <pc:docMk/>
            <pc:sldMk cId="2375256058" sldId="399"/>
            <ac:picMk id="7" creationId="{A412F19F-5B84-4E84-904E-37A6237E1F55}"/>
          </ac:picMkLst>
        </pc:picChg>
        <pc:picChg chg="add mod modCrop">
          <ac:chgData name="Flávio Olimpio" userId="2d1d60667f675a7b" providerId="LiveId" clId="{AF8F2B40-BCF9-4CC9-A559-B0F9C9D7859C}" dt="2022-01-10T14:57:18.982" v="2168" actId="1076"/>
          <ac:picMkLst>
            <pc:docMk/>
            <pc:sldMk cId="2375256058" sldId="399"/>
            <ac:picMk id="47" creationId="{77BDBE05-F595-47D8-A0B8-0019CE832002}"/>
          </ac:picMkLst>
        </pc:picChg>
        <pc:cxnChg chg="add mod">
          <ac:chgData name="Flávio Olimpio" userId="2d1d60667f675a7b" providerId="LiveId" clId="{AF8F2B40-BCF9-4CC9-A559-B0F9C9D7859C}" dt="2022-01-10T14:55:00.901" v="2136" actId="1076"/>
          <ac:cxnSpMkLst>
            <pc:docMk/>
            <pc:sldMk cId="2375256058" sldId="399"/>
            <ac:cxnSpMk id="15" creationId="{E2AD980C-AFF9-404C-8FD0-759FBE246D64}"/>
          </ac:cxnSpMkLst>
        </pc:cxnChg>
        <pc:cxnChg chg="add mod">
          <ac:chgData name="Flávio Olimpio" userId="2d1d60667f675a7b" providerId="LiveId" clId="{AF8F2B40-BCF9-4CC9-A559-B0F9C9D7859C}" dt="2022-01-10T14:57:57.043" v="2193" actId="1076"/>
          <ac:cxnSpMkLst>
            <pc:docMk/>
            <pc:sldMk cId="2375256058" sldId="399"/>
            <ac:cxnSpMk id="31" creationId="{89A3E351-4ED2-4253-BDEC-72F543286F13}"/>
          </ac:cxnSpMkLst>
        </pc:cxnChg>
        <pc:cxnChg chg="add mod">
          <ac:chgData name="Flávio Olimpio" userId="2d1d60667f675a7b" providerId="LiveId" clId="{AF8F2B40-BCF9-4CC9-A559-B0F9C9D7859C}" dt="2022-01-10T14:57:44.210" v="2191" actId="1035"/>
          <ac:cxnSpMkLst>
            <pc:docMk/>
            <pc:sldMk cId="2375256058" sldId="399"/>
            <ac:cxnSpMk id="34" creationId="{0787B709-3B1E-4D77-BB2C-9C7633EF02A2}"/>
          </ac:cxnSpMkLst>
        </pc:cxnChg>
        <pc:cxnChg chg="add mod">
          <ac:chgData name="Flávio Olimpio" userId="2d1d60667f675a7b" providerId="LiveId" clId="{AF8F2B40-BCF9-4CC9-A559-B0F9C9D7859C}" dt="2022-01-10T14:57:53.331" v="2192" actId="1076"/>
          <ac:cxnSpMkLst>
            <pc:docMk/>
            <pc:sldMk cId="2375256058" sldId="399"/>
            <ac:cxnSpMk id="35" creationId="{49F43FE4-8DC6-4F30-8C44-97EA981C0025}"/>
          </ac:cxnSpMkLst>
        </pc:cxnChg>
        <pc:cxnChg chg="add mod">
          <ac:chgData name="Flávio Olimpio" userId="2d1d60667f675a7b" providerId="LiveId" clId="{AF8F2B40-BCF9-4CC9-A559-B0F9C9D7859C}" dt="2022-01-10T14:57:06.752" v="2166" actId="12789"/>
          <ac:cxnSpMkLst>
            <pc:docMk/>
            <pc:sldMk cId="2375256058" sldId="399"/>
            <ac:cxnSpMk id="38" creationId="{29E2B853-B4B2-4380-ABD0-3990DDCABEAD}"/>
          </ac:cxnSpMkLst>
        </pc:cxnChg>
      </pc:sldChg>
      <pc:sldChg chg="del">
        <pc:chgData name="Flávio Olimpio" userId="2d1d60667f675a7b" providerId="LiveId" clId="{AF8F2B40-BCF9-4CC9-A559-B0F9C9D7859C}" dt="2022-01-10T13:03:58.202" v="8" actId="47"/>
        <pc:sldMkLst>
          <pc:docMk/>
          <pc:sldMk cId="520468933" sldId="400"/>
        </pc:sldMkLst>
      </pc:sldChg>
      <pc:sldChg chg="addSp delSp modSp new mod">
        <pc:chgData name="Flávio Olimpio" userId="2d1d60667f675a7b" providerId="LiveId" clId="{AF8F2B40-BCF9-4CC9-A559-B0F9C9D7859C}" dt="2022-01-10T14:53:22.049" v="2111" actId="1076"/>
        <pc:sldMkLst>
          <pc:docMk/>
          <pc:sldMk cId="1471432366" sldId="400"/>
        </pc:sldMkLst>
        <pc:spChg chg="del">
          <ac:chgData name="Flávio Olimpio" userId="2d1d60667f675a7b" providerId="LiveId" clId="{AF8F2B40-BCF9-4CC9-A559-B0F9C9D7859C}" dt="2022-01-10T14:50:46.041" v="2058" actId="478"/>
          <ac:spMkLst>
            <pc:docMk/>
            <pc:sldMk cId="1471432366" sldId="400"/>
            <ac:spMk id="3" creationId="{92C8A38C-988F-4201-8541-A59B081E39D1}"/>
          </ac:spMkLst>
        </pc:spChg>
        <pc:spChg chg="del">
          <ac:chgData name="Flávio Olimpio" userId="2d1d60667f675a7b" providerId="LiveId" clId="{AF8F2B40-BCF9-4CC9-A559-B0F9C9D7859C}" dt="2022-01-10T14:50:47.525" v="2059" actId="478"/>
          <ac:spMkLst>
            <pc:docMk/>
            <pc:sldMk cId="1471432366" sldId="400"/>
            <ac:spMk id="4" creationId="{83995700-5DA6-43D4-99A3-6C41B1E5937A}"/>
          </ac:spMkLst>
        </pc:spChg>
        <pc:spChg chg="add mod">
          <ac:chgData name="Flávio Olimpio" userId="2d1d60667f675a7b" providerId="LiveId" clId="{AF8F2B40-BCF9-4CC9-A559-B0F9C9D7859C}" dt="2022-01-10T14:48:35.154" v="2057"/>
          <ac:spMkLst>
            <pc:docMk/>
            <pc:sldMk cId="1471432366" sldId="400"/>
            <ac:spMk id="5" creationId="{48CD3F3D-F612-4DAB-8D00-E3FA5FC6C337}"/>
          </ac:spMkLst>
        </pc:spChg>
        <pc:spChg chg="add mod">
          <ac:chgData name="Flávio Olimpio" userId="2d1d60667f675a7b" providerId="LiveId" clId="{AF8F2B40-BCF9-4CC9-A559-B0F9C9D7859C}" dt="2022-01-10T14:51:33.539" v="2091" actId="1076"/>
          <ac:spMkLst>
            <pc:docMk/>
            <pc:sldMk cId="1471432366" sldId="400"/>
            <ac:spMk id="9" creationId="{692A614F-0453-44EE-8729-DC7516053422}"/>
          </ac:spMkLst>
        </pc:spChg>
        <pc:spChg chg="add mod">
          <ac:chgData name="Flávio Olimpio" userId="2d1d60667f675a7b" providerId="LiveId" clId="{AF8F2B40-BCF9-4CC9-A559-B0F9C9D7859C}" dt="2022-01-10T14:52:04.593" v="2099" actId="164"/>
          <ac:spMkLst>
            <pc:docMk/>
            <pc:sldMk cId="1471432366" sldId="400"/>
            <ac:spMk id="10" creationId="{E6085578-CC9A-4473-AA21-CA99BFDFF3CD}"/>
          </ac:spMkLst>
        </pc:spChg>
        <pc:spChg chg="add mod">
          <ac:chgData name="Flávio Olimpio" userId="2d1d60667f675a7b" providerId="LiveId" clId="{AF8F2B40-BCF9-4CC9-A559-B0F9C9D7859C}" dt="2022-01-10T14:52:17.103" v="2103" actId="1076"/>
          <ac:spMkLst>
            <pc:docMk/>
            <pc:sldMk cId="1471432366" sldId="400"/>
            <ac:spMk id="11" creationId="{8858E414-0242-412E-8355-DDC5FC78348C}"/>
          </ac:spMkLst>
        </pc:spChg>
        <pc:grpChg chg="add mod">
          <ac:chgData name="Flávio Olimpio" userId="2d1d60667f675a7b" providerId="LiveId" clId="{AF8F2B40-BCF9-4CC9-A559-B0F9C9D7859C}" dt="2022-01-10T14:52:22.139" v="2104" actId="14100"/>
          <ac:grpSpMkLst>
            <pc:docMk/>
            <pc:sldMk cId="1471432366" sldId="400"/>
            <ac:grpSpMk id="12" creationId="{9466DD6B-CF49-41E0-BFB2-2FD53998E26A}"/>
          </ac:grpSpMkLst>
        </pc:grpChg>
        <pc:picChg chg="add mod">
          <ac:chgData name="Flávio Olimpio" userId="2d1d60667f675a7b" providerId="LiveId" clId="{AF8F2B40-BCF9-4CC9-A559-B0F9C9D7859C}" dt="2022-01-10T14:52:38.217" v="2105" actId="1076"/>
          <ac:picMkLst>
            <pc:docMk/>
            <pc:sldMk cId="1471432366" sldId="400"/>
            <ac:picMk id="7" creationId="{52BC81E1-8DA1-4A3A-A859-5D5A30755DC1}"/>
          </ac:picMkLst>
        </pc:picChg>
        <pc:picChg chg="add mod">
          <ac:chgData name="Flávio Olimpio" userId="2d1d60667f675a7b" providerId="LiveId" clId="{AF8F2B40-BCF9-4CC9-A559-B0F9C9D7859C}" dt="2022-01-10T14:53:22.049" v="2111" actId="1076"/>
          <ac:picMkLst>
            <pc:docMk/>
            <pc:sldMk cId="1471432366" sldId="400"/>
            <ac:picMk id="13" creationId="{B0EA4A51-37E9-4BC0-A5B6-90B14C0C5D87}"/>
          </ac:picMkLst>
        </pc:picChg>
      </pc:sldChg>
      <pc:sldChg chg="del">
        <pc:chgData name="Flávio Olimpio" userId="2d1d60667f675a7b" providerId="LiveId" clId="{AF8F2B40-BCF9-4CC9-A559-B0F9C9D7859C}" dt="2022-01-10T13:03:57.673" v="7" actId="47"/>
        <pc:sldMkLst>
          <pc:docMk/>
          <pc:sldMk cId="1660764192" sldId="401"/>
        </pc:sldMkLst>
      </pc:sldChg>
      <pc:sldChg chg="addSp delSp modSp new mod">
        <pc:chgData name="Flávio Olimpio" userId="2d1d60667f675a7b" providerId="LiveId" clId="{AF8F2B40-BCF9-4CC9-A559-B0F9C9D7859C}" dt="2022-01-10T15:05:04.160" v="2220" actId="1076"/>
        <pc:sldMkLst>
          <pc:docMk/>
          <pc:sldMk cId="2109905063" sldId="401"/>
        </pc:sldMkLst>
        <pc:spChg chg="del">
          <ac:chgData name="Flávio Olimpio" userId="2d1d60667f675a7b" providerId="LiveId" clId="{AF8F2B40-BCF9-4CC9-A559-B0F9C9D7859C}" dt="2022-01-10T15:02:41.912" v="2199" actId="478"/>
          <ac:spMkLst>
            <pc:docMk/>
            <pc:sldMk cId="2109905063" sldId="401"/>
            <ac:spMk id="3" creationId="{4C715D2B-A285-4156-A077-1176421D5312}"/>
          </ac:spMkLst>
        </pc:spChg>
        <pc:spChg chg="del">
          <ac:chgData name="Flávio Olimpio" userId="2d1d60667f675a7b" providerId="LiveId" clId="{AF8F2B40-BCF9-4CC9-A559-B0F9C9D7859C}" dt="2022-01-10T15:02:41.090" v="2198" actId="478"/>
          <ac:spMkLst>
            <pc:docMk/>
            <pc:sldMk cId="2109905063" sldId="401"/>
            <ac:spMk id="4" creationId="{FCAF9DCD-B9AB-46E2-87A3-E6DCDE3BA0EC}"/>
          </ac:spMkLst>
        </pc:spChg>
        <pc:spChg chg="add mod">
          <ac:chgData name="Flávio Olimpio" userId="2d1d60667f675a7b" providerId="LiveId" clId="{AF8F2B40-BCF9-4CC9-A559-B0F9C9D7859C}" dt="2022-01-10T15:02:27.801" v="2196"/>
          <ac:spMkLst>
            <pc:docMk/>
            <pc:sldMk cId="2109905063" sldId="401"/>
            <ac:spMk id="5" creationId="{168158F7-AD70-4629-8EC2-C40ED9F64AD6}"/>
          </ac:spMkLst>
        </pc:spChg>
        <pc:spChg chg="add mod">
          <ac:chgData name="Flávio Olimpio" userId="2d1d60667f675a7b" providerId="LiveId" clId="{AF8F2B40-BCF9-4CC9-A559-B0F9C9D7859C}" dt="2022-01-10T15:04:11.092" v="2215" actId="20577"/>
          <ac:spMkLst>
            <pc:docMk/>
            <pc:sldMk cId="2109905063" sldId="401"/>
            <ac:spMk id="6" creationId="{E628F4DE-B8B9-4A1E-8EE5-E5A55B2DDE48}"/>
          </ac:spMkLst>
        </pc:spChg>
        <pc:picChg chg="add mod">
          <ac:chgData name="Flávio Olimpio" userId="2d1d60667f675a7b" providerId="LiveId" clId="{AF8F2B40-BCF9-4CC9-A559-B0F9C9D7859C}" dt="2022-01-10T15:05:04.160" v="2220" actId="1076"/>
          <ac:picMkLst>
            <pc:docMk/>
            <pc:sldMk cId="2109905063" sldId="401"/>
            <ac:picMk id="8" creationId="{AA1AA2DD-8960-4CE0-87B8-983E8F440249}"/>
          </ac:picMkLst>
        </pc:picChg>
      </pc:sldChg>
      <pc:sldChg chg="del">
        <pc:chgData name="Flávio Olimpio" userId="2d1d60667f675a7b" providerId="LiveId" clId="{AF8F2B40-BCF9-4CC9-A559-B0F9C9D7859C}" dt="2022-01-10T13:03:55.479" v="2" actId="47"/>
        <pc:sldMkLst>
          <pc:docMk/>
          <pc:sldMk cId="1290949962" sldId="402"/>
        </pc:sldMkLst>
      </pc:sldChg>
      <pc:sldChg chg="addSp delSp modSp new mod">
        <pc:chgData name="Flávio Olimpio" userId="2d1d60667f675a7b" providerId="LiveId" clId="{AF8F2B40-BCF9-4CC9-A559-B0F9C9D7859C}" dt="2022-01-10T15:10:35.354" v="2346" actId="1076"/>
        <pc:sldMkLst>
          <pc:docMk/>
          <pc:sldMk cId="4094520849" sldId="402"/>
        </pc:sldMkLst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3" creationId="{B32A0308-2327-4EAE-986F-CDCB8C6EE9E6}"/>
          </ac:spMkLst>
        </pc:spChg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4" creationId="{D4FFC35C-0D3D-4855-9F0C-ED2F8575FBC5}"/>
          </ac:spMkLst>
        </pc:spChg>
        <pc:spChg chg="add mod">
          <ac:chgData name="Flávio Olimpio" userId="2d1d60667f675a7b" providerId="LiveId" clId="{AF8F2B40-BCF9-4CC9-A559-B0F9C9D7859C}" dt="2022-01-10T15:07:03.517" v="2233" actId="108"/>
          <ac:spMkLst>
            <pc:docMk/>
            <pc:sldMk cId="4094520849" sldId="402"/>
            <ac:spMk id="7" creationId="{6690220F-2014-4875-8CA9-61F127EC2C10}"/>
          </ac:spMkLst>
        </pc:spChg>
        <pc:spChg chg="add mod">
          <ac:chgData name="Flávio Olimpio" userId="2d1d60667f675a7b" providerId="LiveId" clId="{AF8F2B40-BCF9-4CC9-A559-B0F9C9D7859C}" dt="2022-01-10T15:07:50.346" v="2281" actId="403"/>
          <ac:spMkLst>
            <pc:docMk/>
            <pc:sldMk cId="4094520849" sldId="402"/>
            <ac:spMk id="9" creationId="{FE401776-5ABD-4314-AF53-B930CB2136CB}"/>
          </ac:spMkLst>
        </pc:spChg>
        <pc:spChg chg="add mod">
          <ac:chgData name="Flávio Olimpio" userId="2d1d60667f675a7b" providerId="LiveId" clId="{AF8F2B40-BCF9-4CC9-A559-B0F9C9D7859C}" dt="2022-01-10T15:10:27.261" v="2344" actId="1076"/>
          <ac:spMkLst>
            <pc:docMk/>
            <pc:sldMk cId="4094520849" sldId="402"/>
            <ac:spMk id="10" creationId="{5A47A63C-2A40-4579-A1A9-B7DAA4D403B2}"/>
          </ac:spMkLst>
        </pc:spChg>
        <pc:spChg chg="add mod">
          <ac:chgData name="Flávio Olimpio" userId="2d1d60667f675a7b" providerId="LiveId" clId="{AF8F2B40-BCF9-4CC9-A559-B0F9C9D7859C}" dt="2022-01-10T15:10:24.135" v="2343" actId="1076"/>
          <ac:spMkLst>
            <pc:docMk/>
            <pc:sldMk cId="4094520849" sldId="402"/>
            <ac:spMk id="11" creationId="{7E69CFA7-B934-41DA-AB7C-0F48C280CC8B}"/>
          </ac:spMkLst>
        </pc:spChg>
        <pc:spChg chg="add mod">
          <ac:chgData name="Flávio Olimpio" userId="2d1d60667f675a7b" providerId="LiveId" clId="{AF8F2B40-BCF9-4CC9-A559-B0F9C9D7859C}" dt="2022-01-10T15:10:30.112" v="2345" actId="1076"/>
          <ac:spMkLst>
            <pc:docMk/>
            <pc:sldMk cId="4094520849" sldId="402"/>
            <ac:spMk id="12" creationId="{CFBD24D0-31A6-421D-9307-13F45B8F326F}"/>
          </ac:spMkLst>
        </pc:spChg>
        <pc:spChg chg="add del mod">
          <ac:chgData name="Flávio Olimpio" userId="2d1d60667f675a7b" providerId="LiveId" clId="{AF8F2B40-BCF9-4CC9-A559-B0F9C9D7859C}" dt="2022-01-10T15:09:33.365" v="2327" actId="478"/>
          <ac:spMkLst>
            <pc:docMk/>
            <pc:sldMk cId="4094520849" sldId="402"/>
            <ac:spMk id="13" creationId="{63CC7A20-2919-47ED-ABA6-2FC63A354D4D}"/>
          </ac:spMkLst>
        </pc:spChg>
        <pc:spChg chg="add mod">
          <ac:chgData name="Flávio Olimpio" userId="2d1d60667f675a7b" providerId="LiveId" clId="{AF8F2B40-BCF9-4CC9-A559-B0F9C9D7859C}" dt="2022-01-10T15:10:35.354" v="2346" actId="1076"/>
          <ac:spMkLst>
            <pc:docMk/>
            <pc:sldMk cId="4094520849" sldId="402"/>
            <ac:spMk id="14" creationId="{8563041A-33A7-4D18-B14F-54772CC6DBEC}"/>
          </ac:spMkLst>
        </pc:spChg>
        <pc:picChg chg="add del mod">
          <ac:chgData name="Flávio Olimpio" userId="2d1d60667f675a7b" providerId="LiveId" clId="{AF8F2B40-BCF9-4CC9-A559-B0F9C9D7859C}" dt="2022-01-10T15:07:06.456" v="2234" actId="478"/>
          <ac:picMkLst>
            <pc:docMk/>
            <pc:sldMk cId="4094520849" sldId="402"/>
            <ac:picMk id="6" creationId="{EF5ADDF2-BFFA-4813-B786-9E9A1C171A29}"/>
          </ac:picMkLst>
        </pc:picChg>
        <pc:picChg chg="add mod">
          <ac:chgData name="Flávio Olimpio" userId="2d1d60667f675a7b" providerId="LiveId" clId="{AF8F2B40-BCF9-4CC9-A559-B0F9C9D7859C}" dt="2022-01-10T15:10:20.374" v="2342" actId="1076"/>
          <ac:picMkLst>
            <pc:docMk/>
            <pc:sldMk cId="4094520849" sldId="402"/>
            <ac:picMk id="8" creationId="{4AFFDB60-2843-46A2-94E7-A92332710E4A}"/>
          </ac:picMkLst>
        </pc:picChg>
      </pc:sldChg>
      <pc:sldChg chg="addSp delSp modSp new mod">
        <pc:chgData name="Flávio Olimpio" userId="2d1d60667f675a7b" providerId="LiveId" clId="{AF8F2B40-BCF9-4CC9-A559-B0F9C9D7859C}" dt="2022-01-10T17:14:40.416" v="2723" actId="14100"/>
        <pc:sldMkLst>
          <pc:docMk/>
          <pc:sldMk cId="2765884813" sldId="403"/>
        </pc:sldMkLst>
        <pc:spChg chg="del mod">
          <ac:chgData name="Flávio Olimpio" userId="2d1d60667f675a7b" providerId="LiveId" clId="{AF8F2B40-BCF9-4CC9-A559-B0F9C9D7859C}" dt="2022-01-10T17:04:15.041" v="2592" actId="478"/>
          <ac:spMkLst>
            <pc:docMk/>
            <pc:sldMk cId="2765884813" sldId="403"/>
            <ac:spMk id="3" creationId="{A2C6ED63-6508-4864-955E-7BA0ADE90D74}"/>
          </ac:spMkLst>
        </pc:spChg>
        <pc:spChg chg="del mod">
          <ac:chgData name="Flávio Olimpio" userId="2d1d60667f675a7b" providerId="LiveId" clId="{AF8F2B40-BCF9-4CC9-A559-B0F9C9D7859C}" dt="2022-01-10T16:56:41.313" v="2383" actId="478"/>
          <ac:spMkLst>
            <pc:docMk/>
            <pc:sldMk cId="2765884813" sldId="403"/>
            <ac:spMk id="4" creationId="{26860779-CE1B-427E-9E0A-1DCC9ABA7F11}"/>
          </ac:spMkLst>
        </pc:spChg>
        <pc:spChg chg="add del">
          <ac:chgData name="Flávio Olimpio" userId="2d1d60667f675a7b" providerId="LiveId" clId="{AF8F2B40-BCF9-4CC9-A559-B0F9C9D7859C}" dt="2022-01-10T16:54:28.392" v="2354" actId="478"/>
          <ac:spMkLst>
            <pc:docMk/>
            <pc:sldMk cId="2765884813" sldId="403"/>
            <ac:spMk id="6" creationId="{112001C0-FBA5-45A3-866C-ADF5FD5C6BAE}"/>
          </ac:spMkLst>
        </pc:spChg>
        <pc:spChg chg="add mod">
          <ac:chgData name="Flávio Olimpio" userId="2d1d60667f675a7b" providerId="LiveId" clId="{AF8F2B40-BCF9-4CC9-A559-B0F9C9D7859C}" dt="2022-01-10T16:54:24.811" v="2353"/>
          <ac:spMkLst>
            <pc:docMk/>
            <pc:sldMk cId="2765884813" sldId="403"/>
            <ac:spMk id="7" creationId="{C188302E-9E3D-4AB3-970D-1695E3F33AC6}"/>
          </ac:spMkLst>
        </pc:spChg>
        <pc:spChg chg="add del mod">
          <ac:chgData name="Flávio Olimpio" userId="2d1d60667f675a7b" providerId="LiveId" clId="{AF8F2B40-BCF9-4CC9-A559-B0F9C9D7859C}" dt="2022-01-10T16:54:18.514" v="2352" actId="478"/>
          <ac:spMkLst>
            <pc:docMk/>
            <pc:sldMk cId="2765884813" sldId="403"/>
            <ac:spMk id="8" creationId="{56E785DA-C7EC-4005-BA51-A7C1EF31C2DF}"/>
          </ac:spMkLst>
        </pc:spChg>
        <pc:spChg chg="add mod">
          <ac:chgData name="Flávio Olimpio" userId="2d1d60667f675a7b" providerId="LiveId" clId="{AF8F2B40-BCF9-4CC9-A559-B0F9C9D7859C}" dt="2022-01-10T17:13:24.887" v="2705" actId="1076"/>
          <ac:spMkLst>
            <pc:docMk/>
            <pc:sldMk cId="2765884813" sldId="403"/>
            <ac:spMk id="10" creationId="{9A4FB366-AA10-42B6-852B-7F99461D5BE7}"/>
          </ac:spMkLst>
        </pc:spChg>
        <pc:spChg chg="add mod">
          <ac:chgData name="Flávio Olimpio" userId="2d1d60667f675a7b" providerId="LiveId" clId="{AF8F2B40-BCF9-4CC9-A559-B0F9C9D7859C}" dt="2022-01-10T17:13:30.814" v="2706" actId="1076"/>
          <ac:spMkLst>
            <pc:docMk/>
            <pc:sldMk cId="2765884813" sldId="403"/>
            <ac:spMk id="12" creationId="{2BA56714-9DD4-4AF4-BE59-EF67B2D0CC49}"/>
          </ac:spMkLst>
        </pc:spChg>
        <pc:spChg chg="add mod">
          <ac:chgData name="Flávio Olimpio" userId="2d1d60667f675a7b" providerId="LiveId" clId="{AF8F2B40-BCF9-4CC9-A559-B0F9C9D7859C}" dt="2022-01-10T17:13:42.706" v="2709" actId="1076"/>
          <ac:spMkLst>
            <pc:docMk/>
            <pc:sldMk cId="2765884813" sldId="403"/>
            <ac:spMk id="13" creationId="{26CBC2F4-CE09-4579-AC68-D165DD5A9927}"/>
          </ac:spMkLst>
        </pc:spChg>
        <pc:spChg chg="add mod">
          <ac:chgData name="Flávio Olimpio" userId="2d1d60667f675a7b" providerId="LiveId" clId="{AF8F2B40-BCF9-4CC9-A559-B0F9C9D7859C}" dt="2022-01-10T17:13:40.241" v="2708" actId="1076"/>
          <ac:spMkLst>
            <pc:docMk/>
            <pc:sldMk cId="2765884813" sldId="403"/>
            <ac:spMk id="14" creationId="{4D28321E-BD50-4670-B787-2B72D3E32C31}"/>
          </ac:spMkLst>
        </pc:spChg>
        <pc:spChg chg="add mod">
          <ac:chgData name="Flávio Olimpio" userId="2d1d60667f675a7b" providerId="LiveId" clId="{AF8F2B40-BCF9-4CC9-A559-B0F9C9D7859C}" dt="2022-01-10T17:08:54.500" v="2667" actId="1035"/>
          <ac:spMkLst>
            <pc:docMk/>
            <pc:sldMk cId="2765884813" sldId="403"/>
            <ac:spMk id="15" creationId="{523E63AE-B22E-4359-A7EF-01484D7311DA}"/>
          </ac:spMkLst>
        </pc:spChg>
        <pc:spChg chg="add mod topLvl">
          <ac:chgData name="Flávio Olimpio" userId="2d1d60667f675a7b" providerId="LiveId" clId="{AF8F2B40-BCF9-4CC9-A559-B0F9C9D7859C}" dt="2022-01-10T17:14:09.711" v="2716" actId="164"/>
          <ac:spMkLst>
            <pc:docMk/>
            <pc:sldMk cId="2765884813" sldId="403"/>
            <ac:spMk id="17" creationId="{48642558-40F1-4A4C-A23C-B585102E91F0}"/>
          </ac:spMkLst>
        </pc:spChg>
        <pc:spChg chg="add mod">
          <ac:chgData name="Flávio Olimpio" userId="2d1d60667f675a7b" providerId="LiveId" clId="{AF8F2B40-BCF9-4CC9-A559-B0F9C9D7859C}" dt="2022-01-10T17:14:29.325" v="2720" actId="1076"/>
          <ac:spMkLst>
            <pc:docMk/>
            <pc:sldMk cId="2765884813" sldId="403"/>
            <ac:spMk id="21" creationId="{A359CC53-E3C2-479F-B74C-0607A0C7F6C7}"/>
          </ac:spMkLst>
        </pc:spChg>
        <pc:spChg chg="add del mod">
          <ac:chgData name="Flávio Olimpio" userId="2d1d60667f675a7b" providerId="LiveId" clId="{AF8F2B40-BCF9-4CC9-A559-B0F9C9D7859C}" dt="2022-01-10T17:04:18.191" v="2593" actId="478"/>
          <ac:spMkLst>
            <pc:docMk/>
            <pc:sldMk cId="2765884813" sldId="403"/>
            <ac:spMk id="23" creationId="{7936883C-A32F-491B-B230-2C791A5F1923}"/>
          </ac:spMkLst>
        </pc:spChg>
        <pc:spChg chg="add mod">
          <ac:chgData name="Flávio Olimpio" userId="2d1d60667f675a7b" providerId="LiveId" clId="{AF8F2B40-BCF9-4CC9-A559-B0F9C9D7859C}" dt="2022-01-10T17:07:21.325" v="2644" actId="164"/>
          <ac:spMkLst>
            <pc:docMk/>
            <pc:sldMk cId="2765884813" sldId="403"/>
            <ac:spMk id="25" creationId="{A0C2AFB3-73BF-4A55-AF9A-0A3DD6960845}"/>
          </ac:spMkLst>
        </pc:spChg>
        <pc:spChg chg="mod">
          <ac:chgData name="Flávio Olimpio" userId="2d1d60667f675a7b" providerId="LiveId" clId="{AF8F2B40-BCF9-4CC9-A559-B0F9C9D7859C}" dt="2022-01-10T17:08:36.123" v="2661" actId="20577"/>
          <ac:spMkLst>
            <pc:docMk/>
            <pc:sldMk cId="2765884813" sldId="403"/>
            <ac:spMk id="29" creationId="{92D9EDE3-4EA3-426B-AFCA-4E9536092093}"/>
          </ac:spMkLst>
        </pc:spChg>
        <pc:spChg chg="mod">
          <ac:chgData name="Flávio Olimpio" userId="2d1d60667f675a7b" providerId="LiveId" clId="{AF8F2B40-BCF9-4CC9-A559-B0F9C9D7859C}" dt="2022-01-10T17:09:13.408" v="2668"/>
          <ac:spMkLst>
            <pc:docMk/>
            <pc:sldMk cId="2765884813" sldId="403"/>
            <ac:spMk id="32" creationId="{545BD15B-C5B4-4852-A8B7-9F467D636F0C}"/>
          </ac:spMkLst>
        </pc:spChg>
        <pc:spChg chg="mod">
          <ac:chgData name="Flávio Olimpio" userId="2d1d60667f675a7b" providerId="LiveId" clId="{AF8F2B40-BCF9-4CC9-A559-B0F9C9D7859C}" dt="2022-01-10T17:14:18.628" v="2718" actId="571"/>
          <ac:spMkLst>
            <pc:docMk/>
            <pc:sldMk cId="2765884813" sldId="403"/>
            <ac:spMk id="38" creationId="{E952174D-501E-46B2-940D-80688281F4A5}"/>
          </ac:spMkLst>
        </pc:spChg>
        <pc:grpChg chg="add del mod">
          <ac:chgData name="Flávio Olimpio" userId="2d1d60667f675a7b" providerId="LiveId" clId="{AF8F2B40-BCF9-4CC9-A559-B0F9C9D7859C}" dt="2022-01-10T17:14:07.337" v="2715" actId="165"/>
          <ac:grpSpMkLst>
            <pc:docMk/>
            <pc:sldMk cId="2765884813" sldId="403"/>
            <ac:grpSpMk id="20" creationId="{8B342A6B-CE19-4C2D-BDFC-519E3D800D49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7" creationId="{490510EE-5FB9-4789-979D-DD64E1E6AD21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8" creationId="{92F31341-F8B5-40A8-A619-2216B0A3F27F}"/>
          </ac:grpSpMkLst>
        </pc:grpChg>
        <pc:grpChg chg="add del mod">
          <ac:chgData name="Flávio Olimpio" userId="2d1d60667f675a7b" providerId="LiveId" clId="{AF8F2B40-BCF9-4CC9-A559-B0F9C9D7859C}" dt="2022-01-10T17:09:14.317" v="2669"/>
          <ac:grpSpMkLst>
            <pc:docMk/>
            <pc:sldMk cId="2765884813" sldId="403"/>
            <ac:grpSpMk id="31" creationId="{6E1D5C8E-3D52-446E-AF7E-E33D77623FCC}"/>
          </ac:grpSpMkLst>
        </pc:grpChg>
        <pc:grpChg chg="add mod">
          <ac:chgData name="Flávio Olimpio" userId="2d1d60667f675a7b" providerId="LiveId" clId="{AF8F2B40-BCF9-4CC9-A559-B0F9C9D7859C}" dt="2022-01-10T17:14:25.109" v="2719" actId="1076"/>
          <ac:grpSpMkLst>
            <pc:docMk/>
            <pc:sldMk cId="2765884813" sldId="403"/>
            <ac:grpSpMk id="36" creationId="{8E98D685-AEDC-408E-A079-38C8EF5536E8}"/>
          </ac:grpSpMkLst>
        </pc:grpChg>
        <pc:grpChg chg="add mod">
          <ac:chgData name="Flávio Olimpio" userId="2d1d60667f675a7b" providerId="LiveId" clId="{AF8F2B40-BCF9-4CC9-A559-B0F9C9D7859C}" dt="2022-01-10T17:14:18.628" v="2718" actId="571"/>
          <ac:grpSpMkLst>
            <pc:docMk/>
            <pc:sldMk cId="2765884813" sldId="403"/>
            <ac:grpSpMk id="37" creationId="{5EED09BC-2FD3-4274-AFCC-4F36F6E593F4}"/>
          </ac:grpSpMkLst>
        </pc:grpChg>
        <pc:picChg chg="add mod">
          <ac:chgData name="Flávio Olimpio" userId="2d1d60667f675a7b" providerId="LiveId" clId="{AF8F2B40-BCF9-4CC9-A559-B0F9C9D7859C}" dt="2022-01-10T17:14:40.416" v="2723" actId="14100"/>
          <ac:picMkLst>
            <pc:docMk/>
            <pc:sldMk cId="2765884813" sldId="403"/>
            <ac:picMk id="35" creationId="{00372714-8E51-4D06-AE45-01DF2CD50CDA}"/>
          </ac:picMkLst>
        </pc:picChg>
        <pc:cxnChg chg="add mod topLvl">
          <ac:chgData name="Flávio Olimpio" userId="2d1d60667f675a7b" providerId="LiveId" clId="{AF8F2B40-BCF9-4CC9-A559-B0F9C9D7859C}" dt="2022-01-10T17:14:09.711" v="2716" actId="164"/>
          <ac:cxnSpMkLst>
            <pc:docMk/>
            <pc:sldMk cId="2765884813" sldId="403"/>
            <ac:cxnSpMk id="19" creationId="{ACE0EC8B-04B4-435C-9D91-06754AD74652}"/>
          </ac:cxnSpMkLst>
        </pc:cxnChg>
        <pc:cxnChg chg="add mod">
          <ac:chgData name="Flávio Olimpio" userId="2d1d60667f675a7b" providerId="LiveId" clId="{AF8F2B40-BCF9-4CC9-A559-B0F9C9D7859C}" dt="2022-01-10T17:07:21.325" v="2644" actId="164"/>
          <ac:cxnSpMkLst>
            <pc:docMk/>
            <pc:sldMk cId="2765884813" sldId="403"/>
            <ac:cxnSpMk id="26" creationId="{F9D7D9D9-0DFD-466E-AA77-5D656C1C7AD6}"/>
          </ac:cxnSpMkLst>
        </pc:cxnChg>
        <pc:cxnChg chg="mod">
          <ac:chgData name="Flávio Olimpio" userId="2d1d60667f675a7b" providerId="LiveId" clId="{AF8F2B40-BCF9-4CC9-A559-B0F9C9D7859C}" dt="2022-01-10T17:08:44.778" v="2662" actId="1038"/>
          <ac:cxnSpMkLst>
            <pc:docMk/>
            <pc:sldMk cId="2765884813" sldId="403"/>
            <ac:cxnSpMk id="30" creationId="{BDC99D73-6E40-4B39-9258-31CA0DFA81C5}"/>
          </ac:cxnSpMkLst>
        </pc:cxnChg>
        <pc:cxnChg chg="mod">
          <ac:chgData name="Flávio Olimpio" userId="2d1d60667f675a7b" providerId="LiveId" clId="{AF8F2B40-BCF9-4CC9-A559-B0F9C9D7859C}" dt="2022-01-10T17:09:13.408" v="2668"/>
          <ac:cxnSpMkLst>
            <pc:docMk/>
            <pc:sldMk cId="2765884813" sldId="403"/>
            <ac:cxnSpMk id="33" creationId="{C882DA81-F687-476E-BAB5-1B523B19E56A}"/>
          </ac:cxnSpMkLst>
        </pc:cxnChg>
        <pc:cxnChg chg="mod">
          <ac:chgData name="Flávio Olimpio" userId="2d1d60667f675a7b" providerId="LiveId" clId="{AF8F2B40-BCF9-4CC9-A559-B0F9C9D7859C}" dt="2022-01-10T17:14:18.628" v="2718" actId="571"/>
          <ac:cxnSpMkLst>
            <pc:docMk/>
            <pc:sldMk cId="2765884813" sldId="403"/>
            <ac:cxnSpMk id="39" creationId="{9B99FB5A-6411-4722-9187-B886699C778D}"/>
          </ac:cxnSpMkLst>
        </pc:cxnChg>
      </pc:sldChg>
      <pc:sldChg chg="addSp delSp modSp add mod">
        <pc:chgData name="Flávio Olimpio" userId="2d1d60667f675a7b" providerId="LiveId" clId="{AF8F2B40-BCF9-4CC9-A559-B0F9C9D7859C}" dt="2022-01-10T17:11:36.013" v="2699" actId="465"/>
        <pc:sldMkLst>
          <pc:docMk/>
          <pc:sldMk cId="62928239" sldId="404"/>
        </pc:sldMkLst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2" creationId="{2BA56714-9DD4-4AF4-BE59-EF67B2D0CC49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3" creationId="{26CBC2F4-CE09-4579-AC68-D165DD5A9927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4" creationId="{4D28321E-BD50-4670-B787-2B72D3E32C31}"/>
          </ac:spMkLst>
        </pc:spChg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5" creationId="{523E63AE-B22E-4359-A7EF-01484D7311DA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21" creationId="{A359CC53-E3C2-479F-B74C-0607A0C7F6C7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2" creationId="{70EE85E0-3FE1-4388-9061-8C60749CBDD3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3" creationId="{C652A1EC-B98A-4941-937D-5E47C1B39AB8}"/>
          </ac:spMkLst>
        </pc:s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0" creationId="{8B342A6B-CE19-4C2D-BDFC-519E3D800D49}"/>
          </ac:grpSpMkLst>
        </pc:gr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7" creationId="{490510EE-5FB9-4789-979D-DD64E1E6AD21}"/>
          </ac:grpSpMkLst>
        </pc:grpChg>
        <pc:grpChg chg="del">
          <ac:chgData name="Flávio Olimpio" userId="2d1d60667f675a7b" providerId="LiveId" clId="{AF8F2B40-BCF9-4CC9-A559-B0F9C9D7859C}" dt="2022-01-10T17:09:52.687" v="2683" actId="478"/>
          <ac:grpSpMkLst>
            <pc:docMk/>
            <pc:sldMk cId="62928239" sldId="404"/>
            <ac:grpSpMk id="28" creationId="{92F31341-F8B5-40A8-A619-2216B0A3F27F}"/>
          </ac:grpSpMkLst>
        </pc:grpChg>
      </pc:sldChg>
      <pc:sldChg chg="addSp delSp modSp new mod modAnim">
        <pc:chgData name="Flávio Olimpio" userId="2d1d60667f675a7b" providerId="LiveId" clId="{AF8F2B40-BCF9-4CC9-A559-B0F9C9D7859C}" dt="2022-01-10T17:23:23.092" v="2739" actId="1076"/>
        <pc:sldMkLst>
          <pc:docMk/>
          <pc:sldMk cId="3044507762" sldId="405"/>
        </pc:sldMkLst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3" creationId="{21C9B11B-D71F-45D0-BBCC-37CE436B9913}"/>
          </ac:spMkLst>
        </pc:spChg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4" creationId="{52248622-19CE-49BA-BE5A-7B32172A95ED}"/>
          </ac:spMkLst>
        </pc:spChg>
        <pc:spChg chg="add mod">
          <ac:chgData name="Flávio Olimpio" userId="2d1d60667f675a7b" providerId="LiveId" clId="{AF8F2B40-BCF9-4CC9-A559-B0F9C9D7859C}" dt="2022-01-10T17:16:23.090" v="2735" actId="20577"/>
          <ac:spMkLst>
            <pc:docMk/>
            <pc:sldMk cId="3044507762" sldId="405"/>
            <ac:spMk id="6" creationId="{F3D79F2D-CDDA-4A6D-8EE4-FFFE92D91FBA}"/>
          </ac:spMkLst>
        </pc:spChg>
        <pc:picChg chg="add mod">
          <ac:chgData name="Flávio Olimpio" userId="2d1d60667f675a7b" providerId="LiveId" clId="{AF8F2B40-BCF9-4CC9-A559-B0F9C9D7859C}" dt="2022-01-10T17:23:23.092" v="2739" actId="1076"/>
          <ac:picMkLst>
            <pc:docMk/>
            <pc:sldMk cId="3044507762" sldId="405"/>
            <ac:picMk id="5" creationId="{A517C93E-2149-4E97-BC6E-9E8B58AC486E}"/>
          </ac:picMkLst>
        </pc:picChg>
      </pc:sldChg>
      <pc:sldChg chg="addSp delSp modSp new mod ord">
        <pc:chgData name="Flávio Olimpio" userId="2d1d60667f675a7b" providerId="LiveId" clId="{AF8F2B40-BCF9-4CC9-A559-B0F9C9D7859C}" dt="2022-01-10T18:32:10.211" v="3405" actId="1035"/>
        <pc:sldMkLst>
          <pc:docMk/>
          <pc:sldMk cId="793355736" sldId="406"/>
        </pc:sldMkLst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3" creationId="{0B58984D-A83C-4BD1-8B78-C10B5FEED92E}"/>
          </ac:spMkLst>
        </pc:spChg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4" creationId="{55EB9E88-8A89-4DA1-BCD6-DC08C1C4248D}"/>
          </ac:spMkLst>
        </pc:spChg>
        <pc:spChg chg="add mod">
          <ac:chgData name="Flávio Olimpio" userId="2d1d60667f675a7b" providerId="LiveId" clId="{AF8F2B40-BCF9-4CC9-A559-B0F9C9D7859C}" dt="2022-01-10T17:23:57.373" v="2743"/>
          <ac:spMkLst>
            <pc:docMk/>
            <pc:sldMk cId="793355736" sldId="406"/>
            <ac:spMk id="5" creationId="{43B9654B-D519-4696-A9F8-7E1F6CAD15A7}"/>
          </ac:spMkLst>
        </pc:spChg>
        <pc:spChg chg="add mod">
          <ac:chgData name="Flávio Olimpio" userId="2d1d60667f675a7b" providerId="LiveId" clId="{AF8F2B40-BCF9-4CC9-A559-B0F9C9D7859C}" dt="2022-01-10T17:46:21.989" v="3182" actId="1076"/>
          <ac:spMkLst>
            <pc:docMk/>
            <pc:sldMk cId="793355736" sldId="406"/>
            <ac:spMk id="7" creationId="{D09E65DB-49F0-45EE-BF2B-D63FD8D9DF8C}"/>
          </ac:spMkLst>
        </pc:spChg>
        <pc:spChg chg="mod">
          <ac:chgData name="Flávio Olimpio" userId="2d1d60667f675a7b" providerId="LiveId" clId="{AF8F2B40-BCF9-4CC9-A559-B0F9C9D7859C}" dt="2022-01-10T17:49:06.463" v="3224" actId="207"/>
          <ac:spMkLst>
            <pc:docMk/>
            <pc:sldMk cId="793355736" sldId="406"/>
            <ac:spMk id="11" creationId="{CCB281FD-2DC4-459A-BCC4-122FE2A7FFCA}"/>
          </ac:spMkLst>
        </pc:spChg>
        <pc:spChg chg="mod topLvl">
          <ac:chgData name="Flávio Olimpio" userId="2d1d60667f675a7b" providerId="LiveId" clId="{AF8F2B40-BCF9-4CC9-A559-B0F9C9D7859C}" dt="2022-01-10T17:50:23.518" v="3247" actId="164"/>
          <ac:spMkLst>
            <pc:docMk/>
            <pc:sldMk cId="793355736" sldId="406"/>
            <ac:spMk id="14" creationId="{6A147A7B-94E9-4773-B8ED-1B613D6AB0D0}"/>
          </ac:spMkLst>
        </pc:spChg>
        <pc:spChg chg="mod">
          <ac:chgData name="Flávio Olimpio" userId="2d1d60667f675a7b" providerId="LiveId" clId="{AF8F2B40-BCF9-4CC9-A559-B0F9C9D7859C}" dt="2022-01-10T17:50:15.850" v="3245" actId="571"/>
          <ac:spMkLst>
            <pc:docMk/>
            <pc:sldMk cId="793355736" sldId="406"/>
            <ac:spMk id="17" creationId="{7690D2C1-E923-4A3A-9A07-65C18D269D16}"/>
          </ac:spMkLst>
        </pc:spChg>
        <pc:spChg chg="add mod">
          <ac:chgData name="Flávio Olimpio" userId="2d1d60667f675a7b" providerId="LiveId" clId="{AF8F2B40-BCF9-4CC9-A559-B0F9C9D7859C}" dt="2022-01-10T17:54:09.381" v="3357" actId="1037"/>
          <ac:spMkLst>
            <pc:docMk/>
            <pc:sldMk cId="793355736" sldId="406"/>
            <ac:spMk id="20" creationId="{3CE2CFDB-7C89-4843-91D7-2E8A959460EE}"/>
          </ac:spMkLst>
        </pc:spChg>
        <pc:spChg chg="mod">
          <ac:chgData name="Flávio Olimpio" userId="2d1d60667f675a7b" providerId="LiveId" clId="{AF8F2B40-BCF9-4CC9-A559-B0F9C9D7859C}" dt="2022-01-10T17:53:24.674" v="3332" actId="20577"/>
          <ac:spMkLst>
            <pc:docMk/>
            <pc:sldMk cId="793355736" sldId="406"/>
            <ac:spMk id="22" creationId="{EDEA6E0D-59AC-440D-8A70-7BC39B82F5EE}"/>
          </ac:spMkLst>
        </pc:spChg>
        <pc:spChg chg="add mod">
          <ac:chgData name="Flávio Olimpio" userId="2d1d60667f675a7b" providerId="LiveId" clId="{AF8F2B40-BCF9-4CC9-A559-B0F9C9D7859C}" dt="2022-01-10T17:54:00.981" v="3344" actId="1038"/>
          <ac:spMkLst>
            <pc:docMk/>
            <pc:sldMk cId="793355736" sldId="406"/>
            <ac:spMk id="24" creationId="{CF2D1E04-2A8B-43BD-B68B-2E3177023EC5}"/>
          </ac:spMkLst>
        </pc:spChg>
        <pc:spChg chg="add mod">
          <ac:chgData name="Flávio Olimpio" userId="2d1d60667f675a7b" providerId="LiveId" clId="{AF8F2B40-BCF9-4CC9-A559-B0F9C9D7859C}" dt="2022-01-10T17:55:37.877" v="3376" actId="1076"/>
          <ac:spMkLst>
            <pc:docMk/>
            <pc:sldMk cId="793355736" sldId="406"/>
            <ac:spMk id="25" creationId="{A87799B2-6A26-4884-AA5F-C8F99B8A1AA7}"/>
          </ac:spMkLst>
        </pc:spChg>
        <pc:grpChg chg="add mod">
          <ac:chgData name="Flávio Olimpio" userId="2d1d60667f675a7b" providerId="LiveId" clId="{AF8F2B40-BCF9-4CC9-A559-B0F9C9D7859C}" dt="2022-01-10T17:56:38.325" v="3388" actId="1076"/>
          <ac:grpSpMkLst>
            <pc:docMk/>
            <pc:sldMk cId="793355736" sldId="406"/>
            <ac:grpSpMk id="10" creationId="{D6FBCAF6-E568-4428-ACD2-2171911942C7}"/>
          </ac:grpSpMkLst>
        </pc:grpChg>
        <pc:grpChg chg="add del mod">
          <ac:chgData name="Flávio Olimpio" userId="2d1d60667f675a7b" providerId="LiveId" clId="{AF8F2B40-BCF9-4CC9-A559-B0F9C9D7859C}" dt="2022-01-10T17:50:21.018" v="3246" actId="165"/>
          <ac:grpSpMkLst>
            <pc:docMk/>
            <pc:sldMk cId="793355736" sldId="406"/>
            <ac:grpSpMk id="13" creationId="{45CA8F01-2B84-4A72-86CA-2545CCC6881D}"/>
          </ac:grpSpMkLst>
        </pc:grpChg>
        <pc:grpChg chg="add mod">
          <ac:chgData name="Flávio Olimpio" userId="2d1d60667f675a7b" providerId="LiveId" clId="{AF8F2B40-BCF9-4CC9-A559-B0F9C9D7859C}" dt="2022-01-10T17:50:15.850" v="3245" actId="571"/>
          <ac:grpSpMkLst>
            <pc:docMk/>
            <pc:sldMk cId="793355736" sldId="406"/>
            <ac:grpSpMk id="16" creationId="{D4AE88A0-63BF-46F5-83F5-DEC63A5BE859}"/>
          </ac:grpSpMkLst>
        </pc:grpChg>
        <pc:grpChg chg="add mod">
          <ac:chgData name="Flávio Olimpio" userId="2d1d60667f675a7b" providerId="LiveId" clId="{AF8F2B40-BCF9-4CC9-A559-B0F9C9D7859C}" dt="2022-01-10T17:52:25.269" v="3313" actId="1036"/>
          <ac:grpSpMkLst>
            <pc:docMk/>
            <pc:sldMk cId="793355736" sldId="406"/>
            <ac:grpSpMk id="19" creationId="{004B440E-2E37-4900-A3A6-B6ADF05E6C27}"/>
          </ac:grpSpMkLst>
        </pc:grpChg>
        <pc:grpChg chg="add mod">
          <ac:chgData name="Flávio Olimpio" userId="2d1d60667f675a7b" providerId="LiveId" clId="{AF8F2B40-BCF9-4CC9-A559-B0F9C9D7859C}" dt="2022-01-10T18:32:10.211" v="3405" actId="1035"/>
          <ac:grpSpMkLst>
            <pc:docMk/>
            <pc:sldMk cId="793355736" sldId="406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1:00.165" v="3257" actId="1076"/>
          <ac:picMkLst>
            <pc:docMk/>
            <pc:sldMk cId="793355736" sldId="406"/>
            <ac:picMk id="9" creationId="{3D673F12-40B1-4342-AD8E-EC54E8874997}"/>
          </ac:picMkLst>
        </pc:picChg>
        <pc:cxnChg chg="mod">
          <ac:chgData name="Flávio Olimpio" userId="2d1d60667f675a7b" providerId="LiveId" clId="{AF8F2B40-BCF9-4CC9-A559-B0F9C9D7859C}" dt="2022-01-10T17:48:58.973" v="3223" actId="1037"/>
          <ac:cxnSpMkLst>
            <pc:docMk/>
            <pc:sldMk cId="793355736" sldId="406"/>
            <ac:cxnSpMk id="12" creationId="{B457E3D0-BBDB-45F0-B652-4EF3DE1ECA26}"/>
          </ac:cxnSpMkLst>
        </pc:cxnChg>
        <pc:cxnChg chg="mod topLvl">
          <ac:chgData name="Flávio Olimpio" userId="2d1d60667f675a7b" providerId="LiveId" clId="{AF8F2B40-BCF9-4CC9-A559-B0F9C9D7859C}" dt="2022-01-10T17:54:20.402" v="3358" actId="208"/>
          <ac:cxnSpMkLst>
            <pc:docMk/>
            <pc:sldMk cId="793355736" sldId="406"/>
            <ac:cxnSpMk id="15" creationId="{BE924CE6-06FB-4508-BCBA-32934F2E5295}"/>
          </ac:cxnSpMkLst>
        </pc:cxnChg>
        <pc:cxnChg chg="mod">
          <ac:chgData name="Flávio Olimpio" userId="2d1d60667f675a7b" providerId="LiveId" clId="{AF8F2B40-BCF9-4CC9-A559-B0F9C9D7859C}" dt="2022-01-10T17:50:15.850" v="3245" actId="571"/>
          <ac:cxnSpMkLst>
            <pc:docMk/>
            <pc:sldMk cId="793355736" sldId="406"/>
            <ac:cxnSpMk id="18" creationId="{9AC9FE7B-6622-4980-8BB6-8E861BB8A863}"/>
          </ac:cxnSpMkLst>
        </pc:cxnChg>
        <pc:cxnChg chg="mod">
          <ac:chgData name="Flávio Olimpio" userId="2d1d60667f675a7b" providerId="LiveId" clId="{AF8F2B40-BCF9-4CC9-A559-B0F9C9D7859C}" dt="2022-01-10T17:54:24.411" v="3359" actId="208"/>
          <ac:cxnSpMkLst>
            <pc:docMk/>
            <pc:sldMk cId="793355736" sldId="406"/>
            <ac:cxnSpMk id="23" creationId="{82551055-3D76-402A-B84F-C74C07640B56}"/>
          </ac:cxnSpMkLst>
        </pc:cxnChg>
        <pc:cxnChg chg="add mod">
          <ac:chgData name="Flávio Olimpio" userId="2d1d60667f675a7b" providerId="LiveId" clId="{AF8F2B40-BCF9-4CC9-A559-B0F9C9D7859C}" dt="2022-01-10T17:55:45.177" v="3378" actId="1076"/>
          <ac:cxnSpMkLst>
            <pc:docMk/>
            <pc:sldMk cId="793355736" sldId="406"/>
            <ac:cxnSpMk id="26" creationId="{D210EC51-D760-4C49-9ECE-897ECD71DCC2}"/>
          </ac:cxnSpMkLst>
        </pc:cxnChg>
        <pc:cxnChg chg="add mod">
          <ac:chgData name="Flávio Olimpio" userId="2d1d60667f675a7b" providerId="LiveId" clId="{AF8F2B40-BCF9-4CC9-A559-B0F9C9D7859C}" dt="2022-01-10T17:56:10.290" v="3382" actId="1076"/>
          <ac:cxnSpMkLst>
            <pc:docMk/>
            <pc:sldMk cId="793355736" sldId="406"/>
            <ac:cxnSpMk id="28" creationId="{481AFD3F-A93C-4A37-811F-56CC0451FF8B}"/>
          </ac:cxnSpMkLst>
        </pc:cxnChg>
        <pc:cxnChg chg="add mod">
          <ac:chgData name="Flávio Olimpio" userId="2d1d60667f675a7b" providerId="LiveId" clId="{AF8F2B40-BCF9-4CC9-A559-B0F9C9D7859C}" dt="2022-01-10T17:56:27.822" v="3385" actId="1076"/>
          <ac:cxnSpMkLst>
            <pc:docMk/>
            <pc:sldMk cId="793355736" sldId="406"/>
            <ac:cxnSpMk id="29" creationId="{A9F268C9-85EA-4E8C-A9FF-9BEC5E906B0D}"/>
          </ac:cxnSpMkLst>
        </pc:cxnChg>
        <pc:cxnChg chg="add mod">
          <ac:chgData name="Flávio Olimpio" userId="2d1d60667f675a7b" providerId="LiveId" clId="{AF8F2B40-BCF9-4CC9-A559-B0F9C9D7859C}" dt="2022-01-10T17:56:33.036" v="3387" actId="1076"/>
          <ac:cxnSpMkLst>
            <pc:docMk/>
            <pc:sldMk cId="793355736" sldId="406"/>
            <ac:cxnSpMk id="30" creationId="{D3AEC19C-133A-4B23-8766-4A60CC09A6AB}"/>
          </ac:cxnSpMkLst>
        </pc:cxnChg>
      </pc:sldChg>
      <pc:sldChg chg="addSp delSp modSp new mod">
        <pc:chgData name="Flávio Olimpio" userId="2d1d60667f675a7b" providerId="LiveId" clId="{AF8F2B40-BCF9-4CC9-A559-B0F9C9D7859C}" dt="2022-01-10T17:38:14.822" v="2994"/>
        <pc:sldMkLst>
          <pc:docMk/>
          <pc:sldMk cId="170633503" sldId="407"/>
        </pc:sldMkLst>
        <pc:spChg chg="mod">
          <ac:chgData name="Flávio Olimpio" userId="2d1d60667f675a7b" providerId="LiveId" clId="{AF8F2B40-BCF9-4CC9-A559-B0F9C9D7859C}" dt="2022-01-10T17:36:46.439" v="2984" actId="20577"/>
          <ac:spMkLst>
            <pc:docMk/>
            <pc:sldMk cId="170633503" sldId="407"/>
            <ac:spMk id="2" creationId="{4A06E4D4-09CD-4D9C-854D-8E9E58A03991}"/>
          </ac:spMkLst>
        </pc:spChg>
        <pc:spChg chg="mod">
          <ac:chgData name="Flávio Olimpio" userId="2d1d60667f675a7b" providerId="LiveId" clId="{AF8F2B40-BCF9-4CC9-A559-B0F9C9D7859C}" dt="2022-01-10T17:28:21.094" v="2819" actId="207"/>
          <ac:spMkLst>
            <pc:docMk/>
            <pc:sldMk cId="170633503" sldId="407"/>
            <ac:spMk id="3" creationId="{7D0AD19E-1E14-4B4B-8940-B604A7158F7F}"/>
          </ac:spMkLst>
        </pc:spChg>
        <pc:spChg chg="del mod">
          <ac:chgData name="Flávio Olimpio" userId="2d1d60667f675a7b" providerId="LiveId" clId="{AF8F2B40-BCF9-4CC9-A559-B0F9C9D7859C}" dt="2022-01-10T17:34:52.235" v="2949" actId="478"/>
          <ac:spMkLst>
            <pc:docMk/>
            <pc:sldMk cId="170633503" sldId="407"/>
            <ac:spMk id="4" creationId="{EF2572B0-1C8B-401B-BC01-711BF25AAE29}"/>
          </ac:spMkLst>
        </pc:spChg>
        <pc:spChg chg="add del">
          <ac:chgData name="Flávio Olimpio" userId="2d1d60667f675a7b" providerId="LiveId" clId="{AF8F2B40-BCF9-4CC9-A559-B0F9C9D7859C}" dt="2022-01-10T17:24:19.391" v="2748" actId="22"/>
          <ac:spMkLst>
            <pc:docMk/>
            <pc:sldMk cId="170633503" sldId="407"/>
            <ac:spMk id="6" creationId="{00219F5D-934E-4432-8496-0755A65F3D3D}"/>
          </ac:spMkLst>
        </pc:spChg>
        <pc:spChg chg="add mod">
          <ac:chgData name="Flávio Olimpio" userId="2d1d60667f675a7b" providerId="LiveId" clId="{AF8F2B40-BCF9-4CC9-A559-B0F9C9D7859C}" dt="2022-01-10T17:25:13.652" v="2750"/>
          <ac:spMkLst>
            <pc:docMk/>
            <pc:sldMk cId="170633503" sldId="407"/>
            <ac:spMk id="7" creationId="{8CB41595-B0A3-4068-90C3-A0BC300CAAC8}"/>
          </ac:spMkLst>
        </pc:spChg>
        <pc:spChg chg="add mod">
          <ac:chgData name="Flávio Olimpio" userId="2d1d60667f675a7b" providerId="LiveId" clId="{AF8F2B40-BCF9-4CC9-A559-B0F9C9D7859C}" dt="2022-01-10T17:36:21.440" v="2982" actId="164"/>
          <ac:spMkLst>
            <pc:docMk/>
            <pc:sldMk cId="170633503" sldId="407"/>
            <ac:spMk id="12" creationId="{B0FA0873-006B-469A-BCA4-DC17F15EF5D2}"/>
          </ac:spMkLst>
        </pc:spChg>
        <pc:spChg chg="add mod">
          <ac:chgData name="Flávio Olimpio" userId="2d1d60667f675a7b" providerId="LiveId" clId="{AF8F2B40-BCF9-4CC9-A559-B0F9C9D7859C}" dt="2022-01-10T17:36:37.581" v="2983" actId="164"/>
          <ac:spMkLst>
            <pc:docMk/>
            <pc:sldMk cId="170633503" sldId="407"/>
            <ac:spMk id="15" creationId="{76C7FEC3-5C3C-4C7B-85F5-F7246FD8FFD9}"/>
          </ac:spMkLst>
        </pc:spChg>
        <pc:spChg chg="add mod">
          <ac:chgData name="Flávio Olimpio" userId="2d1d60667f675a7b" providerId="LiveId" clId="{AF8F2B40-BCF9-4CC9-A559-B0F9C9D7859C}" dt="2022-01-10T17:35:46.535" v="2976" actId="164"/>
          <ac:spMkLst>
            <pc:docMk/>
            <pc:sldMk cId="170633503" sldId="407"/>
            <ac:spMk id="17" creationId="{A0323671-B730-4112-9BB5-B0F85768AEDB}"/>
          </ac:spMkLst>
        </pc:spChg>
        <pc:grpChg chg="add mod">
          <ac:chgData name="Flávio Olimpio" userId="2d1d60667f675a7b" providerId="LiveId" clId="{AF8F2B40-BCF9-4CC9-A559-B0F9C9D7859C}" dt="2022-01-10T17:35:52.820" v="2977" actId="1076"/>
          <ac:grpSpMkLst>
            <pc:docMk/>
            <pc:sldMk cId="170633503" sldId="407"/>
            <ac:grpSpMk id="20" creationId="{D8E4743E-4167-41C7-AA9F-34C177A6087C}"/>
          </ac:grpSpMkLst>
        </pc:grpChg>
        <pc:grpChg chg="add mod">
          <ac:chgData name="Flávio Olimpio" userId="2d1d60667f675a7b" providerId="LiveId" clId="{AF8F2B40-BCF9-4CC9-A559-B0F9C9D7859C}" dt="2022-01-10T17:36:21.440" v="2982" actId="164"/>
          <ac:grpSpMkLst>
            <pc:docMk/>
            <pc:sldMk cId="170633503" sldId="407"/>
            <ac:grpSpMk id="21" creationId="{61474904-244D-4829-B229-A7152BA92EC0}"/>
          </ac:grpSpMkLst>
        </pc:grpChg>
        <pc:grpChg chg="add mod">
          <ac:chgData name="Flávio Olimpio" userId="2d1d60667f675a7b" providerId="LiveId" clId="{AF8F2B40-BCF9-4CC9-A559-B0F9C9D7859C}" dt="2022-01-10T17:36:37.581" v="2983" actId="164"/>
          <ac:grpSpMkLst>
            <pc:docMk/>
            <pc:sldMk cId="170633503" sldId="407"/>
            <ac:grpSpMk id="22" creationId="{8C1831C2-2A44-47F9-BD3D-661E499B75DD}"/>
          </ac:grpSpMkLst>
        </pc:grpChg>
        <pc:cxnChg chg="add del mod">
          <ac:chgData name="Flávio Olimpio" userId="2d1d60667f675a7b" providerId="LiveId" clId="{AF8F2B40-BCF9-4CC9-A559-B0F9C9D7859C}" dt="2022-01-10T17:25:59.707" v="2775" actId="21"/>
          <ac:cxnSpMkLst>
            <pc:docMk/>
            <pc:sldMk cId="170633503" sldId="407"/>
            <ac:cxnSpMk id="9" creationId="{3CCE554E-5CA2-4857-AD56-8BE6208A9CCF}"/>
          </ac:cxnSpMkLst>
        </pc:cxnChg>
        <pc:cxnChg chg="add mod">
          <ac:chgData name="Flávio Olimpio" userId="2d1d60667f675a7b" providerId="LiveId" clId="{AF8F2B40-BCF9-4CC9-A559-B0F9C9D7859C}" dt="2022-01-10T17:27:11.622" v="2813" actId="12789"/>
          <ac:cxnSpMkLst>
            <pc:docMk/>
            <pc:sldMk cId="170633503" sldId="407"/>
            <ac:cxnSpMk id="11" creationId="{F8252752-70CF-4A17-A686-7D7F34C21A81}"/>
          </ac:cxnSpMkLst>
        </pc:cxnChg>
        <pc:cxnChg chg="add mod">
          <ac:chgData name="Flávio Olimpio" userId="2d1d60667f675a7b" providerId="LiveId" clId="{AF8F2B40-BCF9-4CC9-A559-B0F9C9D7859C}" dt="2022-01-10T17:36:21.440" v="2982" actId="164"/>
          <ac:cxnSpMkLst>
            <pc:docMk/>
            <pc:sldMk cId="170633503" sldId="407"/>
            <ac:cxnSpMk id="13" creationId="{9FF1421D-3603-46B6-9A52-504BF2BFBBBE}"/>
          </ac:cxnSpMkLst>
        </pc:cxnChg>
        <pc:cxnChg chg="add mod">
          <ac:chgData name="Flávio Olimpio" userId="2d1d60667f675a7b" providerId="LiveId" clId="{AF8F2B40-BCF9-4CC9-A559-B0F9C9D7859C}" dt="2022-01-10T17:36:37.581" v="2983" actId="164"/>
          <ac:cxnSpMkLst>
            <pc:docMk/>
            <pc:sldMk cId="170633503" sldId="407"/>
            <ac:cxnSpMk id="16" creationId="{EC8EB685-5CD0-4F1B-92FC-6E7DA6CF98EA}"/>
          </ac:cxnSpMkLst>
        </pc:cxnChg>
        <pc:cxnChg chg="add del mod">
          <ac:chgData name="Flávio Olimpio" userId="2d1d60667f675a7b" providerId="LiveId" clId="{AF8F2B40-BCF9-4CC9-A559-B0F9C9D7859C}" dt="2022-01-10T17:35:34.526" v="2969" actId="478"/>
          <ac:cxnSpMkLst>
            <pc:docMk/>
            <pc:sldMk cId="170633503" sldId="407"/>
            <ac:cxnSpMk id="18" creationId="{63989185-DF6A-4990-A9A2-C4B1F36EE113}"/>
          </ac:cxnSpMkLst>
        </pc:cxnChg>
        <pc:cxnChg chg="add mod">
          <ac:chgData name="Flávio Olimpio" userId="2d1d60667f675a7b" providerId="LiveId" clId="{AF8F2B40-BCF9-4CC9-A559-B0F9C9D7859C}" dt="2022-01-10T17:35:46.535" v="2976" actId="164"/>
          <ac:cxnSpMkLst>
            <pc:docMk/>
            <pc:sldMk cId="170633503" sldId="407"/>
            <ac:cxnSpMk id="19" creationId="{1ED90484-4BA4-4CFA-AAE0-F10C8CFBB89D}"/>
          </ac:cxnSpMkLst>
        </pc:cxnChg>
        <pc:cxnChg chg="add mod">
          <ac:chgData name="Flávio Olimpio" userId="2d1d60667f675a7b" providerId="LiveId" clId="{AF8F2B40-BCF9-4CC9-A559-B0F9C9D7859C}" dt="2022-01-10T17:37:37.099" v="2986" actId="1076"/>
          <ac:cxnSpMkLst>
            <pc:docMk/>
            <pc:sldMk cId="170633503" sldId="407"/>
            <ac:cxnSpMk id="23" creationId="{491E217B-2E82-4FB0-B50C-358A9DDA1A67}"/>
          </ac:cxnSpMkLst>
        </pc:cxnChg>
        <pc:cxnChg chg="add mod">
          <ac:chgData name="Flávio Olimpio" userId="2d1d60667f675a7b" providerId="LiveId" clId="{AF8F2B40-BCF9-4CC9-A559-B0F9C9D7859C}" dt="2022-01-10T17:37:41.007" v="2988" actId="1076"/>
          <ac:cxnSpMkLst>
            <pc:docMk/>
            <pc:sldMk cId="170633503" sldId="407"/>
            <ac:cxnSpMk id="24" creationId="{2BBE675F-73ED-4411-936A-F16201ED4709}"/>
          </ac:cxnSpMkLst>
        </pc:cxnChg>
        <pc:cxnChg chg="add mod">
          <ac:chgData name="Flávio Olimpio" userId="2d1d60667f675a7b" providerId="LiveId" clId="{AF8F2B40-BCF9-4CC9-A559-B0F9C9D7859C}" dt="2022-01-10T17:37:46.769" v="2990" actId="1076"/>
          <ac:cxnSpMkLst>
            <pc:docMk/>
            <pc:sldMk cId="170633503" sldId="407"/>
            <ac:cxnSpMk id="25" creationId="{4E00B2D4-D9C6-4641-B717-28EF3862BF16}"/>
          </ac:cxnSpMkLst>
        </pc:cxnChg>
        <pc:cxnChg chg="add mod">
          <ac:chgData name="Flávio Olimpio" userId="2d1d60667f675a7b" providerId="LiveId" clId="{AF8F2B40-BCF9-4CC9-A559-B0F9C9D7859C}" dt="2022-01-10T17:37:52.237" v="2992" actId="1076"/>
          <ac:cxnSpMkLst>
            <pc:docMk/>
            <pc:sldMk cId="170633503" sldId="407"/>
            <ac:cxnSpMk id="26" creationId="{97C1711B-9095-401F-900F-D78433363F4A}"/>
          </ac:cxnSpMkLst>
        </pc:cxnChg>
        <pc:cxnChg chg="add del mod">
          <ac:chgData name="Flávio Olimpio" userId="2d1d60667f675a7b" providerId="LiveId" clId="{AF8F2B40-BCF9-4CC9-A559-B0F9C9D7859C}" dt="2022-01-10T17:38:14.822" v="2994"/>
          <ac:cxnSpMkLst>
            <pc:docMk/>
            <pc:sldMk cId="170633503" sldId="407"/>
            <ac:cxnSpMk id="27" creationId="{59EA1EE9-CE9D-49ED-B051-DC37EA0A8826}"/>
          </ac:cxnSpMkLst>
        </pc:cxnChg>
      </pc:sldChg>
      <pc:sldChg chg="addSp delSp modSp add mod">
        <pc:chgData name="Flávio Olimpio" userId="2d1d60667f675a7b" providerId="LiveId" clId="{AF8F2B40-BCF9-4CC9-A559-B0F9C9D7859C}" dt="2022-01-10T17:44:23.990" v="3166" actId="20577"/>
        <pc:sldMkLst>
          <pc:docMk/>
          <pc:sldMk cId="1204819581" sldId="408"/>
        </pc:sldMkLst>
        <pc:spChg chg="mod">
          <ac:chgData name="Flávio Olimpio" userId="2d1d60667f675a7b" providerId="LiveId" clId="{AF8F2B40-BCF9-4CC9-A559-B0F9C9D7859C}" dt="2022-01-10T17:39:46.691" v="3085" actId="14100"/>
          <ac:spMkLst>
            <pc:docMk/>
            <pc:sldMk cId="1204819581" sldId="408"/>
            <ac:spMk id="3" creationId="{7D0AD19E-1E14-4B4B-8940-B604A7158F7F}"/>
          </ac:spMkLst>
        </pc:spChg>
        <pc:spChg chg="mod">
          <ac:chgData name="Flávio Olimpio" userId="2d1d60667f675a7b" providerId="LiveId" clId="{AF8F2B40-BCF9-4CC9-A559-B0F9C9D7859C}" dt="2022-01-10T17:40:05.770" v="3091" actId="20577"/>
          <ac:spMkLst>
            <pc:docMk/>
            <pc:sldMk cId="1204819581" sldId="408"/>
            <ac:spMk id="12" creationId="{B0FA0873-006B-469A-BCA4-DC17F15EF5D2}"/>
          </ac:spMkLst>
        </pc:spChg>
        <pc:spChg chg="mod">
          <ac:chgData name="Flávio Olimpio" userId="2d1d60667f675a7b" providerId="LiveId" clId="{AF8F2B40-BCF9-4CC9-A559-B0F9C9D7859C}" dt="2022-01-10T17:40:55.935" v="3110" actId="20577"/>
          <ac:spMkLst>
            <pc:docMk/>
            <pc:sldMk cId="1204819581" sldId="408"/>
            <ac:spMk id="15" creationId="{76C7FEC3-5C3C-4C7B-85F5-F7246FD8FFD9}"/>
          </ac:spMkLst>
        </pc:spChg>
        <pc:spChg chg="mod">
          <ac:chgData name="Flávio Olimpio" userId="2d1d60667f675a7b" providerId="LiveId" clId="{AF8F2B40-BCF9-4CC9-A559-B0F9C9D7859C}" dt="2022-01-10T17:44:23.990" v="3166" actId="20577"/>
          <ac:spMkLst>
            <pc:docMk/>
            <pc:sldMk cId="1204819581" sldId="408"/>
            <ac:spMk id="17" creationId="{A0323671-B730-4112-9BB5-B0F85768AEDB}"/>
          </ac:spMkLst>
        </pc:spChg>
        <pc:spChg chg="add mod">
          <ac:chgData name="Flávio Olimpio" userId="2d1d60667f675a7b" providerId="LiveId" clId="{AF8F2B40-BCF9-4CC9-A559-B0F9C9D7859C}" dt="2022-01-10T17:39:33.826" v="3075" actId="1076"/>
          <ac:spMkLst>
            <pc:docMk/>
            <pc:sldMk cId="1204819581" sldId="408"/>
            <ac:spMk id="27" creationId="{7404CB6E-09DC-4DAE-B465-D8D970AB332C}"/>
          </ac:spMkLst>
        </pc:spChg>
        <pc:grpChg chg="mod">
          <ac:chgData name="Flávio Olimpio" userId="2d1d60667f675a7b" providerId="LiveId" clId="{AF8F2B40-BCF9-4CC9-A559-B0F9C9D7859C}" dt="2022-01-10T17:43:19.625" v="3154" actId="1038"/>
          <ac:grpSpMkLst>
            <pc:docMk/>
            <pc:sldMk cId="1204819581" sldId="408"/>
            <ac:grpSpMk id="20" creationId="{D8E4743E-4167-41C7-AA9F-34C177A6087C}"/>
          </ac:grpSpMkLst>
        </pc:grpChg>
        <pc:grpChg chg="mod">
          <ac:chgData name="Flávio Olimpio" userId="2d1d60667f675a7b" providerId="LiveId" clId="{AF8F2B40-BCF9-4CC9-A559-B0F9C9D7859C}" dt="2022-01-10T17:38:29.190" v="3006" actId="1036"/>
          <ac:grpSpMkLst>
            <pc:docMk/>
            <pc:sldMk cId="1204819581" sldId="408"/>
            <ac:grpSpMk id="21" creationId="{61474904-244D-4829-B229-A7152BA92EC0}"/>
          </ac:grpSpMkLst>
        </pc:grpChg>
        <pc:grpChg chg="mod">
          <ac:chgData name="Flávio Olimpio" userId="2d1d60667f675a7b" providerId="LiveId" clId="{AF8F2B40-BCF9-4CC9-A559-B0F9C9D7859C}" dt="2022-01-10T17:41:07.236" v="3111" actId="1076"/>
          <ac:grpSpMkLst>
            <pc:docMk/>
            <pc:sldMk cId="1204819581" sldId="408"/>
            <ac:grpSpMk id="22" creationId="{8C1831C2-2A44-47F9-BD3D-661E499B75DD}"/>
          </ac:grpSpMkLst>
        </pc:grpChg>
        <pc:cxnChg chg="mod">
          <ac:chgData name="Flávio Olimpio" userId="2d1d60667f675a7b" providerId="LiveId" clId="{AF8F2B40-BCF9-4CC9-A559-B0F9C9D7859C}" dt="2022-01-10T17:39:52.682" v="3089" actId="1035"/>
          <ac:cxnSpMkLst>
            <pc:docMk/>
            <pc:sldMk cId="1204819581" sldId="408"/>
            <ac:cxnSpMk id="11" creationId="{F8252752-70CF-4A17-A686-7D7F34C21A81}"/>
          </ac:cxnSpMkLst>
        </pc:cxnChg>
        <pc:cxnChg chg="mod">
          <ac:chgData name="Flávio Olimpio" userId="2d1d60667f675a7b" providerId="LiveId" clId="{AF8F2B40-BCF9-4CC9-A559-B0F9C9D7859C}" dt="2022-01-10T17:41:17.893" v="3115" actId="1036"/>
          <ac:cxnSpMkLst>
            <pc:docMk/>
            <pc:sldMk cId="1204819581" sldId="408"/>
            <ac:cxnSpMk id="16" creationId="{EC8EB685-5CD0-4F1B-92FC-6E7DA6CF98EA}"/>
          </ac:cxnSpMkLst>
        </pc:cxnChg>
        <pc:cxnChg chg="mod">
          <ac:chgData name="Flávio Olimpio" userId="2d1d60667f675a7b" providerId="LiveId" clId="{AF8F2B40-BCF9-4CC9-A559-B0F9C9D7859C}" dt="2022-01-10T17:44:22.071" v="3165" actId="1076"/>
          <ac:cxnSpMkLst>
            <pc:docMk/>
            <pc:sldMk cId="1204819581" sldId="408"/>
            <ac:cxnSpMk id="19" creationId="{1ED90484-4BA4-4CFA-AAE0-F10C8CFBB89D}"/>
          </ac:cxnSpMkLst>
        </pc:cxnChg>
        <pc:cxnChg chg="mod">
          <ac:chgData name="Flávio Olimpio" userId="2d1d60667f675a7b" providerId="LiveId" clId="{AF8F2B40-BCF9-4CC9-A559-B0F9C9D7859C}" dt="2022-01-10T17:43:49.845" v="3158" actId="1076"/>
          <ac:cxnSpMkLst>
            <pc:docMk/>
            <pc:sldMk cId="1204819581" sldId="408"/>
            <ac:cxnSpMk id="23" creationId="{491E217B-2E82-4FB0-B50C-358A9DDA1A67}"/>
          </ac:cxnSpMkLst>
        </pc:cxnChg>
        <pc:cxnChg chg="del mod">
          <ac:chgData name="Flávio Olimpio" userId="2d1d60667f675a7b" providerId="LiveId" clId="{AF8F2B40-BCF9-4CC9-A559-B0F9C9D7859C}" dt="2022-01-10T17:43:56.978" v="3161" actId="478"/>
          <ac:cxnSpMkLst>
            <pc:docMk/>
            <pc:sldMk cId="1204819581" sldId="408"/>
            <ac:cxnSpMk id="24" creationId="{2BBE675F-73ED-4411-936A-F16201ED4709}"/>
          </ac:cxnSpMkLst>
        </pc:cxnChg>
        <pc:cxnChg chg="mod">
          <ac:chgData name="Flávio Olimpio" userId="2d1d60667f675a7b" providerId="LiveId" clId="{AF8F2B40-BCF9-4CC9-A559-B0F9C9D7859C}" dt="2022-01-10T17:43:53.133" v="3159" actId="1076"/>
          <ac:cxnSpMkLst>
            <pc:docMk/>
            <pc:sldMk cId="1204819581" sldId="408"/>
            <ac:cxnSpMk id="25" creationId="{4E00B2D4-D9C6-4641-B717-28EF3862BF16}"/>
          </ac:cxnSpMkLst>
        </pc:cxnChg>
        <pc:cxnChg chg="del mod">
          <ac:chgData name="Flávio Olimpio" userId="2d1d60667f675a7b" providerId="LiveId" clId="{AF8F2B40-BCF9-4CC9-A559-B0F9C9D7859C}" dt="2022-01-10T17:43:55.389" v="3160" actId="478"/>
          <ac:cxnSpMkLst>
            <pc:docMk/>
            <pc:sldMk cId="1204819581" sldId="408"/>
            <ac:cxnSpMk id="26" creationId="{97C1711B-9095-401F-900F-D78433363F4A}"/>
          </ac:cxnSpMkLst>
        </pc:cxnChg>
      </pc:sldChg>
      <pc:sldChg chg="addSp delSp modSp add mod">
        <pc:chgData name="Flávio Olimpio" userId="2d1d60667f675a7b" providerId="LiveId" clId="{AF8F2B40-BCF9-4CC9-A559-B0F9C9D7859C}" dt="2022-01-10T17:57:59.465" v="3396" actId="1076"/>
        <pc:sldMkLst>
          <pc:docMk/>
          <pc:sldMk cId="864089129" sldId="409"/>
        </pc:sldMkLst>
        <pc:spChg chg="del">
          <ac:chgData name="Flávio Olimpio" userId="2d1d60667f675a7b" providerId="LiveId" clId="{AF8F2B40-BCF9-4CC9-A559-B0F9C9D7859C}" dt="2022-01-10T17:57:30.561" v="3391" actId="478"/>
          <ac:spMkLst>
            <pc:docMk/>
            <pc:sldMk cId="864089129" sldId="409"/>
            <ac:spMk id="7" creationId="{D09E65DB-49F0-45EE-BF2B-D63FD8D9DF8C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0" creationId="{3CE2CFDB-7C89-4843-91D7-2E8A959460EE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4" creationId="{CF2D1E04-2A8B-43BD-B68B-2E3177023EC5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5" creationId="{A87799B2-6A26-4884-AA5F-C8F99B8A1AA7}"/>
          </ac:spMkLst>
        </pc:s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0" creationId="{D6FBCAF6-E568-4428-ACD2-2171911942C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9" creationId="{004B440E-2E37-4900-A3A6-B6ADF05E6C2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7:59.465" v="3396" actId="1076"/>
          <ac:picMkLst>
            <pc:docMk/>
            <pc:sldMk cId="864089129" sldId="409"/>
            <ac:picMk id="4" creationId="{51D2DF78-3B82-4D46-B73C-7889A9995006}"/>
          </ac:picMkLst>
        </pc:picChg>
        <pc:picChg chg="del">
          <ac:chgData name="Flávio Olimpio" userId="2d1d60667f675a7b" providerId="LiveId" clId="{AF8F2B40-BCF9-4CC9-A559-B0F9C9D7859C}" dt="2022-01-10T17:57:24.839" v="3390" actId="478"/>
          <ac:picMkLst>
            <pc:docMk/>
            <pc:sldMk cId="864089129" sldId="409"/>
            <ac:picMk id="9" creationId="{3D673F12-40B1-4342-AD8E-EC54E8874997}"/>
          </ac:picMkLst>
        </pc:pic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6" creationId="{D210EC51-D760-4C49-9ECE-897ECD71DCC2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8" creationId="{481AFD3F-A93C-4A37-811F-56CC0451FF8B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9" creationId="{A9F268C9-85EA-4E8C-A9FF-9BEC5E906B0D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30" creationId="{D3AEC19C-133A-4B23-8766-4A60CC09A6AB}"/>
          </ac:cxnSpMkLst>
        </pc:cxn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2D87F053-32E4-4E5C-A0B8-FF4BE5B43AB9}"/>
    <pc:docChg chg="undo custSel addSld delSld modSld">
      <pc:chgData name="Flávio Olimpio" userId="2d1d60667f675a7b" providerId="LiveId" clId="{2D87F053-32E4-4E5C-A0B8-FF4BE5B43AB9}" dt="2022-01-10T13:00:24.139" v="160" actId="1076"/>
      <pc:docMkLst>
        <pc:docMk/>
      </pc:docMkLst>
      <pc:sldChg chg="modSp mod">
        <pc:chgData name="Flávio Olimpio" userId="2d1d60667f675a7b" providerId="LiveId" clId="{2D87F053-32E4-4E5C-A0B8-FF4BE5B43AB9}" dt="2022-01-10T12:55:28.893" v="25" actId="20577"/>
        <pc:sldMkLst>
          <pc:docMk/>
          <pc:sldMk cId="0" sldId="381"/>
        </pc:sldMkLst>
        <pc:spChg chg="mod">
          <ac:chgData name="Flávio Olimpio" userId="2d1d60667f675a7b" providerId="LiveId" clId="{2D87F053-32E4-4E5C-A0B8-FF4BE5B43AB9}" dt="2022-01-10T12:55:28.893" v="25" actId="20577"/>
          <ac:spMkLst>
            <pc:docMk/>
            <pc:sldMk cId="0" sldId="381"/>
            <ac:spMk id="3074" creationId="{C302DE46-7A65-4755-9557-4E68A30A4009}"/>
          </ac:spMkLst>
        </pc:spChg>
      </pc:sldChg>
      <pc:sldChg chg="modSp">
        <pc:chgData name="Flávio Olimpio" userId="2d1d60667f675a7b" providerId="LiveId" clId="{2D87F053-32E4-4E5C-A0B8-FF4BE5B43AB9}" dt="2022-01-10T12:56:40.340" v="115" actId="20577"/>
        <pc:sldMkLst>
          <pc:docMk/>
          <pc:sldMk cId="0" sldId="383"/>
        </pc:sldMkLst>
        <pc:spChg chg="mod">
          <ac:chgData name="Flávio Olimpio" userId="2d1d60667f675a7b" providerId="LiveId" clId="{2D87F053-32E4-4E5C-A0B8-FF4BE5B43AB9}" dt="2022-01-10T12:56:40.340" v="115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2D87F053-32E4-4E5C-A0B8-FF4BE5B43AB9}" dt="2022-01-10T12:55:58.785" v="47" actId="20577"/>
          <ac:spMkLst>
            <pc:docMk/>
            <pc:sldMk cId="0" sldId="383"/>
            <ac:spMk id="11" creationId="{D50C92B3-C6BF-45D2-8DEA-E5D1CD11DB4C}"/>
          </ac:spMkLst>
        </pc:spChg>
      </pc:sldChg>
      <pc:sldChg chg="addSp delSp modSp mod">
        <pc:chgData name="Flávio Olimpio" userId="2d1d60667f675a7b" providerId="LiveId" clId="{2D87F053-32E4-4E5C-A0B8-FF4BE5B43AB9}" dt="2022-01-10T13:00:24.139" v="160" actId="1076"/>
        <pc:sldMkLst>
          <pc:docMk/>
          <pc:sldMk cId="1740822073" sldId="392"/>
        </pc:sldMkLst>
        <pc:spChg chg="mod">
          <ac:chgData name="Flávio Olimpio" userId="2d1d60667f675a7b" providerId="LiveId" clId="{2D87F053-32E4-4E5C-A0B8-FF4BE5B43AB9}" dt="2022-01-10T12:58:40.937" v="147" actId="20577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2D87F053-32E4-4E5C-A0B8-FF4BE5B43AB9}" dt="2022-01-10T12:59:59.357" v="153" actId="14100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2D87F053-32E4-4E5C-A0B8-FF4BE5B43AB9}" dt="2022-01-10T13:00:24.139" v="160" actId="1076"/>
          <ac:spMkLst>
            <pc:docMk/>
            <pc:sldMk cId="1740822073" sldId="392"/>
            <ac:spMk id="12" creationId="{8B275AC2-3865-4805-85D3-5452B3695B4C}"/>
          </ac:spMkLst>
        </pc:spChg>
        <pc:picChg chg="add mod ord">
          <ac:chgData name="Flávio Olimpio" userId="2d1d60667f675a7b" providerId="LiveId" clId="{2D87F053-32E4-4E5C-A0B8-FF4BE5B43AB9}" dt="2022-01-10T12:59:48.591" v="151" actId="167"/>
          <ac:picMkLst>
            <pc:docMk/>
            <pc:sldMk cId="1740822073" sldId="392"/>
            <ac:picMk id="3" creationId="{705168B5-6C94-49F6-AAF1-145B194FA05B}"/>
          </ac:picMkLst>
        </pc:picChg>
        <pc:picChg chg="del">
          <ac:chgData name="Flávio Olimpio" userId="2d1d60667f675a7b" providerId="LiveId" clId="{2D87F053-32E4-4E5C-A0B8-FF4BE5B43AB9}" dt="2022-01-10T12:59:43.264" v="148" actId="478"/>
          <ac:picMkLst>
            <pc:docMk/>
            <pc:sldMk cId="1740822073" sldId="392"/>
            <ac:picMk id="4" creationId="{75CB9956-D3AC-48D2-BC2A-8339AEB4E88B}"/>
          </ac:picMkLst>
        </pc:picChg>
      </pc:sldChg>
      <pc:sldChg chg="add del">
        <pc:chgData name="Flávio Olimpio" userId="2d1d60667f675a7b" providerId="LiveId" clId="{2D87F053-32E4-4E5C-A0B8-FF4BE5B43AB9}" dt="2022-01-10T13:00:22.804" v="159" actId="47"/>
        <pc:sldMkLst>
          <pc:docMk/>
          <pc:sldMk cId="1717583913" sldId="397"/>
        </pc:sldMkLst>
      </pc:sldChg>
      <pc:sldChg chg="add del">
        <pc:chgData name="Flávio Olimpio" userId="2d1d60667f675a7b" providerId="LiveId" clId="{2D87F053-32E4-4E5C-A0B8-FF4BE5B43AB9}" dt="2022-01-10T13:00:22.338" v="158" actId="47"/>
        <pc:sldMkLst>
          <pc:docMk/>
          <pc:sldMk cId="1290949962" sldId="402"/>
        </pc:sldMkLst>
      </pc:sldChg>
    </pc:docChg>
  </pc:docChgLst>
  <pc:docChgLst>
    <pc:chgData name="Flávio Olimpio" userId="2d1d60667f675a7b" providerId="LiveId" clId="{CE50CC4E-74CE-419B-B619-153B6D8B35D8}"/>
    <pc:docChg chg="undo custSel addSld delSld modSld">
      <pc:chgData name="Flávio Olimpio" userId="2d1d60667f675a7b" providerId="LiveId" clId="{CE50CC4E-74CE-419B-B619-153B6D8B35D8}" dt="2022-01-13T13:23:46.101" v="4662" actId="1037"/>
      <pc:docMkLst>
        <pc:docMk/>
      </pc:docMkLst>
      <pc:sldChg chg="delSp modSp mod">
        <pc:chgData name="Flávio Olimpio" userId="2d1d60667f675a7b" providerId="LiveId" clId="{CE50CC4E-74CE-419B-B619-153B6D8B35D8}" dt="2022-01-12T16:58:49.807" v="1595" actId="20577"/>
        <pc:sldMkLst>
          <pc:docMk/>
          <pc:sldMk cId="0" sldId="381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0" sldId="381"/>
            <ac:spMk id="2" creationId="{A70FF5E4-113A-4A2A-A9FF-F1D16EAFB2DC}"/>
          </ac:spMkLst>
        </pc:spChg>
        <pc:spChg chg="mod">
          <ac:chgData name="Flávio Olimpio" userId="2d1d60667f675a7b" providerId="LiveId" clId="{CE50CC4E-74CE-419B-B619-153B6D8B35D8}" dt="2022-01-12T16:58:49.807" v="1595" actId="20577"/>
          <ac:spMkLst>
            <pc:docMk/>
            <pc:sldMk cId="0" sldId="381"/>
            <ac:spMk id="3074" creationId="{C302DE46-7A65-4755-9557-4E68A30A4009}"/>
          </ac:spMkLst>
        </pc:spChg>
      </pc:sldChg>
      <pc:sldChg chg="delSp modSp mod modAnim">
        <pc:chgData name="Flávio Olimpio" userId="2d1d60667f675a7b" providerId="LiveId" clId="{CE50CC4E-74CE-419B-B619-153B6D8B35D8}" dt="2022-01-11T21:28:43.592" v="1483"/>
        <pc:sldMkLst>
          <pc:docMk/>
          <pc:sldMk cId="0" sldId="383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0" sldId="383"/>
            <ac:spMk id="3" creationId="{926D82F4-3502-4288-ADB6-3B0707654684}"/>
          </ac:spMkLst>
        </pc:spChg>
        <pc:spChg chg="mod">
          <ac:chgData name="Flávio Olimpio" userId="2d1d60667f675a7b" providerId="LiveId" clId="{CE50CC4E-74CE-419B-B619-153B6D8B35D8}" dt="2022-01-11T19:51:30.075" v="32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CE50CC4E-74CE-419B-B619-153B6D8B35D8}" dt="2022-01-11T19:51:48.214" v="58" actId="20577"/>
          <ac:spMkLst>
            <pc:docMk/>
            <pc:sldMk cId="0" sldId="383"/>
            <ac:spMk id="11" creationId="{D50C92B3-C6BF-45D2-8DEA-E5D1CD11DB4C}"/>
          </ac:spMkLst>
        </pc:spChg>
        <pc:picChg chg="del">
          <ac:chgData name="Flávio Olimpio" userId="2d1d60667f675a7b" providerId="LiveId" clId="{CE50CC4E-74CE-419B-B619-153B6D8B35D8}" dt="2022-01-11T19:49:25.019" v="15" actId="478"/>
          <ac:picMkLst>
            <pc:docMk/>
            <pc:sldMk cId="0" sldId="383"/>
            <ac:picMk id="4" creationId="{A3A20D45-13E6-4AE9-8CA8-2149935AAD1A}"/>
          </ac:picMkLst>
        </pc:picChg>
      </pc:sldChg>
      <pc:sldChg chg="addSp delSp modSp mod">
        <pc:chgData name="Flávio Olimpio" userId="2d1d60667f675a7b" providerId="LiveId" clId="{CE50CC4E-74CE-419B-B619-153B6D8B35D8}" dt="2022-01-12T17:01:10.702" v="1641" actId="20577"/>
        <pc:sldMkLst>
          <pc:docMk/>
          <pc:sldMk cId="1740822073" sldId="392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740822073" sldId="392"/>
            <ac:spMk id="2" creationId="{F4C33098-1EDD-434D-9652-236258A219E6}"/>
          </ac:spMkLst>
        </pc:spChg>
        <pc:spChg chg="mod">
          <ac:chgData name="Flávio Olimpio" userId="2d1d60667f675a7b" providerId="LiveId" clId="{CE50CC4E-74CE-419B-B619-153B6D8B35D8}" dt="2022-01-12T17:01:10.702" v="1641" actId="20577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CE50CC4E-74CE-419B-B619-153B6D8B35D8}" dt="2022-01-12T17:00:52.281" v="1616" actId="14100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CE50CC4E-74CE-419B-B619-153B6D8B35D8}" dt="2022-01-12T17:00:37.271" v="1614" actId="1035"/>
          <ac:spMkLst>
            <pc:docMk/>
            <pc:sldMk cId="1740822073" sldId="392"/>
            <ac:spMk id="12" creationId="{8B275AC2-3865-4805-85D3-5452B3695B4C}"/>
          </ac:spMkLst>
        </pc:spChg>
        <pc:picChg chg="del">
          <ac:chgData name="Flávio Olimpio" userId="2d1d60667f675a7b" providerId="LiveId" clId="{CE50CC4E-74CE-419B-B619-153B6D8B35D8}" dt="2022-01-12T17:00:04.413" v="1596" actId="478"/>
          <ac:picMkLst>
            <pc:docMk/>
            <pc:sldMk cId="1740822073" sldId="392"/>
            <ac:picMk id="3" creationId="{705168B5-6C94-49F6-AAF1-145B194FA05B}"/>
          </ac:picMkLst>
        </pc:picChg>
        <pc:picChg chg="add mod ord">
          <ac:chgData name="Flávio Olimpio" userId="2d1d60667f675a7b" providerId="LiveId" clId="{CE50CC4E-74CE-419B-B619-153B6D8B35D8}" dt="2022-01-12T17:00:28.162" v="1604" actId="167"/>
          <ac:picMkLst>
            <pc:docMk/>
            <pc:sldMk cId="1740822073" sldId="392"/>
            <ac:picMk id="4" creationId="{BEA0753F-19DE-4A81-8B6B-DB7DBCC0E4E0}"/>
          </ac:picMkLst>
        </pc:picChg>
      </pc:sldChg>
      <pc:sldChg chg="addSp delSp modSp mod">
        <pc:chgData name="Flávio Olimpio" userId="2d1d60667f675a7b" providerId="LiveId" clId="{CE50CC4E-74CE-419B-B619-153B6D8B35D8}" dt="2022-01-11T21:28:43.592" v="1483"/>
        <pc:sldMkLst>
          <pc:docMk/>
          <pc:sldMk cId="4022213799" sldId="394"/>
        </pc:sldMkLst>
        <pc:spChg chg="mod">
          <ac:chgData name="Flávio Olimpio" userId="2d1d60667f675a7b" providerId="LiveId" clId="{CE50CC4E-74CE-419B-B619-153B6D8B35D8}" dt="2022-01-11T19:51:59.134" v="69" actId="20577"/>
          <ac:spMkLst>
            <pc:docMk/>
            <pc:sldMk cId="4022213799" sldId="394"/>
            <ac:spMk id="2" creationId="{8EFC224E-125F-4284-971E-D8AEF9579A19}"/>
          </ac:spMkLst>
        </pc:spChg>
        <pc:spChg chg="mod">
          <ac:chgData name="Flávio Olimpio" userId="2d1d60667f675a7b" providerId="LiveId" clId="{CE50CC4E-74CE-419B-B619-153B6D8B35D8}" dt="2022-01-11T19:52:46.813" v="90" actId="14100"/>
          <ac:spMkLst>
            <pc:docMk/>
            <pc:sldMk cId="4022213799" sldId="394"/>
            <ac:spMk id="3" creationId="{859A1D21-E521-43F0-838D-44759F787007}"/>
          </ac:spMkLst>
        </pc:spChg>
        <pc:spChg chg="mod">
          <ac:chgData name="Flávio Olimpio" userId="2d1d60667f675a7b" providerId="LiveId" clId="{CE50CC4E-74CE-419B-B619-153B6D8B35D8}" dt="2022-01-11T19:54:38.391" v="236" actId="20577"/>
          <ac:spMkLst>
            <pc:docMk/>
            <pc:sldMk cId="4022213799" sldId="394"/>
            <ac:spMk id="4" creationId="{6A645C44-657A-4FAD-BA2A-3E55B1F40464}"/>
          </ac:spMkLst>
        </pc:spChg>
        <pc:spChg chg="del mod">
          <ac:chgData name="Flávio Olimpio" userId="2d1d60667f675a7b" providerId="LiveId" clId="{CE50CC4E-74CE-419B-B619-153B6D8B35D8}" dt="2022-01-11T19:53:39.378" v="163" actId="478"/>
          <ac:spMkLst>
            <pc:docMk/>
            <pc:sldMk cId="4022213799" sldId="394"/>
            <ac:spMk id="5" creationId="{114C3734-CB7A-4081-99A5-B9BF30A4D53A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6" creationId="{404139BB-A92E-41D0-8941-0A0307DC0CD4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7" creationId="{5B6DF66A-DC28-4F91-8A22-B3142260A0FD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8" creationId="{2760963F-E7B0-4E80-974F-165D0F2241CE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9" creationId="{A49E36F8-232E-4876-AE72-915733F6452F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0" creationId="{C64D2742-9D03-4682-9F67-4E788DB1934B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1" creationId="{22F150AC-A6F0-47B9-A6F5-60B2423EC460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2" creationId="{BDDC5EE4-3E1C-4621-9D78-E58FD2E5E403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3" creationId="{4AE9514B-152E-466F-9E3B-4CB6CE5B8033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4" creationId="{5F835A46-C85D-46D1-950F-2B750441A9B6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5" creationId="{AE001BBC-B6D6-406C-B6FF-0F7490B0E58D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6" creationId="{531D5FE0-CE13-40DA-9137-FEF549965770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7" creationId="{DB2B2617-3293-4644-8553-AA8F5DDBDCA1}"/>
          </ac:spMkLst>
        </pc:spChg>
        <pc:spChg chg="add mod">
          <ac:chgData name="Flávio Olimpio" userId="2d1d60667f675a7b" providerId="LiveId" clId="{CE50CC4E-74CE-419B-B619-153B6D8B35D8}" dt="2022-01-11T19:54:39.684" v="237" actId="20577"/>
          <ac:spMkLst>
            <pc:docMk/>
            <pc:sldMk cId="4022213799" sldId="394"/>
            <ac:spMk id="20" creationId="{53FF1B88-336C-4EDA-8BDA-677871D84AFF}"/>
          </ac:spMkLst>
        </pc:spChg>
        <pc:spChg chg="del">
          <ac:chgData name="Flávio Olimpio" userId="2d1d60667f675a7b" providerId="LiveId" clId="{CE50CC4E-74CE-419B-B619-153B6D8B35D8}" dt="2022-01-11T19:52:04.323" v="71" actId="478"/>
          <ac:spMkLst>
            <pc:docMk/>
            <pc:sldMk cId="4022213799" sldId="394"/>
            <ac:spMk id="21" creationId="{81821664-D5BD-442D-B101-23C5387B3C2A}"/>
          </ac:spMkLst>
        </pc:spChg>
        <pc:spChg chg="add mod">
          <ac:chgData name="Flávio Olimpio" userId="2d1d60667f675a7b" providerId="LiveId" clId="{CE50CC4E-74CE-419B-B619-153B6D8B35D8}" dt="2022-01-11T19:54:42.067" v="238" actId="20577"/>
          <ac:spMkLst>
            <pc:docMk/>
            <pc:sldMk cId="4022213799" sldId="394"/>
            <ac:spMk id="22" creationId="{DC23C26F-9962-44A7-9BEE-6AC4465F8DF4}"/>
          </ac:spMkLst>
        </pc:spChg>
        <pc:spChg chg="add mod">
          <ac:chgData name="Flávio Olimpio" userId="2d1d60667f675a7b" providerId="LiveId" clId="{CE50CC4E-74CE-419B-B619-153B6D8B35D8}" dt="2022-01-11T19:59:04.171" v="529" actId="20577"/>
          <ac:spMkLst>
            <pc:docMk/>
            <pc:sldMk cId="4022213799" sldId="394"/>
            <ac:spMk id="23" creationId="{9D3F3020-6AAA-42CA-94D8-2C8FFC7F5C8E}"/>
          </ac:spMkLst>
        </pc:spChg>
        <pc:spChg chg="add mod">
          <ac:chgData name="Flávio Olimpio" userId="2d1d60667f675a7b" providerId="LiveId" clId="{CE50CC4E-74CE-419B-B619-153B6D8B35D8}" dt="2022-01-11T19:59:02.531" v="528" actId="20577"/>
          <ac:spMkLst>
            <pc:docMk/>
            <pc:sldMk cId="4022213799" sldId="394"/>
            <ac:spMk id="24" creationId="{26B4F3F0-24BE-4FCD-9A3E-CAEAA9AD2719}"/>
          </ac:spMkLst>
        </pc:spChg>
        <pc:spChg chg="add mod">
          <ac:chgData name="Flávio Olimpio" userId="2d1d60667f675a7b" providerId="LiveId" clId="{CE50CC4E-74CE-419B-B619-153B6D8B35D8}" dt="2022-01-11T19:59:08.064" v="530" actId="1076"/>
          <ac:spMkLst>
            <pc:docMk/>
            <pc:sldMk cId="4022213799" sldId="394"/>
            <ac:spMk id="25" creationId="{EDE96118-4B88-43FA-9544-7DAAE2AC34D5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4022213799" sldId="394"/>
            <ac:spMk id="28" creationId="{BC4155BC-78C5-471B-8434-318EA91A3DE0}"/>
          </ac:spMkLst>
        </pc:spChg>
        <pc:spChg chg="add mod">
          <ac:chgData name="Flávio Olimpio" userId="2d1d60667f675a7b" providerId="LiveId" clId="{CE50CC4E-74CE-419B-B619-153B6D8B35D8}" dt="2022-01-11T20:00:33.406" v="537" actId="1076"/>
          <ac:spMkLst>
            <pc:docMk/>
            <pc:sldMk cId="4022213799" sldId="394"/>
            <ac:spMk id="29" creationId="{D19950F6-C137-4DE9-B87E-677199D148EA}"/>
          </ac:spMkLst>
        </pc:spChg>
        <pc:picChg chg="del">
          <ac:chgData name="Flávio Olimpio" userId="2d1d60667f675a7b" providerId="LiveId" clId="{CE50CC4E-74CE-419B-B619-153B6D8B35D8}" dt="2022-01-11T19:52:02.562" v="70" actId="478"/>
          <ac:picMkLst>
            <pc:docMk/>
            <pc:sldMk cId="4022213799" sldId="394"/>
            <ac:picMk id="19" creationId="{81784415-460A-4B2F-BF6C-DED408C76F05}"/>
          </ac:picMkLst>
        </pc:picChg>
        <pc:picChg chg="add mod">
          <ac:chgData name="Flávio Olimpio" userId="2d1d60667f675a7b" providerId="LiveId" clId="{CE50CC4E-74CE-419B-B619-153B6D8B35D8}" dt="2022-01-11T20:00:05.406" v="533" actId="1076"/>
          <ac:picMkLst>
            <pc:docMk/>
            <pc:sldMk cId="4022213799" sldId="394"/>
            <ac:picMk id="26" creationId="{607A5B1F-A75D-4F34-9DE3-064C6131964F}"/>
          </ac:picMkLst>
        </pc:picChg>
        <pc:picChg chg="add mod">
          <ac:chgData name="Flávio Olimpio" userId="2d1d60667f675a7b" providerId="LiveId" clId="{CE50CC4E-74CE-419B-B619-153B6D8B35D8}" dt="2022-01-11T19:58:21.035" v="518" actId="1076"/>
          <ac:picMkLst>
            <pc:docMk/>
            <pc:sldMk cId="4022213799" sldId="394"/>
            <ac:picMk id="1026" creationId="{1AB5EB97-A379-4CAD-9730-97491C521848}"/>
          </ac:picMkLst>
        </pc:picChg>
        <pc:picChg chg="add mod">
          <ac:chgData name="Flávio Olimpio" userId="2d1d60667f675a7b" providerId="LiveId" clId="{CE50CC4E-74CE-419B-B619-153B6D8B35D8}" dt="2022-01-11T20:02:02.423" v="541" actId="1076"/>
          <ac:picMkLst>
            <pc:docMk/>
            <pc:sldMk cId="4022213799" sldId="394"/>
            <ac:picMk id="1028" creationId="{A603EAE2-8F97-4CFD-BBAD-A417DF3A8EC1}"/>
          </ac:picMkLst>
        </pc:picChg>
      </pc:sldChg>
      <pc:sldChg chg="addSp delSp modSp new mod">
        <pc:chgData name="Flávio Olimpio" userId="2d1d60667f675a7b" providerId="LiveId" clId="{CE50CC4E-74CE-419B-B619-153B6D8B35D8}" dt="2022-01-11T21:28:43.592" v="1483"/>
        <pc:sldMkLst>
          <pc:docMk/>
          <pc:sldMk cId="1926969504" sldId="395"/>
        </pc:sldMkLst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2" creationId="{2C84AD58-EF77-48A5-9E46-304F4DF47272}"/>
          </ac:spMkLst>
        </pc:spChg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3" creationId="{A67AA3DA-D040-4F10-9ED0-722BF0705A10}"/>
          </ac:spMkLst>
        </pc:spChg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4" creationId="{6EBEB0B7-1C68-4F2F-8052-0F7DE0C76F1F}"/>
          </ac:spMkLst>
        </pc:spChg>
        <pc:spChg chg="add mod">
          <ac:chgData name="Flávio Olimpio" userId="2d1d60667f675a7b" providerId="LiveId" clId="{CE50CC4E-74CE-419B-B619-153B6D8B35D8}" dt="2022-01-11T20:04:20.726" v="547"/>
          <ac:spMkLst>
            <pc:docMk/>
            <pc:sldMk cId="1926969504" sldId="395"/>
            <ac:spMk id="5" creationId="{97E4346B-8E19-4716-88D3-ACB40DF2278B}"/>
          </ac:spMkLst>
        </pc:spChg>
        <pc:spChg chg="add mod">
          <ac:chgData name="Flávio Olimpio" userId="2d1d60667f675a7b" providerId="LiveId" clId="{CE50CC4E-74CE-419B-B619-153B6D8B35D8}" dt="2022-01-11T20:06:22.765" v="549" actId="1076"/>
          <ac:spMkLst>
            <pc:docMk/>
            <pc:sldMk cId="1926969504" sldId="395"/>
            <ac:spMk id="6" creationId="{6CCF58C2-AF32-48E6-B0F1-08419A5C0595}"/>
          </ac:spMkLst>
        </pc:spChg>
        <pc:spChg chg="add mod">
          <ac:chgData name="Flávio Olimpio" userId="2d1d60667f675a7b" providerId="LiveId" clId="{CE50CC4E-74CE-419B-B619-153B6D8B35D8}" dt="2022-01-11T20:07:01.187" v="559" actId="1076"/>
          <ac:spMkLst>
            <pc:docMk/>
            <pc:sldMk cId="1926969504" sldId="395"/>
            <ac:spMk id="8" creationId="{6FE164BB-E453-44CB-BAD3-259097EAF36E}"/>
          </ac:spMkLst>
        </pc:spChg>
        <pc:spChg chg="add mod">
          <ac:chgData name="Flávio Olimpio" userId="2d1d60667f675a7b" providerId="LiveId" clId="{CE50CC4E-74CE-419B-B619-153B6D8B35D8}" dt="2022-01-11T20:08:29.474" v="611" actId="1076"/>
          <ac:spMkLst>
            <pc:docMk/>
            <pc:sldMk cId="1926969504" sldId="395"/>
            <ac:spMk id="9" creationId="{493DD2A3-F02A-4451-BC37-9930EA5E0E87}"/>
          </ac:spMkLst>
        </pc:spChg>
        <pc:spChg chg="add mod">
          <ac:chgData name="Flávio Olimpio" userId="2d1d60667f675a7b" providerId="LiveId" clId="{CE50CC4E-74CE-419B-B619-153B6D8B35D8}" dt="2022-01-11T20:09:24.705" v="642" actId="207"/>
          <ac:spMkLst>
            <pc:docMk/>
            <pc:sldMk cId="1926969504" sldId="395"/>
            <ac:spMk id="10" creationId="{6FFF2EC7-61DF-421B-9364-5FC14AF6764C}"/>
          </ac:spMkLst>
        </pc:spChg>
        <pc:spChg chg="add mod">
          <ac:chgData name="Flávio Olimpio" userId="2d1d60667f675a7b" providerId="LiveId" clId="{CE50CC4E-74CE-419B-B619-153B6D8B35D8}" dt="2022-01-11T20:11:43.417" v="666" actId="1076"/>
          <ac:spMkLst>
            <pc:docMk/>
            <pc:sldMk cId="1926969504" sldId="395"/>
            <ac:spMk id="12" creationId="{3290D7ED-D225-40BF-859C-6F8E803A5465}"/>
          </ac:spMkLst>
        </pc:spChg>
        <pc:spChg chg="add mod">
          <ac:chgData name="Flávio Olimpio" userId="2d1d60667f675a7b" providerId="LiveId" clId="{CE50CC4E-74CE-419B-B619-153B6D8B35D8}" dt="2022-01-11T20:11:46.039" v="667" actId="1076"/>
          <ac:spMkLst>
            <pc:docMk/>
            <pc:sldMk cId="1926969504" sldId="395"/>
            <ac:spMk id="14" creationId="{F5427F87-43AE-44E5-925E-E4052141D5F5}"/>
          </ac:spMkLst>
        </pc:spChg>
        <pc:spChg chg="add del mod">
          <ac:chgData name="Flávio Olimpio" userId="2d1d60667f675a7b" providerId="LiveId" clId="{CE50CC4E-74CE-419B-B619-153B6D8B35D8}" dt="2022-01-11T20:13:29.601" v="681" actId="478"/>
          <ac:spMkLst>
            <pc:docMk/>
            <pc:sldMk cId="1926969504" sldId="395"/>
            <ac:spMk id="18" creationId="{7C0B2DE2-19E3-476A-BB51-48D89DE5CA56}"/>
          </ac:spMkLst>
        </pc:spChg>
        <pc:spChg chg="add mod">
          <ac:chgData name="Flávio Olimpio" userId="2d1d60667f675a7b" providerId="LiveId" clId="{CE50CC4E-74CE-419B-B619-153B6D8B35D8}" dt="2022-01-11T20:15:01.066" v="695" actId="1076"/>
          <ac:spMkLst>
            <pc:docMk/>
            <pc:sldMk cId="1926969504" sldId="395"/>
            <ac:spMk id="20" creationId="{4B73F3CB-365F-463A-ADDF-31D738C19A69}"/>
          </ac:spMkLst>
        </pc:spChg>
        <pc:spChg chg="add mod">
          <ac:chgData name="Flávio Olimpio" userId="2d1d60667f675a7b" providerId="LiveId" clId="{CE50CC4E-74CE-419B-B619-153B6D8B35D8}" dt="2022-01-11T20:15:11.285" v="699" actId="14100"/>
          <ac:spMkLst>
            <pc:docMk/>
            <pc:sldMk cId="1926969504" sldId="395"/>
            <ac:spMk id="21" creationId="{51A2E2F9-9D8A-4544-BDF4-2EF0C820CDD6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926969504" sldId="395"/>
            <ac:spMk id="24" creationId="{A532707D-E086-49A6-89AB-C5ACC2F6AC58}"/>
          </ac:spMkLst>
        </pc:spChg>
        <pc:picChg chg="add mod">
          <ac:chgData name="Flávio Olimpio" userId="2d1d60667f675a7b" providerId="LiveId" clId="{CE50CC4E-74CE-419B-B619-153B6D8B35D8}" dt="2022-01-11T20:12:26.367" v="673" actId="1076"/>
          <ac:picMkLst>
            <pc:docMk/>
            <pc:sldMk cId="1926969504" sldId="395"/>
            <ac:picMk id="16" creationId="{F6E14794-878C-459E-B26D-E2A84DC6D151}"/>
          </ac:picMkLst>
        </pc:picChg>
        <pc:picChg chg="add mod">
          <ac:chgData name="Flávio Olimpio" userId="2d1d60667f675a7b" providerId="LiveId" clId="{CE50CC4E-74CE-419B-B619-153B6D8B35D8}" dt="2022-01-11T20:16:34.412" v="702" actId="1076"/>
          <ac:picMkLst>
            <pc:docMk/>
            <pc:sldMk cId="1926969504" sldId="395"/>
            <ac:picMk id="23" creationId="{5F426850-AB5C-4B4C-BE6C-5BF231171F83}"/>
          </ac:picMkLst>
        </pc:picChg>
      </pc:sldChg>
      <pc:sldChg chg="del">
        <pc:chgData name="Flávio Olimpio" userId="2d1d60667f675a7b" providerId="LiveId" clId="{CE50CC4E-74CE-419B-B619-153B6D8B35D8}" dt="2022-01-11T19:49:00.394" v="13" actId="47"/>
        <pc:sldMkLst>
          <pc:docMk/>
          <pc:sldMk cId="3889645600" sldId="395"/>
        </pc:sldMkLst>
      </pc:sldChg>
      <pc:sldChg chg="addSp delSp modSp add mod">
        <pc:chgData name="Flávio Olimpio" userId="2d1d60667f675a7b" providerId="LiveId" clId="{CE50CC4E-74CE-419B-B619-153B6D8B35D8}" dt="2022-01-11T21:28:43.592" v="1483"/>
        <pc:sldMkLst>
          <pc:docMk/>
          <pc:sldMk cId="1111078335" sldId="396"/>
        </pc:sldMkLst>
        <pc:spChg chg="mod">
          <ac:chgData name="Flávio Olimpio" userId="2d1d60667f675a7b" providerId="LiveId" clId="{CE50CC4E-74CE-419B-B619-153B6D8B35D8}" dt="2022-01-11T20:17:08.513" v="722" actId="20577"/>
          <ac:spMkLst>
            <pc:docMk/>
            <pc:sldMk cId="1111078335" sldId="396"/>
            <ac:spMk id="5" creationId="{97E4346B-8E19-4716-88D3-ACB40DF2278B}"/>
          </ac:spMkLst>
        </pc:spChg>
        <pc:spChg chg="mod">
          <ac:chgData name="Flávio Olimpio" userId="2d1d60667f675a7b" providerId="LiveId" clId="{CE50CC4E-74CE-419B-B619-153B6D8B35D8}" dt="2022-01-11T20:34:05.509" v="739" actId="122"/>
          <ac:spMkLst>
            <pc:docMk/>
            <pc:sldMk cId="1111078335" sldId="396"/>
            <ac:spMk id="6" creationId="{6CCF58C2-AF32-48E6-B0F1-08419A5C0595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8" creationId="{6FE164BB-E453-44CB-BAD3-259097EAF36E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9" creationId="{493DD2A3-F02A-4451-BC37-9930EA5E0E87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0" creationId="{6FFF2EC7-61DF-421B-9364-5FC14AF6764C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2" creationId="{3290D7ED-D225-40BF-859C-6F8E803A5465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4" creationId="{F5427F87-43AE-44E5-925E-E4052141D5F5}"/>
          </ac:spMkLst>
        </pc:spChg>
        <pc:spChg chg="add mod">
          <ac:chgData name="Flávio Olimpio" userId="2d1d60667f675a7b" providerId="LiveId" clId="{CE50CC4E-74CE-419B-B619-153B6D8B35D8}" dt="2022-01-11T20:35:17.379" v="764" actId="1076"/>
          <ac:spMkLst>
            <pc:docMk/>
            <pc:sldMk cId="1111078335" sldId="396"/>
            <ac:spMk id="15" creationId="{F71B49FB-372A-4AC3-AC6E-92BA33BB8BA0}"/>
          </ac:spMkLst>
        </pc:spChg>
        <pc:spChg chg="add mod">
          <ac:chgData name="Flávio Olimpio" userId="2d1d60667f675a7b" providerId="LiveId" clId="{CE50CC4E-74CE-419B-B619-153B6D8B35D8}" dt="2022-01-11T20:35:28.169" v="767" actId="14100"/>
          <ac:spMkLst>
            <pc:docMk/>
            <pc:sldMk cId="1111078335" sldId="396"/>
            <ac:spMk id="17" creationId="{296073B9-1BF2-4B03-90E7-1C3E5A15FA51}"/>
          </ac:spMkLst>
        </pc:spChg>
        <pc:spChg chg="add del">
          <ac:chgData name="Flávio Olimpio" userId="2d1d60667f675a7b" providerId="LiveId" clId="{CE50CC4E-74CE-419B-B619-153B6D8B35D8}" dt="2022-01-11T20:37:43.707" v="787" actId="11529"/>
          <ac:spMkLst>
            <pc:docMk/>
            <pc:sldMk cId="1111078335" sldId="396"/>
            <ac:spMk id="19" creationId="{455C2EEC-2FCC-48DB-A0A2-8F5B3787485F}"/>
          </ac:spMkLst>
        </pc:spChg>
        <pc:spChg chg="del">
          <ac:chgData name="Flávio Olimpio" userId="2d1d60667f675a7b" providerId="LiveId" clId="{CE50CC4E-74CE-419B-B619-153B6D8B35D8}" dt="2022-01-11T20:17:00.298" v="705" actId="478"/>
          <ac:spMkLst>
            <pc:docMk/>
            <pc:sldMk cId="1111078335" sldId="396"/>
            <ac:spMk id="20" creationId="{4B73F3CB-365F-463A-ADDF-31D738C19A69}"/>
          </ac:spMkLst>
        </pc:spChg>
        <pc:spChg chg="del">
          <ac:chgData name="Flávio Olimpio" userId="2d1d60667f675a7b" providerId="LiveId" clId="{CE50CC4E-74CE-419B-B619-153B6D8B35D8}" dt="2022-01-11T20:17:00.298" v="705" actId="478"/>
          <ac:spMkLst>
            <pc:docMk/>
            <pc:sldMk cId="1111078335" sldId="396"/>
            <ac:spMk id="21" creationId="{51A2E2F9-9D8A-4544-BDF4-2EF0C820CDD6}"/>
          </ac:spMkLst>
        </pc:spChg>
        <pc:spChg chg="add mod">
          <ac:chgData name="Flávio Olimpio" userId="2d1d60667f675a7b" providerId="LiveId" clId="{CE50CC4E-74CE-419B-B619-153B6D8B35D8}" dt="2022-01-11T20:38:59.424" v="811" actId="1076"/>
          <ac:spMkLst>
            <pc:docMk/>
            <pc:sldMk cId="1111078335" sldId="396"/>
            <ac:spMk id="22" creationId="{119F3766-F7CF-4397-8A44-913ACA8355EC}"/>
          </ac:spMkLst>
        </pc:spChg>
        <pc:spChg chg="add mod">
          <ac:chgData name="Flávio Olimpio" userId="2d1d60667f675a7b" providerId="LiveId" clId="{CE50CC4E-74CE-419B-B619-153B6D8B35D8}" dt="2022-01-11T20:39:04.399" v="812" actId="1076"/>
          <ac:spMkLst>
            <pc:docMk/>
            <pc:sldMk cId="1111078335" sldId="396"/>
            <ac:spMk id="25" creationId="{5C8863C7-1957-4D5A-A96E-EAC0D7C6F8C8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6" creationId="{73BACD48-16C1-49C5-9202-E7722507DE5E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7" creationId="{AAA28BF0-901F-4850-9707-F63891E37A12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8" creationId="{AC2711E5-C1BC-47D4-80EF-BDD26EB7D073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111078335" sldId="396"/>
            <ac:spMk id="34" creationId="{511193E8-9220-48BD-9965-9B49E658A436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35" creationId="{305C23AB-C5C0-4BF1-95EC-4AC3C06E9D7D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36" creationId="{182411B4-CEE7-4989-9088-241ED706CE72}"/>
          </ac:spMkLst>
        </pc:spChg>
        <pc:picChg chg="add mod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4" creationId="{9B929B0C-DE4E-4CE4-934F-40EB6F2A610F}"/>
          </ac:picMkLst>
        </pc:picChg>
        <pc:picChg chg="add mod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11" creationId="{55B1CA24-627A-4499-8416-BB2886919191}"/>
          </ac:picMkLst>
        </pc:picChg>
        <pc:picChg chg="del">
          <ac:chgData name="Flávio Olimpio" userId="2d1d60667f675a7b" providerId="LiveId" clId="{CE50CC4E-74CE-419B-B619-153B6D8B35D8}" dt="2022-01-11T20:17:00.298" v="705" actId="478"/>
          <ac:picMkLst>
            <pc:docMk/>
            <pc:sldMk cId="1111078335" sldId="396"/>
            <ac:picMk id="16" creationId="{F6E14794-878C-459E-B26D-E2A84DC6D151}"/>
          </ac:picMkLst>
        </pc:picChg>
        <pc:picChg chg="add mod modCrop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18" creationId="{4B2A4F59-379D-4100-BF92-1289954B11E0}"/>
          </ac:picMkLst>
        </pc:picChg>
        <pc:picChg chg="del">
          <ac:chgData name="Flávio Olimpio" userId="2d1d60667f675a7b" providerId="LiveId" clId="{CE50CC4E-74CE-419B-B619-153B6D8B35D8}" dt="2022-01-11T20:16:58.499" v="704" actId="478"/>
          <ac:picMkLst>
            <pc:docMk/>
            <pc:sldMk cId="1111078335" sldId="396"/>
            <ac:picMk id="23" creationId="{5F426850-AB5C-4B4C-BE6C-5BF231171F83}"/>
          </ac:picMkLst>
        </pc:picChg>
        <pc:picChg chg="add del mod modCrop">
          <ac:chgData name="Flávio Olimpio" userId="2d1d60667f675a7b" providerId="LiveId" clId="{CE50CC4E-74CE-419B-B619-153B6D8B35D8}" dt="2022-01-11T20:58:22.650" v="1053" actId="478"/>
          <ac:picMkLst>
            <pc:docMk/>
            <pc:sldMk cId="1111078335" sldId="396"/>
            <ac:picMk id="29" creationId="{B2F90849-4B8D-4515-B948-04CFF28D1028}"/>
          </ac:picMkLst>
        </pc:picChg>
        <pc:picChg chg="add mod modCrop">
          <ac:chgData name="Flávio Olimpio" userId="2d1d60667f675a7b" providerId="LiveId" clId="{CE50CC4E-74CE-419B-B619-153B6D8B35D8}" dt="2022-01-11T20:59:46.848" v="1077" actId="1036"/>
          <ac:picMkLst>
            <pc:docMk/>
            <pc:sldMk cId="1111078335" sldId="396"/>
            <ac:picMk id="31" creationId="{3F9A776A-3926-43BF-9D2C-142604A3311A}"/>
          </ac:picMkLst>
        </pc:picChg>
        <pc:picChg chg="add mod modCrop">
          <ac:chgData name="Flávio Olimpio" userId="2d1d60667f675a7b" providerId="LiveId" clId="{CE50CC4E-74CE-419B-B619-153B6D8B35D8}" dt="2022-01-11T20:59:52.216" v="1079" actId="14100"/>
          <ac:picMkLst>
            <pc:docMk/>
            <pc:sldMk cId="1111078335" sldId="396"/>
            <ac:picMk id="33" creationId="{83E4238D-AC63-40AB-919B-7BFFA837E44F}"/>
          </ac:picMkLst>
        </pc:picChg>
        <pc:picChg chg="add mod">
          <ac:chgData name="Flávio Olimpio" userId="2d1d60667f675a7b" providerId="LiveId" clId="{CE50CC4E-74CE-419B-B619-153B6D8B35D8}" dt="2022-01-11T20:35:14.532" v="763" actId="339"/>
          <ac:picMkLst>
            <pc:docMk/>
            <pc:sldMk cId="1111078335" sldId="396"/>
            <ac:picMk id="2050" creationId="{74A434F5-1838-4867-B592-5954F5B99B97}"/>
          </ac:picMkLst>
        </pc:picChg>
      </pc:sldChg>
      <pc:sldChg chg="del">
        <pc:chgData name="Flávio Olimpio" userId="2d1d60667f675a7b" providerId="LiveId" clId="{CE50CC4E-74CE-419B-B619-153B6D8B35D8}" dt="2022-01-11T19:49:01.060" v="14" actId="47"/>
        <pc:sldMkLst>
          <pc:docMk/>
          <pc:sldMk cId="2324603464" sldId="396"/>
        </pc:sldMkLst>
      </pc:sldChg>
      <pc:sldChg chg="addSp delSp modSp add mod">
        <pc:chgData name="Flávio Olimpio" userId="2d1d60667f675a7b" providerId="LiveId" clId="{CE50CC4E-74CE-419B-B619-153B6D8B35D8}" dt="2022-01-11T21:28:43.592" v="1483"/>
        <pc:sldMkLst>
          <pc:docMk/>
          <pc:sldMk cId="1085113931" sldId="397"/>
        </pc:sldMkLst>
        <pc:spChg chg="mod">
          <ac:chgData name="Flávio Olimpio" userId="2d1d60667f675a7b" providerId="LiveId" clId="{CE50CC4E-74CE-419B-B619-153B6D8B35D8}" dt="2022-01-11T20:47:00.936" v="889"/>
          <ac:spMkLst>
            <pc:docMk/>
            <pc:sldMk cId="1085113931" sldId="397"/>
            <ac:spMk id="5" creationId="{97E4346B-8E19-4716-88D3-ACB40DF2278B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6" creationId="{6CCF58C2-AF32-48E6-B0F1-08419A5C0595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15" creationId="{F71B49FB-372A-4AC3-AC6E-92BA33BB8BA0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17" creationId="{296073B9-1BF2-4B03-90E7-1C3E5A15FA51}"/>
          </ac:spMkLst>
        </pc:spChg>
        <pc:spChg chg="add mod">
          <ac:chgData name="Flávio Olimpio" userId="2d1d60667f675a7b" providerId="LiveId" clId="{CE50CC4E-74CE-419B-B619-153B6D8B35D8}" dt="2022-01-11T20:47:53.194" v="896" actId="2711"/>
          <ac:spMkLst>
            <pc:docMk/>
            <pc:sldMk cId="1085113931" sldId="397"/>
            <ac:spMk id="19" creationId="{E7C3CD87-0B43-46B1-82DF-FA306E874718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2" creationId="{119F3766-F7CF-4397-8A44-913ACA8355EC}"/>
          </ac:spMkLst>
        </pc:spChg>
        <pc:spChg chg="add mod modVis">
          <ac:chgData name="Flávio Olimpio" userId="2d1d60667f675a7b" providerId="LiveId" clId="{CE50CC4E-74CE-419B-B619-153B6D8B35D8}" dt="2022-01-11T20:56:38.346" v="1018" actId="14430"/>
          <ac:spMkLst>
            <pc:docMk/>
            <pc:sldMk cId="1085113931" sldId="397"/>
            <ac:spMk id="23" creationId="{95FDCA2E-8D09-4748-AC29-D7CE6AF944AA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5" creationId="{5C8863C7-1957-4D5A-A96E-EAC0D7C6F8C8}"/>
          </ac:spMkLst>
        </pc:spChg>
        <pc:spChg chg="mod">
          <ac:chgData name="Flávio Olimpio" userId="2d1d60667f675a7b" providerId="LiveId" clId="{CE50CC4E-74CE-419B-B619-153B6D8B35D8}" dt="2022-01-11T21:05:01.022" v="1169" actId="12788"/>
          <ac:spMkLst>
            <pc:docMk/>
            <pc:sldMk cId="1085113931" sldId="397"/>
            <ac:spMk id="26" creationId="{73BACD48-16C1-49C5-9202-E7722507DE5E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7" creationId="{AAA28BF0-901F-4850-9707-F63891E37A12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8" creationId="{AC2711E5-C1BC-47D4-80EF-BDD26EB7D073}"/>
          </ac:spMkLst>
        </pc:spChg>
        <pc:spChg chg="add mod modVis">
          <ac:chgData name="Flávio Olimpio" userId="2d1d60667f675a7b" providerId="LiveId" clId="{CE50CC4E-74CE-419B-B619-153B6D8B35D8}" dt="2022-01-11T20:56:41.933" v="1020" actId="14430"/>
          <ac:spMkLst>
            <pc:docMk/>
            <pc:sldMk cId="1085113931" sldId="397"/>
            <ac:spMk id="30" creationId="{92D50DC8-BF1D-45DA-9E4A-302F3E1BC624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085113931" sldId="397"/>
            <ac:spMk id="44" creationId="{E13E4742-128C-460A-899F-79D470B29F61}"/>
          </ac:spMkLst>
        </pc:spChg>
        <pc:spChg chg="add mod">
          <ac:chgData name="Flávio Olimpio" userId="2d1d60667f675a7b" providerId="LiveId" clId="{CE50CC4E-74CE-419B-B619-153B6D8B35D8}" dt="2022-01-11T21:04:51.396" v="1167" actId="12788"/>
          <ac:spMkLst>
            <pc:docMk/>
            <pc:sldMk cId="1085113931" sldId="397"/>
            <ac:spMk id="47" creationId="{9839A510-0BF4-43EC-B564-1624ADC1F307}"/>
          </ac:spMkLst>
        </pc:spChg>
        <pc:spChg chg="add mod">
          <ac:chgData name="Flávio Olimpio" userId="2d1d60667f675a7b" providerId="LiveId" clId="{CE50CC4E-74CE-419B-B619-153B6D8B35D8}" dt="2022-01-11T21:05:03.697" v="1170" actId="465"/>
          <ac:spMkLst>
            <pc:docMk/>
            <pc:sldMk cId="1085113931" sldId="397"/>
            <ac:spMk id="48" creationId="{18E08A92-359A-48B3-B461-C348B78331EA}"/>
          </ac:spMkLst>
        </pc:spChg>
        <pc:spChg chg="add del mod">
          <ac:chgData name="Flávio Olimpio" userId="2d1d60667f675a7b" providerId="LiveId" clId="{CE50CC4E-74CE-419B-B619-153B6D8B35D8}" dt="2022-01-11T21:01:25.815" v="1108" actId="478"/>
          <ac:spMkLst>
            <pc:docMk/>
            <pc:sldMk cId="1085113931" sldId="397"/>
            <ac:spMk id="49" creationId="{42479425-2A9E-4713-AB0C-A9E8B6A88152}"/>
          </ac:spMkLst>
        </pc:spChg>
        <pc:spChg chg="add mod">
          <ac:chgData name="Flávio Olimpio" userId="2d1d60667f675a7b" providerId="LiveId" clId="{CE50CC4E-74CE-419B-B619-153B6D8B35D8}" dt="2022-01-11T21:04:54.456" v="1168" actId="465"/>
          <ac:spMkLst>
            <pc:docMk/>
            <pc:sldMk cId="1085113931" sldId="397"/>
            <ac:spMk id="50" creationId="{57E2D08A-0A29-4F8F-B9AD-E47B1928C041}"/>
          </ac:spMkLst>
        </pc:spChg>
        <pc:spChg chg="add mod">
          <ac:chgData name="Flávio Olimpio" userId="2d1d60667f675a7b" providerId="LiveId" clId="{CE50CC4E-74CE-419B-B619-153B6D8B35D8}" dt="2022-01-11T21:05:03.697" v="1170" actId="465"/>
          <ac:spMkLst>
            <pc:docMk/>
            <pc:sldMk cId="1085113931" sldId="397"/>
            <ac:spMk id="51" creationId="{305A444E-242F-4798-8317-43F4FA473467}"/>
          </ac:spMkLst>
        </pc:spChg>
        <pc:spChg chg="add mod">
          <ac:chgData name="Flávio Olimpio" userId="2d1d60667f675a7b" providerId="LiveId" clId="{CE50CC4E-74CE-419B-B619-153B6D8B35D8}" dt="2022-01-11T21:04:54.456" v="1168" actId="465"/>
          <ac:spMkLst>
            <pc:docMk/>
            <pc:sldMk cId="1085113931" sldId="397"/>
            <ac:spMk id="52" creationId="{F02E163D-D6F6-4A50-BF51-1140180D4A8A}"/>
          </ac:spMkLst>
        </pc:spChg>
        <pc:spChg chg="add mod">
          <ac:chgData name="Flávio Olimpio" userId="2d1d60667f675a7b" providerId="LiveId" clId="{CE50CC4E-74CE-419B-B619-153B6D8B35D8}" dt="2022-01-11T21:05:01.022" v="1169" actId="12788"/>
          <ac:spMkLst>
            <pc:docMk/>
            <pc:sldMk cId="1085113931" sldId="397"/>
            <ac:spMk id="53" creationId="{9C1325C2-71E7-47D9-87CA-0065D0FE31FE}"/>
          </ac:spMkLst>
        </pc:spChg>
        <pc:spChg chg="add mod">
          <ac:chgData name="Flávio Olimpio" userId="2d1d60667f675a7b" providerId="LiveId" clId="{CE50CC4E-74CE-419B-B619-153B6D8B35D8}" dt="2022-01-11T21:04:51.396" v="1167" actId="12788"/>
          <ac:spMkLst>
            <pc:docMk/>
            <pc:sldMk cId="1085113931" sldId="397"/>
            <ac:spMk id="54" creationId="{92EEF26C-F805-4855-A2D1-F71FA8B6F454}"/>
          </ac:spMkLst>
        </pc:spChg>
        <pc:grpChg chg="add mod">
          <ac:chgData name="Flávio Olimpio" userId="2d1d60667f675a7b" providerId="LiveId" clId="{CE50CC4E-74CE-419B-B619-153B6D8B35D8}" dt="2022-01-11T20:53:02.017" v="958" actId="164"/>
          <ac:grpSpMkLst>
            <pc:docMk/>
            <pc:sldMk cId="1085113931" sldId="397"/>
            <ac:grpSpMk id="21" creationId="{E952EEF8-7C85-4716-9AC7-E1292F78DFC5}"/>
          </ac:grpSpMkLst>
        </pc:grpChg>
        <pc:grpChg chg="add mod">
          <ac:chgData name="Flávio Olimpio" userId="2d1d60667f675a7b" providerId="LiveId" clId="{CE50CC4E-74CE-419B-B619-153B6D8B35D8}" dt="2022-01-11T20:53:06.151" v="959" actId="164"/>
          <ac:grpSpMkLst>
            <pc:docMk/>
            <pc:sldMk cId="1085113931" sldId="397"/>
            <ac:grpSpMk id="24" creationId="{2C33D817-49D2-4362-9CCD-FB9D405C9BB5}"/>
          </ac:grpSpMkLst>
        </pc:grpChg>
        <pc:grpChg chg="add mod">
          <ac:chgData name="Flávio Olimpio" userId="2d1d60667f675a7b" providerId="LiveId" clId="{CE50CC4E-74CE-419B-B619-153B6D8B35D8}" dt="2022-01-11T20:56:08.543" v="1016" actId="1036"/>
          <ac:grpSpMkLst>
            <pc:docMk/>
            <pc:sldMk cId="1085113931" sldId="397"/>
            <ac:grpSpMk id="36" creationId="{ACB924D0-A79A-4543-BC68-8428A8A666AB}"/>
          </ac:grpSpMkLst>
        </pc:grpChg>
        <pc:grpChg chg="add mod">
          <ac:chgData name="Flávio Olimpio" userId="2d1d60667f675a7b" providerId="LiveId" clId="{CE50CC4E-74CE-419B-B619-153B6D8B35D8}" dt="2022-01-11T21:15:20.460" v="1240" actId="1076"/>
          <ac:grpSpMkLst>
            <pc:docMk/>
            <pc:sldMk cId="1085113931" sldId="397"/>
            <ac:grpSpMk id="39" creationId="{A0D23DBC-BC86-4F5B-9413-C2D71E343632}"/>
          </ac:grpSpMkLst>
        </pc:grp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4" creationId="{9B929B0C-DE4E-4CE4-934F-40EB6F2A610F}"/>
          </ac:picMkLst>
        </pc:picChg>
        <pc:picChg chg="add mod">
          <ac:chgData name="Flávio Olimpio" userId="2d1d60667f675a7b" providerId="LiveId" clId="{CE50CC4E-74CE-419B-B619-153B6D8B35D8}" dt="2022-01-11T20:52:08.506" v="940" actId="12789"/>
          <ac:picMkLst>
            <pc:docMk/>
            <pc:sldMk cId="1085113931" sldId="397"/>
            <ac:picMk id="8" creationId="{FA6EFCF9-C564-4975-86AF-132FCA53EDB4}"/>
          </ac:picMkLst>
        </pc:picChg>
        <pc:picChg chg="add mod modCrop">
          <ac:chgData name="Flávio Olimpio" userId="2d1d60667f675a7b" providerId="LiveId" clId="{CE50CC4E-74CE-419B-B619-153B6D8B35D8}" dt="2022-01-11T20:53:06.151" v="959" actId="164"/>
          <ac:picMkLst>
            <pc:docMk/>
            <pc:sldMk cId="1085113931" sldId="397"/>
            <ac:picMk id="10" creationId="{2B933943-AD38-47BB-A6A0-B1912CCB016C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11" creationId="{55B1CA24-627A-4499-8416-BB2886919191}"/>
          </ac:picMkLst>
        </pc:picChg>
        <pc:picChg chg="add mod">
          <ac:chgData name="Flávio Olimpio" userId="2d1d60667f675a7b" providerId="LiveId" clId="{CE50CC4E-74CE-419B-B619-153B6D8B35D8}" dt="2022-01-11T20:53:02.017" v="958" actId="164"/>
          <ac:picMkLst>
            <pc:docMk/>
            <pc:sldMk cId="1085113931" sldId="397"/>
            <ac:picMk id="13" creationId="{EF865612-B1E7-4CEB-AA5C-E0E69D474FEA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18" creationId="{4B2A4F59-379D-4100-BF92-1289954B11E0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29" creationId="{B2F90849-4B8D-4515-B948-04CFF28D1028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31" creationId="{3F9A776A-3926-43BF-9D2C-142604A3311A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33" creationId="{83E4238D-AC63-40AB-919B-7BFFA837E44F}"/>
          </ac:picMkLst>
        </pc:picChg>
        <pc:picChg chg="add mod modCrop">
          <ac:chgData name="Flávio Olimpio" userId="2d1d60667f675a7b" providerId="LiveId" clId="{CE50CC4E-74CE-419B-B619-153B6D8B35D8}" dt="2022-01-11T20:55:06.926" v="990" actId="164"/>
          <ac:picMkLst>
            <pc:docMk/>
            <pc:sldMk cId="1085113931" sldId="397"/>
            <ac:picMk id="34" creationId="{7DD19925-0076-4B9F-8184-4AA10C5AD35C}"/>
          </ac:picMkLst>
        </pc:picChg>
        <pc:picChg chg="add mod">
          <ac:chgData name="Flávio Olimpio" userId="2d1d60667f675a7b" providerId="LiveId" clId="{CE50CC4E-74CE-419B-B619-153B6D8B35D8}" dt="2022-01-11T20:55:47.233" v="1003" actId="164"/>
          <ac:picMkLst>
            <pc:docMk/>
            <pc:sldMk cId="1085113931" sldId="397"/>
            <ac:picMk id="38" creationId="{8B284A55-F228-42C1-8F5F-26A3048E4A13}"/>
          </ac:picMkLst>
        </pc:picChg>
        <pc:picChg chg="add mod">
          <ac:chgData name="Flávio Olimpio" userId="2d1d60667f675a7b" providerId="LiveId" clId="{CE50CC4E-74CE-419B-B619-153B6D8B35D8}" dt="2022-01-11T20:56:08.543" v="1016" actId="1036"/>
          <ac:picMkLst>
            <pc:docMk/>
            <pc:sldMk cId="1085113931" sldId="397"/>
            <ac:picMk id="40" creationId="{C9F4EC30-23B7-4CF6-9085-8D86A381C5C3}"/>
          </ac:picMkLst>
        </pc:picChg>
        <pc:picChg chg="add mod">
          <ac:chgData name="Flávio Olimpio" userId="2d1d60667f675a7b" providerId="LiveId" clId="{CE50CC4E-74CE-419B-B619-153B6D8B35D8}" dt="2022-01-11T21:07:23.565" v="1174" actId="1076"/>
          <ac:picMkLst>
            <pc:docMk/>
            <pc:sldMk cId="1085113931" sldId="397"/>
            <ac:picMk id="43" creationId="{1E0BD557-0902-4DBD-8E74-D068AD62A404}"/>
          </ac:picMkLst>
        </pc:picChg>
        <pc:picChg chg="del">
          <ac:chgData name="Flávio Olimpio" userId="2d1d60667f675a7b" providerId="LiveId" clId="{CE50CC4E-74CE-419B-B619-153B6D8B35D8}" dt="2022-01-11T20:46:34.319" v="888" actId="478"/>
          <ac:picMkLst>
            <pc:docMk/>
            <pc:sldMk cId="1085113931" sldId="397"/>
            <ac:picMk id="2050" creationId="{74A434F5-1838-4867-B592-5954F5B99B97}"/>
          </ac:picMkLst>
        </pc:picChg>
        <pc:picChg chg="add mod">
          <ac:chgData name="Flávio Olimpio" userId="2d1d60667f675a7b" providerId="LiveId" clId="{CE50CC4E-74CE-419B-B619-153B6D8B35D8}" dt="2022-01-11T20:56:31.477" v="1017" actId="14430"/>
          <ac:picMkLst>
            <pc:docMk/>
            <pc:sldMk cId="1085113931" sldId="397"/>
            <ac:picMk id="4098" creationId="{49B0E34B-3253-43FD-881C-0C6C48E9E9AF}"/>
          </ac:picMkLst>
        </pc:picChg>
        <pc:picChg chg="add del">
          <ac:chgData name="Flávio Olimpio" userId="2d1d60667f675a7b" providerId="LiveId" clId="{CE50CC4E-74CE-419B-B619-153B6D8B35D8}" dt="2022-01-11T20:48:39.650" v="902" actId="478"/>
          <ac:picMkLst>
            <pc:docMk/>
            <pc:sldMk cId="1085113931" sldId="397"/>
            <ac:picMk id="4100" creationId="{FEE14034-52D9-458F-8A67-89B933EA90A3}"/>
          </ac:picMkLst>
        </pc:picChg>
        <pc:picChg chg="add mod">
          <ac:chgData name="Flávio Olimpio" userId="2d1d60667f675a7b" providerId="LiveId" clId="{CE50CC4E-74CE-419B-B619-153B6D8B35D8}" dt="2022-01-11T20:56:39.968" v="1019" actId="14430"/>
          <ac:picMkLst>
            <pc:docMk/>
            <pc:sldMk cId="1085113931" sldId="397"/>
            <ac:picMk id="4102" creationId="{2E085F11-ECD1-4123-A466-A52C2BE39312}"/>
          </ac:picMkLst>
        </pc:picChg>
        <pc:cxnChg chg="add mod">
          <ac:chgData name="Flávio Olimpio" userId="2d1d60667f675a7b" providerId="LiveId" clId="{CE50CC4E-74CE-419B-B619-153B6D8B35D8}" dt="2022-01-11T20:53:06.151" v="959" actId="164"/>
          <ac:cxnSpMkLst>
            <pc:docMk/>
            <pc:sldMk cId="1085113931" sldId="397"/>
            <ac:cxnSpMk id="16" creationId="{CB039092-30AA-45DD-B1A8-D52685579A8D}"/>
          </ac:cxnSpMkLst>
        </pc:cxnChg>
        <pc:cxnChg chg="add mod">
          <ac:chgData name="Flávio Olimpio" userId="2d1d60667f675a7b" providerId="LiveId" clId="{CE50CC4E-74CE-419B-B619-153B6D8B35D8}" dt="2022-01-11T20:53:02.017" v="958" actId="164"/>
          <ac:cxnSpMkLst>
            <pc:docMk/>
            <pc:sldMk cId="1085113931" sldId="397"/>
            <ac:cxnSpMk id="35" creationId="{858E3BE0-ED8E-4572-86D7-49718F19DDD7}"/>
          </ac:cxnSpMkLst>
        </pc:cxnChg>
        <pc:cxnChg chg="add mod">
          <ac:chgData name="Flávio Olimpio" userId="2d1d60667f675a7b" providerId="LiveId" clId="{CE50CC4E-74CE-419B-B619-153B6D8B35D8}" dt="2022-01-11T20:55:06.926" v="990" actId="164"/>
          <ac:cxnSpMkLst>
            <pc:docMk/>
            <pc:sldMk cId="1085113931" sldId="397"/>
            <ac:cxnSpMk id="41" creationId="{9F5E2AF3-2BCE-4368-AED4-548FCAFE218B}"/>
          </ac:cxnSpMkLst>
        </pc:cxnChg>
        <pc:cxnChg chg="add mod">
          <ac:chgData name="Flávio Olimpio" userId="2d1d60667f675a7b" providerId="LiveId" clId="{CE50CC4E-74CE-419B-B619-153B6D8B35D8}" dt="2022-01-11T20:55:47.233" v="1003" actId="164"/>
          <ac:cxnSpMkLst>
            <pc:docMk/>
            <pc:sldMk cId="1085113931" sldId="397"/>
            <ac:cxnSpMk id="45" creationId="{3F360377-80F1-4412-A889-10186029721A}"/>
          </ac:cxnSpMkLst>
        </pc:cxnChg>
      </pc:sldChg>
      <pc:sldChg chg="del">
        <pc:chgData name="Flávio Olimpio" userId="2d1d60667f675a7b" providerId="LiveId" clId="{CE50CC4E-74CE-419B-B619-153B6D8B35D8}" dt="2022-01-11T19:49:00.006" v="12" actId="47"/>
        <pc:sldMkLst>
          <pc:docMk/>
          <pc:sldMk cId="1115574610" sldId="397"/>
        </pc:sldMkLst>
      </pc:sldChg>
      <pc:sldChg chg="addSp delSp modSp new mod">
        <pc:chgData name="Flávio Olimpio" userId="2d1d60667f675a7b" providerId="LiveId" clId="{CE50CC4E-74CE-419B-B619-153B6D8B35D8}" dt="2022-01-11T21:28:43.592" v="1483"/>
        <pc:sldMkLst>
          <pc:docMk/>
          <pc:sldMk cId="441418619" sldId="398"/>
        </pc:sldMkLst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2" creationId="{F670CD5F-0BF4-4CC7-A98A-70B4CE47B8E8}"/>
          </ac:spMkLst>
        </pc:spChg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3" creationId="{134B7E20-99AA-41CD-992A-104D67EA4E5E}"/>
          </ac:spMkLst>
        </pc:spChg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4" creationId="{F95A49B1-0E90-405B-A915-9FD932E93867}"/>
          </ac:spMkLst>
        </pc:spChg>
        <pc:spChg chg="add mod">
          <ac:chgData name="Flávio Olimpio" userId="2d1d60667f675a7b" providerId="LiveId" clId="{CE50CC4E-74CE-419B-B619-153B6D8B35D8}" dt="2022-01-11T21:08:16.992" v="1185" actId="20577"/>
          <ac:spMkLst>
            <pc:docMk/>
            <pc:sldMk cId="441418619" sldId="398"/>
            <ac:spMk id="5" creationId="{F1E6E1BE-BD03-4D03-B805-4B72D3E2BFE2}"/>
          </ac:spMkLst>
        </pc:spChg>
        <pc:spChg chg="add mod">
          <ac:chgData name="Flávio Olimpio" userId="2d1d60667f675a7b" providerId="LiveId" clId="{CE50CC4E-74CE-419B-B619-153B6D8B35D8}" dt="2022-01-11T21:12:10.159" v="1211" actId="1076"/>
          <ac:spMkLst>
            <pc:docMk/>
            <pc:sldMk cId="441418619" sldId="398"/>
            <ac:spMk id="8" creationId="{2DCFAA93-1EDB-47EA-9C57-A37ECCE95304}"/>
          </ac:spMkLst>
        </pc:spChg>
        <pc:spChg chg="add mod">
          <ac:chgData name="Flávio Olimpio" userId="2d1d60667f675a7b" providerId="LiveId" clId="{CE50CC4E-74CE-419B-B619-153B6D8B35D8}" dt="2022-01-11T21:13:44.236" v="1226" actId="164"/>
          <ac:spMkLst>
            <pc:docMk/>
            <pc:sldMk cId="441418619" sldId="398"/>
            <ac:spMk id="10" creationId="{FF185127-D662-4376-A67E-55A5C24183CD}"/>
          </ac:spMkLst>
        </pc:spChg>
        <pc:spChg chg="add mod">
          <ac:chgData name="Flávio Olimpio" userId="2d1d60667f675a7b" providerId="LiveId" clId="{CE50CC4E-74CE-419B-B619-153B6D8B35D8}" dt="2022-01-11T21:18:36.645" v="1287" actId="1076"/>
          <ac:spMkLst>
            <pc:docMk/>
            <pc:sldMk cId="441418619" sldId="398"/>
            <ac:spMk id="22" creationId="{EA8EE932-5172-40E9-AE6C-B6D239977D0D}"/>
          </ac:spMkLst>
        </pc:spChg>
        <pc:spChg chg="add mod">
          <ac:chgData name="Flávio Olimpio" userId="2d1d60667f675a7b" providerId="LiveId" clId="{CE50CC4E-74CE-419B-B619-153B6D8B35D8}" dt="2022-01-11T21:18:38.574" v="1288" actId="1076"/>
          <ac:spMkLst>
            <pc:docMk/>
            <pc:sldMk cId="441418619" sldId="398"/>
            <ac:spMk id="23" creationId="{4C3990C2-4F12-4564-B982-065700886EB7}"/>
          </ac:spMkLst>
        </pc:spChg>
        <pc:spChg chg="add mod">
          <ac:chgData name="Flávio Olimpio" userId="2d1d60667f675a7b" providerId="LiveId" clId="{CE50CC4E-74CE-419B-B619-153B6D8B35D8}" dt="2022-01-11T21:18:43.538" v="1289" actId="1076"/>
          <ac:spMkLst>
            <pc:docMk/>
            <pc:sldMk cId="441418619" sldId="398"/>
            <ac:spMk id="25" creationId="{6A12FF71-82F5-4E07-8DA1-D75BE259E4D5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6" creationId="{D6F5348C-D3F6-439F-9E2D-2F87D101D3A2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7" creationId="{69550DC5-0CCB-4500-80B6-EEA632FC1FEE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8" creationId="{6211D35B-FB73-4400-87C3-A16A781D37DC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9" creationId="{830F2C94-FBFF-4284-8755-15003443B86F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30" creationId="{3AA61325-9D83-4AB9-BDE8-50597781B5F5}"/>
          </ac:spMkLst>
        </pc:spChg>
        <pc:spChg chg="add mod">
          <ac:chgData name="Flávio Olimpio" userId="2d1d60667f675a7b" providerId="LiveId" clId="{CE50CC4E-74CE-419B-B619-153B6D8B35D8}" dt="2022-01-11T21:26:56.215" v="1481" actId="12788"/>
          <ac:spMkLst>
            <pc:docMk/>
            <pc:sldMk cId="441418619" sldId="398"/>
            <ac:spMk id="31" creationId="{03486520-D49E-4323-B77C-C76A958404E9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441418619" sldId="398"/>
            <ac:spMk id="32" creationId="{3B2A419D-F265-453D-9663-DEB2D7D41690}"/>
          </ac:spMkLst>
        </pc:spChg>
        <pc:spChg chg="add mod">
          <ac:chgData name="Flávio Olimpio" userId="2d1d60667f675a7b" providerId="LiveId" clId="{CE50CC4E-74CE-419B-B619-153B6D8B35D8}" dt="2022-01-11T21:26:59.777" v="1482" actId="465"/>
          <ac:spMkLst>
            <pc:docMk/>
            <pc:sldMk cId="441418619" sldId="398"/>
            <ac:spMk id="33" creationId="{E06AA431-07E3-49A0-BB3E-568CB1626DD5}"/>
          </ac:spMkLst>
        </pc:spChg>
        <pc:spChg chg="add mod">
          <ac:chgData name="Flávio Olimpio" userId="2d1d60667f675a7b" providerId="LiveId" clId="{CE50CC4E-74CE-419B-B619-153B6D8B35D8}" dt="2022-01-11T21:26:56.215" v="1481" actId="12788"/>
          <ac:spMkLst>
            <pc:docMk/>
            <pc:sldMk cId="441418619" sldId="398"/>
            <ac:spMk id="34" creationId="{D2A4D841-81E5-4D5B-BB68-BE67E8F0EA79}"/>
          </ac:spMkLst>
        </pc:spChg>
        <pc:spChg chg="add mod">
          <ac:chgData name="Flávio Olimpio" userId="2d1d60667f675a7b" providerId="LiveId" clId="{CE50CC4E-74CE-419B-B619-153B6D8B35D8}" dt="2022-01-11T21:26:41.938" v="1479" actId="12788"/>
          <ac:spMkLst>
            <pc:docMk/>
            <pc:sldMk cId="441418619" sldId="398"/>
            <ac:spMk id="35" creationId="{553AD4FD-D4B4-4252-B0A1-C42C7D5D8CD8}"/>
          </ac:spMkLst>
        </pc:spChg>
        <pc:spChg chg="add mod">
          <ac:chgData name="Flávio Olimpio" userId="2d1d60667f675a7b" providerId="LiveId" clId="{CE50CC4E-74CE-419B-B619-153B6D8B35D8}" dt="2022-01-11T21:26:50.628" v="1480" actId="12788"/>
          <ac:spMkLst>
            <pc:docMk/>
            <pc:sldMk cId="441418619" sldId="398"/>
            <ac:spMk id="36" creationId="{09072C08-4ECB-4C5C-BB70-EA55E9538F85}"/>
          </ac:spMkLst>
        </pc:spChg>
        <pc:spChg chg="add mod">
          <ac:chgData name="Flávio Olimpio" userId="2d1d60667f675a7b" providerId="LiveId" clId="{CE50CC4E-74CE-419B-B619-153B6D8B35D8}" dt="2022-01-11T21:26:41.938" v="1479" actId="12788"/>
          <ac:spMkLst>
            <pc:docMk/>
            <pc:sldMk cId="441418619" sldId="398"/>
            <ac:spMk id="37" creationId="{3052A160-A21B-4E95-BBF2-232213C59B00}"/>
          </ac:spMkLst>
        </pc:spChg>
        <pc:spChg chg="add mod">
          <ac:chgData name="Flávio Olimpio" userId="2d1d60667f675a7b" providerId="LiveId" clId="{CE50CC4E-74CE-419B-B619-153B6D8B35D8}" dt="2022-01-11T21:26:50.628" v="1480" actId="12788"/>
          <ac:spMkLst>
            <pc:docMk/>
            <pc:sldMk cId="441418619" sldId="398"/>
            <ac:spMk id="38" creationId="{8897FDFE-44E6-4211-B2A8-74B8B6655282}"/>
          </ac:spMkLst>
        </pc:spChg>
        <pc:grpChg chg="add mod">
          <ac:chgData name="Flávio Olimpio" userId="2d1d60667f675a7b" providerId="LiveId" clId="{CE50CC4E-74CE-419B-B619-153B6D8B35D8}" dt="2022-01-11T21:14:38.632" v="1234" actId="465"/>
          <ac:grpSpMkLst>
            <pc:docMk/>
            <pc:sldMk cId="441418619" sldId="398"/>
            <ac:grpSpMk id="13" creationId="{39929F49-6DF5-4D13-880A-E88616666954}"/>
          </ac:grpSpMkLst>
        </pc:grpChg>
        <pc:grpChg chg="add mod">
          <ac:chgData name="Flávio Olimpio" userId="2d1d60667f675a7b" providerId="LiveId" clId="{CE50CC4E-74CE-419B-B619-153B6D8B35D8}" dt="2022-01-11T21:15:53.384" v="1252" actId="1076"/>
          <ac:grpSpMkLst>
            <pc:docMk/>
            <pc:sldMk cId="441418619" sldId="398"/>
            <ac:grpSpMk id="18" creationId="{85CE41CA-6A6F-4386-890E-DC5C48E98FF9}"/>
          </ac:grpSpMkLst>
        </pc:grpChg>
        <pc:grpChg chg="add mod">
          <ac:chgData name="Flávio Olimpio" userId="2d1d60667f675a7b" providerId="LiveId" clId="{CE50CC4E-74CE-419B-B619-153B6D8B35D8}" dt="2022-01-11T21:16:20.646" v="1265" actId="164"/>
          <ac:grpSpMkLst>
            <pc:docMk/>
            <pc:sldMk cId="441418619" sldId="398"/>
            <ac:grpSpMk id="19" creationId="{B9F60BFC-407F-4C69-9551-B114A6A08C22}"/>
          </ac:grpSpMkLst>
        </pc:grpChg>
        <pc:picChg chg="add mod modCrop">
          <ac:chgData name="Flávio Olimpio" userId="2d1d60667f675a7b" providerId="LiveId" clId="{CE50CC4E-74CE-419B-B619-153B6D8B35D8}" dt="2022-01-11T21:13:44.236" v="1226" actId="164"/>
          <ac:picMkLst>
            <pc:docMk/>
            <pc:sldMk cId="441418619" sldId="398"/>
            <ac:picMk id="9" creationId="{64E6C6AF-DEA5-4656-A5C7-687A5930504B}"/>
          </ac:picMkLst>
        </pc:picChg>
        <pc:picChg chg="add mod modCrop">
          <ac:chgData name="Flávio Olimpio" userId="2d1d60667f675a7b" providerId="LiveId" clId="{CE50CC4E-74CE-419B-B619-153B6D8B35D8}" dt="2022-01-11T21:15:50.200" v="1250" actId="164"/>
          <ac:picMkLst>
            <pc:docMk/>
            <pc:sldMk cId="441418619" sldId="398"/>
            <ac:picMk id="11" creationId="{35FC66AC-12B0-4143-A96E-88C08B566017}"/>
          </ac:picMkLst>
        </pc:picChg>
        <pc:picChg chg="add mod modCrop">
          <ac:chgData name="Flávio Olimpio" userId="2d1d60667f675a7b" providerId="LiveId" clId="{CE50CC4E-74CE-419B-B619-153B6D8B35D8}" dt="2022-01-11T21:16:20.646" v="1265" actId="164"/>
          <ac:picMkLst>
            <pc:docMk/>
            <pc:sldMk cId="441418619" sldId="398"/>
            <ac:picMk id="12" creationId="{EC43CC22-D530-4CD7-8364-5C7C854ABB80}"/>
          </ac:picMkLst>
        </pc:picChg>
        <pc:picChg chg="add mod">
          <ac:chgData name="Flávio Olimpio" userId="2d1d60667f675a7b" providerId="LiveId" clId="{CE50CC4E-74CE-419B-B619-153B6D8B35D8}" dt="2022-01-11T21:15:50.200" v="1250" actId="164"/>
          <ac:picMkLst>
            <pc:docMk/>
            <pc:sldMk cId="441418619" sldId="398"/>
            <ac:picMk id="15" creationId="{C894B962-E86A-4A4D-8B44-2193F690E30F}"/>
          </ac:picMkLst>
        </pc:picChg>
        <pc:picChg chg="add mod">
          <ac:chgData name="Flávio Olimpio" userId="2d1d60667f675a7b" providerId="LiveId" clId="{CE50CC4E-74CE-419B-B619-153B6D8B35D8}" dt="2022-01-11T21:12:19.206" v="1213" actId="1076"/>
          <ac:picMkLst>
            <pc:docMk/>
            <pc:sldMk cId="441418619" sldId="398"/>
            <ac:picMk id="5122" creationId="{D341E272-E9C4-4CCC-AEB3-8B15C9A7C4B1}"/>
          </ac:picMkLst>
        </pc:picChg>
        <pc:cxnChg chg="add mod">
          <ac:chgData name="Flávio Olimpio" userId="2d1d60667f675a7b" providerId="LiveId" clId="{CE50CC4E-74CE-419B-B619-153B6D8B35D8}" dt="2022-01-11T21:15:50.200" v="1250" actId="164"/>
          <ac:cxnSpMkLst>
            <pc:docMk/>
            <pc:sldMk cId="441418619" sldId="398"/>
            <ac:cxnSpMk id="17" creationId="{0CF796C2-72D2-459C-B8D0-B34437823801}"/>
          </ac:cxnSpMkLst>
        </pc:cxnChg>
        <pc:cxnChg chg="add mod">
          <ac:chgData name="Flávio Olimpio" userId="2d1d60667f675a7b" providerId="LiveId" clId="{CE50CC4E-74CE-419B-B619-153B6D8B35D8}" dt="2022-01-11T21:16:20.646" v="1265" actId="164"/>
          <ac:cxnSpMkLst>
            <pc:docMk/>
            <pc:sldMk cId="441418619" sldId="398"/>
            <ac:cxnSpMk id="20" creationId="{299BD782-10CB-4DA4-B481-A172BA6A480A}"/>
          </ac:cxnSpMkLst>
        </pc:cxnChg>
      </pc:sldChg>
      <pc:sldChg chg="del">
        <pc:chgData name="Flávio Olimpio" userId="2d1d60667f675a7b" providerId="LiveId" clId="{CE50CC4E-74CE-419B-B619-153B6D8B35D8}" dt="2022-01-11T19:48:59.707" v="11" actId="47"/>
        <pc:sldMkLst>
          <pc:docMk/>
          <pc:sldMk cId="3236626164" sldId="398"/>
        </pc:sldMkLst>
      </pc:sldChg>
      <pc:sldChg chg="del">
        <pc:chgData name="Flávio Olimpio" userId="2d1d60667f675a7b" providerId="LiveId" clId="{CE50CC4E-74CE-419B-B619-153B6D8B35D8}" dt="2022-01-11T19:48:52.516" v="10" actId="47"/>
        <pc:sldMkLst>
          <pc:docMk/>
          <pc:sldMk cId="2375256058" sldId="399"/>
        </pc:sldMkLst>
      </pc:sldChg>
      <pc:sldChg chg="addSp delSp modSp new mod">
        <pc:chgData name="Flávio Olimpio" userId="2d1d60667f675a7b" providerId="LiveId" clId="{CE50CC4E-74CE-419B-B619-153B6D8B35D8}" dt="2022-01-12T18:03:08.812" v="2020" actId="465"/>
        <pc:sldMkLst>
          <pc:docMk/>
          <pc:sldMk cId="2791273887" sldId="399"/>
        </pc:sldMkLst>
        <pc:spChg chg="mod">
          <ac:chgData name="Flávio Olimpio" userId="2d1d60667f675a7b" providerId="LiveId" clId="{CE50CC4E-74CE-419B-B619-153B6D8B35D8}" dt="2022-01-11T21:44:34.598" v="1555" actId="115"/>
          <ac:spMkLst>
            <pc:docMk/>
            <pc:sldMk cId="2791273887" sldId="399"/>
            <ac:spMk id="3" creationId="{1B942F88-BC03-48D7-88E3-A968DADAFC98}"/>
          </ac:spMkLst>
        </pc:spChg>
        <pc:spChg chg="del">
          <ac:chgData name="Flávio Olimpio" userId="2d1d60667f675a7b" providerId="LiveId" clId="{CE50CC4E-74CE-419B-B619-153B6D8B35D8}" dt="2022-01-11T21:41:22.059" v="1492" actId="478"/>
          <ac:spMkLst>
            <pc:docMk/>
            <pc:sldMk cId="2791273887" sldId="399"/>
            <ac:spMk id="4" creationId="{BC1A67F4-08AE-4182-B717-C177BAFB3DBE}"/>
          </ac:spMkLst>
        </pc:spChg>
        <pc:spChg chg="add del">
          <ac:chgData name="Flávio Olimpio" userId="2d1d60667f675a7b" providerId="LiveId" clId="{CE50CC4E-74CE-419B-B619-153B6D8B35D8}" dt="2022-01-11T21:41:29.086" v="1494" actId="478"/>
          <ac:spMkLst>
            <pc:docMk/>
            <pc:sldMk cId="2791273887" sldId="399"/>
            <ac:spMk id="6" creationId="{5C632779-EB68-4B50-9193-28969B7CD3CA}"/>
          </ac:spMkLst>
        </pc:spChg>
        <pc:spChg chg="add mod">
          <ac:chgData name="Flávio Olimpio" userId="2d1d60667f675a7b" providerId="LiveId" clId="{CE50CC4E-74CE-419B-B619-153B6D8B35D8}" dt="2022-01-11T21:41:16.863" v="1491" actId="2711"/>
          <ac:spMkLst>
            <pc:docMk/>
            <pc:sldMk cId="2791273887" sldId="399"/>
            <ac:spMk id="7" creationId="{284D5038-2426-4156-811D-DE28D871696C}"/>
          </ac:spMkLst>
        </pc:spChg>
        <pc:spChg chg="add mod">
          <ac:chgData name="Flávio Olimpio" userId="2d1d60667f675a7b" providerId="LiveId" clId="{CE50CC4E-74CE-419B-B619-153B6D8B35D8}" dt="2022-01-12T18:03:06.572" v="2019" actId="12788"/>
          <ac:spMkLst>
            <pc:docMk/>
            <pc:sldMk cId="2791273887" sldId="399"/>
            <ac:spMk id="9" creationId="{9DB24224-31D8-4D4E-B340-7CD862A000FF}"/>
          </ac:spMkLst>
        </pc:spChg>
        <pc:spChg chg="add mod">
          <ac:chgData name="Flávio Olimpio" userId="2d1d60667f675a7b" providerId="LiveId" clId="{CE50CC4E-74CE-419B-B619-153B6D8B35D8}" dt="2022-01-12T18:03:08.812" v="2020" actId="465"/>
          <ac:spMkLst>
            <pc:docMk/>
            <pc:sldMk cId="2791273887" sldId="399"/>
            <ac:spMk id="10" creationId="{5164E00A-ACEF-460C-95FB-3B91CF0EA0A4}"/>
          </ac:spMkLst>
        </pc:spChg>
        <pc:spChg chg="add mod">
          <ac:chgData name="Flávio Olimpio" userId="2d1d60667f675a7b" providerId="LiveId" clId="{CE50CC4E-74CE-419B-B619-153B6D8B35D8}" dt="2022-01-12T18:03:08.812" v="2020" actId="465"/>
          <ac:spMkLst>
            <pc:docMk/>
            <pc:sldMk cId="2791273887" sldId="399"/>
            <ac:spMk id="11" creationId="{DBFE7EC3-5A84-4F47-8048-13CC91051C1E}"/>
          </ac:spMkLst>
        </pc:spChg>
        <pc:spChg chg="add mod">
          <ac:chgData name="Flávio Olimpio" userId="2d1d60667f675a7b" providerId="LiveId" clId="{CE50CC4E-74CE-419B-B619-153B6D8B35D8}" dt="2022-01-12T17:56:48.022" v="1675" actId="113"/>
          <ac:spMkLst>
            <pc:docMk/>
            <pc:sldMk cId="2791273887" sldId="399"/>
            <ac:spMk id="12" creationId="{4F6DB400-2C25-4F39-B497-6DAE22D4D08D}"/>
          </ac:spMkLst>
        </pc:spChg>
        <pc:spChg chg="add mod">
          <ac:chgData name="Flávio Olimpio" userId="2d1d60667f675a7b" providerId="LiveId" clId="{CE50CC4E-74CE-419B-B619-153B6D8B35D8}" dt="2022-01-12T18:03:06.572" v="2019" actId="12788"/>
          <ac:spMkLst>
            <pc:docMk/>
            <pc:sldMk cId="2791273887" sldId="399"/>
            <ac:spMk id="13" creationId="{9843DF2E-2308-4D84-903D-5EEF731304BF}"/>
          </ac:spMkLst>
        </pc:spChg>
        <pc:spChg chg="add mod">
          <ac:chgData name="Flávio Olimpio" userId="2d1d60667f675a7b" providerId="LiveId" clId="{CE50CC4E-74CE-419B-B619-153B6D8B35D8}" dt="2022-01-12T18:02:41.633" v="2017" actId="12788"/>
          <ac:spMkLst>
            <pc:docMk/>
            <pc:sldMk cId="2791273887" sldId="399"/>
            <ac:spMk id="14" creationId="{E6AD679C-A744-4B38-A78F-391964D853F0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6" creationId="{D6AF05AD-9C4D-4175-A694-67EDF54C9860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7" creationId="{5EB4F921-FCE3-4A3F-B034-4639917641A6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8" creationId="{41941789-BBDC-44CC-84C3-0EBA0057451A}"/>
          </ac:spMkLst>
        </pc:spChg>
        <pc:spChg chg="add mod">
          <ac:chgData name="Flávio Olimpio" userId="2d1d60667f675a7b" providerId="LiveId" clId="{CE50CC4E-74CE-419B-B619-153B6D8B35D8}" dt="2022-01-12T18:02:41.633" v="2017" actId="12788"/>
          <ac:spMkLst>
            <pc:docMk/>
            <pc:sldMk cId="2791273887" sldId="399"/>
            <ac:spMk id="19" creationId="{5A746E37-F01A-4B9E-B144-EB3686FC95E1}"/>
          </ac:spMkLst>
        </pc:spChg>
        <pc:picChg chg="add del mod modCrop">
          <ac:chgData name="Flávio Olimpio" userId="2d1d60667f675a7b" providerId="LiveId" clId="{CE50CC4E-74CE-419B-B619-153B6D8B35D8}" dt="2022-01-12T17:56:00.847" v="1646" actId="478"/>
          <ac:picMkLst>
            <pc:docMk/>
            <pc:sldMk cId="2791273887" sldId="399"/>
            <ac:picMk id="15" creationId="{4C82B352-C359-47E5-87E9-2075AC8BFB37}"/>
          </ac:picMkLst>
        </pc:picChg>
      </pc:sldChg>
      <pc:sldChg chg="del">
        <pc:chgData name="Flávio Olimpio" userId="2d1d60667f675a7b" providerId="LiveId" clId="{CE50CC4E-74CE-419B-B619-153B6D8B35D8}" dt="2022-01-11T19:48:52.194" v="9" actId="47"/>
        <pc:sldMkLst>
          <pc:docMk/>
          <pc:sldMk cId="1471432366" sldId="400"/>
        </pc:sldMkLst>
      </pc:sldChg>
      <pc:sldChg chg="addSp delSp modSp new mod">
        <pc:chgData name="Flávio Olimpio" userId="2d1d60667f675a7b" providerId="LiveId" clId="{CE50CC4E-74CE-419B-B619-153B6D8B35D8}" dt="2022-01-13T12:37:36.012" v="3350" actId="1035"/>
        <pc:sldMkLst>
          <pc:docMk/>
          <pc:sldMk cId="1539979665" sldId="400"/>
        </pc:sldMkLst>
        <pc:spChg chg="del">
          <ac:chgData name="Flávio Olimpio" userId="2d1d60667f675a7b" providerId="LiveId" clId="{CE50CC4E-74CE-419B-B619-153B6D8B35D8}" dt="2022-01-12T17:55:53.188" v="1644" actId="478"/>
          <ac:spMkLst>
            <pc:docMk/>
            <pc:sldMk cId="1539979665" sldId="400"/>
            <ac:spMk id="3" creationId="{D06E0BD0-45BA-4F71-8A7F-B65C777581AE}"/>
          </ac:spMkLst>
        </pc:spChg>
        <pc:spChg chg="del">
          <ac:chgData name="Flávio Olimpio" userId="2d1d60667f675a7b" providerId="LiveId" clId="{CE50CC4E-74CE-419B-B619-153B6D8B35D8}" dt="2022-01-12T17:55:53.188" v="1644" actId="478"/>
          <ac:spMkLst>
            <pc:docMk/>
            <pc:sldMk cId="1539979665" sldId="400"/>
            <ac:spMk id="4" creationId="{2A44B553-43E7-4CD8-9A91-A27710E8C28D}"/>
          </ac:spMkLst>
        </pc:spChg>
        <pc:spChg chg="add mod">
          <ac:chgData name="Flávio Olimpio" userId="2d1d60667f675a7b" providerId="LiveId" clId="{CE50CC4E-74CE-419B-B619-153B6D8B35D8}" dt="2022-01-12T17:55:50.564" v="1643"/>
          <ac:spMkLst>
            <pc:docMk/>
            <pc:sldMk cId="1539979665" sldId="400"/>
            <ac:spMk id="5" creationId="{F248C4C8-0EFB-45B7-AFD6-D40EBFB71846}"/>
          </ac:spMkLst>
        </pc:spChg>
        <pc:spChg chg="add mod">
          <ac:chgData name="Flávio Olimpio" userId="2d1d60667f675a7b" providerId="LiveId" clId="{CE50CC4E-74CE-419B-B619-153B6D8B35D8}" dt="2022-01-12T18:07:25.613" v="2069" actId="1076"/>
          <ac:spMkLst>
            <pc:docMk/>
            <pc:sldMk cId="1539979665" sldId="400"/>
            <ac:spMk id="11" creationId="{CB025D22-FE23-427F-847D-D572203D05A4}"/>
          </ac:spMkLst>
        </pc:spChg>
        <pc:spChg chg="add mod">
          <ac:chgData name="Flávio Olimpio" userId="2d1d60667f675a7b" providerId="LiveId" clId="{CE50CC4E-74CE-419B-B619-153B6D8B35D8}" dt="2022-01-12T18:08:01.658" v="2092" actId="113"/>
          <ac:spMkLst>
            <pc:docMk/>
            <pc:sldMk cId="1539979665" sldId="400"/>
            <ac:spMk id="13" creationId="{16FD9F6F-FC9A-4264-AC75-ABF6D08C129C}"/>
          </ac:spMkLst>
        </pc:spChg>
        <pc:spChg chg="add mod">
          <ac:chgData name="Flávio Olimpio" userId="2d1d60667f675a7b" providerId="LiveId" clId="{CE50CC4E-74CE-419B-B619-153B6D8B35D8}" dt="2022-01-12T18:08:04.568" v="2093" actId="113"/>
          <ac:spMkLst>
            <pc:docMk/>
            <pc:sldMk cId="1539979665" sldId="400"/>
            <ac:spMk id="14" creationId="{F42AF7AE-BA07-43FB-BC91-BF81AAEC07D1}"/>
          </ac:spMkLst>
        </pc:spChg>
        <pc:spChg chg="add mod">
          <ac:chgData name="Flávio Olimpio" userId="2d1d60667f675a7b" providerId="LiveId" clId="{CE50CC4E-74CE-419B-B619-153B6D8B35D8}" dt="2022-01-12T18:08:12.483" v="2095" actId="1076"/>
          <ac:spMkLst>
            <pc:docMk/>
            <pc:sldMk cId="1539979665" sldId="400"/>
            <ac:spMk id="16" creationId="{11C41F56-B28D-4600-837A-3E3D6FECD1FC}"/>
          </ac:spMkLst>
        </pc:spChg>
        <pc:spChg chg="add mod">
          <ac:chgData name="Flávio Olimpio" userId="2d1d60667f675a7b" providerId="LiveId" clId="{CE50CC4E-74CE-419B-B619-153B6D8B35D8}" dt="2022-01-12T18:12:08.391" v="2138" actId="1076"/>
          <ac:spMkLst>
            <pc:docMk/>
            <pc:sldMk cId="1539979665" sldId="400"/>
            <ac:spMk id="26" creationId="{6C8D2A51-A435-4F3A-BAB0-8BA52EE22B98}"/>
          </ac:spMkLst>
        </pc:spChg>
        <pc:spChg chg="add mod">
          <ac:chgData name="Flávio Olimpio" userId="2d1d60667f675a7b" providerId="LiveId" clId="{CE50CC4E-74CE-419B-B619-153B6D8B35D8}" dt="2022-01-12T18:12:33.575" v="2160" actId="1076"/>
          <ac:spMkLst>
            <pc:docMk/>
            <pc:sldMk cId="1539979665" sldId="400"/>
            <ac:spMk id="27" creationId="{88258B64-35C3-41C2-8ABA-4BE06D6BB494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1" creationId="{C6632976-67E3-4CC8-960C-5CF0ACFA9045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2" creationId="{F91A091E-C680-48E3-B525-FA86E07D12D6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5" creationId="{F122C847-D5EE-4B3F-B235-C014F671B1D5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9" creationId="{1473096F-F0E3-4BD5-AB45-B515C1D93DA2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0" creationId="{604A35AC-83F7-4A7F-AD87-464DC1DA77D8}"/>
          </ac:spMkLst>
        </pc:spChg>
        <pc:spChg chg="add del">
          <ac:chgData name="Flávio Olimpio" userId="2d1d60667f675a7b" providerId="LiveId" clId="{CE50CC4E-74CE-419B-B619-153B6D8B35D8}" dt="2022-01-12T18:20:19.758" v="2311" actId="478"/>
          <ac:spMkLst>
            <pc:docMk/>
            <pc:sldMk cId="1539979665" sldId="400"/>
            <ac:spMk id="41" creationId="{04D1280F-51EA-4E76-A5EF-E80919996AD8}"/>
          </ac:spMkLst>
        </pc:spChg>
        <pc:spChg chg="add del">
          <ac:chgData name="Flávio Olimpio" userId="2d1d60667f675a7b" providerId="LiveId" clId="{CE50CC4E-74CE-419B-B619-153B6D8B35D8}" dt="2022-01-12T18:20:46.382" v="2313" actId="478"/>
          <ac:spMkLst>
            <pc:docMk/>
            <pc:sldMk cId="1539979665" sldId="400"/>
            <ac:spMk id="42" creationId="{394069F2-3A66-4A6B-A361-1A48A30EF0B0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3" creationId="{2AA8852E-0079-45B1-BEC2-E213CBA75CBF}"/>
          </ac:spMkLst>
        </pc:spChg>
        <pc:spChg chg="add del">
          <ac:chgData name="Flávio Olimpio" userId="2d1d60667f675a7b" providerId="LiveId" clId="{CE50CC4E-74CE-419B-B619-153B6D8B35D8}" dt="2022-01-12T18:21:28.101" v="2318" actId="478"/>
          <ac:spMkLst>
            <pc:docMk/>
            <pc:sldMk cId="1539979665" sldId="400"/>
            <ac:spMk id="44" creationId="{0EAA17B2-4B2D-4E22-B133-A7E6F714A22D}"/>
          </ac:spMkLst>
        </pc:spChg>
        <pc:spChg chg="add del mod">
          <ac:chgData name="Flávio Olimpio" userId="2d1d60667f675a7b" providerId="LiveId" clId="{CE50CC4E-74CE-419B-B619-153B6D8B35D8}" dt="2022-01-12T18:23:23.139" v="2336" actId="478"/>
          <ac:spMkLst>
            <pc:docMk/>
            <pc:sldMk cId="1539979665" sldId="400"/>
            <ac:spMk id="46" creationId="{B61D361B-B590-48EF-8A35-9E9C1DCBDD9E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9" creationId="{B81F5A5E-9ACF-41C7-82BC-F12AB0960E78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50" creationId="{E62DB0B0-749C-43A5-ADC0-F1B09116E80F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51" creationId="{FD89EF31-B2D4-4697-A286-1444A4C31ED2}"/>
          </ac:spMkLst>
        </pc:spChg>
        <pc:spChg chg="add mod">
          <ac:chgData name="Flávio Olimpio" userId="2d1d60667f675a7b" providerId="LiveId" clId="{CE50CC4E-74CE-419B-B619-153B6D8B35D8}" dt="2022-01-12T18:26:43.879" v="2490" actId="1076"/>
          <ac:spMkLst>
            <pc:docMk/>
            <pc:sldMk cId="1539979665" sldId="400"/>
            <ac:spMk id="52" creationId="{CAC8C8F0-CF8B-4816-8BC6-87C84CF29B5D}"/>
          </ac:spMkLst>
        </pc:spChg>
        <pc:spChg chg="add mod">
          <ac:chgData name="Flávio Olimpio" userId="2d1d60667f675a7b" providerId="LiveId" clId="{CE50CC4E-74CE-419B-B619-153B6D8B35D8}" dt="2022-01-13T12:37:13.165" v="3347" actId="1076"/>
          <ac:spMkLst>
            <pc:docMk/>
            <pc:sldMk cId="1539979665" sldId="400"/>
            <ac:spMk id="54" creationId="{1E16DB9C-73AD-4383-908D-E4DA501AA230}"/>
          </ac:spMkLst>
        </pc:spChg>
        <pc:picChg chg="add mod">
          <ac:chgData name="Flávio Olimpio" userId="2d1d60667f675a7b" providerId="LiveId" clId="{CE50CC4E-74CE-419B-B619-153B6D8B35D8}" dt="2022-01-13T12:36:49.899" v="3343" actId="1076"/>
          <ac:picMkLst>
            <pc:docMk/>
            <pc:sldMk cId="1539979665" sldId="400"/>
            <ac:picMk id="6" creationId="{1CF99FE0-2E14-403F-B5FD-9037AFB28ECF}"/>
          </ac:picMkLst>
        </pc:picChg>
        <pc:picChg chg="add mod">
          <ac:chgData name="Flávio Olimpio" userId="2d1d60667f675a7b" providerId="LiveId" clId="{CE50CC4E-74CE-419B-B619-153B6D8B35D8}" dt="2022-01-12T18:09:36.765" v="2103" actId="12788"/>
          <ac:picMkLst>
            <pc:docMk/>
            <pc:sldMk cId="1539979665" sldId="400"/>
            <ac:picMk id="17" creationId="{102C22D0-BD47-4DC2-92FF-17F12CC2031A}"/>
          </ac:picMkLst>
        </pc:picChg>
        <pc:picChg chg="add mod">
          <ac:chgData name="Flávio Olimpio" userId="2d1d60667f675a7b" providerId="LiveId" clId="{CE50CC4E-74CE-419B-B619-153B6D8B35D8}" dt="2022-01-12T18:09:42.693" v="2107" actId="1036"/>
          <ac:picMkLst>
            <pc:docMk/>
            <pc:sldMk cId="1539979665" sldId="400"/>
            <ac:picMk id="19" creationId="{FA4813CF-1FBD-4BE2-90BB-181ED7456E48}"/>
          </ac:picMkLst>
        </pc:picChg>
        <pc:picChg chg="add del mod">
          <ac:chgData name="Flávio Olimpio" userId="2d1d60667f675a7b" providerId="LiveId" clId="{CE50CC4E-74CE-419B-B619-153B6D8B35D8}" dt="2022-01-12T18:10:48.573" v="2115" actId="478"/>
          <ac:picMkLst>
            <pc:docMk/>
            <pc:sldMk cId="1539979665" sldId="400"/>
            <ac:picMk id="20" creationId="{0E88599A-413D-4AE2-9859-070EECFC8BF0}"/>
          </ac:picMkLst>
        </pc:picChg>
        <pc:picChg chg="add mod">
          <ac:chgData name="Flávio Olimpio" userId="2d1d60667f675a7b" providerId="LiveId" clId="{CE50CC4E-74CE-419B-B619-153B6D8B35D8}" dt="2022-01-12T18:11:18.638" v="2119" actId="1076"/>
          <ac:picMkLst>
            <pc:docMk/>
            <pc:sldMk cId="1539979665" sldId="400"/>
            <ac:picMk id="22" creationId="{D7901F80-87A1-4506-A23A-C1C5FF7383F9}"/>
          </ac:picMkLst>
        </pc:picChg>
        <pc:picChg chg="add mod">
          <ac:chgData name="Flávio Olimpio" userId="2d1d60667f675a7b" providerId="LiveId" clId="{CE50CC4E-74CE-419B-B619-153B6D8B35D8}" dt="2022-01-12T18:11:45.234" v="2122" actId="1076"/>
          <ac:picMkLst>
            <pc:docMk/>
            <pc:sldMk cId="1539979665" sldId="400"/>
            <ac:picMk id="24" creationId="{2C416493-165F-470B-9DD6-8BF5A8C7AE55}"/>
          </ac:picMkLst>
        </pc:picChg>
        <pc:picChg chg="add del">
          <ac:chgData name="Flávio Olimpio" userId="2d1d60667f675a7b" providerId="LiveId" clId="{CE50CC4E-74CE-419B-B619-153B6D8B35D8}" dt="2022-01-12T18:23:14.434" v="2334" actId="478"/>
          <ac:picMkLst>
            <pc:docMk/>
            <pc:sldMk cId="1539979665" sldId="400"/>
            <ac:picMk id="45" creationId="{FE6A3748-25BB-4409-9876-6C95D4D70427}"/>
          </ac:picMkLst>
        </pc:picChg>
        <pc:picChg chg="add mod modCrop">
          <ac:chgData name="Flávio Olimpio" userId="2d1d60667f675a7b" providerId="LiveId" clId="{CE50CC4E-74CE-419B-B619-153B6D8B35D8}" dt="2022-01-12T18:26:38.366" v="2489" actId="1036"/>
          <ac:picMkLst>
            <pc:docMk/>
            <pc:sldMk cId="1539979665" sldId="400"/>
            <ac:picMk id="47" creationId="{40FBB4B9-E9DE-4708-8B92-F5504DBBBBBF}"/>
          </ac:picMkLst>
        </pc:picChg>
        <pc:picChg chg="add del mod">
          <ac:chgData name="Flávio Olimpio" userId="2d1d60667f675a7b" providerId="LiveId" clId="{CE50CC4E-74CE-419B-B619-153B6D8B35D8}" dt="2022-01-12T18:04:32.461" v="2024" actId="478"/>
          <ac:picMkLst>
            <pc:docMk/>
            <pc:sldMk cId="1539979665" sldId="400"/>
            <ac:picMk id="1026" creationId="{6FE2EC4C-B1F7-4D44-8B81-1641AD53812D}"/>
          </ac:picMkLst>
        </pc:picChg>
        <pc:cxnChg chg="add mod">
          <ac:chgData name="Flávio Olimpio" userId="2d1d60667f675a7b" providerId="LiveId" clId="{CE50CC4E-74CE-419B-B619-153B6D8B35D8}" dt="2022-01-12T18:12:59.383" v="2161" actId="14100"/>
          <ac:cxnSpMkLst>
            <pc:docMk/>
            <pc:sldMk cId="1539979665" sldId="400"/>
            <ac:cxnSpMk id="8" creationId="{CEC854F6-AC70-4381-8F5E-89849C025E5F}"/>
          </ac:cxnSpMkLst>
        </pc:cxnChg>
        <pc:cxnChg chg="add mod">
          <ac:chgData name="Flávio Olimpio" userId="2d1d60667f675a7b" providerId="LiveId" clId="{CE50CC4E-74CE-419B-B619-153B6D8B35D8}" dt="2022-01-12T18:10:25.145" v="2111" actId="1036"/>
          <ac:cxnSpMkLst>
            <pc:docMk/>
            <pc:sldMk cId="1539979665" sldId="400"/>
            <ac:cxnSpMk id="10" creationId="{1037AF76-CD9B-416E-A5A1-C6026E00EAF8}"/>
          </ac:cxnSpMkLst>
        </pc:cxnChg>
        <pc:cxnChg chg="add mod">
          <ac:chgData name="Flávio Olimpio" userId="2d1d60667f675a7b" providerId="LiveId" clId="{CE50CC4E-74CE-419B-B619-153B6D8B35D8}" dt="2022-01-13T12:05:00.678" v="2866" actId="1582"/>
          <ac:cxnSpMkLst>
            <pc:docMk/>
            <pc:sldMk cId="1539979665" sldId="400"/>
            <ac:cxnSpMk id="15" creationId="{99C4E03F-F3DB-498C-A84C-86C4B722C787}"/>
          </ac:cxnSpMkLst>
        </pc:cxnChg>
        <pc:cxnChg chg="add mod">
          <ac:chgData name="Flávio Olimpio" userId="2d1d60667f675a7b" providerId="LiveId" clId="{CE50CC4E-74CE-419B-B619-153B6D8B35D8}" dt="2022-01-13T12:37:36.012" v="3350" actId="1035"/>
          <ac:cxnSpMkLst>
            <pc:docMk/>
            <pc:sldMk cId="1539979665" sldId="400"/>
            <ac:cxnSpMk id="29" creationId="{3B07F619-3CCD-4253-A796-1F4E9C24B6F6}"/>
          </ac:cxnSpMkLst>
        </pc:cxnChg>
        <pc:cxnChg chg="add mod">
          <ac:chgData name="Flávio Olimpio" userId="2d1d60667f675a7b" providerId="LiveId" clId="{CE50CC4E-74CE-419B-B619-153B6D8B35D8}" dt="2022-01-12T18:26:38.366" v="2489" actId="1036"/>
          <ac:cxnSpMkLst>
            <pc:docMk/>
            <pc:sldMk cId="1539979665" sldId="400"/>
            <ac:cxnSpMk id="30" creationId="{2A0592D5-649B-4458-8C95-52C9444E3837}"/>
          </ac:cxnSpMkLst>
        </pc:cxnChg>
        <pc:cxnChg chg="add mod ord">
          <ac:chgData name="Flávio Olimpio" userId="2d1d60667f675a7b" providerId="LiveId" clId="{CE50CC4E-74CE-419B-B619-153B6D8B35D8}" dt="2022-01-12T18:26:38.366" v="2489" actId="1036"/>
          <ac:cxnSpMkLst>
            <pc:docMk/>
            <pc:sldMk cId="1539979665" sldId="400"/>
            <ac:cxnSpMk id="36" creationId="{EEF9FFC0-1953-41D3-AB56-AE3FE55BE57A}"/>
          </ac:cxnSpMkLst>
        </pc:cxnChg>
      </pc:sldChg>
      <pc:sldChg chg="del">
        <pc:chgData name="Flávio Olimpio" userId="2d1d60667f675a7b" providerId="LiveId" clId="{CE50CC4E-74CE-419B-B619-153B6D8B35D8}" dt="2022-01-11T19:48:51.704" v="8" actId="47"/>
        <pc:sldMkLst>
          <pc:docMk/>
          <pc:sldMk cId="2109905063" sldId="401"/>
        </pc:sldMkLst>
      </pc:sldChg>
      <pc:sldChg chg="addSp delSp modSp new mod">
        <pc:chgData name="Flávio Olimpio" userId="2d1d60667f675a7b" providerId="LiveId" clId="{CE50CC4E-74CE-419B-B619-153B6D8B35D8}" dt="2022-01-12T18:40:17.065" v="2843" actId="1076"/>
        <pc:sldMkLst>
          <pc:docMk/>
          <pc:sldMk cId="4161319855" sldId="401"/>
        </pc:sldMkLst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2" creationId="{669DE3E6-9B7F-4CE6-8596-5C36A6B28978}"/>
          </ac:spMkLst>
        </pc:spChg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3" creationId="{A299766C-71C1-45DC-A133-D3FBA60EE6CB}"/>
          </ac:spMkLst>
        </pc:spChg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4" creationId="{A4D1DA22-E60A-4FD7-B7E5-AB14BB2D5042}"/>
          </ac:spMkLst>
        </pc:spChg>
        <pc:spChg chg="add mod">
          <ac:chgData name="Flávio Olimpio" userId="2d1d60667f675a7b" providerId="LiveId" clId="{CE50CC4E-74CE-419B-B619-153B6D8B35D8}" dt="2022-01-12T18:31:42.134" v="2493"/>
          <ac:spMkLst>
            <pc:docMk/>
            <pc:sldMk cId="4161319855" sldId="401"/>
            <ac:spMk id="5" creationId="{D794792B-9AD6-4D73-BA15-7F071D8C6232}"/>
          </ac:spMkLst>
        </pc:spChg>
        <pc:spChg chg="add mod">
          <ac:chgData name="Flávio Olimpio" userId="2d1d60667f675a7b" providerId="LiveId" clId="{CE50CC4E-74CE-419B-B619-153B6D8B35D8}" dt="2022-01-12T18:32:40.409" v="2529" actId="1076"/>
          <ac:spMkLst>
            <pc:docMk/>
            <pc:sldMk cId="4161319855" sldId="401"/>
            <ac:spMk id="6" creationId="{0BC56BFA-B38D-45CE-BFA4-D631ABBF9031}"/>
          </ac:spMkLst>
        </pc:spChg>
        <pc:spChg chg="add mod">
          <ac:chgData name="Flávio Olimpio" userId="2d1d60667f675a7b" providerId="LiveId" clId="{CE50CC4E-74CE-419B-B619-153B6D8B35D8}" dt="2022-01-12T18:33:48.826" v="2666" actId="1076"/>
          <ac:spMkLst>
            <pc:docMk/>
            <pc:sldMk cId="4161319855" sldId="401"/>
            <ac:spMk id="7" creationId="{B7BA62D8-6257-4524-BBCE-7B592A8F1B35}"/>
          </ac:spMkLst>
        </pc:spChg>
        <pc:spChg chg="add mod">
          <ac:chgData name="Flávio Olimpio" userId="2d1d60667f675a7b" providerId="LiveId" clId="{CE50CC4E-74CE-419B-B619-153B6D8B35D8}" dt="2022-01-12T18:34:12.367" v="2692" actId="1076"/>
          <ac:spMkLst>
            <pc:docMk/>
            <pc:sldMk cId="4161319855" sldId="401"/>
            <ac:spMk id="8" creationId="{EB469E90-7ED6-4649-97BB-624C7C74D9FB}"/>
          </ac:spMkLst>
        </pc:spChg>
        <pc:spChg chg="add mod">
          <ac:chgData name="Flávio Olimpio" userId="2d1d60667f675a7b" providerId="LiveId" clId="{CE50CC4E-74CE-419B-B619-153B6D8B35D8}" dt="2022-01-12T18:34:58.500" v="2775" actId="113"/>
          <ac:spMkLst>
            <pc:docMk/>
            <pc:sldMk cId="4161319855" sldId="401"/>
            <ac:spMk id="9" creationId="{A2080BF4-6905-4092-80ED-4D9420571717}"/>
          </ac:spMkLst>
        </pc:spChg>
        <pc:spChg chg="add mod">
          <ac:chgData name="Flávio Olimpio" userId="2d1d60667f675a7b" providerId="LiveId" clId="{CE50CC4E-74CE-419B-B619-153B6D8B35D8}" dt="2022-01-12T18:38:32.340" v="2831" actId="207"/>
          <ac:spMkLst>
            <pc:docMk/>
            <pc:sldMk cId="4161319855" sldId="401"/>
            <ac:spMk id="10" creationId="{FE38DBB1-4DA6-4511-8974-43DFF3BEFA8C}"/>
          </ac:spMkLst>
        </pc:spChg>
        <pc:spChg chg="add mod">
          <ac:chgData name="Flávio Olimpio" userId="2d1d60667f675a7b" providerId="LiveId" clId="{CE50CC4E-74CE-419B-B619-153B6D8B35D8}" dt="2022-01-12T18:38:56.640" v="2834" actId="207"/>
          <ac:spMkLst>
            <pc:docMk/>
            <pc:sldMk cId="4161319855" sldId="401"/>
            <ac:spMk id="11" creationId="{C59D5BA3-E24D-4764-B0AD-C4B641F77DA8}"/>
          </ac:spMkLst>
        </pc:spChg>
        <pc:picChg chg="add mod">
          <ac:chgData name="Flávio Olimpio" userId="2d1d60667f675a7b" providerId="LiveId" clId="{CE50CC4E-74CE-419B-B619-153B6D8B35D8}" dt="2022-01-12T18:39:22.225" v="2838" actId="1076"/>
          <ac:picMkLst>
            <pc:docMk/>
            <pc:sldMk cId="4161319855" sldId="401"/>
            <ac:picMk id="2050" creationId="{4D2CA438-6124-449C-8C82-F2D232E7DECA}"/>
          </ac:picMkLst>
        </pc:picChg>
        <pc:picChg chg="add mod">
          <ac:chgData name="Flávio Olimpio" userId="2d1d60667f675a7b" providerId="LiveId" clId="{CE50CC4E-74CE-419B-B619-153B6D8B35D8}" dt="2022-01-12T18:40:17.065" v="2843" actId="1076"/>
          <ac:picMkLst>
            <pc:docMk/>
            <pc:sldMk cId="4161319855" sldId="401"/>
            <ac:picMk id="2052" creationId="{160C9906-AD5B-40F7-8B9B-770DD82A3DF2}"/>
          </ac:picMkLst>
        </pc:picChg>
      </pc:sldChg>
      <pc:sldChg chg="addSp delSp modSp new mod">
        <pc:chgData name="Flávio Olimpio" userId="2d1d60667f675a7b" providerId="LiveId" clId="{CE50CC4E-74CE-419B-B619-153B6D8B35D8}" dt="2022-01-13T12:33:09.155" v="3332" actId="21"/>
        <pc:sldMkLst>
          <pc:docMk/>
          <pc:sldMk cId="2473040516" sldId="402"/>
        </pc:sldMkLst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2" creationId="{6BAB5962-77EB-4922-963E-1F4205BCE12D}"/>
          </ac:spMkLst>
        </pc:spChg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3" creationId="{51D64899-33E6-48A9-AF23-8130217DC7D4}"/>
          </ac:spMkLst>
        </pc:spChg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4" creationId="{2E95197D-D5CD-4FB6-89EC-5BC662458BF8}"/>
          </ac:spMkLst>
        </pc:spChg>
        <pc:spChg chg="add mod">
          <ac:chgData name="Flávio Olimpio" userId="2d1d60667f675a7b" providerId="LiveId" clId="{CE50CC4E-74CE-419B-B619-153B6D8B35D8}" dt="2022-01-12T18:40:44.542" v="2865" actId="20577"/>
          <ac:spMkLst>
            <pc:docMk/>
            <pc:sldMk cId="2473040516" sldId="402"/>
            <ac:spMk id="5" creationId="{68752ABE-F9B6-4703-8464-9FC76CEA6B9C}"/>
          </ac:spMkLst>
        </pc:spChg>
        <pc:spChg chg="add mod">
          <ac:chgData name="Flávio Olimpio" userId="2d1d60667f675a7b" providerId="LiveId" clId="{CE50CC4E-74CE-419B-B619-153B6D8B35D8}" dt="2022-01-13T12:28:44.118" v="3321" actId="207"/>
          <ac:spMkLst>
            <pc:docMk/>
            <pc:sldMk cId="2473040516" sldId="402"/>
            <ac:spMk id="6" creationId="{EBC59E57-F449-470C-914B-683FEBE88B55}"/>
          </ac:spMkLst>
        </pc:spChg>
        <pc:spChg chg="add mod modVis">
          <ac:chgData name="Flávio Olimpio" userId="2d1d60667f675a7b" providerId="LiveId" clId="{CE50CC4E-74CE-419B-B619-153B6D8B35D8}" dt="2022-01-13T12:18:09.745" v="3189" actId="14430"/>
          <ac:spMkLst>
            <pc:docMk/>
            <pc:sldMk cId="2473040516" sldId="402"/>
            <ac:spMk id="9" creationId="{AAA36997-C3C4-4884-BE9D-DA26B193FC52}"/>
          </ac:spMkLst>
        </pc:spChg>
        <pc:spChg chg="add mod">
          <ac:chgData name="Flávio Olimpio" userId="2d1d60667f675a7b" providerId="LiveId" clId="{CE50CC4E-74CE-419B-B619-153B6D8B35D8}" dt="2022-01-13T12:09:50.356" v="2956" actId="164"/>
          <ac:spMkLst>
            <pc:docMk/>
            <pc:sldMk cId="2473040516" sldId="402"/>
            <ac:spMk id="11" creationId="{4D23DE38-4773-45AE-9D47-3C3037BC2E19}"/>
          </ac:spMkLst>
        </pc:spChg>
        <pc:spChg chg="add mod">
          <ac:chgData name="Flávio Olimpio" userId="2d1d60667f675a7b" providerId="LiveId" clId="{CE50CC4E-74CE-419B-B619-153B6D8B35D8}" dt="2022-01-13T12:09:50.356" v="2956" actId="164"/>
          <ac:spMkLst>
            <pc:docMk/>
            <pc:sldMk cId="2473040516" sldId="402"/>
            <ac:spMk id="12" creationId="{48B20D71-5AD1-44B7-B358-A48F7807BF0A}"/>
          </ac:spMkLst>
        </pc:spChg>
        <pc:spChg chg="mod">
          <ac:chgData name="Flávio Olimpio" userId="2d1d60667f675a7b" providerId="LiveId" clId="{CE50CC4E-74CE-419B-B619-153B6D8B35D8}" dt="2022-01-13T12:10:16.929" v="2973" actId="207"/>
          <ac:spMkLst>
            <pc:docMk/>
            <pc:sldMk cId="2473040516" sldId="402"/>
            <ac:spMk id="15" creationId="{CD844C53-DD3D-46A6-B647-4EA50B42BDFB}"/>
          </ac:spMkLst>
        </pc:spChg>
        <pc:spChg chg="mod">
          <ac:chgData name="Flávio Olimpio" userId="2d1d60667f675a7b" providerId="LiveId" clId="{CE50CC4E-74CE-419B-B619-153B6D8B35D8}" dt="2022-01-13T12:10:31.011" v="3006" actId="20577"/>
          <ac:spMkLst>
            <pc:docMk/>
            <pc:sldMk cId="2473040516" sldId="402"/>
            <ac:spMk id="16" creationId="{73F82F1D-3E34-45ED-AB43-E5DCBBFDE0EF}"/>
          </ac:spMkLst>
        </pc:spChg>
        <pc:spChg chg="add mod">
          <ac:chgData name="Flávio Olimpio" userId="2d1d60667f675a7b" providerId="LiveId" clId="{CE50CC4E-74CE-419B-B619-153B6D8B35D8}" dt="2022-01-13T12:28:48.326" v="3322" actId="207"/>
          <ac:spMkLst>
            <pc:docMk/>
            <pc:sldMk cId="2473040516" sldId="402"/>
            <ac:spMk id="18" creationId="{6E58C7E3-02C8-4F29-BB4D-8964366DBAF5}"/>
          </ac:spMkLst>
        </pc:spChg>
        <pc:spChg chg="add del mod">
          <ac:chgData name="Flávio Olimpio" userId="2d1d60667f675a7b" providerId="LiveId" clId="{CE50CC4E-74CE-419B-B619-153B6D8B35D8}" dt="2022-01-13T12:11:15.596" v="3018" actId="478"/>
          <ac:spMkLst>
            <pc:docMk/>
            <pc:sldMk cId="2473040516" sldId="402"/>
            <ac:spMk id="19" creationId="{D38B1647-F48C-40E0-B0CC-FF8BE585DC0B}"/>
          </ac:spMkLst>
        </pc:spChg>
        <pc:spChg chg="mod">
          <ac:chgData name="Flávio Olimpio" userId="2d1d60667f675a7b" providerId="LiveId" clId="{CE50CC4E-74CE-419B-B619-153B6D8B35D8}" dt="2022-01-13T12:11:19.295" v="3019"/>
          <ac:spMkLst>
            <pc:docMk/>
            <pc:sldMk cId="2473040516" sldId="402"/>
            <ac:spMk id="21" creationId="{39812092-9D9A-4C63-A301-992C11084BA0}"/>
          </ac:spMkLst>
        </pc:spChg>
        <pc:spChg chg="mod">
          <ac:chgData name="Flávio Olimpio" userId="2d1d60667f675a7b" providerId="LiveId" clId="{CE50CC4E-74CE-419B-B619-153B6D8B35D8}" dt="2022-01-13T12:11:46.879" v="3057" actId="20577"/>
          <ac:spMkLst>
            <pc:docMk/>
            <pc:sldMk cId="2473040516" sldId="402"/>
            <ac:spMk id="22" creationId="{87374202-9C4F-4C57-BA9F-72E37678FE40}"/>
          </ac:spMkLst>
        </pc:spChg>
        <pc:spChg chg="add mod">
          <ac:chgData name="Flávio Olimpio" userId="2d1d60667f675a7b" providerId="LiveId" clId="{CE50CC4E-74CE-419B-B619-153B6D8B35D8}" dt="2022-01-13T12:28:52.353" v="3323" actId="207"/>
          <ac:spMkLst>
            <pc:docMk/>
            <pc:sldMk cId="2473040516" sldId="402"/>
            <ac:spMk id="23" creationId="{AD261CDF-B0A5-45E5-B627-56E5F66D4C40}"/>
          </ac:spMkLst>
        </pc:spChg>
        <pc:spChg chg="add mod">
          <ac:chgData name="Flávio Olimpio" userId="2d1d60667f675a7b" providerId="LiveId" clId="{CE50CC4E-74CE-419B-B619-153B6D8B35D8}" dt="2022-01-13T12:16:00.866" v="3186" actId="12788"/>
          <ac:spMkLst>
            <pc:docMk/>
            <pc:sldMk cId="2473040516" sldId="402"/>
            <ac:spMk id="24" creationId="{A77EB25B-2500-46BE-8A35-5781599850B3}"/>
          </ac:spMkLst>
        </pc:spChg>
        <pc:spChg chg="mod">
          <ac:chgData name="Flávio Olimpio" userId="2d1d60667f675a7b" providerId="LiveId" clId="{CE50CC4E-74CE-419B-B619-153B6D8B35D8}" dt="2022-01-13T12:14:24.645" v="3106"/>
          <ac:spMkLst>
            <pc:docMk/>
            <pc:sldMk cId="2473040516" sldId="402"/>
            <ac:spMk id="26" creationId="{F179E192-1078-43EB-BDC7-4101349587CB}"/>
          </ac:spMkLst>
        </pc:spChg>
        <pc:spChg chg="mod">
          <ac:chgData name="Flávio Olimpio" userId="2d1d60667f675a7b" providerId="LiveId" clId="{CE50CC4E-74CE-419B-B619-153B6D8B35D8}" dt="2022-01-13T12:15:42.599" v="3185" actId="207"/>
          <ac:spMkLst>
            <pc:docMk/>
            <pc:sldMk cId="2473040516" sldId="402"/>
            <ac:spMk id="27" creationId="{FA87ECD5-5227-4D15-BFF2-277F0EF8B660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28" creationId="{57466721-145A-449A-BECC-F8B6AFFD16A4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29" creationId="{79DF2457-C5F5-4925-AC7D-6C50F6C4139D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30" creationId="{12B399E0-FCC4-41E2-9318-3A1E905E7E1D}"/>
          </ac:spMkLst>
        </pc:spChg>
        <pc:spChg chg="add mod">
          <ac:chgData name="Flávio Olimpio" userId="2d1d60667f675a7b" providerId="LiveId" clId="{CE50CC4E-74CE-419B-B619-153B6D8B35D8}" dt="2022-01-13T12:28:05.949" v="3315" actId="207"/>
          <ac:spMkLst>
            <pc:docMk/>
            <pc:sldMk cId="2473040516" sldId="402"/>
            <ac:spMk id="31" creationId="{78F38BB3-84A6-4D38-AB79-96C1189B3337}"/>
          </ac:spMkLst>
        </pc:spChg>
        <pc:spChg chg="add mod">
          <ac:chgData name="Flávio Olimpio" userId="2d1d60667f675a7b" providerId="LiveId" clId="{CE50CC4E-74CE-419B-B619-153B6D8B35D8}" dt="2022-01-13T12:28:10.283" v="3316" actId="207"/>
          <ac:spMkLst>
            <pc:docMk/>
            <pc:sldMk cId="2473040516" sldId="402"/>
            <ac:spMk id="32" creationId="{149DCC1A-61D1-432C-90B6-2F640389AEF1}"/>
          </ac:spMkLst>
        </pc:spChg>
        <pc:spChg chg="add mod">
          <ac:chgData name="Flávio Olimpio" userId="2d1d60667f675a7b" providerId="LiveId" clId="{CE50CC4E-74CE-419B-B619-153B6D8B35D8}" dt="2022-01-13T12:28:16.205" v="3317" actId="207"/>
          <ac:spMkLst>
            <pc:docMk/>
            <pc:sldMk cId="2473040516" sldId="402"/>
            <ac:spMk id="43" creationId="{3AE9247D-6BED-40DB-BF24-00FAEC458DD5}"/>
          </ac:spMkLst>
        </pc:spChg>
        <pc:grpChg chg="add mod">
          <ac:chgData name="Flávio Olimpio" userId="2d1d60667f675a7b" providerId="LiveId" clId="{CE50CC4E-74CE-419B-B619-153B6D8B35D8}" dt="2022-01-13T12:12:36.997" v="3073" actId="12788"/>
          <ac:grpSpMkLst>
            <pc:docMk/>
            <pc:sldMk cId="2473040516" sldId="402"/>
            <ac:grpSpMk id="10" creationId="{BD01E7A9-4C70-40C9-9AD3-91F19EEE8FE0}"/>
          </ac:grpSpMkLst>
        </pc:grpChg>
        <pc:grpChg chg="add mod">
          <ac:chgData name="Flávio Olimpio" userId="2d1d60667f675a7b" providerId="LiveId" clId="{CE50CC4E-74CE-419B-B619-153B6D8B35D8}" dt="2022-01-13T12:12:36.997" v="3073" actId="12788"/>
          <ac:grpSpMkLst>
            <pc:docMk/>
            <pc:sldMk cId="2473040516" sldId="402"/>
            <ac:grpSpMk id="14" creationId="{4906002D-85FA-4086-8ACA-C80E1AA9132D}"/>
          </ac:grpSpMkLst>
        </pc:grpChg>
        <pc:grpChg chg="add mod">
          <ac:chgData name="Flávio Olimpio" userId="2d1d60667f675a7b" providerId="LiveId" clId="{CE50CC4E-74CE-419B-B619-153B6D8B35D8}" dt="2022-01-13T12:16:07.018" v="3187" actId="12788"/>
          <ac:grpSpMkLst>
            <pc:docMk/>
            <pc:sldMk cId="2473040516" sldId="402"/>
            <ac:grpSpMk id="20" creationId="{C243A511-C6BB-4FA9-80DE-4392740A5602}"/>
          </ac:grpSpMkLst>
        </pc:grpChg>
        <pc:grpChg chg="add mod">
          <ac:chgData name="Flávio Olimpio" userId="2d1d60667f675a7b" providerId="LiveId" clId="{CE50CC4E-74CE-419B-B619-153B6D8B35D8}" dt="2022-01-13T12:16:07.018" v="3187" actId="12788"/>
          <ac:grpSpMkLst>
            <pc:docMk/>
            <pc:sldMk cId="2473040516" sldId="402"/>
            <ac:grpSpMk id="25" creationId="{C17AEDA1-9AE9-48E9-A12B-DAC94CE3A968}"/>
          </ac:grpSpMkLst>
        </pc:grpChg>
        <pc:picChg chg="add del mod">
          <ac:chgData name="Flávio Olimpio" userId="2d1d60667f675a7b" providerId="LiveId" clId="{CE50CC4E-74CE-419B-B619-153B6D8B35D8}" dt="2022-01-13T12:33:09.155" v="3332" actId="21"/>
          <ac:picMkLst>
            <pc:docMk/>
            <pc:sldMk cId="2473040516" sldId="402"/>
            <ac:picMk id="44" creationId="{E220C5D0-2717-43F1-B54D-D2DF4D566EDC}"/>
          </ac:picMkLst>
        </pc:picChg>
        <pc:picChg chg="add mod">
          <ac:chgData name="Flávio Olimpio" userId="2d1d60667f675a7b" providerId="LiveId" clId="{CE50CC4E-74CE-419B-B619-153B6D8B35D8}" dt="2022-01-13T12:18:07.541" v="3188" actId="14430"/>
          <ac:picMkLst>
            <pc:docMk/>
            <pc:sldMk cId="2473040516" sldId="402"/>
            <ac:picMk id="3074" creationId="{D2C9F255-1D78-4E31-97E1-1945DFECFFE3}"/>
          </ac:picMkLst>
        </pc:picChg>
        <pc:cxnChg chg="add mod">
          <ac:chgData name="Flávio Olimpio" userId="2d1d60667f675a7b" providerId="LiveId" clId="{CE50CC4E-74CE-419B-B619-153B6D8B35D8}" dt="2022-01-13T12:23:02.040" v="3269" actId="1076"/>
          <ac:cxnSpMkLst>
            <pc:docMk/>
            <pc:sldMk cId="2473040516" sldId="402"/>
            <ac:cxnSpMk id="33" creationId="{2167577A-9A65-41EF-9D54-977E994C1C18}"/>
          </ac:cxnSpMkLst>
        </pc:cxnChg>
        <pc:cxnChg chg="add mod">
          <ac:chgData name="Flávio Olimpio" userId="2d1d60667f675a7b" providerId="LiveId" clId="{CE50CC4E-74CE-419B-B619-153B6D8B35D8}" dt="2022-01-13T12:23:06.473" v="3271" actId="1076"/>
          <ac:cxnSpMkLst>
            <pc:docMk/>
            <pc:sldMk cId="2473040516" sldId="402"/>
            <ac:cxnSpMk id="36" creationId="{C7EA2C49-7357-406A-88EB-F4A8A1422170}"/>
          </ac:cxnSpMkLst>
        </pc:cxnChg>
        <pc:cxnChg chg="add mod">
          <ac:chgData name="Flávio Olimpio" userId="2d1d60667f675a7b" providerId="LiveId" clId="{CE50CC4E-74CE-419B-B619-153B6D8B35D8}" dt="2022-01-13T12:26:44.334" v="3311" actId="1038"/>
          <ac:cxnSpMkLst>
            <pc:docMk/>
            <pc:sldMk cId="2473040516" sldId="402"/>
            <ac:cxnSpMk id="37" creationId="{9F0E954B-7491-435A-AC5F-FEA4EC8AD909}"/>
          </ac:cxnSpMkLst>
        </pc:cxnChg>
        <pc:cxnChg chg="add del mod">
          <ac:chgData name="Flávio Olimpio" userId="2d1d60667f675a7b" providerId="LiveId" clId="{CE50CC4E-74CE-419B-B619-153B6D8B35D8}" dt="2022-01-13T12:23:39.375" v="3276" actId="478"/>
          <ac:cxnSpMkLst>
            <pc:docMk/>
            <pc:sldMk cId="2473040516" sldId="402"/>
            <ac:cxnSpMk id="39" creationId="{E74385C5-F463-4518-8047-E2B3F535D2F3}"/>
          </ac:cxnSpMkLst>
        </pc:cxnChg>
        <pc:cxnChg chg="add mod">
          <ac:chgData name="Flávio Olimpio" userId="2d1d60667f675a7b" providerId="LiveId" clId="{CE50CC4E-74CE-419B-B619-153B6D8B35D8}" dt="2022-01-13T12:23:50.351" v="3279" actId="1076"/>
          <ac:cxnSpMkLst>
            <pc:docMk/>
            <pc:sldMk cId="2473040516" sldId="402"/>
            <ac:cxnSpMk id="40" creationId="{5A97728C-2D03-4FD4-A99E-1F5BD8304E52}"/>
          </ac:cxnSpMkLst>
        </pc:cxnChg>
        <pc:cxnChg chg="add del mod">
          <ac:chgData name="Flávio Olimpio" userId="2d1d60667f675a7b" providerId="LiveId" clId="{CE50CC4E-74CE-419B-B619-153B6D8B35D8}" dt="2022-01-13T12:23:58.090" v="3282" actId="478"/>
          <ac:cxnSpMkLst>
            <pc:docMk/>
            <pc:sldMk cId="2473040516" sldId="402"/>
            <ac:cxnSpMk id="41" creationId="{A58D810F-E1BA-4225-A66D-766AB65F7D36}"/>
          </ac:cxnSpMkLst>
        </pc:cxnChg>
        <pc:cxnChg chg="add mod">
          <ac:chgData name="Flávio Olimpio" userId="2d1d60667f675a7b" providerId="LiveId" clId="{CE50CC4E-74CE-419B-B619-153B6D8B35D8}" dt="2022-01-13T12:26:39.951" v="3308" actId="1038"/>
          <ac:cxnSpMkLst>
            <pc:docMk/>
            <pc:sldMk cId="2473040516" sldId="402"/>
            <ac:cxnSpMk id="42" creationId="{6F30D48E-0BC6-4301-820C-02EABC01101A}"/>
          </ac:cxnSpMkLst>
        </pc:cxnChg>
      </pc:sldChg>
      <pc:sldChg chg="del">
        <pc:chgData name="Flávio Olimpio" userId="2d1d60667f675a7b" providerId="LiveId" clId="{CE50CC4E-74CE-419B-B619-153B6D8B35D8}" dt="2022-01-11T19:48:50.828" v="7" actId="47"/>
        <pc:sldMkLst>
          <pc:docMk/>
          <pc:sldMk cId="4094520849" sldId="402"/>
        </pc:sldMkLst>
      </pc:sldChg>
      <pc:sldChg chg="addSp delSp modSp new mod">
        <pc:chgData name="Flávio Olimpio" userId="2d1d60667f675a7b" providerId="LiveId" clId="{CE50CC4E-74CE-419B-B619-153B6D8B35D8}" dt="2022-01-13T13:23:46.101" v="4662" actId="1037"/>
        <pc:sldMkLst>
          <pc:docMk/>
          <pc:sldMk cId="1362820089" sldId="403"/>
        </pc:sldMkLst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2" creationId="{A93DF154-E261-44E6-8F50-66263C8BBCB2}"/>
          </ac:spMkLst>
        </pc:spChg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3" creationId="{E516CC59-6ED1-4D94-8CF9-C84B383247CD}"/>
          </ac:spMkLst>
        </pc:spChg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4" creationId="{DD75135F-21FC-4ED3-A296-0519E8DFAF27}"/>
          </ac:spMkLst>
        </pc:spChg>
        <pc:spChg chg="add mod">
          <ac:chgData name="Flávio Olimpio" userId="2d1d60667f675a7b" providerId="LiveId" clId="{CE50CC4E-74CE-419B-B619-153B6D8B35D8}" dt="2022-01-13T12:33:05.909" v="3331"/>
          <ac:spMkLst>
            <pc:docMk/>
            <pc:sldMk cId="1362820089" sldId="403"/>
            <ac:spMk id="5" creationId="{14DCEC2C-6D74-47FC-A472-AA3DF8D8FCD6}"/>
          </ac:spMkLst>
        </pc:spChg>
        <pc:spChg chg="add mod">
          <ac:chgData name="Flávio Olimpio" userId="2d1d60667f675a7b" providerId="LiveId" clId="{CE50CC4E-74CE-419B-B619-153B6D8B35D8}" dt="2022-01-13T13:16:04.415" v="4423" actId="1076"/>
          <ac:spMkLst>
            <pc:docMk/>
            <pc:sldMk cId="1362820089" sldId="403"/>
            <ac:spMk id="7" creationId="{E966AE75-005E-469F-B000-7686DE758C2E}"/>
          </ac:spMkLst>
        </pc:spChg>
        <pc:spChg chg="add mod">
          <ac:chgData name="Flávio Olimpio" userId="2d1d60667f675a7b" providerId="LiveId" clId="{CE50CC4E-74CE-419B-B619-153B6D8B35D8}" dt="2022-01-13T13:16:39.891" v="4498" actId="1076"/>
          <ac:spMkLst>
            <pc:docMk/>
            <pc:sldMk cId="1362820089" sldId="403"/>
            <ac:spMk id="8" creationId="{C2CB9080-C4D2-4B77-801C-A3A92246B9BF}"/>
          </ac:spMkLst>
        </pc:spChg>
        <pc:spChg chg="add mod">
          <ac:chgData name="Flávio Olimpio" userId="2d1d60667f675a7b" providerId="LiveId" clId="{CE50CC4E-74CE-419B-B619-153B6D8B35D8}" dt="2022-01-13T13:22:05.294" v="4599" actId="12788"/>
          <ac:spMkLst>
            <pc:docMk/>
            <pc:sldMk cId="1362820089" sldId="403"/>
            <ac:spMk id="9" creationId="{F433CE77-DDD6-4719-B1B2-E61320A81C16}"/>
          </ac:spMkLst>
        </pc:spChg>
        <pc:spChg chg="add mod">
          <ac:chgData name="Flávio Olimpio" userId="2d1d60667f675a7b" providerId="LiveId" clId="{CE50CC4E-74CE-419B-B619-153B6D8B35D8}" dt="2022-01-13T13:22:10.386" v="4600" actId="465"/>
          <ac:spMkLst>
            <pc:docMk/>
            <pc:sldMk cId="1362820089" sldId="403"/>
            <ac:spMk id="10" creationId="{2D7380AB-5F30-4117-A3F7-C548D55A6E7C}"/>
          </ac:spMkLst>
        </pc:spChg>
        <pc:spChg chg="add mod">
          <ac:chgData name="Flávio Olimpio" userId="2d1d60667f675a7b" providerId="LiveId" clId="{CE50CC4E-74CE-419B-B619-153B6D8B35D8}" dt="2022-01-13T13:22:05.294" v="4599" actId="12788"/>
          <ac:spMkLst>
            <pc:docMk/>
            <pc:sldMk cId="1362820089" sldId="403"/>
            <ac:spMk id="11" creationId="{7D10DB45-A4B1-457C-952A-8D7235E45531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2" creationId="{D49C6BF8-19A0-40B9-B281-41A1D7F46D87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3" creationId="{BB95A4BD-EAC6-4565-A562-9BADBED6B411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4" creationId="{47C93109-1631-4605-B27E-7DF436AF6194}"/>
          </ac:spMkLst>
        </pc:spChg>
        <pc:picChg chg="add mod">
          <ac:chgData name="Flávio Olimpio" userId="2d1d60667f675a7b" providerId="LiveId" clId="{CE50CC4E-74CE-419B-B619-153B6D8B35D8}" dt="2022-01-13T13:15:21.200" v="4401" actId="1076"/>
          <ac:picMkLst>
            <pc:docMk/>
            <pc:sldMk cId="1362820089" sldId="403"/>
            <ac:picMk id="6" creationId="{2AD64391-6BF3-4251-84CB-D5380A9540F0}"/>
          </ac:picMkLst>
        </pc:picChg>
      </pc:sldChg>
      <pc:sldChg chg="del">
        <pc:chgData name="Flávio Olimpio" userId="2d1d60667f675a7b" providerId="LiveId" clId="{CE50CC4E-74CE-419B-B619-153B6D8B35D8}" dt="2022-01-11T19:48:50.516" v="6" actId="47"/>
        <pc:sldMkLst>
          <pc:docMk/>
          <pc:sldMk cId="2765884813" sldId="403"/>
        </pc:sldMkLst>
      </pc:sldChg>
      <pc:sldChg chg="del">
        <pc:chgData name="Flávio Olimpio" userId="2d1d60667f675a7b" providerId="LiveId" clId="{CE50CC4E-74CE-419B-B619-153B6D8B35D8}" dt="2022-01-11T19:48:50.174" v="5" actId="47"/>
        <pc:sldMkLst>
          <pc:docMk/>
          <pc:sldMk cId="62928239" sldId="404"/>
        </pc:sldMkLst>
      </pc:sldChg>
      <pc:sldChg chg="addSp delSp modSp new mod">
        <pc:chgData name="Flávio Olimpio" userId="2d1d60667f675a7b" providerId="LiveId" clId="{CE50CC4E-74CE-419B-B619-153B6D8B35D8}" dt="2022-01-13T12:55:08.728" v="3619" actId="465"/>
        <pc:sldMkLst>
          <pc:docMk/>
          <pc:sldMk cId="2879445547" sldId="404"/>
        </pc:sldMkLst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2" creationId="{5A7D6223-B305-44BE-9A5C-CE5129676A28}"/>
          </ac:spMkLst>
        </pc:spChg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3" creationId="{97E6E08B-18E2-4BEB-9B4E-9B00A5C807CB}"/>
          </ac:spMkLst>
        </pc:spChg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4" creationId="{64A6FC59-48A8-4719-ACD9-7143F9FAF854}"/>
          </ac:spMkLst>
        </pc:spChg>
        <pc:spChg chg="add mod">
          <ac:chgData name="Flávio Olimpio" userId="2d1d60667f675a7b" providerId="LiveId" clId="{CE50CC4E-74CE-419B-B619-153B6D8B35D8}" dt="2022-01-13T12:38:47.530" v="3391" actId="20577"/>
          <ac:spMkLst>
            <pc:docMk/>
            <pc:sldMk cId="2879445547" sldId="404"/>
            <ac:spMk id="5" creationId="{995A67CC-BE7E-4715-A8C3-8473BEEAA86C}"/>
          </ac:spMkLst>
        </pc:spChg>
        <pc:spChg chg="add mod">
          <ac:chgData name="Flávio Olimpio" userId="2d1d60667f675a7b" providerId="LiveId" clId="{CE50CC4E-74CE-419B-B619-153B6D8B35D8}" dt="2022-01-13T12:55:05.971" v="3618" actId="12788"/>
          <ac:spMkLst>
            <pc:docMk/>
            <pc:sldMk cId="2879445547" sldId="404"/>
            <ac:spMk id="10" creationId="{25901103-5B3A-46C4-9DAB-F46CA9C8AABB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1" creationId="{A0A31AB3-A770-42BF-B9B8-BDCA962EBB81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2" creationId="{717A67AE-384E-497F-839C-6CE968B94CE9}"/>
          </ac:spMkLst>
        </pc:spChg>
        <pc:spChg chg="add mod">
          <ac:chgData name="Flávio Olimpio" userId="2d1d60667f675a7b" providerId="LiveId" clId="{CE50CC4E-74CE-419B-B619-153B6D8B35D8}" dt="2022-01-13T12:52:38.529" v="3551" actId="1076"/>
          <ac:spMkLst>
            <pc:docMk/>
            <pc:sldMk cId="2879445547" sldId="404"/>
            <ac:spMk id="13" creationId="{6C6DB8AC-34BF-479A-B7DF-E2927427B2C0}"/>
          </ac:spMkLst>
        </pc:spChg>
        <pc:spChg chg="add mod">
          <ac:chgData name="Flávio Olimpio" userId="2d1d60667f675a7b" providerId="LiveId" clId="{CE50CC4E-74CE-419B-B619-153B6D8B35D8}" dt="2022-01-13T12:52:57.496" v="3558" actId="1076"/>
          <ac:spMkLst>
            <pc:docMk/>
            <pc:sldMk cId="2879445547" sldId="404"/>
            <ac:spMk id="14" creationId="{5EB2093B-A6E0-4908-8C8F-F5EA2B504BF2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6" creationId="{DD02E78B-8C2B-46F4-A965-DECEC8D6BDBD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7" creationId="{5D5156A0-4DC3-4DEA-B177-0141839AE88D}"/>
          </ac:spMkLst>
        </pc:spChg>
        <pc:spChg chg="add mod">
          <ac:chgData name="Flávio Olimpio" userId="2d1d60667f675a7b" providerId="LiveId" clId="{CE50CC4E-74CE-419B-B619-153B6D8B35D8}" dt="2022-01-13T12:55:05.971" v="3618" actId="12788"/>
          <ac:spMkLst>
            <pc:docMk/>
            <pc:sldMk cId="2879445547" sldId="404"/>
            <ac:spMk id="18" creationId="{45AD6C0E-2F52-42E6-A4E9-D16232DC13C7}"/>
          </ac:spMkLst>
        </pc:spChg>
        <pc:picChg chg="add mod">
          <ac:chgData name="Flávio Olimpio" userId="2d1d60667f675a7b" providerId="LiveId" clId="{CE50CC4E-74CE-419B-B619-153B6D8B35D8}" dt="2022-01-13T12:50:59.325" v="3544" actId="1076"/>
          <ac:picMkLst>
            <pc:docMk/>
            <pc:sldMk cId="2879445547" sldId="404"/>
            <ac:picMk id="7" creationId="{82FB2DC5-8B4B-4AB1-A443-9711126158FD}"/>
          </ac:picMkLst>
        </pc:picChg>
        <pc:picChg chg="add mod">
          <ac:chgData name="Flávio Olimpio" userId="2d1d60667f675a7b" providerId="LiveId" clId="{CE50CC4E-74CE-419B-B619-153B6D8B35D8}" dt="2022-01-13T12:40:34.505" v="3399" actId="1076"/>
          <ac:picMkLst>
            <pc:docMk/>
            <pc:sldMk cId="2879445547" sldId="404"/>
            <ac:picMk id="9" creationId="{EFF4D13E-47A7-4777-980D-9B0F08370CF2}"/>
          </ac:picMkLst>
        </pc:picChg>
      </pc:sldChg>
      <pc:sldChg chg="del">
        <pc:chgData name="Flávio Olimpio" userId="2d1d60667f675a7b" providerId="LiveId" clId="{CE50CC4E-74CE-419B-B619-153B6D8B35D8}" dt="2022-01-11T19:48:49.854" v="4" actId="47"/>
        <pc:sldMkLst>
          <pc:docMk/>
          <pc:sldMk cId="3044507762" sldId="405"/>
        </pc:sldMkLst>
      </pc:sldChg>
      <pc:sldChg chg="addSp delSp modSp new mod">
        <pc:chgData name="Flávio Olimpio" userId="2d1d60667f675a7b" providerId="LiveId" clId="{CE50CC4E-74CE-419B-B619-153B6D8B35D8}" dt="2022-01-13T13:13:48.355" v="4399" actId="465"/>
        <pc:sldMkLst>
          <pc:docMk/>
          <pc:sldMk cId="3799110547" sldId="405"/>
        </pc:sldMkLst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2" creationId="{E98B6D08-5CAC-44BB-A1E3-3CB4006DFFEB}"/>
          </ac:spMkLst>
        </pc:spChg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3" creationId="{3D7BCA40-0B11-4996-B35D-4FBC1658D7E9}"/>
          </ac:spMkLst>
        </pc:spChg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4" creationId="{97D33CB3-3AC4-4CF6-91CD-7840F43D8D27}"/>
          </ac:spMkLst>
        </pc:spChg>
        <pc:spChg chg="add mod">
          <ac:chgData name="Flávio Olimpio" userId="2d1d60667f675a7b" providerId="LiveId" clId="{CE50CC4E-74CE-419B-B619-153B6D8B35D8}" dt="2022-01-13T12:57:44.515" v="3622"/>
          <ac:spMkLst>
            <pc:docMk/>
            <pc:sldMk cId="3799110547" sldId="405"/>
            <ac:spMk id="5" creationId="{386AA7E3-643B-4D1A-A6BA-1015DD4A8D2E}"/>
          </ac:spMkLst>
        </pc:spChg>
        <pc:spChg chg="add mod">
          <ac:chgData name="Flávio Olimpio" userId="2d1d60667f675a7b" providerId="LiveId" clId="{CE50CC4E-74CE-419B-B619-153B6D8B35D8}" dt="2022-01-13T12:58:21.774" v="3647" actId="1076"/>
          <ac:spMkLst>
            <pc:docMk/>
            <pc:sldMk cId="3799110547" sldId="405"/>
            <ac:spMk id="6" creationId="{2BAE1E27-1F6A-4F32-899E-267AEB7A6932}"/>
          </ac:spMkLst>
        </pc:spChg>
        <pc:spChg chg="add mod">
          <ac:chgData name="Flávio Olimpio" userId="2d1d60667f675a7b" providerId="LiveId" clId="{CE50CC4E-74CE-419B-B619-153B6D8B35D8}" dt="2022-01-13T13:06:23.581" v="3915" actId="14100"/>
          <ac:spMkLst>
            <pc:docMk/>
            <pc:sldMk cId="3799110547" sldId="405"/>
            <ac:spMk id="7" creationId="{DFF9C519-BDF8-4755-8A57-1405FD01B40C}"/>
          </ac:spMkLst>
        </pc:spChg>
        <pc:spChg chg="add mod">
          <ac:chgData name="Flávio Olimpio" userId="2d1d60667f675a7b" providerId="LiveId" clId="{CE50CC4E-74CE-419B-B619-153B6D8B35D8}" dt="2022-01-13T13:10:13.105" v="4053" actId="207"/>
          <ac:spMkLst>
            <pc:docMk/>
            <pc:sldMk cId="3799110547" sldId="405"/>
            <ac:spMk id="8" creationId="{FDFAB892-BA7D-4C89-A710-0A91B045BBC9}"/>
          </ac:spMkLst>
        </pc:spChg>
        <pc:spChg chg="add del mod">
          <ac:chgData name="Flávio Olimpio" userId="2d1d60667f675a7b" providerId="LiveId" clId="{CE50CC4E-74CE-419B-B619-153B6D8B35D8}" dt="2022-01-13T13:00:51.020" v="3820" actId="478"/>
          <ac:spMkLst>
            <pc:docMk/>
            <pc:sldMk cId="3799110547" sldId="405"/>
            <ac:spMk id="9" creationId="{5F0ADC87-2404-4CE8-8E46-A594E82008F7}"/>
          </ac:spMkLst>
        </pc:spChg>
        <pc:spChg chg="add mod">
          <ac:chgData name="Flávio Olimpio" userId="2d1d60667f675a7b" providerId="LiveId" clId="{CE50CC4E-74CE-419B-B619-153B6D8B35D8}" dt="2022-01-13T13:10:18.637" v="4054" actId="207"/>
          <ac:spMkLst>
            <pc:docMk/>
            <pc:sldMk cId="3799110547" sldId="405"/>
            <ac:spMk id="10" creationId="{C0DBD18A-5EB5-45A3-9099-3CA92DEF651E}"/>
          </ac:spMkLst>
        </pc:spChg>
        <pc:spChg chg="add mod">
          <ac:chgData name="Flávio Olimpio" userId="2d1d60667f675a7b" providerId="LiveId" clId="{CE50CC4E-74CE-419B-B619-153B6D8B35D8}" dt="2022-01-13T13:09:56.700" v="4051" actId="207"/>
          <ac:spMkLst>
            <pc:docMk/>
            <pc:sldMk cId="3799110547" sldId="405"/>
            <ac:spMk id="12" creationId="{5D74E407-070B-487B-BC9F-5823B3419207}"/>
          </ac:spMkLst>
        </pc:spChg>
        <pc:spChg chg="add mod">
          <ac:chgData name="Flávio Olimpio" userId="2d1d60667f675a7b" providerId="LiveId" clId="{CE50CC4E-74CE-419B-B619-153B6D8B35D8}" dt="2022-01-13T13:05:29.498" v="3911" actId="1076"/>
          <ac:spMkLst>
            <pc:docMk/>
            <pc:sldMk cId="3799110547" sldId="405"/>
            <ac:spMk id="14" creationId="{B3FEBC41-1E7C-4012-8B85-1C1D5A27CD5D}"/>
          </ac:spMkLst>
        </pc:spChg>
        <pc:spChg chg="add mod">
          <ac:chgData name="Flávio Olimpio" userId="2d1d60667f675a7b" providerId="LiveId" clId="{CE50CC4E-74CE-419B-B619-153B6D8B35D8}" dt="2022-01-13T13:07:08.672" v="3931" actId="1076"/>
          <ac:spMkLst>
            <pc:docMk/>
            <pc:sldMk cId="3799110547" sldId="405"/>
            <ac:spMk id="17" creationId="{9F3F7C81-CFEF-4FE0-BC07-A20868B78E6A}"/>
          </ac:spMkLst>
        </pc:spChg>
        <pc:spChg chg="add mod">
          <ac:chgData name="Flávio Olimpio" userId="2d1d60667f675a7b" providerId="LiveId" clId="{CE50CC4E-74CE-419B-B619-153B6D8B35D8}" dt="2022-01-13T13:07:50.581" v="3994" actId="1076"/>
          <ac:spMkLst>
            <pc:docMk/>
            <pc:sldMk cId="3799110547" sldId="405"/>
            <ac:spMk id="18" creationId="{61BFBAE3-363C-43F9-A2D2-E4255CF7BD92}"/>
          </ac:spMkLst>
        </pc:spChg>
        <pc:spChg chg="add mod">
          <ac:chgData name="Flávio Olimpio" userId="2d1d60667f675a7b" providerId="LiveId" clId="{CE50CC4E-74CE-419B-B619-153B6D8B35D8}" dt="2022-01-13T13:10:56.897" v="4063" actId="12788"/>
          <ac:spMkLst>
            <pc:docMk/>
            <pc:sldMk cId="3799110547" sldId="405"/>
            <ac:spMk id="19" creationId="{BB2F5A06-266F-42A3-BF2C-37C45E86BC1B}"/>
          </ac:spMkLst>
        </pc:spChg>
        <pc:spChg chg="add mod">
          <ac:chgData name="Flávio Olimpio" userId="2d1d60667f675a7b" providerId="LiveId" clId="{CE50CC4E-74CE-419B-B619-153B6D8B35D8}" dt="2022-01-13T13:10:56.897" v="4063" actId="12788"/>
          <ac:spMkLst>
            <pc:docMk/>
            <pc:sldMk cId="3799110547" sldId="405"/>
            <ac:spMk id="20" creationId="{BBB91212-8B78-4D23-A265-97BEA3DBA261}"/>
          </ac:spMkLst>
        </pc:spChg>
        <pc:spChg chg="add mod">
          <ac:chgData name="Flávio Olimpio" userId="2d1d60667f675a7b" providerId="LiveId" clId="{CE50CC4E-74CE-419B-B619-153B6D8B35D8}" dt="2022-01-13T13:11:04.382" v="4064" actId="207"/>
          <ac:spMkLst>
            <pc:docMk/>
            <pc:sldMk cId="3799110547" sldId="405"/>
            <ac:spMk id="21" creationId="{3BD0AF91-FF66-4C62-BEE2-04AE9F1C46FC}"/>
          </ac:spMkLst>
        </pc:spChg>
        <pc:spChg chg="add mod">
          <ac:chgData name="Flávio Olimpio" userId="2d1d60667f675a7b" providerId="LiveId" clId="{CE50CC4E-74CE-419B-B619-153B6D8B35D8}" dt="2022-01-13T13:13:46.092" v="4398" actId="12788"/>
          <ac:spMkLst>
            <pc:docMk/>
            <pc:sldMk cId="3799110547" sldId="405"/>
            <ac:spMk id="22" creationId="{CA93AE9F-F510-483B-9FD1-F04825029A10}"/>
          </ac:spMkLst>
        </pc:spChg>
        <pc:spChg chg="add mod">
          <ac:chgData name="Flávio Olimpio" userId="2d1d60667f675a7b" providerId="LiveId" clId="{CE50CC4E-74CE-419B-B619-153B6D8B35D8}" dt="2022-01-13T13:13:48.355" v="4399" actId="465"/>
          <ac:spMkLst>
            <pc:docMk/>
            <pc:sldMk cId="3799110547" sldId="405"/>
            <ac:spMk id="23" creationId="{E8CFA471-764B-4FFE-BCE3-1170807FC2FC}"/>
          </ac:spMkLst>
        </pc:spChg>
        <pc:spChg chg="add mod">
          <ac:chgData name="Flávio Olimpio" userId="2d1d60667f675a7b" providerId="LiveId" clId="{CE50CC4E-74CE-419B-B619-153B6D8B35D8}" dt="2022-01-13T13:13:46.092" v="4398" actId="12788"/>
          <ac:spMkLst>
            <pc:docMk/>
            <pc:sldMk cId="3799110547" sldId="405"/>
            <ac:spMk id="24" creationId="{5AC3DBD3-B900-4A62-AA08-E952F5C38466}"/>
          </ac:spMkLst>
        </pc:spChg>
        <pc:picChg chg="add mod">
          <ac:chgData name="Flávio Olimpio" userId="2d1d60667f675a7b" providerId="LiveId" clId="{CE50CC4E-74CE-419B-B619-153B6D8B35D8}" dt="2022-01-13T13:07:05.387" v="3930" actId="14100"/>
          <ac:picMkLst>
            <pc:docMk/>
            <pc:sldMk cId="3799110547" sldId="405"/>
            <ac:picMk id="4098" creationId="{CACF3730-DA23-4A14-B58F-59CAE70534D2}"/>
          </ac:picMkLst>
        </pc:picChg>
      </pc:sldChg>
      <pc:sldChg chg="del">
        <pc:chgData name="Flávio Olimpio" userId="2d1d60667f675a7b" providerId="LiveId" clId="{CE50CC4E-74CE-419B-B619-153B6D8B35D8}" dt="2022-01-11T19:48:48.835" v="1" actId="47"/>
        <pc:sldMkLst>
          <pc:docMk/>
          <pc:sldMk cId="793355736" sldId="406"/>
        </pc:sldMkLst>
      </pc:sldChg>
      <pc:sldChg chg="del">
        <pc:chgData name="Flávio Olimpio" userId="2d1d60667f675a7b" providerId="LiveId" clId="{CE50CC4E-74CE-419B-B619-153B6D8B35D8}" dt="2022-01-11T19:48:49.488" v="3" actId="47"/>
        <pc:sldMkLst>
          <pc:docMk/>
          <pc:sldMk cId="170633503" sldId="407"/>
        </pc:sldMkLst>
      </pc:sldChg>
      <pc:sldChg chg="del">
        <pc:chgData name="Flávio Olimpio" userId="2d1d60667f675a7b" providerId="LiveId" clId="{CE50CC4E-74CE-419B-B619-153B6D8B35D8}" dt="2022-01-11T19:48:49.173" v="2" actId="47"/>
        <pc:sldMkLst>
          <pc:docMk/>
          <pc:sldMk cId="1204819581" sldId="408"/>
        </pc:sldMkLst>
      </pc:sldChg>
      <pc:sldChg chg="del">
        <pc:chgData name="Flávio Olimpio" userId="2d1d60667f675a7b" providerId="LiveId" clId="{CE50CC4E-74CE-419B-B619-153B6D8B35D8}" dt="2022-01-11T19:48:48.524" v="0" actId="47"/>
        <pc:sldMkLst>
          <pc:docMk/>
          <pc:sldMk cId="864089129" sldId="409"/>
        </pc:sldMkLst>
      </pc:sld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06E2-2D13-4567-8E01-2EC54C2898B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9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e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jpe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20.jpe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1.jpe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29.jpe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Propriedades dos Gases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9C29AE34-3EC8-4A99-85E4-CC836AFC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13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86AA7E3-643B-4D1A-A6BA-1015DD4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Difusão e Efusão dos Gases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BAE1E27-1F6A-4F32-899E-267AEB7A6932}"/>
              </a:ext>
            </a:extLst>
          </p:cNvPr>
          <p:cNvSpPr txBox="1">
            <a:spLocks/>
          </p:cNvSpPr>
          <p:nvPr/>
        </p:nvSpPr>
        <p:spPr>
          <a:xfrm>
            <a:off x="914400" y="594476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Lei da Efusão de Graham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9C519-BDF8-4755-8A57-1405FD01B40C}"/>
              </a:ext>
            </a:extLst>
          </p:cNvPr>
          <p:cNvSpPr txBox="1"/>
          <p:nvPr/>
        </p:nvSpPr>
        <p:spPr>
          <a:xfrm>
            <a:off x="-16213" y="1371600"/>
            <a:ext cx="61722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Quando a temperatura é constante, </a:t>
            </a:r>
            <a:r>
              <a:rPr lang="pt-BR" sz="2200" b="1" dirty="0"/>
              <a:t>a velocidade </a:t>
            </a:r>
            <a:r>
              <a:rPr lang="pt-BR" sz="2200" dirty="0"/>
              <a:t>de efusão é </a:t>
            </a:r>
            <a:r>
              <a:rPr lang="pt-BR" sz="2200" b="1" dirty="0"/>
              <a:t>inversamente proporcional </a:t>
            </a:r>
            <a:r>
              <a:rPr lang="pt-BR" sz="2200" dirty="0"/>
              <a:t>à raiz quadrada de sua massa molar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DFAB892-BA7D-4C89-A710-0A91B045BBC9}"/>
                  </a:ext>
                </a:extLst>
              </p:cNvPr>
              <p:cNvSpPr txBox="1"/>
              <p:nvPr/>
            </p:nvSpPr>
            <p:spPr>
              <a:xfrm>
                <a:off x="2209800" y="2469868"/>
                <a:ext cx="1524000" cy="85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DFAB892-BA7D-4C89-A710-0A91B045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69868"/>
                <a:ext cx="1524000" cy="855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0DBD18A-5EB5-45A3-9099-3CA92DEF651E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2057400" cy="16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0DBD18A-5EB5-45A3-9099-3CA92DEF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2057400" cy="169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4E407-070B-487B-BC9F-5823B3419207}"/>
                  </a:ext>
                </a:extLst>
              </p:cNvPr>
              <p:cNvSpPr txBox="1"/>
              <p:nvPr/>
            </p:nvSpPr>
            <p:spPr>
              <a:xfrm>
                <a:off x="3869176" y="3754653"/>
                <a:ext cx="1981200" cy="1039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4E407-070B-487B-BC9F-5823B341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76" y="3754653"/>
                <a:ext cx="1981200" cy="1039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FEBC41-1E7C-4012-8B85-1C1D5A27CD5D}"/>
                  </a:ext>
                </a:extLst>
              </p:cNvPr>
              <p:cNvSpPr txBox="1"/>
              <p:nvPr/>
            </p:nvSpPr>
            <p:spPr>
              <a:xfrm>
                <a:off x="1981200" y="3754653"/>
                <a:ext cx="897376" cy="1039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FEBC41-1E7C-4012-8B85-1C1D5A27C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54653"/>
                <a:ext cx="897376" cy="1039836"/>
              </a:xfrm>
              <a:prstGeom prst="rect">
                <a:avLst/>
              </a:prstGeom>
              <a:blipFill>
                <a:blip r:embed="rId5"/>
                <a:stretch>
                  <a:fillRect r="-23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Thomas Graham (chemist) - Wikipedia">
            <a:extLst>
              <a:ext uri="{FF2B5EF4-FFF2-40B4-BE49-F238E27FC236}">
                <a16:creationId xmlns:a16="http://schemas.microsoft.com/office/drawing/2014/main" id="{CACF3730-DA23-4A14-B58F-59CAE705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714862"/>
            <a:ext cx="1828800" cy="23810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3F7C81-CFEF-4FE0-BC07-A20868B78E6A}"/>
              </a:ext>
            </a:extLst>
          </p:cNvPr>
          <p:cNvSpPr txBox="1"/>
          <p:nvPr/>
        </p:nvSpPr>
        <p:spPr>
          <a:xfrm>
            <a:off x="10134600" y="3065063"/>
            <a:ext cx="188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Thomas Graham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BFBAE3-363C-43F9-A2D2-E4255CF7BD92}"/>
              </a:ext>
            </a:extLst>
          </p:cNvPr>
          <p:cNvSpPr txBox="1"/>
          <p:nvPr/>
        </p:nvSpPr>
        <p:spPr>
          <a:xfrm>
            <a:off x="-37290" y="5878803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É possível determinar a massa molar pelo tempo de efusão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B2F5A06-266F-42A3-BF2C-37C45E86BC1B}"/>
              </a:ext>
            </a:extLst>
          </p:cNvPr>
          <p:cNvSpPr txBox="1"/>
          <p:nvPr/>
        </p:nvSpPr>
        <p:spPr>
          <a:xfrm>
            <a:off x="6765589" y="594475"/>
            <a:ext cx="42834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Quando se altera a temperatura...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B91212-8B78-4D23-A265-97BEA3DBA261}"/>
                  </a:ext>
                </a:extLst>
              </p:cNvPr>
              <p:cNvSpPr txBox="1"/>
              <p:nvPr/>
            </p:nvSpPr>
            <p:spPr>
              <a:xfrm>
                <a:off x="7916694" y="1210028"/>
                <a:ext cx="1981200" cy="105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B91212-8B78-4D23-A265-97BEA3DB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94" y="1210028"/>
                <a:ext cx="1981200" cy="1053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BD0AF91-FF66-4C62-BEE2-04AE9F1C46FC}"/>
                  </a:ext>
                </a:extLst>
              </p:cNvPr>
              <p:cNvSpPr txBox="1"/>
              <p:nvPr/>
            </p:nvSpPr>
            <p:spPr>
              <a:xfrm>
                <a:off x="8145294" y="2419725"/>
                <a:ext cx="1524000" cy="9555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BD0AF91-FF66-4C62-BEE2-04AE9F1C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94" y="2419725"/>
                <a:ext cx="1524000" cy="955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93AE9F-F510-483B-9FD1-F04825029A10}"/>
              </a:ext>
            </a:extLst>
          </p:cNvPr>
          <p:cNvSpPr txBox="1"/>
          <p:nvPr/>
        </p:nvSpPr>
        <p:spPr>
          <a:xfrm>
            <a:off x="6115455" y="345592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i="1" dirty="0"/>
              <a:t>“A velocidade média das partículas de um gás é diretamente proporcional à raiz quadrada da temperatura e inversamente proporcional à raiz quadrada da massa molar”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8CFA471-764B-4FFE-BCE3-1170807FC2FC}"/>
              </a:ext>
            </a:extLst>
          </p:cNvPr>
          <p:cNvSpPr txBox="1"/>
          <p:nvPr/>
        </p:nvSpPr>
        <p:spPr>
          <a:xfrm>
            <a:off x="6077355" y="5110796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Temperatura é uma indicação da velocidade média das moléculas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C3DBD3-B900-4A62-AA08-E952F5C38466}"/>
              </a:ext>
            </a:extLst>
          </p:cNvPr>
          <p:cNvSpPr txBox="1"/>
          <p:nvPr/>
        </p:nvSpPr>
        <p:spPr>
          <a:xfrm>
            <a:off x="6077355" y="6088559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Quanto maior a temperatura maior será a velocidade médias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37991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B8BA-DC3E-4D86-8EE4-69F88F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942F88-BC03-48D7-88E3-A968DADA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55" y="697925"/>
            <a:ext cx="2590800" cy="430887"/>
          </a:xfrm>
        </p:spPr>
        <p:txBody>
          <a:bodyPr/>
          <a:lstStyle/>
          <a:p>
            <a:r>
              <a:rPr lang="pt-BR" u="sng" dirty="0"/>
              <a:t>Pressupostos: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84D5038-2426-4156-811D-DE28D87169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24224-31D8-4D4E-B340-7CD862A000FF}"/>
              </a:ext>
            </a:extLst>
          </p:cNvPr>
          <p:cNvSpPr txBox="1"/>
          <p:nvPr/>
        </p:nvSpPr>
        <p:spPr>
          <a:xfrm>
            <a:off x="6485" y="12557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No estado gasoso não exercem qualquer tipo de força, atrativa ou repulsiva, umas sobre as outras;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64E00A-ACEF-460C-95FB-3B91CF0EA0A4}"/>
              </a:ext>
            </a:extLst>
          </p:cNvPr>
          <p:cNvSpPr txBox="1"/>
          <p:nvPr/>
        </p:nvSpPr>
        <p:spPr>
          <a:xfrm>
            <a:off x="0" y="2950815"/>
            <a:ext cx="6108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volume das moléculas é desprezível quando comparado com o do recipiente.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DBFE7EC3-5A84-4F47-8048-13CC91051C1E}"/>
              </a:ext>
            </a:extLst>
          </p:cNvPr>
          <p:cNvSpPr/>
          <p:nvPr/>
        </p:nvSpPr>
        <p:spPr>
          <a:xfrm>
            <a:off x="2957613" y="4276516"/>
            <a:ext cx="193744" cy="8309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43DF2E-2308-4D84-903D-5EEF731304BF}"/>
              </a:ext>
            </a:extLst>
          </p:cNvPr>
          <p:cNvSpPr txBox="1"/>
          <p:nvPr/>
        </p:nvSpPr>
        <p:spPr>
          <a:xfrm>
            <a:off x="1495627" y="5602218"/>
            <a:ext cx="311771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Comportamento ideal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F6DB400-2C25-4F39-B497-6DAE22D4D08D}"/>
              </a:ext>
            </a:extLst>
          </p:cNvPr>
          <p:cNvSpPr txBox="1">
            <a:spLocks/>
          </p:cNvSpPr>
          <p:nvPr/>
        </p:nvSpPr>
        <p:spPr>
          <a:xfrm>
            <a:off x="8458200" y="621133"/>
            <a:ext cx="2133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Gases Reais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AD679C-A744-4B38-A78F-391964D853F0}"/>
              </a:ext>
            </a:extLst>
          </p:cNvPr>
          <p:cNvSpPr txBox="1"/>
          <p:nvPr/>
        </p:nvSpPr>
        <p:spPr>
          <a:xfrm>
            <a:off x="5983321" y="1219200"/>
            <a:ext cx="6345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Em condições de alta pressão, ou baixa temperatura, os gases se liquefazem/condensam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AF05AD-9C4D-4175-A694-67EDF54C9860}"/>
              </a:ext>
            </a:extLst>
          </p:cNvPr>
          <p:cNvSpPr txBox="1"/>
          <p:nvPr/>
        </p:nvSpPr>
        <p:spPr>
          <a:xfrm>
            <a:off x="6509278" y="2367224"/>
            <a:ext cx="5293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Há portanto interações entre as moléculas de um gás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B4F921-FCE3-4A3F-B034-4639917641A6}"/>
              </a:ext>
            </a:extLst>
          </p:cNvPr>
          <p:cNvSpPr txBox="1"/>
          <p:nvPr/>
        </p:nvSpPr>
        <p:spPr>
          <a:xfrm>
            <a:off x="7718419" y="3515248"/>
            <a:ext cx="287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3">
                    <a:lumMod val="50000"/>
                  </a:schemeClr>
                </a:solidFill>
              </a:rPr>
              <a:t>Fator de compressão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941789-BBDC-44CC-84C3-0EBA0057451A}"/>
                  </a:ext>
                </a:extLst>
              </p:cNvPr>
              <p:cNvSpPr txBox="1"/>
              <p:nvPr/>
            </p:nvSpPr>
            <p:spPr>
              <a:xfrm>
                <a:off x="8205925" y="4293940"/>
                <a:ext cx="1900469" cy="87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𝑖𝑑𝑒𝑎𝑙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941789-BBDC-44CC-84C3-0EBA0057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925" y="4293940"/>
                <a:ext cx="1900469" cy="875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A746E37-F01A-4B9E-B144-EB3686FC95E1}"/>
              </a:ext>
            </a:extLst>
          </p:cNvPr>
          <p:cNvSpPr txBox="1"/>
          <p:nvPr/>
        </p:nvSpPr>
        <p:spPr>
          <a:xfrm>
            <a:off x="6008949" y="5486400"/>
            <a:ext cx="6294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Mostra a relação entre o </a:t>
            </a:r>
            <a:r>
              <a:rPr lang="pt-BR" sz="2400" b="1" dirty="0"/>
              <a:t>desvio da idealidade de um gás, </a:t>
            </a:r>
            <a:r>
              <a:rPr lang="pt-BR" sz="2400" dirty="0"/>
              <a:t>e o comportamento do volume gasoso</a:t>
            </a:r>
          </a:p>
        </p:txBody>
      </p:sp>
    </p:spTree>
    <p:extLst>
      <p:ext uri="{BB962C8B-B14F-4D97-AF65-F5344CB8AC3E}">
        <p14:creationId xmlns:p14="http://schemas.microsoft.com/office/powerpoint/2010/main" val="279127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F9FFC0-1953-41D3-AB56-AE3FE55BE57A}"/>
              </a:ext>
            </a:extLst>
          </p:cNvPr>
          <p:cNvCxnSpPr>
            <a:cxnSpLocks/>
          </p:cNvCxnSpPr>
          <p:nvPr/>
        </p:nvCxnSpPr>
        <p:spPr>
          <a:xfrm flipV="1">
            <a:off x="7590177" y="2818524"/>
            <a:ext cx="4220823" cy="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2CFA93A-9986-44AE-8D87-82EC358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48C4C8-0EFB-45B7-AFD6-D40EBFB718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F99FE0-2E14-403F-B5FD-9037AFB28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8"/>
          <a:stretch/>
        </p:blipFill>
        <p:spPr>
          <a:xfrm>
            <a:off x="4195033" y="3737883"/>
            <a:ext cx="1733889" cy="242583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EC854F6-AC70-4381-8F5E-89849C025E5F}"/>
              </a:ext>
            </a:extLst>
          </p:cNvPr>
          <p:cNvCxnSpPr>
            <a:cxnSpLocks/>
          </p:cNvCxnSpPr>
          <p:nvPr/>
        </p:nvCxnSpPr>
        <p:spPr>
          <a:xfrm flipV="1">
            <a:off x="609600" y="762000"/>
            <a:ext cx="0" cy="28686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037AF76-CD9B-416E-A5A1-C6026E00EAF8}"/>
              </a:ext>
            </a:extLst>
          </p:cNvPr>
          <p:cNvCxnSpPr>
            <a:cxnSpLocks/>
          </p:cNvCxnSpPr>
          <p:nvPr/>
        </p:nvCxnSpPr>
        <p:spPr>
          <a:xfrm>
            <a:off x="381000" y="3429000"/>
            <a:ext cx="3733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B025D22-FE23-427F-847D-D572203D05A4}"/>
              </a:ext>
            </a:extLst>
          </p:cNvPr>
          <p:cNvSpPr/>
          <p:nvPr/>
        </p:nvSpPr>
        <p:spPr>
          <a:xfrm>
            <a:off x="926492" y="1106524"/>
            <a:ext cx="3268494" cy="1768275"/>
          </a:xfrm>
          <a:custGeom>
            <a:avLst/>
            <a:gdLst>
              <a:gd name="connsiteX0" fmla="*/ 0 w 3268494"/>
              <a:gd name="connsiteY0" fmla="*/ 0 h 1768275"/>
              <a:gd name="connsiteX1" fmla="*/ 321013 w 3268494"/>
              <a:gd name="connsiteY1" fmla="*/ 1760706 h 1768275"/>
              <a:gd name="connsiteX2" fmla="*/ 1128409 w 3268494"/>
              <a:gd name="connsiteY2" fmla="*/ 632298 h 1768275"/>
              <a:gd name="connsiteX3" fmla="*/ 3268494 w 3268494"/>
              <a:gd name="connsiteY3" fmla="*/ 515566 h 17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494" h="1768275">
                <a:moveTo>
                  <a:pt x="0" y="0"/>
                </a:moveTo>
                <a:cubicBezTo>
                  <a:pt x="66472" y="827661"/>
                  <a:pt x="132945" y="1655323"/>
                  <a:pt x="321013" y="1760706"/>
                </a:cubicBezTo>
                <a:cubicBezTo>
                  <a:pt x="509081" y="1866089"/>
                  <a:pt x="637162" y="839821"/>
                  <a:pt x="1128409" y="632298"/>
                </a:cubicBezTo>
                <a:cubicBezTo>
                  <a:pt x="1619656" y="424775"/>
                  <a:pt x="2444075" y="470170"/>
                  <a:pt x="3268494" y="51556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FD9F6F-FC9A-4264-AC75-ABF6D08C129C}"/>
              </a:ext>
            </a:extLst>
          </p:cNvPr>
          <p:cNvSpPr txBox="1"/>
          <p:nvPr/>
        </p:nvSpPr>
        <p:spPr>
          <a:xfrm>
            <a:off x="1911990" y="2209800"/>
            <a:ext cx="1297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00B0F0"/>
                </a:solidFill>
              </a:rPr>
              <a:t>Atração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2AF7AE-BA07-43FB-BC91-BF81AAEC07D1}"/>
              </a:ext>
            </a:extLst>
          </p:cNvPr>
          <p:cNvSpPr txBox="1"/>
          <p:nvPr/>
        </p:nvSpPr>
        <p:spPr>
          <a:xfrm>
            <a:off x="955265" y="990600"/>
            <a:ext cx="1483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FF0000"/>
                </a:solidFill>
              </a:rPr>
              <a:t>Repulsão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9C4E03F-F3DB-498C-A84C-86C4B722C787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3733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C41F56-B28D-4600-837A-3E3D6FECD1FC}"/>
              </a:ext>
            </a:extLst>
          </p:cNvPr>
          <p:cNvSpPr txBox="1"/>
          <p:nvPr/>
        </p:nvSpPr>
        <p:spPr>
          <a:xfrm>
            <a:off x="2465124" y="1122199"/>
            <a:ext cx="2091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00B050"/>
                </a:solidFill>
              </a:rPr>
              <a:t>Sem interação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02C22D0-BD47-4DC2-92FF-17F12CC2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478" y="1794809"/>
            <a:ext cx="317077" cy="2957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4813CF-1FBD-4BE2-90BB-181ED745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63" y="1797067"/>
            <a:ext cx="317077" cy="29570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7901F80-87A1-4506-A23A-C1C5FF7383F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509" y="2951875"/>
            <a:ext cx="871535" cy="40004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C416493-165F-470B-9DD6-8BF5A8C7A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46" y="750312"/>
            <a:ext cx="584730" cy="30956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8D2A51-A435-4F3A-BAB0-8BA52EE22B98}"/>
              </a:ext>
            </a:extLst>
          </p:cNvPr>
          <p:cNvSpPr txBox="1"/>
          <p:nvPr/>
        </p:nvSpPr>
        <p:spPr>
          <a:xfrm>
            <a:off x="1657029" y="3399803"/>
            <a:ext cx="1410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Distância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258B64-35C3-41C2-8ABA-4BE06D6BB494}"/>
              </a:ext>
            </a:extLst>
          </p:cNvPr>
          <p:cNvSpPr txBox="1"/>
          <p:nvPr/>
        </p:nvSpPr>
        <p:spPr>
          <a:xfrm rot="16200000">
            <a:off x="-791665" y="1819116"/>
            <a:ext cx="2453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Energia potencial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B07F619-3CCD-4253-A796-1F4E9C24B6F6}"/>
              </a:ext>
            </a:extLst>
          </p:cNvPr>
          <p:cNvCxnSpPr>
            <a:cxnSpLocks/>
          </p:cNvCxnSpPr>
          <p:nvPr/>
        </p:nvCxnSpPr>
        <p:spPr>
          <a:xfrm flipH="1" flipV="1">
            <a:off x="7598223" y="685800"/>
            <a:ext cx="4923" cy="38232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0592D5-649B-4458-8C95-52C9444E3837}"/>
              </a:ext>
            </a:extLst>
          </p:cNvPr>
          <p:cNvCxnSpPr>
            <a:cxnSpLocks/>
          </p:cNvCxnSpPr>
          <p:nvPr/>
        </p:nvCxnSpPr>
        <p:spPr>
          <a:xfrm>
            <a:off x="7598224" y="2826476"/>
            <a:ext cx="3733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632976-67E3-4CC8-960C-5CF0ACFA9045}"/>
              </a:ext>
            </a:extLst>
          </p:cNvPr>
          <p:cNvSpPr txBox="1"/>
          <p:nvPr/>
        </p:nvSpPr>
        <p:spPr>
          <a:xfrm>
            <a:off x="8543412" y="2797447"/>
            <a:ext cx="1921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Pressão, </a:t>
            </a:r>
            <a:r>
              <a:rPr lang="pt-BR" sz="2000" i="1" dirty="0" err="1"/>
              <a:t>atm</a:t>
            </a:r>
            <a:endParaRPr lang="pt-BR" sz="2000" i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91A091E-C680-48E3-B525-FA86E07D12D6}"/>
              </a:ext>
            </a:extLst>
          </p:cNvPr>
          <p:cNvSpPr txBox="1"/>
          <p:nvPr/>
        </p:nvSpPr>
        <p:spPr>
          <a:xfrm rot="16200000">
            <a:off x="5050104" y="2423625"/>
            <a:ext cx="3899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Fator de compressibilidade, Z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122C847-D5EE-4B3F-B235-C014F671B1D5}"/>
              </a:ext>
            </a:extLst>
          </p:cNvPr>
          <p:cNvSpPr txBox="1"/>
          <p:nvPr/>
        </p:nvSpPr>
        <p:spPr>
          <a:xfrm>
            <a:off x="10160903" y="2453928"/>
            <a:ext cx="1210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>
                <a:solidFill>
                  <a:srgbClr val="0070C0"/>
                </a:solidFill>
              </a:rPr>
              <a:t>Gás Ideal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4A35AC-83F7-4A7F-AD87-464DC1DA77D8}"/>
              </a:ext>
            </a:extLst>
          </p:cNvPr>
          <p:cNvSpPr txBox="1"/>
          <p:nvPr/>
        </p:nvSpPr>
        <p:spPr>
          <a:xfrm>
            <a:off x="7077302" y="2597392"/>
            <a:ext cx="59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1,0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1473096F-F0E3-4BD5-AB45-B515C1D93DA2}"/>
              </a:ext>
            </a:extLst>
          </p:cNvPr>
          <p:cNvSpPr/>
          <p:nvPr/>
        </p:nvSpPr>
        <p:spPr>
          <a:xfrm>
            <a:off x="7603147" y="847928"/>
            <a:ext cx="3307404" cy="1955259"/>
          </a:xfrm>
          <a:custGeom>
            <a:avLst/>
            <a:gdLst>
              <a:gd name="connsiteX0" fmla="*/ 0 w 3307404"/>
              <a:gd name="connsiteY0" fmla="*/ 1955259 h 1955259"/>
              <a:gd name="connsiteX1" fmla="*/ 1449421 w 3307404"/>
              <a:gd name="connsiteY1" fmla="*/ 1566153 h 1955259"/>
              <a:gd name="connsiteX2" fmla="*/ 3219856 w 3307404"/>
              <a:gd name="connsiteY2" fmla="*/ 58366 h 1955259"/>
              <a:gd name="connsiteX3" fmla="*/ 3219856 w 3307404"/>
              <a:gd name="connsiteY3" fmla="*/ 58366 h 1955259"/>
              <a:gd name="connsiteX4" fmla="*/ 3219856 w 3307404"/>
              <a:gd name="connsiteY4" fmla="*/ 58366 h 1955259"/>
              <a:gd name="connsiteX5" fmla="*/ 3219856 w 3307404"/>
              <a:gd name="connsiteY5" fmla="*/ 58366 h 1955259"/>
              <a:gd name="connsiteX6" fmla="*/ 3307404 w 3307404"/>
              <a:gd name="connsiteY6" fmla="*/ 0 h 195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7404" h="1955259">
                <a:moveTo>
                  <a:pt x="0" y="1955259"/>
                </a:moveTo>
                <a:cubicBezTo>
                  <a:pt x="456389" y="1918780"/>
                  <a:pt x="912778" y="1882302"/>
                  <a:pt x="1449421" y="1566153"/>
                </a:cubicBezTo>
                <a:cubicBezTo>
                  <a:pt x="1986064" y="1250004"/>
                  <a:pt x="3219856" y="58366"/>
                  <a:pt x="3219856" y="58366"/>
                </a:cubicBezTo>
                <a:lnTo>
                  <a:pt x="3219856" y="58366"/>
                </a:lnTo>
                <a:lnTo>
                  <a:pt x="3219856" y="58366"/>
                </a:lnTo>
                <a:lnTo>
                  <a:pt x="3219856" y="58366"/>
                </a:lnTo>
                <a:lnTo>
                  <a:pt x="3307404" y="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2AA8852E-0079-45B1-BEC2-E213CBA75CBF}"/>
              </a:ext>
            </a:extLst>
          </p:cNvPr>
          <p:cNvSpPr/>
          <p:nvPr/>
        </p:nvSpPr>
        <p:spPr>
          <a:xfrm>
            <a:off x="7590176" y="819631"/>
            <a:ext cx="2149659" cy="2901282"/>
          </a:xfrm>
          <a:custGeom>
            <a:avLst/>
            <a:gdLst>
              <a:gd name="connsiteX0" fmla="*/ 0 w 2324911"/>
              <a:gd name="connsiteY0" fmla="*/ 2003898 h 2901282"/>
              <a:gd name="connsiteX1" fmla="*/ 622570 w 2324911"/>
              <a:gd name="connsiteY1" fmla="*/ 2801566 h 2901282"/>
              <a:gd name="connsiteX2" fmla="*/ 2324911 w 2324911"/>
              <a:gd name="connsiteY2" fmla="*/ 0 h 290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911" h="2901282">
                <a:moveTo>
                  <a:pt x="0" y="2003898"/>
                </a:moveTo>
                <a:cubicBezTo>
                  <a:pt x="117542" y="2569723"/>
                  <a:pt x="235085" y="3135549"/>
                  <a:pt x="622570" y="2801566"/>
                </a:cubicBezTo>
                <a:cubicBezTo>
                  <a:pt x="1010055" y="2467583"/>
                  <a:pt x="1667483" y="1233791"/>
                  <a:pt x="2324911" y="0"/>
                </a:cubicBezTo>
              </a:path>
            </a:pathLst>
          </a:cu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0FBB4B9-E9DE-4708-8B92-F5504DBBBB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440"/>
          <a:stretch/>
        </p:blipFill>
        <p:spPr>
          <a:xfrm>
            <a:off x="7598223" y="819631"/>
            <a:ext cx="1859441" cy="3261845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81F5A5E-9ACF-41C7-82BC-F12AB0960E78}"/>
              </a:ext>
            </a:extLst>
          </p:cNvPr>
          <p:cNvSpPr txBox="1"/>
          <p:nvPr/>
        </p:nvSpPr>
        <p:spPr>
          <a:xfrm>
            <a:off x="10729317" y="854910"/>
            <a:ext cx="563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pt-BR" sz="2400" b="1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pt-BR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62DB0B0-749C-43A5-ADC0-F1B09116E80F}"/>
              </a:ext>
            </a:extLst>
          </p:cNvPr>
          <p:cNvSpPr txBox="1"/>
          <p:nvPr/>
        </p:nvSpPr>
        <p:spPr>
          <a:xfrm>
            <a:off x="9619042" y="828372"/>
            <a:ext cx="686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rgbClr val="92D050"/>
                </a:solidFill>
              </a:rPr>
              <a:t>CH</a:t>
            </a:r>
            <a:r>
              <a:rPr lang="pt-BR" sz="2400" b="1" i="1" baseline="-25000" dirty="0">
                <a:solidFill>
                  <a:srgbClr val="92D050"/>
                </a:solidFill>
              </a:rPr>
              <a:t>4</a:t>
            </a:r>
            <a:endParaRPr lang="pt-BR" sz="2400" b="1" i="1" dirty="0">
              <a:solidFill>
                <a:srgbClr val="92D05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89EF31-B2D4-4697-A286-1444A4C31ED2}"/>
              </a:ext>
            </a:extLst>
          </p:cNvPr>
          <p:cNvSpPr txBox="1"/>
          <p:nvPr/>
        </p:nvSpPr>
        <p:spPr>
          <a:xfrm>
            <a:off x="8325494" y="688032"/>
            <a:ext cx="895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rgbClr val="00B0F0"/>
                </a:solidFill>
              </a:rPr>
              <a:t>C</a:t>
            </a:r>
            <a:r>
              <a:rPr lang="pt-BR" sz="2400" b="1" i="1" baseline="-25000" dirty="0">
                <a:solidFill>
                  <a:srgbClr val="00B0F0"/>
                </a:solidFill>
              </a:rPr>
              <a:t>2</a:t>
            </a:r>
            <a:r>
              <a:rPr lang="pt-BR" sz="2400" b="1" i="1" dirty="0">
                <a:solidFill>
                  <a:srgbClr val="00B0F0"/>
                </a:solidFill>
              </a:rPr>
              <a:t>H</a:t>
            </a:r>
            <a:r>
              <a:rPr lang="pt-BR" sz="2400" b="1" i="1" baseline="-250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C8C8F0-CF8B-4816-8BC6-87C84CF29B5D}"/>
              </a:ext>
            </a:extLst>
          </p:cNvPr>
          <p:cNvSpPr txBox="1"/>
          <p:nvPr/>
        </p:nvSpPr>
        <p:spPr>
          <a:xfrm>
            <a:off x="6523964" y="547037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FF0000"/>
                </a:solidFill>
              </a:rPr>
              <a:t>Líquidos</a:t>
            </a:r>
            <a:r>
              <a:rPr lang="pt-BR" sz="2400" i="1" dirty="0"/>
              <a:t> e </a:t>
            </a:r>
            <a:r>
              <a:rPr lang="pt-BR" sz="2400" i="1" dirty="0">
                <a:solidFill>
                  <a:srgbClr val="7030A0"/>
                </a:solidFill>
              </a:rPr>
              <a:t>sólidos</a:t>
            </a:r>
            <a:r>
              <a:rPr lang="pt-BR" sz="2400" i="1" dirty="0"/>
              <a:t> são pouco compressíveis devido as repulsões intermoleculares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E16DB9C-73AD-4383-908D-E4DA501AA230}"/>
              </a:ext>
            </a:extLst>
          </p:cNvPr>
          <p:cNvSpPr txBox="1"/>
          <p:nvPr/>
        </p:nvSpPr>
        <p:spPr>
          <a:xfrm>
            <a:off x="0" y="6488668"/>
            <a:ext cx="48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Chemical </a:t>
            </a:r>
            <a:r>
              <a:rPr lang="pt-BR" i="1" dirty="0" err="1"/>
              <a:t>Education</a:t>
            </a:r>
            <a:r>
              <a:rPr lang="pt-BR" i="1" dirty="0"/>
              <a:t>, 95, 2018, 384-392</a:t>
            </a:r>
          </a:p>
        </p:txBody>
      </p:sp>
    </p:spTree>
    <p:extLst>
      <p:ext uri="{BB962C8B-B14F-4D97-AF65-F5344CB8AC3E}">
        <p14:creationId xmlns:p14="http://schemas.microsoft.com/office/powerpoint/2010/main" val="153997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794792B-9AD6-4D73-BA15-7F071D8C62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C56BFA-B38D-45CE-BFA4-D631ABBF9031}"/>
              </a:ext>
            </a:extLst>
          </p:cNvPr>
          <p:cNvSpPr txBox="1">
            <a:spLocks/>
          </p:cNvSpPr>
          <p:nvPr/>
        </p:nvSpPr>
        <p:spPr>
          <a:xfrm>
            <a:off x="990600" y="615553"/>
            <a:ext cx="43158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Resfriamento de um Gás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BA62D8-6257-4524-BBCE-7B592A8F1B35}"/>
              </a:ext>
            </a:extLst>
          </p:cNvPr>
          <p:cNvSpPr txBox="1"/>
          <p:nvPr/>
        </p:nvSpPr>
        <p:spPr>
          <a:xfrm>
            <a:off x="-117398" y="1260529"/>
            <a:ext cx="63456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Ao </a:t>
            </a:r>
            <a:r>
              <a:rPr lang="pt-BR" sz="2200" b="1" dirty="0"/>
              <a:t>reduzir a velocidade das moléculas de um gás, </a:t>
            </a:r>
            <a:r>
              <a:rPr lang="pt-BR" sz="2200" dirty="0"/>
              <a:t>permite-se a interação entre elas, e sua consequente liquefação.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469E90-7ED6-4649-97BB-624C7C74D9FB}"/>
              </a:ext>
            </a:extLst>
          </p:cNvPr>
          <p:cNvSpPr txBox="1"/>
          <p:nvPr/>
        </p:nvSpPr>
        <p:spPr>
          <a:xfrm>
            <a:off x="1537779" y="2921913"/>
            <a:ext cx="30353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Redução de temperatura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080BF4-6905-4092-80ED-4D9420571717}"/>
              </a:ext>
            </a:extLst>
          </p:cNvPr>
          <p:cNvSpPr txBox="1"/>
          <p:nvPr/>
        </p:nvSpPr>
        <p:spPr>
          <a:xfrm>
            <a:off x="0" y="3906188"/>
            <a:ext cx="601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/>
              <a:t>Expansão de um gás </a:t>
            </a:r>
            <a:r>
              <a:rPr lang="pt-BR" sz="2200" dirty="0"/>
              <a:t>quando as moléculas estão dentro do domínio da atração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38DBB1-4DA6-4511-8974-43DFF3BEFA8C}"/>
              </a:ext>
            </a:extLst>
          </p:cNvPr>
          <p:cNvSpPr txBox="1"/>
          <p:nvPr/>
        </p:nvSpPr>
        <p:spPr>
          <a:xfrm>
            <a:off x="-3098" y="5715000"/>
            <a:ext cx="30129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solidFill>
                  <a:srgbClr val="7030A0"/>
                </a:solidFill>
              </a:rPr>
              <a:t>Efeito Joule-Thompson</a:t>
            </a:r>
            <a:endParaRPr lang="pt-BR" sz="2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59D5BA3-E24D-4764-B0AD-C4B641F77DA8}"/>
                  </a:ext>
                </a:extLst>
              </p:cNvPr>
              <p:cNvSpPr txBox="1"/>
              <p:nvPr/>
            </p:nvSpPr>
            <p:spPr>
              <a:xfrm>
                <a:off x="3709145" y="5597471"/>
                <a:ext cx="1727909" cy="804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r>
                                    <a:rPr lang="pt-BR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59D5BA3-E24D-4764-B0AD-C4B641F7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45" y="5597471"/>
                <a:ext cx="1727909" cy="804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O que é um Joule? - Definição Química">
            <a:extLst>
              <a:ext uri="{FF2B5EF4-FFF2-40B4-BE49-F238E27FC236}">
                <a16:creationId xmlns:a16="http://schemas.microsoft.com/office/drawing/2014/main" id="{4D2CA438-6124-449C-8C82-F2D232E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10710"/>
            <a:ext cx="1857375" cy="24574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lliam Thomson: biografia, contribuições e invenções, obras -  Maestrovirtuale.com">
            <a:extLst>
              <a:ext uri="{FF2B5EF4-FFF2-40B4-BE49-F238E27FC236}">
                <a16:creationId xmlns:a16="http://schemas.microsoft.com/office/drawing/2014/main" id="{160C9906-AD5B-40F7-8B9B-770DD82A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59" y="679906"/>
            <a:ext cx="1967918" cy="24574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1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752ABE-F9B6-4703-8464-9FC76CEA6B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Equação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de Estado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BC59E57-F449-470C-914B-683FEBE88B55}"/>
                  </a:ext>
                </a:extLst>
              </p:cNvPr>
              <p:cNvSpPr txBox="1"/>
              <p:nvPr/>
            </p:nvSpPr>
            <p:spPr>
              <a:xfrm>
                <a:off x="723900" y="639872"/>
                <a:ext cx="4572000" cy="92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𝑛𝑏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BC59E57-F449-470C-914B-683FEBE8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639872"/>
                <a:ext cx="4572000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Johannes Diderik van der Waals – Wikipédia, a enciclopédia livre" hidden="1">
            <a:extLst>
              <a:ext uri="{FF2B5EF4-FFF2-40B4-BE49-F238E27FC236}">
                <a16:creationId xmlns:a16="http://schemas.microsoft.com/office/drawing/2014/main" id="{D2C9F255-1D78-4E31-97E1-1945DFEC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41493"/>
            <a:ext cx="2009775" cy="22764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 hidden="1">
            <a:extLst>
              <a:ext uri="{FF2B5EF4-FFF2-40B4-BE49-F238E27FC236}">
                <a16:creationId xmlns:a16="http://schemas.microsoft.com/office/drawing/2014/main" id="{AAA36997-C3C4-4884-BE9D-DA26B193FC52}"/>
              </a:ext>
            </a:extLst>
          </p:cNvPr>
          <p:cNvSpPr txBox="1"/>
          <p:nvPr/>
        </p:nvSpPr>
        <p:spPr>
          <a:xfrm>
            <a:off x="9982200" y="2967335"/>
            <a:ext cx="194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van der </a:t>
            </a:r>
            <a:r>
              <a:rPr lang="pt-BR" sz="2400" dirty="0" err="1"/>
              <a:t>Waals</a:t>
            </a:r>
            <a:endParaRPr lang="pt-BR" sz="24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01E7A9-4C70-40C9-9AD3-91F19EEE8FE0}"/>
              </a:ext>
            </a:extLst>
          </p:cNvPr>
          <p:cNvGrpSpPr/>
          <p:nvPr/>
        </p:nvGrpSpPr>
        <p:grpSpPr>
          <a:xfrm>
            <a:off x="1425768" y="1981200"/>
            <a:ext cx="3168264" cy="461665"/>
            <a:chOff x="609601" y="1981200"/>
            <a:chExt cx="316826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D23DE38-4773-45AE-9D47-3C3037BC2E19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D23DE38-4773-45AE-9D47-3C3037BC2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8B20D71-5AD1-44B7-B358-A48F7807BF0A}"/>
                </a:ext>
              </a:extLst>
            </p:cNvPr>
            <p:cNvSpPr txBox="1"/>
            <p:nvPr/>
          </p:nvSpPr>
          <p:spPr>
            <a:xfrm>
              <a:off x="742544" y="1992522"/>
              <a:ext cx="30353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correção na atração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906002D-85FA-4086-8ACA-C80E1AA9132D}"/>
              </a:ext>
            </a:extLst>
          </p:cNvPr>
          <p:cNvGrpSpPr/>
          <p:nvPr/>
        </p:nvGrpSpPr>
        <p:grpSpPr>
          <a:xfrm>
            <a:off x="1402260" y="2525125"/>
            <a:ext cx="3215280" cy="461665"/>
            <a:chOff x="609601" y="1981200"/>
            <a:chExt cx="3215280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D844C53-DD3D-46A6-B647-4EA50B42BDFB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D844C53-DD3D-46A6-B647-4EA50B42B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3F82F1D-3E34-45ED-AB43-E5DCBBFDE0EF}"/>
                </a:ext>
              </a:extLst>
            </p:cNvPr>
            <p:cNvSpPr txBox="1"/>
            <p:nvPr/>
          </p:nvSpPr>
          <p:spPr>
            <a:xfrm>
              <a:off x="789560" y="1992522"/>
              <a:ext cx="30353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correção na repulsão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58C7E3-02C8-4F29-BB4D-8964366DBAF5}"/>
                  </a:ext>
                </a:extLst>
              </p:cNvPr>
              <p:cNvSpPr txBox="1"/>
              <p:nvPr/>
            </p:nvSpPr>
            <p:spPr>
              <a:xfrm>
                <a:off x="313843" y="3659834"/>
                <a:ext cx="17558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58C7E3-02C8-4F29-BB4D-8964366D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3" y="3659834"/>
                <a:ext cx="17558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243A511-C6BB-4FA9-80DE-4392740A5602}"/>
              </a:ext>
            </a:extLst>
          </p:cNvPr>
          <p:cNvGrpSpPr/>
          <p:nvPr/>
        </p:nvGrpSpPr>
        <p:grpSpPr>
          <a:xfrm>
            <a:off x="1990594" y="3659834"/>
            <a:ext cx="3962400" cy="461665"/>
            <a:chOff x="609601" y="1981200"/>
            <a:chExt cx="3962400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812092-9D9A-4C63-A301-992C11084BA0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812092-9D9A-4C63-A301-992C11084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374202-9C4F-4C57-BA9F-72E37678FE40}"/>
                </a:ext>
              </a:extLst>
            </p:cNvPr>
            <p:cNvSpPr txBox="1"/>
            <p:nvPr/>
          </p:nvSpPr>
          <p:spPr>
            <a:xfrm>
              <a:off x="789560" y="1992522"/>
              <a:ext cx="378244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volume molar das moléculas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D261CDF-B0A5-45E5-B627-56E5F66D4C40}"/>
                  </a:ext>
                </a:extLst>
              </p:cNvPr>
              <p:cNvSpPr txBox="1"/>
              <p:nvPr/>
            </p:nvSpPr>
            <p:spPr>
              <a:xfrm>
                <a:off x="-41621" y="4499207"/>
                <a:ext cx="2466771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𝑛𝑅𝑇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D261CDF-B0A5-45E5-B627-56E5F66D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21" y="4499207"/>
                <a:ext cx="2466771" cy="668516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77EB25B-2500-46BE-8A35-5781599850B3}"/>
                  </a:ext>
                </a:extLst>
              </p:cNvPr>
              <p:cNvSpPr txBox="1"/>
              <p:nvPr/>
            </p:nvSpPr>
            <p:spPr>
              <a:xfrm>
                <a:off x="329652" y="5540521"/>
                <a:ext cx="1724225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77EB25B-2500-46BE-8A35-57815998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2" y="5540521"/>
                <a:ext cx="1724225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17AEDA1-9AE9-48E9-A12B-DAC94CE3A968}"/>
              </a:ext>
            </a:extLst>
          </p:cNvPr>
          <p:cNvGrpSpPr/>
          <p:nvPr/>
        </p:nvGrpSpPr>
        <p:grpSpPr>
          <a:xfrm>
            <a:off x="1808201" y="5529199"/>
            <a:ext cx="4327186" cy="780763"/>
            <a:chOff x="609601" y="1981200"/>
            <a:chExt cx="3168264" cy="7807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179E192-1078-43EB-BDC7-4101349587CB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179E192-1078-43EB-BDC7-410134958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A87ECD5-5227-4D15-BFF2-277F0EF8B660}"/>
                </a:ext>
              </a:extLst>
            </p:cNvPr>
            <p:cNvSpPr txBox="1"/>
            <p:nvPr/>
          </p:nvSpPr>
          <p:spPr>
            <a:xfrm>
              <a:off x="742544" y="1992522"/>
              <a:ext cx="303532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a pressão exercida por um </a:t>
              </a:r>
              <a:r>
                <a:rPr lang="pt-BR" sz="2200" dirty="0">
                  <a:solidFill>
                    <a:schemeClr val="accent3">
                      <a:lumMod val="75000"/>
                    </a:schemeClr>
                  </a:solidFill>
                </a:rPr>
                <a:t>gás real</a:t>
              </a:r>
              <a:r>
                <a:rPr lang="pt-BR" sz="2200" dirty="0"/>
                <a:t> é menor do que a do </a:t>
              </a:r>
              <a:r>
                <a:rPr lang="pt-BR" sz="2200" dirty="0">
                  <a:solidFill>
                    <a:schemeClr val="accent3">
                      <a:lumMod val="75000"/>
                    </a:schemeClr>
                  </a:solidFill>
                </a:rPr>
                <a:t>ideal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466721-145A-449A-BECC-F8B6AFFD16A4}"/>
                  </a:ext>
                </a:extLst>
              </p:cNvPr>
              <p:cNvSpPr txBox="1"/>
              <p:nvPr/>
            </p:nvSpPr>
            <p:spPr>
              <a:xfrm>
                <a:off x="6556442" y="643967"/>
                <a:ext cx="1444557" cy="810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𝑖𝑑𝑒𝑎𝑙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466721-145A-449A-BECC-F8B6AFFD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42" y="643967"/>
                <a:ext cx="1444557" cy="810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9DF2457-C5F5-4925-AC7D-6C50F6C4139D}"/>
                  </a:ext>
                </a:extLst>
              </p:cNvPr>
              <p:cNvSpPr txBox="1"/>
              <p:nvPr/>
            </p:nvSpPr>
            <p:spPr>
              <a:xfrm>
                <a:off x="8385242" y="699503"/>
                <a:ext cx="1444558" cy="79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9DF2457-C5F5-4925-AC7D-6C50F6C4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242" y="699503"/>
                <a:ext cx="1444558" cy="79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B399E0-FCC4-41E2-9318-3A1E905E7E1D}"/>
                  </a:ext>
                </a:extLst>
              </p:cNvPr>
              <p:cNvSpPr txBox="1"/>
              <p:nvPr/>
            </p:nvSpPr>
            <p:spPr>
              <a:xfrm>
                <a:off x="10214042" y="699503"/>
                <a:ext cx="1444558" cy="72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B399E0-FCC4-41E2-9318-3A1E905E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042" y="699503"/>
                <a:ext cx="1444558" cy="7239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8F38BB3-84A6-4D38-AB79-96C1189B3337}"/>
                  </a:ext>
                </a:extLst>
              </p:cNvPr>
              <p:cNvSpPr txBox="1"/>
              <p:nvPr/>
            </p:nvSpPr>
            <p:spPr>
              <a:xfrm>
                <a:off x="7305950" y="1740828"/>
                <a:ext cx="3810001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den>
                      </m:f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𝑛𝑅𝑇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pt-B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- 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8F38BB3-84A6-4D38-AB79-96C1189B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950" y="1740828"/>
                <a:ext cx="3810001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49DCC1A-61D1-432C-90B6-2F640389AEF1}"/>
                  </a:ext>
                </a:extLst>
              </p:cNvPr>
              <p:cNvSpPr txBox="1"/>
              <p:nvPr/>
            </p:nvSpPr>
            <p:spPr>
              <a:xfrm>
                <a:off x="7639860" y="2883476"/>
                <a:ext cx="3142181" cy="739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𝑅𝑇𝑉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49DCC1A-61D1-432C-90B6-2F640389A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60" y="2883476"/>
                <a:ext cx="3142181" cy="7391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167577A-9A65-41EF-9D54-977E994C1C18}"/>
              </a:ext>
            </a:extLst>
          </p:cNvPr>
          <p:cNvCxnSpPr>
            <a:cxnSpLocks/>
          </p:cNvCxnSpPr>
          <p:nvPr/>
        </p:nvCxnSpPr>
        <p:spPr>
          <a:xfrm flipV="1">
            <a:off x="8041121" y="2191926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7EA2C49-7357-406A-88EB-F4A8A1422170}"/>
              </a:ext>
            </a:extLst>
          </p:cNvPr>
          <p:cNvCxnSpPr>
            <a:cxnSpLocks/>
          </p:cNvCxnSpPr>
          <p:nvPr/>
        </p:nvCxnSpPr>
        <p:spPr>
          <a:xfrm flipV="1">
            <a:off x="9183720" y="1785628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F0E954B-7491-435A-AC5F-FEA4EC8AD909}"/>
              </a:ext>
            </a:extLst>
          </p:cNvPr>
          <p:cNvCxnSpPr>
            <a:cxnSpLocks/>
          </p:cNvCxnSpPr>
          <p:nvPr/>
        </p:nvCxnSpPr>
        <p:spPr>
          <a:xfrm flipV="1">
            <a:off x="10544784" y="1785628"/>
            <a:ext cx="152400" cy="1757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97728C-2D03-4FD4-A99E-1F5BD8304E52}"/>
              </a:ext>
            </a:extLst>
          </p:cNvPr>
          <p:cNvCxnSpPr>
            <a:cxnSpLocks/>
          </p:cNvCxnSpPr>
          <p:nvPr/>
        </p:nvCxnSpPr>
        <p:spPr>
          <a:xfrm flipV="1">
            <a:off x="8039907" y="1766836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F30D48E-0BC6-4301-820C-02EABC01101A}"/>
              </a:ext>
            </a:extLst>
          </p:cNvPr>
          <p:cNvCxnSpPr>
            <a:cxnSpLocks/>
          </p:cNvCxnSpPr>
          <p:nvPr/>
        </p:nvCxnSpPr>
        <p:spPr>
          <a:xfrm flipV="1">
            <a:off x="10554512" y="2209800"/>
            <a:ext cx="152400" cy="1757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AE9247D-6BED-40DB-BF24-00FAEC458DD5}"/>
                  </a:ext>
                </a:extLst>
              </p:cNvPr>
              <p:cNvSpPr txBox="1"/>
              <p:nvPr/>
            </p:nvSpPr>
            <p:spPr>
              <a:xfrm>
                <a:off x="7525560" y="3906970"/>
                <a:ext cx="3370780" cy="79079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𝑅𝑇𝑉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AE9247D-6BED-40DB-BF24-00FAEC4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60" y="3906970"/>
                <a:ext cx="3370780" cy="790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4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4DCEC2C-6D74-47FC-A472-AA3DF8D8FC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Equação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de Estado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D64391-6BF3-4251-84CB-D5380A95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843"/>
            <a:ext cx="2674775" cy="4572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966AE75-005E-469F-B000-7686DE758C2E}"/>
              </a:ext>
            </a:extLst>
          </p:cNvPr>
          <p:cNvSpPr txBox="1">
            <a:spLocks/>
          </p:cNvSpPr>
          <p:nvPr/>
        </p:nvSpPr>
        <p:spPr>
          <a:xfrm>
            <a:off x="7696200" y="615553"/>
            <a:ext cx="3429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Outras equações...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B9080-C4D2-4B77-801C-A3A92246B9BF}"/>
              </a:ext>
            </a:extLst>
          </p:cNvPr>
          <p:cNvSpPr txBox="1"/>
          <p:nvPr/>
        </p:nvSpPr>
        <p:spPr>
          <a:xfrm>
            <a:off x="6172200" y="1277272"/>
            <a:ext cx="579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Correções ao comportamento ideal, para se adequar ao comportamento real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433CE77-DDD6-4719-B1B2-E61320A81C16}"/>
                  </a:ext>
                </a:extLst>
              </p:cNvPr>
              <p:cNvSpPr txBox="1"/>
              <p:nvPr/>
            </p:nvSpPr>
            <p:spPr>
              <a:xfrm>
                <a:off x="6019800" y="2481298"/>
                <a:ext cx="3657600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433CE77-DDD6-4719-B1B2-E61320A8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481298"/>
                <a:ext cx="3657600" cy="85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D7380AB-5F30-4117-A3F7-C548D55A6E7C}"/>
                  </a:ext>
                </a:extLst>
              </p:cNvPr>
              <p:cNvSpPr txBox="1"/>
              <p:nvPr/>
            </p:nvSpPr>
            <p:spPr>
              <a:xfrm>
                <a:off x="6592111" y="3783943"/>
                <a:ext cx="2512979" cy="795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D7380AB-5F30-4117-A3F7-C548D55A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11" y="3783943"/>
                <a:ext cx="2512979" cy="795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D10DB45-A4B1-457C-952A-8D7235E45531}"/>
                  </a:ext>
                </a:extLst>
              </p:cNvPr>
              <p:cNvSpPr txBox="1"/>
              <p:nvPr/>
            </p:nvSpPr>
            <p:spPr>
              <a:xfrm>
                <a:off x="6592111" y="5029200"/>
                <a:ext cx="2512979" cy="84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𝑅𝑇</m:t>
                                  </m:r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D10DB45-A4B1-457C-952A-8D7235E4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11" y="5029200"/>
                <a:ext cx="2512979" cy="84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9C6BF8-19A0-40B9-B281-41A1D7F46D87}"/>
              </a:ext>
            </a:extLst>
          </p:cNvPr>
          <p:cNvSpPr txBox="1"/>
          <p:nvPr/>
        </p:nvSpPr>
        <p:spPr>
          <a:xfrm>
            <a:off x="9589925" y="2692381"/>
            <a:ext cx="2133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Virial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95A4BD-EAC6-4565-A562-9BADBED6B411}"/>
              </a:ext>
            </a:extLst>
          </p:cNvPr>
          <p:cNvSpPr txBox="1"/>
          <p:nvPr/>
        </p:nvSpPr>
        <p:spPr>
          <a:xfrm>
            <a:off x="9562363" y="3980020"/>
            <a:ext cx="2674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</a:t>
            </a:r>
            <a:r>
              <a:rPr lang="pt-BR" sz="2200" dirty="0" err="1"/>
              <a:t>Berthelot</a:t>
            </a:r>
            <a:endParaRPr lang="pt-BR" sz="2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C93109-1631-4605-B27E-7DF436AF6194}"/>
              </a:ext>
            </a:extLst>
          </p:cNvPr>
          <p:cNvSpPr txBox="1"/>
          <p:nvPr/>
        </p:nvSpPr>
        <p:spPr>
          <a:xfrm>
            <a:off x="9448800" y="5235025"/>
            <a:ext cx="2674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</a:t>
            </a:r>
            <a:r>
              <a:rPr lang="pt-BR" sz="2200" dirty="0" err="1"/>
              <a:t>Dietirici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28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cs typeface="+mj-cs"/>
              </a:rPr>
              <a:t>Nas últimas aulas…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2" y="2071316"/>
            <a:ext cx="7504707" cy="2641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Estrutura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atômica</a:t>
            </a:r>
            <a:r>
              <a:rPr lang="en-US" altLang="en-US" sz="3200" dirty="0">
                <a:latin typeface="+mn-lt"/>
              </a:rPr>
              <a:t>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Ligação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quimica</a:t>
            </a:r>
            <a:r>
              <a:rPr lang="en-US" altLang="en-US" sz="3200" dirty="0">
                <a:latin typeface="+mn-lt"/>
              </a:rPr>
              <a:t> e </a:t>
            </a:r>
            <a:r>
              <a:rPr lang="en-US" altLang="en-US" sz="3200" dirty="0" err="1">
                <a:latin typeface="+mn-lt"/>
              </a:rPr>
              <a:t>geometria</a:t>
            </a:r>
            <a:r>
              <a:rPr lang="en-US" altLang="en-US" sz="3200" dirty="0">
                <a:latin typeface="+mn-lt"/>
              </a:rPr>
              <a:t> molecular;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Estequiometria</a:t>
            </a:r>
            <a:r>
              <a:rPr lang="en-US" altLang="en-US" sz="3200" dirty="0">
                <a:latin typeface="+mn-lt"/>
              </a:rPr>
              <a:t>;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/>
              <a:t>Reações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meio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aquoso</a:t>
            </a:r>
            <a:r>
              <a:rPr lang="en-US" altLang="en-US" sz="3200" dirty="0"/>
              <a:t>;</a:t>
            </a:r>
            <a:endParaRPr lang="en-US" altLang="en-US" sz="3200" dirty="0">
              <a:latin typeface="+mn-lt"/>
            </a:endParaRP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endParaRPr lang="en-US" altLang="en-US" sz="3200" dirty="0">
              <a:latin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6A4AD3-570B-43E5-B357-FB566D4BBBC4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C92B3-C6BF-45D2-8DEA-E5D1CD11DB4C}"/>
              </a:ext>
            </a:extLst>
          </p:cNvPr>
          <p:cNvSpPr txBox="1"/>
          <p:nvPr/>
        </p:nvSpPr>
        <p:spPr>
          <a:xfrm>
            <a:off x="351816" y="4191000"/>
            <a:ext cx="7504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err="1"/>
              <a:t>Propriedades</a:t>
            </a:r>
            <a:r>
              <a:rPr lang="en-US" altLang="en-US" sz="3200" dirty="0"/>
              <a:t> dos gases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A0753F-19DE-4A81-8B6B-DB7DBCC0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" y="761019"/>
            <a:ext cx="8965246" cy="60969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0" y="-29636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Por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que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estudar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as propriedades dos gases</a:t>
            </a:r>
            <a:r>
              <a:rPr lang="pt-BR" altLang="en-US" sz="4000" b="1" dirty="0">
                <a:solidFill>
                  <a:srgbClr val="FF0000"/>
                </a:solidFill>
              </a:rPr>
              <a:t>?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133600" y="830651"/>
            <a:ext cx="3048000" cy="34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275AC2-3865-4805-85D3-5452B3695B4C}"/>
              </a:ext>
            </a:extLst>
          </p:cNvPr>
          <p:cNvSpPr/>
          <p:nvPr/>
        </p:nvSpPr>
        <p:spPr>
          <a:xfrm>
            <a:off x="2133600" y="1243013"/>
            <a:ext cx="304800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1A4E16-B598-4438-AFA0-CC5AC23F5B7B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224E-125F-4284-971E-D8AEF957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A1D21-E521-43F0-838D-44759F78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1" y="615553"/>
            <a:ext cx="1143000" cy="430887"/>
          </a:xfrm>
        </p:spPr>
        <p:txBody>
          <a:bodyPr/>
          <a:lstStyle/>
          <a:p>
            <a:r>
              <a:rPr lang="pt-BR" b="1" dirty="0"/>
              <a:t>Gases</a:t>
            </a:r>
            <a:r>
              <a:rPr lang="pt-BR" dirty="0"/>
              <a:t>  </a:t>
            </a:r>
            <a:endParaRPr lang="pt-BR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45C44-657A-4FAD-BA2A-3E55B1F4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9" y="1222815"/>
            <a:ext cx="5867400" cy="738664"/>
          </a:xfrm>
        </p:spPr>
        <p:txBody>
          <a:bodyPr/>
          <a:lstStyle/>
          <a:p>
            <a:pPr algn="ctr"/>
            <a:r>
              <a:rPr lang="pt-BR" sz="2400" dirty="0"/>
              <a:t>Corresponde ao estado mais simples da matéria.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53FF1B88-336C-4EDA-8BDA-677871D84AFF}"/>
              </a:ext>
            </a:extLst>
          </p:cNvPr>
          <p:cNvSpPr txBox="1">
            <a:spLocks/>
          </p:cNvSpPr>
          <p:nvPr/>
        </p:nvSpPr>
        <p:spPr>
          <a:xfrm>
            <a:off x="11349" y="2438400"/>
            <a:ext cx="5867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Suas propriedades advém do </a:t>
            </a:r>
            <a:r>
              <a:rPr lang="pt-BR" sz="2400" b="1" i="1" kern="0" dirty="0"/>
              <a:t>Bulk.</a:t>
            </a:r>
            <a:endParaRPr lang="pt-BR" sz="2400" kern="0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DC23C26F-9962-44A7-9BEE-6AC4465F8DF4}"/>
              </a:ext>
            </a:extLst>
          </p:cNvPr>
          <p:cNvSpPr txBox="1">
            <a:spLocks/>
          </p:cNvSpPr>
          <p:nvPr/>
        </p:nvSpPr>
        <p:spPr>
          <a:xfrm>
            <a:off x="-152399" y="3429000"/>
            <a:ext cx="5867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Os gases são </a:t>
            </a:r>
            <a:r>
              <a:rPr lang="pt-BR" sz="2400" b="1" kern="0" dirty="0"/>
              <a:t>compressíveis.</a:t>
            </a:r>
            <a:endParaRPr lang="pt-BR" sz="2400" kern="0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9D3F3020-6AAA-42CA-94D8-2C8FFC7F5C8E}"/>
              </a:ext>
            </a:extLst>
          </p:cNvPr>
          <p:cNvSpPr txBox="1">
            <a:spLocks/>
          </p:cNvSpPr>
          <p:nvPr/>
        </p:nvSpPr>
        <p:spPr>
          <a:xfrm>
            <a:off x="-37289" y="4419600"/>
            <a:ext cx="5867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Há espaço entre as moléculas do gás quando comparado a líquidos e sólidos.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26B4F3F0-24BE-4FCD-9A3E-CAEAA9AD2719}"/>
              </a:ext>
            </a:extLst>
          </p:cNvPr>
          <p:cNvSpPr txBox="1">
            <a:spLocks/>
          </p:cNvSpPr>
          <p:nvPr/>
        </p:nvSpPr>
        <p:spPr>
          <a:xfrm>
            <a:off x="6172200" y="788312"/>
            <a:ext cx="588847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As moléculas do gás se movem rapidamente.</a:t>
            </a:r>
          </a:p>
        </p:txBody>
      </p:sp>
      <p:pic>
        <p:nvPicPr>
          <p:cNvPr id="1026" name="Picture 2" descr="Kit Balão Dourado Estrela Coração e bexigas com confetes Inflado com Gás  Hélio">
            <a:extLst>
              <a:ext uri="{FF2B5EF4-FFF2-40B4-BE49-F238E27FC236}">
                <a16:creationId xmlns:a16="http://schemas.microsoft.com/office/drawing/2014/main" id="{1AB5EB97-A379-4CAD-9730-97491C52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3564"/>
            <a:ext cx="1447800" cy="19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EDE96118-4B88-43FA-9544-7DAAE2AC34D5}"/>
              </a:ext>
            </a:extLst>
          </p:cNvPr>
          <p:cNvSpPr txBox="1">
            <a:spLocks/>
          </p:cNvSpPr>
          <p:nvPr/>
        </p:nvSpPr>
        <p:spPr>
          <a:xfrm>
            <a:off x="7499216" y="2382517"/>
            <a:ext cx="4648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Movimento molecular é caótico.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07A5B1F-A75D-4F34-9DE3-064C6131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0" y="4467394"/>
            <a:ext cx="5248275" cy="218122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9950F6-C137-4DE9-B87E-677199D148EA}"/>
              </a:ext>
            </a:extLst>
          </p:cNvPr>
          <p:cNvSpPr txBox="1"/>
          <p:nvPr/>
        </p:nvSpPr>
        <p:spPr>
          <a:xfrm>
            <a:off x="6614757" y="4032345"/>
            <a:ext cx="5003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Elementos que existem como gases a 25°C e 1 atm.</a:t>
            </a:r>
          </a:p>
        </p:txBody>
      </p:sp>
      <p:pic>
        <p:nvPicPr>
          <p:cNvPr id="1028" name="Picture 4" descr="CIÊNCIAS COM TIA PRI: Março 2020">
            <a:extLst>
              <a:ext uri="{FF2B5EF4-FFF2-40B4-BE49-F238E27FC236}">
                <a16:creationId xmlns:a16="http://schemas.microsoft.com/office/drawing/2014/main" id="{A603EAE2-8F97-4CFD-BBAD-A417DF3A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24951"/>
            <a:ext cx="1781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Pressão de um gás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CCF58C2-AF32-48E6-B0F1-08419A5C0595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5867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 pressão é uma das propriedades dos gases mais fáceis de medir.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E164BB-E453-44CB-BAD3-259097EAF36E}"/>
              </a:ext>
            </a:extLst>
          </p:cNvPr>
          <p:cNvSpPr txBox="1"/>
          <p:nvPr/>
        </p:nvSpPr>
        <p:spPr>
          <a:xfrm>
            <a:off x="-113489" y="1981200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Define-se pressão como a força aplicada por unidade de área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3DD2A3-F02A-4451-BC37-9930EA5E0E87}"/>
                  </a:ext>
                </a:extLst>
              </p:cNvPr>
              <p:cNvSpPr txBox="1"/>
              <p:nvPr/>
            </p:nvSpPr>
            <p:spPr>
              <a:xfrm>
                <a:off x="-8106" y="3021163"/>
                <a:ext cx="2741578" cy="815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𝑃𝑟𝑒𝑠𝑠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𝑓𝑜𝑟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ç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á</m:t>
                          </m:r>
                          <m:r>
                            <a:rPr lang="pt-B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𝑟𝑒𝑎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3DD2A3-F02A-4451-BC37-9930EA5E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06" y="3021163"/>
                <a:ext cx="2741578" cy="815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FFF2EC7-61DF-421B-9364-5FC14AF6764C}"/>
                  </a:ext>
                </a:extLst>
              </p:cNvPr>
              <p:cNvSpPr txBox="1"/>
              <p:nvPr/>
            </p:nvSpPr>
            <p:spPr>
              <a:xfrm>
                <a:off x="2881008" y="2960898"/>
                <a:ext cx="313392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𝑃𝑟𝑒𝑠𝑠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Pa</m:t>
                      </m:r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FFF2EC7-61DF-421B-9364-5FC14AF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008" y="2960898"/>
                <a:ext cx="313392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90D7ED-D225-40BF-859C-6F8E803A5465}"/>
              </a:ext>
            </a:extLst>
          </p:cNvPr>
          <p:cNvSpPr txBox="1"/>
          <p:nvPr/>
        </p:nvSpPr>
        <p:spPr>
          <a:xfrm>
            <a:off x="-42153" y="40458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se mede a pressão atmosférica?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427F87-43AE-44E5-925E-E4052141D5F5}"/>
              </a:ext>
            </a:extLst>
          </p:cNvPr>
          <p:cNvSpPr txBox="1"/>
          <p:nvPr/>
        </p:nvSpPr>
        <p:spPr>
          <a:xfrm>
            <a:off x="147536" y="4808567"/>
            <a:ext cx="5904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barômetro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provavelmente o instrumento mais conhecido para medir a pressão atmosférica.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6E14794-878C-459E-B26D-E2A84DC6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652191"/>
            <a:ext cx="1676400" cy="26580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73F3CB-365F-463A-ADDF-31D738C19A69}"/>
              </a:ext>
            </a:extLst>
          </p:cNvPr>
          <p:cNvSpPr txBox="1"/>
          <p:nvPr/>
        </p:nvSpPr>
        <p:spPr>
          <a:xfrm>
            <a:off x="6633453" y="750404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760 mmHg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A2E2F9-9D8A-4544-BDF4-2EF0C820CDD6}"/>
              </a:ext>
            </a:extLst>
          </p:cNvPr>
          <p:cNvSpPr txBox="1"/>
          <p:nvPr/>
        </p:nvSpPr>
        <p:spPr>
          <a:xfrm>
            <a:off x="6617240" y="1326560"/>
            <a:ext cx="306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101.325 kPa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F426850-AB5C-4B4C-BE6C-5BF231171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429429"/>
            <a:ext cx="4282317" cy="29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dos gases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CCF58C2-AF32-48E6-B0F1-08419A5C0595}"/>
              </a:ext>
            </a:extLst>
          </p:cNvPr>
          <p:cNvSpPr txBox="1">
            <a:spLocks/>
          </p:cNvSpPr>
          <p:nvPr/>
        </p:nvSpPr>
        <p:spPr>
          <a:xfrm>
            <a:off x="76200" y="685800"/>
            <a:ext cx="5867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As leis dos gases são generalizações sobre o comportamento macroscópico das substâncias gasosas.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B49FB-372A-4AC3-AC6E-92BA33BB8BA0}"/>
              </a:ext>
            </a:extLst>
          </p:cNvPr>
          <p:cNvSpPr txBox="1"/>
          <p:nvPr/>
        </p:nvSpPr>
        <p:spPr>
          <a:xfrm>
            <a:off x="10105417" y="2891135"/>
            <a:ext cx="208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Robert Boyle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96073B9-1BF2-4B03-90E7-1C3E5A15FA51}"/>
              </a:ext>
            </a:extLst>
          </p:cNvPr>
          <p:cNvSpPr txBox="1"/>
          <p:nvPr/>
        </p:nvSpPr>
        <p:spPr>
          <a:xfrm>
            <a:off x="-158074" y="2290970"/>
            <a:ext cx="6101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Diminuindo ou aumentando o volume de um gás à temperatura constante</a:t>
            </a:r>
          </a:p>
        </p:txBody>
      </p:sp>
      <p:pic>
        <p:nvPicPr>
          <p:cNvPr id="2050" name="Picture 2" descr="Robert Boyle (1627-1691). História de Robert Boyle">
            <a:extLst>
              <a:ext uri="{FF2B5EF4-FFF2-40B4-BE49-F238E27FC236}">
                <a16:creationId xmlns:a16="http://schemas.microsoft.com/office/drawing/2014/main" id="{74A434F5-1838-4867-B592-5954F5B9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66" y="648444"/>
            <a:ext cx="1847088" cy="2286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929B0C-DE4E-4CE4-934F-40EB6F2A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4955" y="3298701"/>
            <a:ext cx="1209675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B1CA24-627A-4499-8416-BB288691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30" y="3448867"/>
            <a:ext cx="2514600" cy="19431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B2A4F59-379D-4100-BF92-1289954B1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6"/>
          <a:stretch/>
        </p:blipFill>
        <p:spPr>
          <a:xfrm>
            <a:off x="-12970" y="3429817"/>
            <a:ext cx="2514600" cy="1924050"/>
          </a:xfrm>
          <a:prstGeom prst="rect">
            <a:avLst/>
          </a:prstGeom>
        </p:spPr>
      </p:pic>
      <p:sp>
        <p:nvSpPr>
          <p:cNvPr id="22" name="Chave Direita 21">
            <a:extLst>
              <a:ext uri="{FF2B5EF4-FFF2-40B4-BE49-F238E27FC236}">
                <a16:creationId xmlns:a16="http://schemas.microsoft.com/office/drawing/2014/main" id="{119F3766-F7CF-4397-8A44-913ACA8355EC}"/>
              </a:ext>
            </a:extLst>
          </p:cNvPr>
          <p:cNvSpPr/>
          <p:nvPr/>
        </p:nvSpPr>
        <p:spPr>
          <a:xfrm rot="5400000">
            <a:off x="2689897" y="2935933"/>
            <a:ext cx="461665" cy="5410200"/>
          </a:xfrm>
          <a:prstGeom prst="rightBrace">
            <a:avLst>
              <a:gd name="adj1" fmla="val 8333"/>
              <a:gd name="adj2" fmla="val 4952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8863C7-1957-4D5A-A96E-EAC0D7C6F8C8}"/>
              </a:ext>
            </a:extLst>
          </p:cNvPr>
          <p:cNvSpPr txBox="1"/>
          <p:nvPr/>
        </p:nvSpPr>
        <p:spPr>
          <a:xfrm>
            <a:off x="1905000" y="6019800"/>
            <a:ext cx="208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de Boyle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/>
              <p:nvPr/>
            </p:nvSpPr>
            <p:spPr>
              <a:xfrm>
                <a:off x="8170930" y="615553"/>
                <a:ext cx="126621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30" y="615553"/>
                <a:ext cx="1266218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A28BF0-901F-4850-9707-F63891E37A12}"/>
                  </a:ext>
                </a:extLst>
              </p:cNvPr>
              <p:cNvSpPr txBox="1"/>
              <p:nvPr/>
            </p:nvSpPr>
            <p:spPr>
              <a:xfrm>
                <a:off x="8103749" y="1465621"/>
                <a:ext cx="1400580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A28BF0-901F-4850-9707-F63891E3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49" y="1465621"/>
                <a:ext cx="1400580" cy="786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2711E5-C1BC-47D4-80EF-BDD26EB7D073}"/>
                  </a:ext>
                </a:extLst>
              </p:cNvPr>
              <p:cNvSpPr txBox="1"/>
              <p:nvPr/>
            </p:nvSpPr>
            <p:spPr>
              <a:xfrm>
                <a:off x="8103749" y="2318126"/>
                <a:ext cx="1400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2711E5-C1BC-47D4-80EF-BDD26EB7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49" y="2318126"/>
                <a:ext cx="14005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m 30">
            <a:extLst>
              <a:ext uri="{FF2B5EF4-FFF2-40B4-BE49-F238E27FC236}">
                <a16:creationId xmlns:a16="http://schemas.microsoft.com/office/drawing/2014/main" id="{3F9A776A-3926-43BF-9D2C-142604A331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25" t="6589"/>
          <a:stretch/>
        </p:blipFill>
        <p:spPr>
          <a:xfrm>
            <a:off x="6248400" y="4313650"/>
            <a:ext cx="2790317" cy="227092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3E4238D-AC63-40AB-919B-7BFFA837E4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99"/>
          <a:stretch/>
        </p:blipFill>
        <p:spPr>
          <a:xfrm>
            <a:off x="9437147" y="4346337"/>
            <a:ext cx="2539223" cy="244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05C23AB-C5C0-4BF1-95EC-4AC3C06E9D7D}"/>
                  </a:ext>
                </a:extLst>
              </p:cNvPr>
              <p:cNvSpPr txBox="1"/>
              <p:nvPr/>
            </p:nvSpPr>
            <p:spPr>
              <a:xfrm>
                <a:off x="7502661" y="2846055"/>
                <a:ext cx="26027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05C23AB-C5C0-4BF1-95EC-4AC3C06E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61" y="2846055"/>
                <a:ext cx="260275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82411B4-CEE7-4989-9088-241ED706CE72}"/>
                  </a:ext>
                </a:extLst>
              </p:cNvPr>
              <p:cNvSpPr txBox="1"/>
              <p:nvPr/>
            </p:nvSpPr>
            <p:spPr>
              <a:xfrm>
                <a:off x="7866131" y="3373983"/>
                <a:ext cx="1875817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82411B4-CEE7-4989-9088-241ED706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31" y="3373983"/>
                <a:ext cx="1875817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7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de Charles e Gay-Lussac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/>
              <p:nvPr/>
            </p:nvSpPr>
            <p:spPr>
              <a:xfrm>
                <a:off x="6610803" y="652740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803" y="652740"/>
                <a:ext cx="12662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C3CD87-0B43-46B1-82DF-FA306E874718}"/>
              </a:ext>
            </a:extLst>
          </p:cNvPr>
          <p:cNvSpPr txBox="1"/>
          <p:nvPr/>
        </p:nvSpPr>
        <p:spPr>
          <a:xfrm>
            <a:off x="76200" y="762000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uma variação na temperatura afeta o volume e a pressão de um gás?</a:t>
            </a:r>
          </a:p>
        </p:txBody>
      </p:sp>
      <p:pic>
        <p:nvPicPr>
          <p:cNvPr id="4098" name="Picture 2" descr="Jacques Charles - Wikipedia" hidden="1">
            <a:extLst>
              <a:ext uri="{FF2B5EF4-FFF2-40B4-BE49-F238E27FC236}">
                <a16:creationId xmlns:a16="http://schemas.microsoft.com/office/drawing/2014/main" id="{49B0E34B-3253-43FD-881C-0C6C48E9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39" y="652841"/>
            <a:ext cx="1914525" cy="2390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 hidden="1">
            <a:extLst>
              <a:ext uri="{FF2B5EF4-FFF2-40B4-BE49-F238E27FC236}">
                <a16:creationId xmlns:a16="http://schemas.microsoft.com/office/drawing/2014/main" id="{95FDCA2E-8D09-4748-AC29-D7CE6AF944AA}"/>
              </a:ext>
            </a:extLst>
          </p:cNvPr>
          <p:cNvSpPr txBox="1"/>
          <p:nvPr/>
        </p:nvSpPr>
        <p:spPr>
          <a:xfrm>
            <a:off x="7570600" y="2973819"/>
            <a:ext cx="2149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Jacques Charles</a:t>
            </a:r>
          </a:p>
        </p:txBody>
      </p:sp>
      <p:pic>
        <p:nvPicPr>
          <p:cNvPr id="4102" name="Picture 6" descr="Joseph Louis Gay-Lussac - Wikipedia" hidden="1">
            <a:extLst>
              <a:ext uri="{FF2B5EF4-FFF2-40B4-BE49-F238E27FC236}">
                <a16:creationId xmlns:a16="http://schemas.microsoft.com/office/drawing/2014/main" id="{2E085F11-ECD1-4123-A466-A52C2BE3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439" y="652841"/>
            <a:ext cx="1914525" cy="2390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 hidden="1">
            <a:extLst>
              <a:ext uri="{FF2B5EF4-FFF2-40B4-BE49-F238E27FC236}">
                <a16:creationId xmlns:a16="http://schemas.microsoft.com/office/drawing/2014/main" id="{92D50DC8-BF1D-45DA-9E4A-302F3E1BC624}"/>
              </a:ext>
            </a:extLst>
          </p:cNvPr>
          <p:cNvSpPr txBox="1"/>
          <p:nvPr/>
        </p:nvSpPr>
        <p:spPr>
          <a:xfrm>
            <a:off x="10021160" y="2973818"/>
            <a:ext cx="2149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Gay-Lussac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6EFCF9-C564-4975-86AF-132FCA53E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04" y="1971970"/>
            <a:ext cx="1247775" cy="1990725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C33D817-49D2-4362-9CCD-FB9D405C9BB5}"/>
              </a:ext>
            </a:extLst>
          </p:cNvPr>
          <p:cNvGrpSpPr/>
          <p:nvPr/>
        </p:nvGrpSpPr>
        <p:grpSpPr>
          <a:xfrm>
            <a:off x="3611596" y="1971970"/>
            <a:ext cx="2486025" cy="1990725"/>
            <a:chOff x="3611596" y="1971970"/>
            <a:chExt cx="2486025" cy="199072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B933943-AD38-47BB-A6A0-B1912CCB0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78"/>
            <a:stretch/>
          </p:blipFill>
          <p:spPr>
            <a:xfrm>
              <a:off x="3611596" y="1971970"/>
              <a:ext cx="2486025" cy="1990725"/>
            </a:xfrm>
            <a:prstGeom prst="rect">
              <a:avLst/>
            </a:prstGeom>
          </p:spPr>
        </p:pic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CB039092-30AA-45DD-B1A8-D52685579A8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596" y="3428999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952EEF8-7C85-4716-9AC7-E1292F78DFC5}"/>
              </a:ext>
            </a:extLst>
          </p:cNvPr>
          <p:cNvGrpSpPr/>
          <p:nvPr/>
        </p:nvGrpSpPr>
        <p:grpSpPr>
          <a:xfrm>
            <a:off x="38100" y="2010070"/>
            <a:ext cx="2495550" cy="1914525"/>
            <a:chOff x="38100" y="2010070"/>
            <a:chExt cx="2495550" cy="1914525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F865612-B1E7-4CEB-AA5C-E0E69D474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00" y="2010070"/>
              <a:ext cx="2495550" cy="1914525"/>
            </a:xfrm>
            <a:prstGeom prst="rect">
              <a:avLst/>
            </a:prstGeom>
          </p:spPr>
        </p:pic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858E3BE0-ED8E-4572-86D7-49718F19D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356" y="3389642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C9F4EC30-23B7-4CF6-9085-8D86A38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821" y="4287798"/>
            <a:ext cx="1247775" cy="1990725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B924D0-A79A-4543-BC68-8428A8A666AB}"/>
              </a:ext>
            </a:extLst>
          </p:cNvPr>
          <p:cNvGrpSpPr/>
          <p:nvPr/>
        </p:nvGrpSpPr>
        <p:grpSpPr>
          <a:xfrm>
            <a:off x="3625527" y="4327289"/>
            <a:ext cx="2488307" cy="1990725"/>
            <a:chOff x="3625527" y="4800600"/>
            <a:chExt cx="2488307" cy="1990725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7DD19925-0076-4B9F-8184-4AA10C5AD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396" t="6278"/>
            <a:stretch/>
          </p:blipFill>
          <p:spPr>
            <a:xfrm>
              <a:off x="3627809" y="4800600"/>
              <a:ext cx="2486025" cy="1990725"/>
            </a:xfrm>
            <a:prstGeom prst="rect">
              <a:avLst/>
            </a:prstGeom>
          </p:spPr>
        </p:pic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F5E2AF3-2BCE-4368-AED4-548FCAFE2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25527" y="6068440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0D23DBC-BC86-4F5B-9413-C2D71E343632}"/>
              </a:ext>
            </a:extLst>
          </p:cNvPr>
          <p:cNvGrpSpPr/>
          <p:nvPr/>
        </p:nvGrpSpPr>
        <p:grpSpPr>
          <a:xfrm>
            <a:off x="-16570" y="4362450"/>
            <a:ext cx="2483344" cy="1962150"/>
            <a:chOff x="-16570" y="4835761"/>
            <a:chExt cx="2483344" cy="1962150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8B284A55-F228-42C1-8F5F-26A3048E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6570" y="4835761"/>
              <a:ext cx="2466975" cy="1962150"/>
            </a:xfrm>
            <a:prstGeom prst="rect">
              <a:avLst/>
            </a:prstGeom>
          </p:spPr>
        </p:pic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F360377-80F1-4412-A889-101860297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370" y="6087896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839A510-0BF4-43EC-B564-1624ADC1F307}"/>
                  </a:ext>
                </a:extLst>
              </p:cNvPr>
              <p:cNvSpPr txBox="1"/>
              <p:nvPr/>
            </p:nvSpPr>
            <p:spPr>
              <a:xfrm>
                <a:off x="9521541" y="680165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839A510-0BF4-43EC-B564-1624ADC1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541" y="680165"/>
                <a:ext cx="12662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8E08A92-359A-48B3-B461-C348B78331EA}"/>
                  </a:ext>
                </a:extLst>
              </p:cNvPr>
              <p:cNvSpPr txBox="1"/>
              <p:nvPr/>
            </p:nvSpPr>
            <p:spPr>
              <a:xfrm>
                <a:off x="6481912" y="1234349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8E08A92-359A-48B3-B461-C348B7833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12" y="1234349"/>
                <a:ext cx="1524000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7E2D08A-0A29-4F8F-B9AD-E47B1928C041}"/>
                  </a:ext>
                </a:extLst>
              </p:cNvPr>
              <p:cNvSpPr txBox="1"/>
              <p:nvPr/>
            </p:nvSpPr>
            <p:spPr>
              <a:xfrm>
                <a:off x="9392650" y="1248062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7E2D08A-0A29-4F8F-B9AD-E47B1928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650" y="1248062"/>
                <a:ext cx="1524000" cy="461665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5A444E-242F-4798-8317-43F4FA473467}"/>
                  </a:ext>
                </a:extLst>
              </p:cNvPr>
              <p:cNvSpPr txBox="1"/>
              <p:nvPr/>
            </p:nvSpPr>
            <p:spPr>
              <a:xfrm>
                <a:off x="6481912" y="1815958"/>
                <a:ext cx="152400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5A444E-242F-4798-8317-43F4FA473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12" y="1815958"/>
                <a:ext cx="1524000" cy="781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02E163D-D6F6-4A50-BF51-1140180D4A8A}"/>
                  </a:ext>
                </a:extLst>
              </p:cNvPr>
              <p:cNvSpPr txBox="1"/>
              <p:nvPr/>
            </p:nvSpPr>
            <p:spPr>
              <a:xfrm>
                <a:off x="9392650" y="1815959"/>
                <a:ext cx="152400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02E163D-D6F6-4A50-BF51-1140180D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650" y="1815959"/>
                <a:ext cx="1524000" cy="7813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1325C2-71E7-47D9-87CA-0065D0FE31FE}"/>
                  </a:ext>
                </a:extLst>
              </p:cNvPr>
              <p:cNvSpPr txBox="1"/>
              <p:nvPr/>
            </p:nvSpPr>
            <p:spPr>
              <a:xfrm>
                <a:off x="6233262" y="2717271"/>
                <a:ext cx="2021301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1325C2-71E7-47D9-87CA-0065D0FE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62" y="2717271"/>
                <a:ext cx="2021301" cy="844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2EEF26C-F805-4855-A2D1-F71FA8B6F454}"/>
                  </a:ext>
                </a:extLst>
              </p:cNvPr>
              <p:cNvSpPr txBox="1"/>
              <p:nvPr/>
            </p:nvSpPr>
            <p:spPr>
              <a:xfrm>
                <a:off x="9144000" y="2703559"/>
                <a:ext cx="2021301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2EEF26C-F805-4855-A2D1-F71FA8B6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703559"/>
                <a:ext cx="2021301" cy="844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m 42">
            <a:extLst>
              <a:ext uri="{FF2B5EF4-FFF2-40B4-BE49-F238E27FC236}">
                <a16:creationId xmlns:a16="http://schemas.microsoft.com/office/drawing/2014/main" id="{1E0BD557-0902-4DBD-8E74-D068AD62A40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20937" y="3744062"/>
            <a:ext cx="3552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1E6E1BE-BD03-4D03-B805-4B72D3E2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de Avogadro</a:t>
            </a:r>
          </a:p>
        </p:txBody>
      </p:sp>
      <p:pic>
        <p:nvPicPr>
          <p:cNvPr id="5122" name="Picture 2" descr="Constante de Avogadro – Wikipédia, a enciclopédia livre">
            <a:extLst>
              <a:ext uri="{FF2B5EF4-FFF2-40B4-BE49-F238E27FC236}">
                <a16:creationId xmlns:a16="http://schemas.microsoft.com/office/drawing/2014/main" id="{D341E272-E9C4-4CCC-AEB3-8B15C9A7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94765"/>
            <a:ext cx="1752600" cy="21220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CFAA93-1EDB-47EA-9C57-A37ECCE95304}"/>
              </a:ext>
            </a:extLst>
          </p:cNvPr>
          <p:cNvSpPr txBox="1"/>
          <p:nvPr/>
        </p:nvSpPr>
        <p:spPr>
          <a:xfrm>
            <a:off x="-76200" y="289599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Amedeo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Avogadro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9929F49-6DF5-4D13-880A-E88616666954}"/>
              </a:ext>
            </a:extLst>
          </p:cNvPr>
          <p:cNvGrpSpPr/>
          <p:nvPr/>
        </p:nvGrpSpPr>
        <p:grpSpPr>
          <a:xfrm>
            <a:off x="5332378" y="762802"/>
            <a:ext cx="2895600" cy="1905000"/>
            <a:chOff x="5105400" y="1018561"/>
            <a:chExt cx="2895600" cy="190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4E6C6AF-DEA5-4656-A5C7-687A59305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69" r="38084"/>
            <a:stretch/>
          </p:blipFill>
          <p:spPr>
            <a:xfrm>
              <a:off x="5105400" y="1018561"/>
              <a:ext cx="2895600" cy="19050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F185127-D662-4376-A67E-55A5C24183CD}"/>
                </a:ext>
              </a:extLst>
            </p:cNvPr>
            <p:cNvSpPr/>
            <p:nvPr/>
          </p:nvSpPr>
          <p:spPr>
            <a:xfrm>
              <a:off x="5105400" y="19050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5CE41CA-6A6F-4386-890E-DC5C48E98FF9}"/>
              </a:ext>
            </a:extLst>
          </p:cNvPr>
          <p:cNvGrpSpPr/>
          <p:nvPr/>
        </p:nvGrpSpPr>
        <p:grpSpPr>
          <a:xfrm>
            <a:off x="3429000" y="830838"/>
            <a:ext cx="2971800" cy="1905000"/>
            <a:chOff x="3429000" y="830838"/>
            <a:chExt cx="2971800" cy="19050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5FC66AC-12B0-4143-A96E-88C08B566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729"/>
            <a:stretch/>
          </p:blipFill>
          <p:spPr>
            <a:xfrm>
              <a:off x="3429000" y="830838"/>
              <a:ext cx="1804278" cy="1905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894B962-E86A-4A4D-8B44-2193F690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2524" y="1625122"/>
              <a:ext cx="1118276" cy="569304"/>
            </a:xfrm>
            <a:prstGeom prst="rect">
              <a:avLst/>
            </a:prstGeom>
          </p:spPr>
        </p:pic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0CF796C2-72D2-459C-B8D0-B34437823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9978" y="1905000"/>
              <a:ext cx="1143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9F60BFC-407F-4C69-9551-B114A6A08C22}"/>
              </a:ext>
            </a:extLst>
          </p:cNvPr>
          <p:cNvGrpSpPr/>
          <p:nvPr/>
        </p:nvGrpSpPr>
        <p:grpSpPr>
          <a:xfrm>
            <a:off x="8288167" y="694765"/>
            <a:ext cx="2934512" cy="1905000"/>
            <a:chOff x="8288167" y="694765"/>
            <a:chExt cx="2934512" cy="190500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C43CC22-D530-4CD7-8364-5C7C854AB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654"/>
            <a:stretch/>
          </p:blipFill>
          <p:spPr>
            <a:xfrm>
              <a:off x="8327079" y="694765"/>
              <a:ext cx="2895600" cy="1905000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99BD782-10CB-4DA4-B481-A172BA6A4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7" y="1866088"/>
              <a:ext cx="1143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A8EE932-5172-40E9-AE6C-B6D239977D0D}"/>
                  </a:ext>
                </a:extLst>
              </p:cNvPr>
              <p:cNvSpPr txBox="1"/>
              <p:nvPr/>
            </p:nvSpPr>
            <p:spPr>
              <a:xfrm>
                <a:off x="2186291" y="3357664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A8EE932-5172-40E9-AE6C-B6D2399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91" y="3357664"/>
                <a:ext cx="12662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C3990C2-4F12-4564-B982-065700886EB7}"/>
                  </a:ext>
                </a:extLst>
              </p:cNvPr>
              <p:cNvSpPr txBox="1"/>
              <p:nvPr/>
            </p:nvSpPr>
            <p:spPr>
              <a:xfrm>
                <a:off x="2057400" y="3908246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C3990C2-4F12-4564-B982-06570088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08246"/>
                <a:ext cx="1524000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12FF71-82F5-4E07-8DA1-D75BE259E4D5}"/>
              </a:ext>
            </a:extLst>
          </p:cNvPr>
          <p:cNvSpPr txBox="1"/>
          <p:nvPr/>
        </p:nvSpPr>
        <p:spPr>
          <a:xfrm>
            <a:off x="-61609" y="4809748"/>
            <a:ext cx="5927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A pressão e temperatura constantes, o volume de um gás é diretamente proporcional ao número de mols do gás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F5348C-D3F6-439F-9E2D-2F87D101D3A2}"/>
                  </a:ext>
                </a:extLst>
              </p:cNvPr>
              <p:cNvSpPr txBox="1"/>
              <p:nvPr/>
            </p:nvSpPr>
            <p:spPr>
              <a:xfrm>
                <a:off x="6362700" y="4635293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F5348C-D3F6-439F-9E2D-2F87D101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4635293"/>
                <a:ext cx="126621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550DC5-0CCB-4500-80B6-EEA632FC1FEE}"/>
                  </a:ext>
                </a:extLst>
              </p:cNvPr>
              <p:cNvSpPr txBox="1"/>
              <p:nvPr/>
            </p:nvSpPr>
            <p:spPr>
              <a:xfrm>
                <a:off x="6362700" y="4150675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550DC5-0CCB-4500-80B6-EEA632FC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4150675"/>
                <a:ext cx="126621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211D35B-FB73-4400-87C3-A16A781D37DC}"/>
                  </a:ext>
                </a:extLst>
              </p:cNvPr>
              <p:cNvSpPr txBox="1"/>
              <p:nvPr/>
            </p:nvSpPr>
            <p:spPr>
              <a:xfrm>
                <a:off x="6362700" y="3343918"/>
                <a:ext cx="126621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211D35B-FB73-4400-87C3-A16A781D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343918"/>
                <a:ext cx="1266218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30F2C94-FBFF-4284-8755-15003443B86F}"/>
                  </a:ext>
                </a:extLst>
              </p:cNvPr>
              <p:cNvSpPr txBox="1"/>
              <p:nvPr/>
            </p:nvSpPr>
            <p:spPr>
              <a:xfrm>
                <a:off x="6362700" y="5119911"/>
                <a:ext cx="12662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30F2C94-FBFF-4284-8755-15003443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5119911"/>
                <a:ext cx="1266218" cy="7813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AA61325-9D83-4AB9-BDE8-50597781B5F5}"/>
                  </a:ext>
                </a:extLst>
              </p:cNvPr>
              <p:cNvSpPr txBox="1"/>
              <p:nvPr/>
            </p:nvSpPr>
            <p:spPr>
              <a:xfrm>
                <a:off x="6248400" y="5924232"/>
                <a:ext cx="14948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AA61325-9D83-4AB9-BDE8-50597781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24232"/>
                <a:ext cx="1494818" cy="7813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3486520-D49E-4323-B77C-C76A958404E9}"/>
                  </a:ext>
                </a:extLst>
              </p:cNvPr>
              <p:cNvSpPr txBox="1"/>
              <p:nvPr/>
            </p:nvSpPr>
            <p:spPr>
              <a:xfrm>
                <a:off x="9514867" y="3405903"/>
                <a:ext cx="1661809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3486520-D49E-4323-B77C-C76A95840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67" y="3405903"/>
                <a:ext cx="166180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E06AA431-07E3-49A0-BB3E-568CB1626DD5}"/>
              </a:ext>
            </a:extLst>
          </p:cNvPr>
          <p:cNvSpPr txBox="1"/>
          <p:nvPr/>
        </p:nvSpPr>
        <p:spPr>
          <a:xfrm>
            <a:off x="8527104" y="3882228"/>
            <a:ext cx="363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Equação do gases ideais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2A4D841-81E5-4D5B-BB68-BE67E8F0EA79}"/>
                  </a:ext>
                </a:extLst>
              </p:cNvPr>
              <p:cNvSpPr txBox="1"/>
              <p:nvPr/>
            </p:nvSpPr>
            <p:spPr>
              <a:xfrm>
                <a:off x="9598362" y="4358554"/>
                <a:ext cx="14948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𝑃𝑉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2A4D841-81E5-4D5B-BB68-BE67E8F0E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362" y="4358554"/>
                <a:ext cx="1494818" cy="781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53AD4FD-D4B4-4252-B0A1-C42C7D5D8CD8}"/>
                  </a:ext>
                </a:extLst>
              </p:cNvPr>
              <p:cNvSpPr txBox="1"/>
              <p:nvPr/>
            </p:nvSpPr>
            <p:spPr>
              <a:xfrm>
                <a:off x="8164851" y="5119911"/>
                <a:ext cx="1869131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𝑃𝑎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53AD4FD-D4B4-4252-B0A1-C42C7D5D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51" y="5119911"/>
                <a:ext cx="1869131" cy="8334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9072C08-4ECB-4C5C-BB70-EA55E9538F85}"/>
                  </a:ext>
                </a:extLst>
              </p:cNvPr>
              <p:cNvSpPr txBox="1"/>
              <p:nvPr/>
            </p:nvSpPr>
            <p:spPr>
              <a:xfrm>
                <a:off x="10330776" y="5134711"/>
                <a:ext cx="1869131" cy="793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9072C08-4ECB-4C5C-BB70-EA55E953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76" y="5134711"/>
                <a:ext cx="1869131" cy="7937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52A160-A21B-4E95-BBF2-232213C59B00}"/>
                  </a:ext>
                </a:extLst>
              </p:cNvPr>
              <p:cNvSpPr txBox="1"/>
              <p:nvPr/>
            </p:nvSpPr>
            <p:spPr>
              <a:xfrm>
                <a:off x="8164851" y="6095198"/>
                <a:ext cx="1869131" cy="586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=8,314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𝑃𝑎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52A160-A21B-4E95-BBF2-232213C5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51" y="6095198"/>
                <a:ext cx="1869131" cy="5865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97FDFE-44E6-4211-B2A8-74B8B6655282}"/>
                  </a:ext>
                </a:extLst>
              </p:cNvPr>
              <p:cNvSpPr txBox="1"/>
              <p:nvPr/>
            </p:nvSpPr>
            <p:spPr>
              <a:xfrm>
                <a:off x="10330776" y="6163235"/>
                <a:ext cx="1869131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=0,082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97FDFE-44E6-4211-B2A8-74B8B665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76" y="6163235"/>
                <a:ext cx="1869131" cy="5598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5A67CC-BE7E-4715-A8C3-8473BEE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Difusão e Efusão dos Gases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B2DC5-8B4B-4AB1-A443-97111261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636151"/>
            <a:ext cx="2817451" cy="21092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F4D13E-47A7-4777-980D-9B0F08370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51" y="3824592"/>
            <a:ext cx="2895600" cy="2590157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5901103-5B3A-46C4-9DAB-F46CA9C8AABB}"/>
              </a:ext>
            </a:extLst>
          </p:cNvPr>
          <p:cNvSpPr txBox="1">
            <a:spLocks/>
          </p:cNvSpPr>
          <p:nvPr/>
        </p:nvSpPr>
        <p:spPr>
          <a:xfrm>
            <a:off x="2314778" y="581506"/>
            <a:ext cx="14113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Difusão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31AB3-A770-42BF-B9B8-BDCA962EBB81}"/>
              </a:ext>
            </a:extLst>
          </p:cNvPr>
          <p:cNvSpPr txBox="1"/>
          <p:nvPr/>
        </p:nvSpPr>
        <p:spPr>
          <a:xfrm>
            <a:off x="-152400" y="1436280"/>
            <a:ext cx="6345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É a dispersão gradual de uma substância em outra substância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7A67AE-384E-497F-839C-6CE968B94CE9}"/>
              </a:ext>
            </a:extLst>
          </p:cNvPr>
          <p:cNvSpPr txBox="1"/>
          <p:nvPr/>
        </p:nvSpPr>
        <p:spPr>
          <a:xfrm>
            <a:off x="316313" y="2691164"/>
            <a:ext cx="54082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Expansão de perfumes e feromônios no 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6DB8AC-34BF-479A-B7DF-E2927427B2C0}"/>
              </a:ext>
            </a:extLst>
          </p:cNvPr>
          <p:cNvSpPr txBox="1"/>
          <p:nvPr/>
        </p:nvSpPr>
        <p:spPr>
          <a:xfrm>
            <a:off x="9677400" y="2802575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NH</a:t>
            </a:r>
            <a:r>
              <a:rPr lang="pt-BR" sz="2400" baseline="-25000" dirty="0"/>
              <a:t>3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B2093B-A6E0-4908-8C8F-F5EA2B504BF2}"/>
              </a:ext>
            </a:extLst>
          </p:cNvPr>
          <p:cNvSpPr txBox="1"/>
          <p:nvPr/>
        </p:nvSpPr>
        <p:spPr>
          <a:xfrm>
            <a:off x="10970851" y="2816251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 err="1"/>
              <a:t>HCl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2E78B-8C2B-46F4-A965-DECEC8D6BDBD}"/>
              </a:ext>
            </a:extLst>
          </p:cNvPr>
          <p:cNvSpPr txBox="1"/>
          <p:nvPr/>
        </p:nvSpPr>
        <p:spPr>
          <a:xfrm>
            <a:off x="240113" y="4431490"/>
            <a:ext cx="5560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É o processo pelo qual um gás sob pressão escapa a partir de um recipiente para outro através de um orifício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D5156A0-4DC3-4DEA-B177-0141839AE88D}"/>
              </a:ext>
            </a:extLst>
          </p:cNvPr>
          <p:cNvSpPr txBox="1">
            <a:spLocks/>
          </p:cNvSpPr>
          <p:nvPr/>
        </p:nvSpPr>
        <p:spPr>
          <a:xfrm>
            <a:off x="2314778" y="3576716"/>
            <a:ext cx="14113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Efusão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AD6C0E-2F52-42E6-A4E9-D16232DC13C7}"/>
              </a:ext>
            </a:extLst>
          </p:cNvPr>
          <p:cNvSpPr txBox="1"/>
          <p:nvPr/>
        </p:nvSpPr>
        <p:spPr>
          <a:xfrm>
            <a:off x="728238" y="6055706"/>
            <a:ext cx="45844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Gás que escapa de um pneu furado</a:t>
            </a:r>
          </a:p>
        </p:txBody>
      </p:sp>
    </p:spTree>
    <p:extLst>
      <p:ext uri="{BB962C8B-B14F-4D97-AF65-F5344CB8AC3E}">
        <p14:creationId xmlns:p14="http://schemas.microsoft.com/office/powerpoint/2010/main" val="28794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9837</TotalTime>
  <Words>825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Office Theme</vt:lpstr>
      <vt:lpstr>Propriedades dos Gases</vt:lpstr>
      <vt:lpstr>Nas últimas aulas…</vt:lpstr>
      <vt:lpstr>Apresentação do PowerPoint</vt:lpstr>
      <vt:lpstr>Conceitos</vt:lpstr>
      <vt:lpstr>Pressão de um gás</vt:lpstr>
      <vt:lpstr>Lei dos gases</vt:lpstr>
      <vt:lpstr>Lei de Charles e Gay-Lussac</vt:lpstr>
      <vt:lpstr>Lei de Avogadro</vt:lpstr>
      <vt:lpstr>Difusão e Efusão dos Gases</vt:lpstr>
      <vt:lpstr>Difusão e Efusão dos Gases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2022-01-13T13:24:11Z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