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1" r:id="rId2"/>
    <p:sldId id="402" r:id="rId3"/>
    <p:sldId id="392" r:id="rId4"/>
    <p:sldId id="403" r:id="rId5"/>
    <p:sldId id="395" r:id="rId6"/>
    <p:sldId id="404" r:id="rId7"/>
    <p:sldId id="405" r:id="rId8"/>
    <p:sldId id="406" r:id="rId9"/>
    <p:sldId id="407" r:id="rId10"/>
    <p:sldId id="409" r:id="rId11"/>
    <p:sldId id="408" r:id="rId12"/>
    <p:sldId id="396" r:id="rId13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B6746-3184-439F-B007-33FFB7B7FF62}" v="1631" dt="2022-01-15T00:01:30.6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89659" autoAdjust="0"/>
  </p:normalViewPr>
  <p:slideViewPr>
    <p:cSldViewPr>
      <p:cViewPr>
        <p:scale>
          <a:sx n="100" d="100"/>
          <a:sy n="100" d="100"/>
        </p:scale>
        <p:origin x="1740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F33600FE-11DA-4ACC-8264-C1D9B8B2F9E8}"/>
    <pc:docChg chg="custSel addSld delSld modSld">
      <pc:chgData name="Flávio Olimpio" userId="2d1d60667f675a7b" providerId="LiveId" clId="{F33600FE-11DA-4ACC-8264-C1D9B8B2F9E8}" dt="2019-10-23T11:42:07.094" v="294"/>
      <pc:docMkLst>
        <pc:docMk/>
      </pc:docMkLst>
      <pc:sldChg chg="del">
        <pc:chgData name="Flávio Olimpio" userId="2d1d60667f675a7b" providerId="LiveId" clId="{F33600FE-11DA-4ACC-8264-C1D9B8B2F9E8}" dt="2019-10-23T11:34:29.461" v="48" actId="2696"/>
        <pc:sldMkLst>
          <pc:docMk/>
          <pc:sldMk cId="0" sldId="376"/>
        </pc:sldMkLst>
      </pc:sldChg>
      <pc:sldChg chg="addSp delSp modSp add">
        <pc:chgData name="Flávio Olimpio" userId="2d1d60667f675a7b" providerId="LiveId" clId="{F33600FE-11DA-4ACC-8264-C1D9B8B2F9E8}" dt="2019-10-23T11:29:37.541" v="47" actId="1036"/>
        <pc:sldMkLst>
          <pc:docMk/>
          <pc:sldMk cId="679368869" sldId="378"/>
        </pc:sldMkLst>
        <pc:spChg chg="del mod">
          <ac:chgData name="Flávio Olimpio" userId="2d1d60667f675a7b" providerId="LiveId" clId="{F33600FE-11DA-4ACC-8264-C1D9B8B2F9E8}" dt="2019-10-23T11:28:15.666" v="2" actId="478"/>
          <ac:spMkLst>
            <pc:docMk/>
            <pc:sldMk cId="679368869" sldId="378"/>
            <ac:spMk id="2" creationId="{8F960CF9-757D-49B7-A8A1-6CC94473A451}"/>
          </ac:spMkLst>
        </pc:spChg>
        <pc:spChg chg="add del mod">
          <ac:chgData name="Flávio Olimpio" userId="2d1d60667f675a7b" providerId="LiveId" clId="{F33600FE-11DA-4ACC-8264-C1D9B8B2F9E8}" dt="2019-10-23T11:29:11.227" v="19"/>
          <ac:spMkLst>
            <pc:docMk/>
            <pc:sldMk cId="679368869" sldId="378"/>
            <ac:spMk id="5" creationId="{0DBB5DA1-0A70-415E-92E7-16C59AC08F04}"/>
          </ac:spMkLst>
        </pc:spChg>
        <pc:picChg chg="add mod">
          <ac:chgData name="Flávio Olimpio" userId="2d1d60667f675a7b" providerId="LiveId" clId="{F33600FE-11DA-4ACC-8264-C1D9B8B2F9E8}" dt="2019-10-23T11:29:37.541" v="47" actId="1036"/>
          <ac:picMkLst>
            <pc:docMk/>
            <pc:sldMk cId="679368869" sldId="378"/>
            <ac:picMk id="4" creationId="{DDE5A345-37D5-432B-A2BA-84E7577424E6}"/>
          </ac:picMkLst>
        </pc:picChg>
      </pc:sldChg>
      <pc:sldChg chg="addSp delSp modSp add modAnim">
        <pc:chgData name="Flávio Olimpio" userId="2d1d60667f675a7b" providerId="LiveId" clId="{F33600FE-11DA-4ACC-8264-C1D9B8B2F9E8}" dt="2019-10-23T11:42:07.094" v="294"/>
        <pc:sldMkLst>
          <pc:docMk/>
          <pc:sldMk cId="3893476352" sldId="379"/>
        </pc:sldMkLst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2" creationId="{FABDE453-CE4D-470C-B8EC-B3F2A408E893}"/>
          </ac:spMkLst>
        </pc:spChg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3" creationId="{ABD73D31-6929-4E14-8C9B-716DDAD1ECE3}"/>
          </ac:spMkLst>
        </pc:spChg>
        <pc:spChg chg="add mod">
          <ac:chgData name="Flávio Olimpio" userId="2d1d60667f675a7b" providerId="LiveId" clId="{F33600FE-11DA-4ACC-8264-C1D9B8B2F9E8}" dt="2019-10-23T11:39:31.416" v="81" actId="1582"/>
          <ac:spMkLst>
            <pc:docMk/>
            <pc:sldMk cId="3893476352" sldId="379"/>
            <ac:spMk id="6" creationId="{1EFB99C7-E9A5-4A7F-845C-8373D9CFE854}"/>
          </ac:spMkLst>
        </pc:spChg>
        <pc:spChg chg="add mod">
          <ac:chgData name="Flávio Olimpio" userId="2d1d60667f675a7b" providerId="LiveId" clId="{F33600FE-11DA-4ACC-8264-C1D9B8B2F9E8}" dt="2019-10-23T11:39:48.194" v="109" actId="14100"/>
          <ac:spMkLst>
            <pc:docMk/>
            <pc:sldMk cId="3893476352" sldId="379"/>
            <ac:spMk id="7" creationId="{C2E3332C-4943-4426-82F6-A1841C44DCBD}"/>
          </ac:spMkLst>
        </pc:spChg>
        <pc:spChg chg="add mod">
          <ac:chgData name="Flávio Olimpio" userId="2d1d60667f675a7b" providerId="LiveId" clId="{F33600FE-11DA-4ACC-8264-C1D9B8B2F9E8}" dt="2019-10-23T11:40:03.753" v="126" actId="14100"/>
          <ac:spMkLst>
            <pc:docMk/>
            <pc:sldMk cId="3893476352" sldId="379"/>
            <ac:spMk id="8" creationId="{C074EB18-B680-4A9F-8BFD-2CC8C3833CFF}"/>
          </ac:spMkLst>
        </pc:spChg>
        <pc:spChg chg="add mod">
          <ac:chgData name="Flávio Olimpio" userId="2d1d60667f675a7b" providerId="LiveId" clId="{F33600FE-11DA-4ACC-8264-C1D9B8B2F9E8}" dt="2019-10-23T11:40:15.256" v="147" actId="14100"/>
          <ac:spMkLst>
            <pc:docMk/>
            <pc:sldMk cId="3893476352" sldId="379"/>
            <ac:spMk id="9" creationId="{AC1295C0-5E8D-4E6E-AFBF-E78FBE3FFA48}"/>
          </ac:spMkLst>
        </pc:spChg>
        <pc:spChg chg="add del mod">
          <ac:chgData name="Flávio Olimpio" userId="2d1d60667f675a7b" providerId="LiveId" clId="{F33600FE-11DA-4ACC-8264-C1D9B8B2F9E8}" dt="2019-10-23T11:40:23.196" v="181" actId="478"/>
          <ac:spMkLst>
            <pc:docMk/>
            <pc:sldMk cId="3893476352" sldId="379"/>
            <ac:spMk id="10" creationId="{2B7CA753-EB83-4FE0-9736-874F3FDA6B6D}"/>
          </ac:spMkLst>
        </pc:spChg>
        <pc:spChg chg="add mod">
          <ac:chgData name="Flávio Olimpio" userId="2d1d60667f675a7b" providerId="LiveId" clId="{F33600FE-11DA-4ACC-8264-C1D9B8B2F9E8}" dt="2019-10-23T11:40:42.107" v="222" actId="1035"/>
          <ac:spMkLst>
            <pc:docMk/>
            <pc:sldMk cId="3893476352" sldId="379"/>
            <ac:spMk id="11" creationId="{A122FCB1-DFB3-4589-9F46-DC9AEB237E58}"/>
          </ac:spMkLst>
        </pc:spChg>
        <pc:spChg chg="add mod">
          <ac:chgData name="Flávio Olimpio" userId="2d1d60667f675a7b" providerId="LiveId" clId="{F33600FE-11DA-4ACC-8264-C1D9B8B2F9E8}" dt="2019-10-23T11:40:47.845" v="276" actId="1035"/>
          <ac:spMkLst>
            <pc:docMk/>
            <pc:sldMk cId="3893476352" sldId="379"/>
            <ac:spMk id="12" creationId="{162420E0-112E-473D-9929-2CCE69B0B3AC}"/>
          </ac:spMkLst>
        </pc:spChg>
        <pc:picChg chg="add mod">
          <ac:chgData name="Flávio Olimpio" userId="2d1d60667f675a7b" providerId="LiveId" clId="{F33600FE-11DA-4ACC-8264-C1D9B8B2F9E8}" dt="2019-10-23T11:38:19.932" v="78" actId="1038"/>
          <ac:picMkLst>
            <pc:docMk/>
            <pc:sldMk cId="3893476352" sldId="379"/>
            <ac:picMk id="5" creationId="{BD1C3213-DFE1-487F-97DE-104205B568C5}"/>
          </ac:picMkLst>
        </pc:picChg>
      </pc:sldChg>
    </pc:docChg>
  </pc:docChgLst>
  <pc:docChgLst>
    <pc:chgData name="Flávio Olimpio" userId="2d1d60667f675a7b" providerId="LiveId" clId="{E9B563F4-48F4-49D7-BCC8-E6C8C128EDDC}"/>
    <pc:docChg chg="undo custSel addSld delSld modSld sldOrd modMainMaster">
      <pc:chgData name="Flávio Olimpio" userId="2d1d60667f675a7b" providerId="LiveId" clId="{E9B563F4-48F4-49D7-BCC8-E6C8C128EDDC}" dt="2021-07-16T12:27:24.016" v="1568" actId="1076"/>
      <pc:docMkLst>
        <pc:docMk/>
      </pc:docMkLst>
      <pc:sldChg chg="modSp del mod">
        <pc:chgData name="Flávio Olimpio" userId="2d1d60667f675a7b" providerId="LiveId" clId="{E9B563F4-48F4-49D7-BCC8-E6C8C128EDDC}" dt="2021-07-15T15:05:20.961" v="355" actId="47"/>
        <pc:sldMkLst>
          <pc:docMk/>
          <pc:sldMk cId="0" sldId="256"/>
        </pc:sldMkLst>
        <pc:spChg chg="mod">
          <ac:chgData name="Flávio Olimpio" userId="2d1d60667f675a7b" providerId="LiveId" clId="{E9B563F4-48F4-49D7-BCC8-E6C8C128EDDC}" dt="2021-07-15T13:24:55.728" v="72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4:59.764" v="73" actId="14100"/>
          <ac:spMkLst>
            <pc:docMk/>
            <pc:sldMk cId="0" sldId="256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1.612" v="356" actId="47"/>
        <pc:sldMkLst>
          <pc:docMk/>
          <pc:sldMk cId="0" sldId="2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023" v="357" actId="47"/>
        <pc:sldMkLst>
          <pc:docMk/>
          <pc:sldMk cId="0" sldId="2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48.027" v="74" actId="47"/>
        <pc:sldMkLst>
          <pc:docMk/>
          <pc:sldMk cId="0" sldId="2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766" v="358" actId="47"/>
        <pc:sldMkLst>
          <pc:docMk/>
          <pc:sldMk cId="0" sldId="2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6.409" v="91" actId="47"/>
        <pc:sldMkLst>
          <pc:docMk/>
          <pc:sldMk cId="0" sldId="2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252" v="92" actId="47"/>
        <pc:sldMkLst>
          <pc:docMk/>
          <pc:sldMk cId="0" sldId="2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835" v="93" actId="47"/>
        <pc:sldMkLst>
          <pc:docMk/>
          <pc:sldMk cId="0" sldId="2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8.468" v="94" actId="47"/>
        <pc:sldMkLst>
          <pc:docMk/>
          <pc:sldMk cId="0" sldId="2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307" v="95" actId="47"/>
        <pc:sldMkLst>
          <pc:docMk/>
          <pc:sldMk cId="0" sldId="2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895" v="96" actId="47"/>
        <pc:sldMkLst>
          <pc:docMk/>
          <pc:sldMk cId="0" sldId="2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0.514" v="97" actId="47"/>
        <pc:sldMkLst>
          <pc:docMk/>
          <pc:sldMk cId="0" sldId="2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074" v="98" actId="47"/>
        <pc:sldMkLst>
          <pc:docMk/>
          <pc:sldMk cId="0" sldId="2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808" v="99" actId="47"/>
        <pc:sldMkLst>
          <pc:docMk/>
          <pc:sldMk cId="0" sldId="2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2.449" v="100" actId="47"/>
        <pc:sldMkLst>
          <pc:docMk/>
          <pc:sldMk cId="0" sldId="2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7.712" v="90" actId="47"/>
        <pc:sldMkLst>
          <pc:docMk/>
          <pc:sldMk cId="0" sldId="2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2.495" v="89" actId="47"/>
        <pc:sldMkLst>
          <pc:docMk/>
          <pc:sldMk cId="0" sldId="2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6.580" v="88" actId="47"/>
        <pc:sldMkLst>
          <pc:docMk/>
          <pc:sldMk cId="0" sldId="27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4.512" v="87" actId="47"/>
        <pc:sldMkLst>
          <pc:docMk/>
          <pc:sldMk cId="0" sldId="2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3.571" v="86" actId="47"/>
        <pc:sldMkLst>
          <pc:docMk/>
          <pc:sldMk cId="0" sldId="27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2.665" v="85" actId="47"/>
        <pc:sldMkLst>
          <pc:docMk/>
          <pc:sldMk cId="0" sldId="2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1.510" v="84" actId="47"/>
        <pc:sldMkLst>
          <pc:docMk/>
          <pc:sldMk cId="0" sldId="28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0.384" v="83" actId="47"/>
        <pc:sldMkLst>
          <pc:docMk/>
          <pc:sldMk cId="0" sldId="28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8.918" v="82" actId="47"/>
        <pc:sldMkLst>
          <pc:docMk/>
          <pc:sldMk cId="0" sldId="28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6.751" v="81" actId="47"/>
        <pc:sldMkLst>
          <pc:docMk/>
          <pc:sldMk cId="0" sldId="28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1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4.707" v="80" actId="47"/>
        <pc:sldMkLst>
          <pc:docMk/>
          <pc:sldMk cId="0" sldId="29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2.727" v="79" actId="47"/>
        <pc:sldMkLst>
          <pc:docMk/>
          <pc:sldMk cId="0" sldId="29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09.253" v="78" actId="47"/>
        <pc:sldMkLst>
          <pc:docMk/>
          <pc:sldMk cId="0" sldId="29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6" creationId="{00000000-0000-0000-0000-000000000000}"/>
          </ac:spMkLst>
        </pc:spChg>
      </pc:sldChg>
      <pc:sldChg chg="addSp modSp add del mod">
        <pc:chgData name="Flávio Olimpio" userId="2d1d60667f675a7b" providerId="LiveId" clId="{E9B563F4-48F4-49D7-BCC8-E6C8C128EDDC}" dt="2021-07-15T14:53:51.127" v="352" actId="14100"/>
        <pc:sldMkLst>
          <pc:docMk/>
          <pc:sldMk cId="0" sldId="299"/>
        </pc:sldMkLst>
        <pc:spChg chg="mod">
          <ac:chgData name="Flávio Olimpio" userId="2d1d60667f675a7b" providerId="LiveId" clId="{E9B563F4-48F4-49D7-BCC8-E6C8C128EDDC}" dt="2021-07-15T14:48:51.893" v="334" actId="1076"/>
          <ac:spMkLst>
            <pc:docMk/>
            <pc:sldMk cId="0" sldId="29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7:31.181" v="110" actId="14100"/>
          <ac:spMkLst>
            <pc:docMk/>
            <pc:sldMk cId="0" sldId="299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4:49:29.923" v="345" actId="14100"/>
          <ac:spMkLst>
            <pc:docMk/>
            <pc:sldMk cId="0" sldId="299"/>
            <ac:spMk id="6" creationId="{8A3B43A6-AF70-4D33-AF9F-ACF92848C673}"/>
          </ac:spMkLst>
        </pc:spChg>
        <pc:picChg chg="add mod modCrop">
          <ac:chgData name="Flávio Olimpio" userId="2d1d60667f675a7b" providerId="LiveId" clId="{E9B563F4-48F4-49D7-BCC8-E6C8C128EDDC}" dt="2021-07-15T14:53:51.127" v="352" actId="14100"/>
          <ac:picMkLst>
            <pc:docMk/>
            <pc:sldMk cId="0" sldId="299"/>
            <ac:picMk id="5" creationId="{BC9ACC22-F208-4E1D-9B8A-E35C67D2A65C}"/>
          </ac:picMkLst>
        </pc:picChg>
      </pc:sldChg>
      <pc:sldChg chg="modSp del mod">
        <pc:chgData name="Flávio Olimpio" userId="2d1d60667f675a7b" providerId="LiveId" clId="{E9B563F4-48F4-49D7-BCC8-E6C8C128EDDC}" dt="2021-07-15T15:05:28.583" v="359" actId="47"/>
        <pc:sldMkLst>
          <pc:docMk/>
          <pc:sldMk cId="0" sldId="300"/>
        </pc:sldMkLst>
        <pc:spChg chg="mod">
          <ac:chgData name="Flávio Olimpio" userId="2d1d60667f675a7b" providerId="LiveId" clId="{E9B563F4-48F4-49D7-BCC8-E6C8C128EDDC}" dt="2021-07-15T14:45:47.206" v="277" actId="1076"/>
          <ac:spMkLst>
            <pc:docMk/>
            <pc:sldMk cId="0" sldId="30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4:52.705" v="263" actId="5793"/>
          <ac:spMkLst>
            <pc:docMk/>
            <pc:sldMk cId="0" sldId="300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398" v="360" actId="47"/>
        <pc:sldMkLst>
          <pc:docMk/>
          <pc:sldMk cId="0" sldId="301"/>
        </pc:sldMkLst>
        <pc:spChg chg="mod">
          <ac:chgData name="Flávio Olimpio" userId="2d1d60667f675a7b" providerId="LiveId" clId="{E9B563F4-48F4-49D7-BCC8-E6C8C128EDDC}" dt="2021-07-15T14:45:03.021" v="265" actId="14100"/>
          <ac:spMkLst>
            <pc:docMk/>
            <pc:sldMk cId="0" sldId="30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08.625" v="268" actId="1076"/>
          <ac:spMkLst>
            <pc:docMk/>
            <pc:sldMk cId="0" sldId="30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16.981" v="270" actId="1076"/>
          <ac:spMkLst>
            <pc:docMk/>
            <pc:sldMk cId="0" sldId="30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30.521" v="274" actId="1076"/>
          <ac:spMkLst>
            <pc:docMk/>
            <pc:sldMk cId="0" sldId="301"/>
            <ac:spMk id="5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997" v="361" actId="47"/>
        <pc:sldMkLst>
          <pc:docMk/>
          <pc:sldMk cId="0" sldId="302"/>
        </pc:sldMkLst>
        <pc:spChg chg="mod">
          <ac:chgData name="Flávio Olimpio" userId="2d1d60667f675a7b" providerId="LiveId" clId="{E9B563F4-48F4-49D7-BCC8-E6C8C128EDDC}" dt="2021-07-15T14:46:09.825" v="279" actId="20577"/>
          <ac:spMkLst>
            <pc:docMk/>
            <pc:sldMk cId="0" sldId="30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2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11:01.160" v="746" actId="47"/>
        <pc:sldMkLst>
          <pc:docMk/>
          <pc:sldMk cId="0" sldId="30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58:54.233" v="354" actId="1076"/>
          <ac:spMkLst>
            <pc:docMk/>
            <pc:sldMk cId="0" sldId="30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07.954" v="749" actId="47"/>
        <pc:sldMkLst>
          <pc:docMk/>
          <pc:sldMk cId="0" sldId="30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10.265" v="750" actId="47"/>
        <pc:sldMkLst>
          <pc:docMk/>
          <pc:sldMk cId="0" sldId="30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6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8.837" v="755" actId="47"/>
        <pc:sldMkLst>
          <pc:docMk/>
          <pc:sldMk cId="0" sldId="30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9.478" v="756" actId="47"/>
        <pc:sldMkLst>
          <pc:docMk/>
          <pc:sldMk cId="0" sldId="30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438" v="757" actId="47"/>
        <pc:sldMkLst>
          <pc:docMk/>
          <pc:sldMk cId="0" sldId="30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967" v="758" actId="47"/>
        <pc:sldMkLst>
          <pc:docMk/>
          <pc:sldMk cId="0" sldId="30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065" v="759" actId="47"/>
        <pc:sldMkLst>
          <pc:docMk/>
          <pc:sldMk cId="0" sldId="31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505" v="760" actId="47"/>
        <pc:sldMkLst>
          <pc:docMk/>
          <pc:sldMk cId="0" sldId="31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9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932" v="761" actId="47"/>
        <pc:sldMkLst>
          <pc:docMk/>
          <pc:sldMk cId="0" sldId="31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3.525" v="762" actId="47"/>
        <pc:sldMkLst>
          <pc:docMk/>
          <pc:sldMk cId="0" sldId="31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38.262" v="113" actId="47"/>
        <pc:sldMkLst>
          <pc:docMk/>
          <pc:sldMk cId="0" sldId="31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0.282" v="114" actId="47"/>
        <pc:sldMkLst>
          <pc:docMk/>
          <pc:sldMk cId="0" sldId="31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1.477" v="115" actId="47"/>
        <pc:sldMkLst>
          <pc:docMk/>
          <pc:sldMk cId="0" sldId="31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3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41.472" v="765" actId="47"/>
        <pc:sldMkLst>
          <pc:docMk/>
          <pc:sldMk cId="0" sldId="31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1.986" v="766" actId="47"/>
        <pc:sldMkLst>
          <pc:docMk/>
          <pc:sldMk cId="0" sldId="31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2.403" v="767" actId="47"/>
        <pc:sldMkLst>
          <pc:docMk/>
          <pc:sldMk cId="0" sldId="31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040" v="768" actId="47"/>
        <pc:sldMkLst>
          <pc:docMk/>
          <pc:sldMk cId="0" sldId="32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575" v="769" actId="47"/>
        <pc:sldMkLst>
          <pc:docMk/>
          <pc:sldMk cId="0" sldId="32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004" v="770" actId="47"/>
        <pc:sldMkLst>
          <pc:docMk/>
          <pc:sldMk cId="0" sldId="32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935" v="771" actId="47"/>
        <pc:sldMkLst>
          <pc:docMk/>
          <pc:sldMk cId="0" sldId="32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359" v="772" actId="47"/>
        <pc:sldMkLst>
          <pc:docMk/>
          <pc:sldMk cId="0" sldId="32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761" v="773" actId="47"/>
        <pc:sldMkLst>
          <pc:docMk/>
          <pc:sldMk cId="0" sldId="32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439" v="774" actId="47"/>
        <pc:sldMkLst>
          <pc:docMk/>
          <pc:sldMk cId="0" sldId="32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911" v="775" actId="47"/>
        <pc:sldMkLst>
          <pc:docMk/>
          <pc:sldMk cId="0" sldId="32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375" v="776" actId="47"/>
        <pc:sldMkLst>
          <pc:docMk/>
          <pc:sldMk cId="0" sldId="32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999" v="777" actId="47"/>
        <pc:sldMkLst>
          <pc:docMk/>
          <pc:sldMk cId="0" sldId="32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494" v="778" actId="47"/>
        <pc:sldMkLst>
          <pc:docMk/>
          <pc:sldMk cId="0" sldId="33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936" v="779" actId="47"/>
        <pc:sldMkLst>
          <pc:docMk/>
          <pc:sldMk cId="0" sldId="33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9.695" v="780" actId="47"/>
        <pc:sldMkLst>
          <pc:docMk/>
          <pc:sldMk cId="0" sldId="33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53.449" v="783" actId="47"/>
        <pc:sldMkLst>
          <pc:docMk/>
          <pc:sldMk cId="0" sldId="33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2.015" v="116" actId="47"/>
        <pc:sldMkLst>
          <pc:docMk/>
          <pc:sldMk cId="0" sldId="33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014" v="118" actId="47"/>
        <pc:sldMkLst>
          <pc:docMk/>
          <pc:sldMk cId="0" sldId="33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5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679" v="119" actId="47"/>
        <pc:sldMkLst>
          <pc:docMk/>
          <pc:sldMk cId="0" sldId="33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4.022" v="784" actId="47"/>
        <pc:sldMkLst>
          <pc:docMk/>
          <pc:sldMk cId="0" sldId="33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5.130" v="785" actId="47"/>
        <pc:sldMkLst>
          <pc:docMk/>
          <pc:sldMk cId="0" sldId="33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7.350" v="786" actId="47"/>
        <pc:sldMkLst>
          <pc:docMk/>
          <pc:sldMk cId="0" sldId="33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8.314" v="787" actId="47"/>
        <pc:sldMkLst>
          <pc:docMk/>
          <pc:sldMk cId="0" sldId="34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9.258" v="788" actId="47"/>
        <pc:sldMkLst>
          <pc:docMk/>
          <pc:sldMk cId="0" sldId="34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29:13.330" v="850" actId="20577"/>
        <pc:sldMkLst>
          <pc:docMk/>
          <pc:sldMk cId="0" sldId="342"/>
        </pc:sldMkLst>
        <pc:spChg chg="mod">
          <ac:chgData name="Flávio Olimpio" userId="2d1d60667f675a7b" providerId="LiveId" clId="{E9B563F4-48F4-49D7-BCC8-E6C8C128EDDC}" dt="2021-07-15T16:29:13.330" v="850" actId="20577"/>
          <ac:spMkLst>
            <pc:docMk/>
            <pc:sldMk cId="0" sldId="34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2:16.964" v="794" actId="122"/>
          <ac:spMkLst>
            <pc:docMk/>
            <pc:sldMk cId="0" sldId="342"/>
            <ac:spMk id="3" creationId="{00000000-0000-0000-0000-000000000000}"/>
          </ac:spMkLst>
        </pc:spChg>
      </pc:sldChg>
      <pc:sldChg chg="addSp delSp modSp mod">
        <pc:chgData name="Flávio Olimpio" userId="2d1d60667f675a7b" providerId="LiveId" clId="{E9B563F4-48F4-49D7-BCC8-E6C8C128EDDC}" dt="2021-07-15T17:20:46.109" v="1405" actId="20577"/>
        <pc:sldMkLst>
          <pc:docMk/>
          <pc:sldMk cId="0" sldId="343"/>
        </pc:sldMkLst>
        <pc:spChg chg="del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2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17:18.539" v="1386" actId="478"/>
          <ac:spMkLst>
            <pc:docMk/>
            <pc:sldMk cId="0" sldId="34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17:23.605" v="1387" actId="1076"/>
          <ac:spMkLst>
            <pc:docMk/>
            <pc:sldMk cId="0" sldId="34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0:46.109" v="1405" actId="20577"/>
          <ac:spMkLst>
            <pc:docMk/>
            <pc:sldMk cId="0" sldId="343"/>
            <ac:spMk id="5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7" creationId="{873098AA-887D-41AF-A469-EAA3F953FC6D}"/>
          </ac:spMkLst>
        </pc:spChg>
        <pc:spChg chg="add mod">
          <ac:chgData name="Flávio Olimpio" userId="2d1d60667f675a7b" providerId="LiveId" clId="{E9B563F4-48F4-49D7-BCC8-E6C8C128EDDC}" dt="2021-07-15T16:32:01.926" v="1184"/>
          <ac:spMkLst>
            <pc:docMk/>
            <pc:sldMk cId="0" sldId="343"/>
            <ac:spMk id="8" creationId="{36157C9C-82C4-4606-AEBB-36CC99D6D7EB}"/>
          </ac:spMkLst>
        </pc:spChg>
      </pc:sldChg>
      <pc:sldChg chg="modSp mod">
        <pc:chgData name="Flávio Olimpio" userId="2d1d60667f675a7b" providerId="LiveId" clId="{E9B563F4-48F4-49D7-BCC8-E6C8C128EDDC}" dt="2021-07-15T15:13:25.205" v="796" actId="1076"/>
        <pc:sldMkLst>
          <pc:docMk/>
          <pc:sldMk cId="0" sldId="34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3:25.205" v="796" actId="1076"/>
          <ac:spMkLst>
            <pc:docMk/>
            <pc:sldMk cId="0" sldId="34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5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4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7" creationId="{00000000-0000-0000-0000-000000000000}"/>
          </ac:spMkLst>
        </pc:spChg>
      </pc:sldChg>
      <pc:sldChg chg="delSp modSp mod">
        <pc:chgData name="Flávio Olimpio" userId="2d1d60667f675a7b" providerId="LiveId" clId="{E9B563F4-48F4-49D7-BCC8-E6C8C128EDDC}" dt="2021-07-15T17:21:09.043" v="1406" actId="478"/>
        <pc:sldMkLst>
          <pc:docMk/>
          <pc:sldMk cId="0" sldId="34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7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21:09.043" v="1406" actId="478"/>
          <ac:spMkLst>
            <pc:docMk/>
            <pc:sldMk cId="0" sldId="347"/>
            <ac:spMk id="8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7:22:09.745" v="1407" actId="1076"/>
        <pc:sldMkLst>
          <pc:docMk/>
          <pc:sldMk cId="0" sldId="34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2:09.745" v="1407" actId="1076"/>
          <ac:spMkLst>
            <pc:docMk/>
            <pc:sldMk cId="0" sldId="34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8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32.867" v="797" actId="47"/>
        <pc:sldMkLst>
          <pc:docMk/>
          <pc:sldMk cId="0" sldId="35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43.273" v="798" actId="47"/>
        <pc:sldMkLst>
          <pc:docMk/>
          <pc:sldMk cId="0" sldId="35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0.540" v="1311" actId="47"/>
        <pc:sldMkLst>
          <pc:docMk/>
          <pc:sldMk cId="0" sldId="35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1.714" v="1312" actId="47"/>
        <pc:sldMkLst>
          <pc:docMk/>
          <pc:sldMk cId="0" sldId="35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234" v="1313" actId="47"/>
        <pc:sldMkLst>
          <pc:docMk/>
          <pc:sldMk cId="0" sldId="35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634" v="1314" actId="47"/>
        <pc:sldMkLst>
          <pc:docMk/>
          <pc:sldMk cId="0" sldId="3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170" v="1315" actId="47"/>
        <pc:sldMkLst>
          <pc:docMk/>
          <pc:sldMk cId="0" sldId="3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707" v="1316" actId="47"/>
        <pc:sldMkLst>
          <pc:docMk/>
          <pc:sldMk cId="0" sldId="3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51:35.747" v="1322" actId="14100"/>
        <pc:sldMkLst>
          <pc:docMk/>
          <pc:sldMk cId="0" sldId="360"/>
        </pc:sldMkLst>
        <pc:spChg chg="mod">
          <ac:chgData name="Flávio Olimpio" userId="2d1d60667f675a7b" providerId="LiveId" clId="{E9B563F4-48F4-49D7-BCC8-E6C8C128EDDC}" dt="2021-07-15T16:51:35.747" v="1322" actId="14100"/>
          <ac:spMkLst>
            <pc:docMk/>
            <pc:sldMk cId="0" sldId="36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6:51:31.142" v="1320" actId="14100"/>
          <ac:spMkLst>
            <pc:docMk/>
            <pc:sldMk cId="0" sldId="36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7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2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7.020" v="811" actId="47"/>
        <pc:sldMkLst>
          <pc:docMk/>
          <pc:sldMk cId="0" sldId="3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6.543" v="810" actId="47"/>
        <pc:sldMkLst>
          <pc:docMk/>
          <pc:sldMk cId="0" sldId="3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5.782" v="809" actId="47"/>
        <pc:sldMkLst>
          <pc:docMk/>
          <pc:sldMk cId="0" sldId="36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4.540" v="808" actId="47"/>
        <pc:sldMkLst>
          <pc:docMk/>
          <pc:sldMk cId="0" sldId="36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4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66"/>
            <ac:graphicFrameMk id="3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3.776" v="807" actId="47"/>
        <pc:sldMkLst>
          <pc:docMk/>
          <pc:sldMk cId="0" sldId="3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3.285" v="806" actId="47"/>
        <pc:sldMkLst>
          <pc:docMk/>
          <pc:sldMk cId="0" sldId="3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2.698" v="805" actId="47"/>
        <pc:sldMkLst>
          <pc:docMk/>
          <pc:sldMk cId="0" sldId="3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921" v="804" actId="47"/>
        <pc:sldMkLst>
          <pc:docMk/>
          <pc:sldMk cId="0" sldId="3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482" v="803" actId="47"/>
        <pc:sldMkLst>
          <pc:docMk/>
          <pc:sldMk cId="0" sldId="3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3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71"/>
            <ac:graphicFrameMk id="4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0.752" v="802" actId="47"/>
        <pc:sldMkLst>
          <pc:docMk/>
          <pc:sldMk cId="0" sldId="3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0.197" v="801" actId="47"/>
        <pc:sldMkLst>
          <pc:docMk/>
          <pc:sldMk cId="0" sldId="3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9.545" v="800" actId="47"/>
        <pc:sldMkLst>
          <pc:docMk/>
          <pc:sldMk cId="0" sldId="3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8.731" v="799" actId="47"/>
        <pc:sldMkLst>
          <pc:docMk/>
          <pc:sldMk cId="0" sldId="3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59.910" v="75" actId="47"/>
        <pc:sldMkLst>
          <pc:docMk/>
          <pc:sldMk cId="2368608511" sldId="3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2368608511" sldId="377"/>
            <ac:spMk id="2" creationId="{57B1399D-A61D-4995-AFE4-FFA541E0ADF9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679368869" sldId="378"/>
        </pc:sldMkLst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679368869" sldId="378"/>
            <ac:picMk id="4" creationId="{DDE5A345-37D5-432B-A2BA-84E7577424E6}"/>
          </ac:picMkLst>
        </pc:picChg>
      </pc:sldChg>
      <pc:sldChg chg="modSp del">
        <pc:chgData name="Flávio Olimpio" userId="2d1d60667f675a7b" providerId="LiveId" clId="{E9B563F4-48F4-49D7-BCC8-E6C8C128EDDC}" dt="2021-07-15T13:29:03.101" v="117" actId="47"/>
        <pc:sldMkLst>
          <pc:docMk/>
          <pc:sldMk cId="3893476352" sldId="3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6" creationId="{1EFB99C7-E9A5-4A7F-845C-8373D9CFE854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7" creationId="{C2E3332C-4943-4426-82F6-A1841C44DCBD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8" creationId="{C074EB18-B680-4A9F-8BFD-2CC8C3833CFF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9" creationId="{AC1295C0-5E8D-4E6E-AFBF-E78FBE3FFA4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1" creationId="{A122FCB1-DFB3-4589-9F46-DC9AEB237E5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2" creationId="{162420E0-112E-473D-9929-2CCE69B0B3AC}"/>
          </ac:spMkLst>
        </pc:spChg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3893476352" sldId="379"/>
            <ac:picMk id="5" creationId="{BD1C3213-DFE1-487F-97DE-104205B568C5}"/>
          </ac:picMkLst>
        </pc:picChg>
      </pc:sldChg>
      <pc:sldChg chg="new del ord">
        <pc:chgData name="Flávio Olimpio" userId="2d1d60667f675a7b" providerId="LiveId" clId="{E9B563F4-48F4-49D7-BCC8-E6C8C128EDDC}" dt="2021-07-15T13:23:35.464" v="5" actId="47"/>
        <pc:sldMkLst>
          <pc:docMk/>
          <pc:sldMk cId="706336568" sldId="380"/>
        </pc:sldMkLst>
      </pc:sldChg>
      <pc:sldChg chg="modSp add mod">
        <pc:chgData name="Flávio Olimpio" userId="2d1d60667f675a7b" providerId="LiveId" clId="{E9B563F4-48F4-49D7-BCC8-E6C8C128EDDC}" dt="2021-07-15T14:31:09.165" v="124" actId="1076"/>
        <pc:sldMkLst>
          <pc:docMk/>
          <pc:sldMk cId="0" sldId="381"/>
        </pc:sldMkLst>
        <pc:spChg chg="mod">
          <ac:chgData name="Flávio Olimpio" userId="2d1d60667f675a7b" providerId="LiveId" clId="{E9B563F4-48F4-49D7-BCC8-E6C8C128EDDC}" dt="2021-07-15T13:24:32.493" v="68" actId="207"/>
          <ac:spMkLst>
            <pc:docMk/>
            <pc:sldMk cId="0" sldId="381"/>
            <ac:spMk id="3074" creationId="{C302DE46-7A65-4755-9557-4E68A30A4009}"/>
          </ac:spMkLst>
        </pc:spChg>
        <pc:spChg chg="mod">
          <ac:chgData name="Flávio Olimpio" userId="2d1d60667f675a7b" providerId="LiveId" clId="{E9B563F4-48F4-49D7-BCC8-E6C8C128EDDC}" dt="2021-07-15T14:31:09.165" v="124" actId="1076"/>
          <ac:spMkLst>
            <pc:docMk/>
            <pc:sldMk cId="0" sldId="381"/>
            <ac:spMk id="3076" creationId="{A5FF5AE8-B62B-47CF-AB76-C1D90816EF5F}"/>
          </ac:spMkLst>
        </pc:spChg>
      </pc:sldChg>
      <pc:sldChg chg="delSp new del mod">
        <pc:chgData name="Flávio Olimpio" userId="2d1d60667f675a7b" providerId="LiveId" clId="{E9B563F4-48F4-49D7-BCC8-E6C8C128EDDC}" dt="2021-07-15T14:37:30.693" v="247" actId="47"/>
        <pc:sldMkLst>
          <pc:docMk/>
          <pc:sldMk cId="4139949025" sldId="382"/>
        </pc:sldMkLst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2" creationId="{3BFDC633-41ED-4DF4-B5EA-5454D5D0AF0E}"/>
          </ac:spMkLst>
        </pc:spChg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3" creationId="{B1CFB23E-283D-4AF7-BCAC-28820C72FE8E}"/>
          </ac:spMkLst>
        </pc:spChg>
      </pc:sldChg>
      <pc:sldChg chg="modSp add mod modAnim">
        <pc:chgData name="Flávio Olimpio" userId="2d1d60667f675a7b" providerId="LiveId" clId="{E9B563F4-48F4-49D7-BCC8-E6C8C128EDDC}" dt="2021-07-15T14:38:32.060" v="251"/>
        <pc:sldMkLst>
          <pc:docMk/>
          <pc:sldMk cId="0" sldId="383"/>
        </pc:sldMkLst>
        <pc:spChg chg="mod">
          <ac:chgData name="Flávio Olimpio" userId="2d1d60667f675a7b" providerId="LiveId" clId="{E9B563F4-48F4-49D7-BCC8-E6C8C128EDDC}" dt="2021-07-15T14:38:04.495" v="248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E9B563F4-48F4-49D7-BCC8-E6C8C128EDDC}" dt="2021-07-15T14:33:49.644" v="129" actId="207"/>
          <ac:spMkLst>
            <pc:docMk/>
            <pc:sldMk cId="0" sldId="383"/>
            <ac:spMk id="3074" creationId="{828E68C5-88CA-41C4-ACBF-C06143A83B48}"/>
          </ac:spMkLst>
        </pc:spChg>
      </pc:sldChg>
      <pc:sldChg chg="delSp modSp add mod">
        <pc:chgData name="Flávio Olimpio" userId="2d1d60667f675a7b" providerId="LiveId" clId="{E9B563F4-48F4-49D7-BCC8-E6C8C128EDDC}" dt="2021-07-15T15:07:35.583" v="571" actId="20577"/>
        <pc:sldMkLst>
          <pc:docMk/>
          <pc:sldMk cId="1796668217" sldId="384"/>
        </pc:sldMkLst>
        <pc:spChg chg="mod">
          <ac:chgData name="Flávio Olimpio" userId="2d1d60667f675a7b" providerId="LiveId" clId="{E9B563F4-48F4-49D7-BCC8-E6C8C128EDDC}" dt="2021-07-15T15:07:35.583" v="571" actId="20577"/>
          <ac:spMkLst>
            <pc:docMk/>
            <pc:sldMk cId="1796668217" sldId="384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5:06:08.062" v="364" actId="478"/>
          <ac:spMkLst>
            <pc:docMk/>
            <pc:sldMk cId="1796668217" sldId="384"/>
            <ac:spMk id="6" creationId="{8A3B43A6-AF70-4D33-AF9F-ACF92848C673}"/>
          </ac:spMkLst>
        </pc:spChg>
        <pc:picChg chg="del">
          <ac:chgData name="Flávio Olimpio" userId="2d1d60667f675a7b" providerId="LiveId" clId="{E9B563F4-48F4-49D7-BCC8-E6C8C128EDDC}" dt="2021-07-15T15:06:05.680" v="363" actId="478"/>
          <ac:picMkLst>
            <pc:docMk/>
            <pc:sldMk cId="1796668217" sldId="384"/>
            <ac:picMk id="5" creationId="{BC9ACC22-F208-4E1D-9B8A-E35C67D2A65C}"/>
          </ac:picMkLst>
        </pc:picChg>
      </pc:sldChg>
      <pc:sldChg chg="modSp add mod">
        <pc:chgData name="Flávio Olimpio" userId="2d1d60667f675a7b" providerId="LiveId" clId="{E9B563F4-48F4-49D7-BCC8-E6C8C128EDDC}" dt="2021-07-15T16:31:44.230" v="1181" actId="20577"/>
        <pc:sldMkLst>
          <pc:docMk/>
          <pc:sldMk cId="2219406037" sldId="385"/>
        </pc:sldMkLst>
        <pc:spChg chg="mod">
          <ac:chgData name="Flávio Olimpio" userId="2d1d60667f675a7b" providerId="LiveId" clId="{E9B563F4-48F4-49D7-BCC8-E6C8C128EDDC}" dt="2021-07-15T16:31:44.230" v="1181" actId="20577"/>
          <ac:spMkLst>
            <pc:docMk/>
            <pc:sldMk cId="2219406037" sldId="385"/>
            <ac:spMk id="2" creationId="{00000000-0000-0000-0000-000000000000}"/>
          </ac:spMkLst>
        </pc:spChg>
      </pc:sldChg>
      <pc:sldChg chg="new del">
        <pc:chgData name="Flávio Olimpio" userId="2d1d60667f675a7b" providerId="LiveId" clId="{E9B563F4-48F4-49D7-BCC8-E6C8C128EDDC}" dt="2021-07-15T15:20:47.711" v="814" actId="47"/>
        <pc:sldMkLst>
          <pc:docMk/>
          <pc:sldMk cId="2180061690" sldId="386"/>
        </pc:sldMkLst>
      </pc:sldChg>
      <pc:sldChg chg="addSp modSp add mod">
        <pc:chgData name="Flávio Olimpio" userId="2d1d60667f675a7b" providerId="LiveId" clId="{E9B563F4-48F4-49D7-BCC8-E6C8C128EDDC}" dt="2021-07-16T12:14:23.923" v="1555" actId="20577"/>
        <pc:sldMkLst>
          <pc:docMk/>
          <pc:sldMk cId="4014895777" sldId="387"/>
        </pc:sldMkLst>
        <pc:spChg chg="mod">
          <ac:chgData name="Flávio Olimpio" userId="2d1d60667f675a7b" providerId="LiveId" clId="{E9B563F4-48F4-49D7-BCC8-E6C8C128EDDC}" dt="2021-07-16T12:14:23.923" v="1555" actId="20577"/>
          <ac:spMkLst>
            <pc:docMk/>
            <pc:sldMk cId="4014895777" sldId="38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20:58.238" v="834" actId="20577"/>
          <ac:spMkLst>
            <pc:docMk/>
            <pc:sldMk cId="4014895777" sldId="387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6T12:14:05.471" v="1551" actId="1076"/>
          <ac:spMkLst>
            <pc:docMk/>
            <pc:sldMk cId="4014895777" sldId="387"/>
            <ac:spMk id="5" creationId="{6D01DFC9-8D25-4C4C-9119-0AE34481B82F}"/>
          </ac:spMkLst>
        </pc:spChg>
        <pc:spChg chg="add mod">
          <ac:chgData name="Flávio Olimpio" userId="2d1d60667f675a7b" providerId="LiveId" clId="{E9B563F4-48F4-49D7-BCC8-E6C8C128EDDC}" dt="2021-07-15T19:10:38.930" v="1513" actId="20577"/>
          <ac:spMkLst>
            <pc:docMk/>
            <pc:sldMk cId="4014895777" sldId="387"/>
            <ac:spMk id="9" creationId="{A051B4C2-BD51-4D3E-B1A8-661020C93BDC}"/>
          </ac:spMkLst>
        </pc:spChg>
        <pc:picChg chg="add mod">
          <ac:chgData name="Flávio Olimpio" userId="2d1d60667f675a7b" providerId="LiveId" clId="{E9B563F4-48F4-49D7-BCC8-E6C8C128EDDC}" dt="2021-07-16T12:14:02.961" v="1550" actId="1076"/>
          <ac:picMkLst>
            <pc:docMk/>
            <pc:sldMk cId="4014895777" sldId="387"/>
            <ac:picMk id="7" creationId="{05F62CCD-5626-4B84-B6DD-1401C7A62621}"/>
          </ac:picMkLst>
        </pc:picChg>
      </pc:sldChg>
      <pc:sldChg chg="addSp delSp modSp add mod ord">
        <pc:chgData name="Flávio Olimpio" userId="2d1d60667f675a7b" providerId="LiveId" clId="{E9B563F4-48F4-49D7-BCC8-E6C8C128EDDC}" dt="2021-07-15T17:20:18.428" v="1404" actId="20577"/>
        <pc:sldMkLst>
          <pc:docMk/>
          <pc:sldMk cId="2599339922" sldId="388"/>
        </pc:sldMkLst>
        <pc:spChg chg="del mod">
          <ac:chgData name="Flávio Olimpio" userId="2d1d60667f675a7b" providerId="LiveId" clId="{E9B563F4-48F4-49D7-BCC8-E6C8C128EDDC}" dt="2021-07-15T17:02:38.412" v="1326" actId="478"/>
          <ac:spMkLst>
            <pc:docMk/>
            <pc:sldMk cId="2599339922" sldId="388"/>
            <ac:spMk id="3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9.979" v="1327" actId="478"/>
          <ac:spMkLst>
            <pc:docMk/>
            <pc:sldMk cId="2599339922" sldId="388"/>
            <ac:spMk id="4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6.597" v="1324" actId="478"/>
          <ac:spMkLst>
            <pc:docMk/>
            <pc:sldMk cId="2599339922" sldId="388"/>
            <ac:spMk id="5" creationId="{00000000-0000-0000-0000-000000000000}"/>
          </ac:spMkLst>
        </pc:spChg>
        <pc:spChg chg="add del mod">
          <ac:chgData name="Flávio Olimpio" userId="2d1d60667f675a7b" providerId="LiveId" clId="{E9B563F4-48F4-49D7-BCC8-E6C8C128EDDC}" dt="2021-07-15T17:06:58.196" v="1347" actId="478"/>
          <ac:spMkLst>
            <pc:docMk/>
            <pc:sldMk cId="2599339922" sldId="388"/>
            <ac:spMk id="9" creationId="{C555E8D9-E632-40BA-95CE-0FADF01F2DB1}"/>
          </ac:spMkLst>
        </pc:spChg>
        <pc:spChg chg="add mod">
          <ac:chgData name="Flávio Olimpio" userId="2d1d60667f675a7b" providerId="LiveId" clId="{E9B563F4-48F4-49D7-BCC8-E6C8C128EDDC}" dt="2021-07-15T17:20:18.428" v="1404" actId="20577"/>
          <ac:spMkLst>
            <pc:docMk/>
            <pc:sldMk cId="2599339922" sldId="388"/>
            <ac:spMk id="10" creationId="{9EADFFF8-76FE-402D-91B2-8F35A9DE4887}"/>
          </ac:spMkLst>
        </pc:spChg>
        <pc:picChg chg="add mod">
          <ac:chgData name="Flávio Olimpio" userId="2d1d60667f675a7b" providerId="LiveId" clId="{E9B563F4-48F4-49D7-BCC8-E6C8C128EDDC}" dt="2021-07-15T17:20:08.093" v="1403" actId="1076"/>
          <ac:picMkLst>
            <pc:docMk/>
            <pc:sldMk cId="2599339922" sldId="388"/>
            <ac:picMk id="6" creationId="{3AA2F7F0-DF4D-4CE9-B669-DBE8452629B6}"/>
          </ac:picMkLst>
        </pc:picChg>
        <pc:picChg chg="add del mod">
          <ac:chgData name="Flávio Olimpio" userId="2d1d60667f675a7b" providerId="LiveId" clId="{E9B563F4-48F4-49D7-BCC8-E6C8C128EDDC}" dt="2021-07-15T17:19:51.747" v="1396" actId="478"/>
          <ac:picMkLst>
            <pc:docMk/>
            <pc:sldMk cId="2599339922" sldId="388"/>
            <ac:picMk id="12" creationId="{925899B9-FBD8-42D9-9CB3-7A9095A41771}"/>
          </ac:picMkLst>
        </pc:picChg>
      </pc:sldChg>
      <pc:sldChg chg="new del">
        <pc:chgData name="Flávio Olimpio" userId="2d1d60667f675a7b" providerId="LiveId" clId="{E9B563F4-48F4-49D7-BCC8-E6C8C128EDDC}" dt="2021-07-15T19:11:42.370" v="1516" actId="47"/>
        <pc:sldMkLst>
          <pc:docMk/>
          <pc:sldMk cId="894495185" sldId="389"/>
        </pc:sldMkLst>
      </pc:sldChg>
      <pc:sldChg chg="addSp delSp modSp add mod">
        <pc:chgData name="Flávio Olimpio" userId="2d1d60667f675a7b" providerId="LiveId" clId="{E9B563F4-48F4-49D7-BCC8-E6C8C128EDDC}" dt="2021-07-15T19:22:21.799" v="1532" actId="1076"/>
        <pc:sldMkLst>
          <pc:docMk/>
          <pc:sldMk cId="3170380107" sldId="390"/>
        </pc:sldMkLst>
        <pc:spChg chg="mod">
          <ac:chgData name="Flávio Olimpio" userId="2d1d60667f675a7b" providerId="LiveId" clId="{E9B563F4-48F4-49D7-BCC8-E6C8C128EDDC}" dt="2021-07-15T19:11:51.343" v="1520" actId="1076"/>
          <ac:spMkLst>
            <pc:docMk/>
            <pc:sldMk cId="3170380107" sldId="390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9:11:45.745" v="1518" actId="478"/>
          <ac:spMkLst>
            <pc:docMk/>
            <pc:sldMk cId="3170380107" sldId="390"/>
            <ac:spMk id="5" creationId="{6D01DFC9-8D25-4C4C-9119-0AE34481B82F}"/>
          </ac:spMkLst>
        </pc:spChg>
        <pc:spChg chg="del">
          <ac:chgData name="Flávio Olimpio" userId="2d1d60667f675a7b" providerId="LiveId" clId="{E9B563F4-48F4-49D7-BCC8-E6C8C128EDDC}" dt="2021-07-15T19:11:47.714" v="1519" actId="478"/>
          <ac:spMkLst>
            <pc:docMk/>
            <pc:sldMk cId="3170380107" sldId="390"/>
            <ac:spMk id="9" creationId="{A051B4C2-BD51-4D3E-B1A8-661020C93BDC}"/>
          </ac:spMkLst>
        </pc:spChg>
        <pc:picChg chg="add del mod">
          <ac:chgData name="Flávio Olimpio" userId="2d1d60667f675a7b" providerId="LiveId" clId="{E9B563F4-48F4-49D7-BCC8-E6C8C128EDDC}" dt="2021-07-15T19:22:06.913" v="1526" actId="478"/>
          <ac:picMkLst>
            <pc:docMk/>
            <pc:sldMk cId="3170380107" sldId="390"/>
            <ac:picMk id="6" creationId="{E79B7F75-DA60-4B64-BE23-DA6C854279CB}"/>
          </ac:picMkLst>
        </pc:picChg>
        <pc:picChg chg="del">
          <ac:chgData name="Flávio Olimpio" userId="2d1d60667f675a7b" providerId="LiveId" clId="{E9B563F4-48F4-49D7-BCC8-E6C8C128EDDC}" dt="2021-07-15T19:11:43.961" v="1517" actId="478"/>
          <ac:picMkLst>
            <pc:docMk/>
            <pc:sldMk cId="3170380107" sldId="390"/>
            <ac:picMk id="7" creationId="{05F62CCD-5626-4B84-B6DD-1401C7A62621}"/>
          </ac:picMkLst>
        </pc:picChg>
        <pc:picChg chg="add del mod">
          <ac:chgData name="Flávio Olimpio" userId="2d1d60667f675a7b" providerId="LiveId" clId="{E9B563F4-48F4-49D7-BCC8-E6C8C128EDDC}" dt="2021-07-15T19:22:07.761" v="1527" actId="478"/>
          <ac:picMkLst>
            <pc:docMk/>
            <pc:sldMk cId="3170380107" sldId="390"/>
            <ac:picMk id="10" creationId="{5B8A0AED-6E4C-4951-AE81-828C40485E39}"/>
          </ac:picMkLst>
        </pc:picChg>
        <pc:picChg chg="add mod">
          <ac:chgData name="Flávio Olimpio" userId="2d1d60667f675a7b" providerId="LiveId" clId="{E9B563F4-48F4-49D7-BCC8-E6C8C128EDDC}" dt="2021-07-15T19:22:21.799" v="1532" actId="1076"/>
          <ac:picMkLst>
            <pc:docMk/>
            <pc:sldMk cId="3170380107" sldId="390"/>
            <ac:picMk id="1026" creationId="{FD5D6205-D303-45D1-80D7-291FB5916CF9}"/>
          </ac:picMkLst>
        </pc:picChg>
      </pc:sldChg>
      <pc:sldChg chg="addSp delSp modSp new mod">
        <pc:chgData name="Flávio Olimpio" userId="2d1d60667f675a7b" providerId="LiveId" clId="{E9B563F4-48F4-49D7-BCC8-E6C8C128EDDC}" dt="2021-07-15T20:01:50.800" v="1538" actId="14100"/>
        <pc:sldMkLst>
          <pc:docMk/>
          <pc:sldMk cId="1893086342" sldId="391"/>
        </pc:sldMkLst>
        <pc:spChg chg="del">
          <ac:chgData name="Flávio Olimpio" userId="2d1d60667f675a7b" providerId="LiveId" clId="{E9B563F4-48F4-49D7-BCC8-E6C8C128EDDC}" dt="2021-07-15T20:01:41.641" v="1534" actId="478"/>
          <ac:spMkLst>
            <pc:docMk/>
            <pc:sldMk cId="1893086342" sldId="391"/>
            <ac:spMk id="2" creationId="{3C366930-00EE-4E03-A8FA-F32438B062E2}"/>
          </ac:spMkLst>
        </pc:spChg>
        <pc:spChg chg="del">
          <ac:chgData name="Flávio Olimpio" userId="2d1d60667f675a7b" providerId="LiveId" clId="{E9B563F4-48F4-49D7-BCC8-E6C8C128EDDC}" dt="2021-07-15T20:01:43.912" v="1535" actId="478"/>
          <ac:spMkLst>
            <pc:docMk/>
            <pc:sldMk cId="1893086342" sldId="391"/>
            <ac:spMk id="3" creationId="{89064CEB-A732-4FFF-8C37-7C7FCFA57537}"/>
          </ac:spMkLst>
        </pc:spChg>
        <pc:picChg chg="add mod">
          <ac:chgData name="Flávio Olimpio" userId="2d1d60667f675a7b" providerId="LiveId" clId="{E9B563F4-48F4-49D7-BCC8-E6C8C128EDDC}" dt="2021-07-15T20:01:50.800" v="1538" actId="14100"/>
          <ac:picMkLst>
            <pc:docMk/>
            <pc:sldMk cId="1893086342" sldId="391"/>
            <ac:picMk id="6146" creationId="{18CD7C18-6DE5-4066-9E14-52C401AC518D}"/>
          </ac:picMkLst>
        </pc:picChg>
      </pc:sldChg>
      <pc:sldChg chg="addSp delSp modSp new mod">
        <pc:chgData name="Flávio Olimpio" userId="2d1d60667f675a7b" providerId="LiveId" clId="{E9B563F4-48F4-49D7-BCC8-E6C8C128EDDC}" dt="2021-07-16T12:27:24.016" v="1568" actId="1076"/>
        <pc:sldMkLst>
          <pc:docMk/>
          <pc:sldMk cId="432030825" sldId="392"/>
        </pc:sldMkLst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2" creationId="{5D1B80D0-8DB5-4C31-8913-57B8B63C6347}"/>
          </ac:spMkLst>
        </pc:spChg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3" creationId="{6BD3DE78-106B-4CAC-851C-25CFBCC69395}"/>
          </ac:spMkLst>
        </pc:spChg>
        <pc:spChg chg="add mod">
          <ac:chgData name="Flávio Olimpio" userId="2d1d60667f675a7b" providerId="LiveId" clId="{E9B563F4-48F4-49D7-BCC8-E6C8C128EDDC}" dt="2021-07-16T12:16:10.259" v="1566"/>
          <ac:spMkLst>
            <pc:docMk/>
            <pc:sldMk cId="432030825" sldId="392"/>
            <ac:spMk id="5" creationId="{EE0AB58C-724E-4DBC-86CD-722C27AB6993}"/>
          </ac:spMkLst>
        </pc:spChg>
        <pc:picChg chg="add mod">
          <ac:chgData name="Flávio Olimpio" userId="2d1d60667f675a7b" providerId="LiveId" clId="{E9B563F4-48F4-49D7-BCC8-E6C8C128EDDC}" dt="2021-07-16T12:27:24.016" v="1568" actId="1076"/>
          <ac:picMkLst>
            <pc:docMk/>
            <pc:sldMk cId="432030825" sldId="392"/>
            <ac:picMk id="7170" creationId="{6BFA7E7F-DE92-45FC-ACE1-4F7249B1CC36}"/>
          </ac:picMkLst>
        </pc:picChg>
        <pc:picChg chg="add mod">
          <ac:chgData name="Flávio Olimpio" userId="2d1d60667f675a7b" providerId="LiveId" clId="{E9B563F4-48F4-49D7-BCC8-E6C8C128EDDC}" dt="2021-07-16T12:16:00.969" v="1560" actId="1076"/>
          <ac:picMkLst>
            <pc:docMk/>
            <pc:sldMk cId="432030825" sldId="392"/>
            <ac:picMk id="7172" creationId="{F143158D-E266-452A-906F-23D9837E3B83}"/>
          </ac:picMkLst>
        </pc:picChg>
      </pc:sldChg>
      <pc:sldMasterChg chg="modSp modSldLayout">
        <pc:chgData name="Flávio Olimpio" userId="2d1d60667f675a7b" providerId="LiveId" clId="{E9B563F4-48F4-49D7-BCC8-E6C8C128EDDC}" dt="2021-07-15T13:23:05.884" v="3"/>
        <pc:sldMasterMkLst>
          <pc:docMk/>
          <pc:sldMasterMk cId="0" sldId="2147483648"/>
        </pc:sldMasterMkLst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1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3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16" creationId="{00000000-0000-0000-0000-000000000000}"/>
            </ac:spMkLst>
          </pc:spChg>
        </pc:sldLayoutChg>
      </pc:sldMasterChg>
    </pc:docChg>
  </pc:docChgLst>
  <pc:docChgLst>
    <pc:chgData name="Flávio Olimpio" userId="2d1d60667f675a7b" providerId="LiveId" clId="{9468A96A-FCC9-4403-9F71-63A61652E8C9}"/>
    <pc:docChg chg="custSel addSld modSld">
      <pc:chgData name="Flávio Olimpio" userId="2d1d60667f675a7b" providerId="LiveId" clId="{9468A96A-FCC9-4403-9F71-63A61652E8C9}" dt="2019-09-25T14:02:15.661" v="311" actId="5793"/>
      <pc:docMkLst>
        <pc:docMk/>
      </pc:docMkLst>
      <pc:sldChg chg="modSp add">
        <pc:chgData name="Flávio Olimpio" userId="2d1d60667f675a7b" providerId="LiveId" clId="{9468A96A-FCC9-4403-9F71-63A61652E8C9}" dt="2019-09-25T14:02:15.661" v="311" actId="5793"/>
        <pc:sldMkLst>
          <pc:docMk/>
          <pc:sldMk cId="2368608511" sldId="377"/>
        </pc:sldMkLst>
        <pc:spChg chg="mod">
          <ac:chgData name="Flávio Olimpio" userId="2d1d60667f675a7b" providerId="LiveId" clId="{9468A96A-FCC9-4403-9F71-63A61652E8C9}" dt="2019-09-25T14:02:15.661" v="311" actId="5793"/>
          <ac:spMkLst>
            <pc:docMk/>
            <pc:sldMk cId="2368608511" sldId="377"/>
            <ac:spMk id="2" creationId="{57B1399D-A61D-4995-AFE4-FFA541E0ADF9}"/>
          </ac:spMkLst>
        </pc:spChg>
      </pc:sldChg>
    </pc:docChg>
  </pc:docChgLst>
  <pc:docChgLst>
    <pc:chgData name="Flávio Olimpio" userId="2d1d60667f675a7b" providerId="LiveId" clId="{1DAB6746-3184-439F-B007-33FFB7B7FF62}"/>
    <pc:docChg chg="undo custSel addSld delSld modSld sldOrd">
      <pc:chgData name="Flávio Olimpio" userId="2d1d60667f675a7b" providerId="LiveId" clId="{1DAB6746-3184-439F-B007-33FFB7B7FF62}" dt="2022-01-15T00:14:55.838" v="3473" actId="14100"/>
      <pc:docMkLst>
        <pc:docMk/>
      </pc:docMkLst>
      <pc:sldChg chg="modSp mod">
        <pc:chgData name="Flávio Olimpio" userId="2d1d60667f675a7b" providerId="LiveId" clId="{1DAB6746-3184-439F-B007-33FFB7B7FF62}" dt="2022-01-14T13:11:22.823" v="22" actId="20577"/>
        <pc:sldMkLst>
          <pc:docMk/>
          <pc:sldMk cId="0" sldId="381"/>
        </pc:sldMkLst>
        <pc:spChg chg="mod">
          <ac:chgData name="Flávio Olimpio" userId="2d1d60667f675a7b" providerId="LiveId" clId="{1DAB6746-3184-439F-B007-33FFB7B7FF62}" dt="2022-01-14T13:11:22.823" v="22" actId="20577"/>
          <ac:spMkLst>
            <pc:docMk/>
            <pc:sldMk cId="0" sldId="381"/>
            <ac:spMk id="3074" creationId="{C302DE46-7A65-4755-9557-4E68A30A4009}"/>
          </ac:spMkLst>
        </pc:spChg>
      </pc:sldChg>
      <pc:sldChg chg="delSp del modAnim">
        <pc:chgData name="Flávio Olimpio" userId="2d1d60667f675a7b" providerId="LiveId" clId="{1DAB6746-3184-439F-B007-33FFB7B7FF62}" dt="2022-01-14T13:12:35.828" v="26" actId="47"/>
        <pc:sldMkLst>
          <pc:docMk/>
          <pc:sldMk cId="0" sldId="383"/>
        </pc:sldMkLst>
        <pc:picChg chg="del">
          <ac:chgData name="Flávio Olimpio" userId="2d1d60667f675a7b" providerId="LiveId" clId="{1DAB6746-3184-439F-B007-33FFB7B7FF62}" dt="2022-01-14T13:11:27.326" v="23" actId="478"/>
          <ac:picMkLst>
            <pc:docMk/>
            <pc:sldMk cId="0" sldId="383"/>
            <ac:picMk id="2050" creationId="{BAB7EF6A-E4A5-44D2-BB68-45143AA4225C}"/>
          </ac:picMkLst>
        </pc:picChg>
      </pc:sldChg>
      <pc:sldChg chg="del">
        <pc:chgData name="Flávio Olimpio" userId="2d1d60667f675a7b" providerId="LiveId" clId="{1DAB6746-3184-439F-B007-33FFB7B7FF62}" dt="2022-01-14T13:15:39.381" v="132" actId="47"/>
        <pc:sldMkLst>
          <pc:docMk/>
          <pc:sldMk cId="1283399205" sldId="384"/>
        </pc:sldMkLst>
      </pc:sldChg>
      <pc:sldChg chg="del">
        <pc:chgData name="Flávio Olimpio" userId="2d1d60667f675a7b" providerId="LiveId" clId="{1DAB6746-3184-439F-B007-33FFB7B7FF62}" dt="2022-01-14T13:15:38.558" v="131" actId="47"/>
        <pc:sldMkLst>
          <pc:docMk/>
          <pc:sldMk cId="793236897" sldId="385"/>
        </pc:sldMkLst>
      </pc:sldChg>
      <pc:sldChg chg="del">
        <pc:chgData name="Flávio Olimpio" userId="2d1d60667f675a7b" providerId="LiveId" clId="{1DAB6746-3184-439F-B007-33FFB7B7FF62}" dt="2022-01-14T13:15:37.561" v="130" actId="47"/>
        <pc:sldMkLst>
          <pc:docMk/>
          <pc:sldMk cId="392642832" sldId="386"/>
        </pc:sldMkLst>
      </pc:sldChg>
      <pc:sldChg chg="del">
        <pc:chgData name="Flávio Olimpio" userId="2d1d60667f675a7b" providerId="LiveId" clId="{1DAB6746-3184-439F-B007-33FFB7B7FF62}" dt="2022-01-14T13:15:36.654" v="129" actId="47"/>
        <pc:sldMkLst>
          <pc:docMk/>
          <pc:sldMk cId="3381106473" sldId="387"/>
        </pc:sldMkLst>
      </pc:sldChg>
      <pc:sldChg chg="del">
        <pc:chgData name="Flávio Olimpio" userId="2d1d60667f675a7b" providerId="LiveId" clId="{1DAB6746-3184-439F-B007-33FFB7B7FF62}" dt="2022-01-14T13:15:29.735" v="123" actId="47"/>
        <pc:sldMkLst>
          <pc:docMk/>
          <pc:sldMk cId="3350224243" sldId="388"/>
        </pc:sldMkLst>
      </pc:sldChg>
      <pc:sldChg chg="del">
        <pc:chgData name="Flávio Olimpio" userId="2d1d60667f675a7b" providerId="LiveId" clId="{1DAB6746-3184-439F-B007-33FFB7B7FF62}" dt="2022-01-14T13:15:28.645" v="122" actId="47"/>
        <pc:sldMkLst>
          <pc:docMk/>
          <pc:sldMk cId="4209708393" sldId="389"/>
        </pc:sldMkLst>
      </pc:sldChg>
      <pc:sldChg chg="del">
        <pc:chgData name="Flávio Olimpio" userId="2d1d60667f675a7b" providerId="LiveId" clId="{1DAB6746-3184-439F-B007-33FFB7B7FF62}" dt="2022-01-14T13:15:32.207" v="126" actId="47"/>
        <pc:sldMkLst>
          <pc:docMk/>
          <pc:sldMk cId="164361111" sldId="390"/>
        </pc:sldMkLst>
      </pc:sldChg>
      <pc:sldChg chg="addSp delSp modSp mod delAnim modAnim">
        <pc:chgData name="Flávio Olimpio" userId="2d1d60667f675a7b" providerId="LiveId" clId="{1DAB6746-3184-439F-B007-33FFB7B7FF62}" dt="2022-01-14T13:15:10.206" v="119" actId="122"/>
        <pc:sldMkLst>
          <pc:docMk/>
          <pc:sldMk cId="1740822073" sldId="392"/>
        </pc:sldMkLst>
        <pc:spChg chg="mod">
          <ac:chgData name="Flávio Olimpio" userId="2d1d60667f675a7b" providerId="LiveId" clId="{1DAB6746-3184-439F-B007-33FFB7B7FF62}" dt="2022-01-14T13:15:10.206" v="119" actId="122"/>
          <ac:spMkLst>
            <pc:docMk/>
            <pc:sldMk cId="1740822073" sldId="392"/>
            <ac:spMk id="8" creationId="{AE4F8E86-F55E-4AC7-AADE-BD6935C60E01}"/>
          </ac:spMkLst>
        </pc:spChg>
        <pc:spChg chg="del">
          <ac:chgData name="Flávio Olimpio" userId="2d1d60667f675a7b" providerId="LiveId" clId="{1DAB6746-3184-439F-B007-33FFB7B7FF62}" dt="2022-01-14T13:14:29.041" v="76" actId="478"/>
          <ac:spMkLst>
            <pc:docMk/>
            <pc:sldMk cId="1740822073" sldId="392"/>
            <ac:spMk id="9" creationId="{7BF97953-3FD0-47E1-AE62-E8DD8E8A5DEB}"/>
          </ac:spMkLst>
        </pc:spChg>
        <pc:spChg chg="mod">
          <ac:chgData name="Flávio Olimpio" userId="2d1d60667f675a7b" providerId="LiveId" clId="{1DAB6746-3184-439F-B007-33FFB7B7FF62}" dt="2022-01-14T13:14:44.550" v="80" actId="14100"/>
          <ac:spMkLst>
            <pc:docMk/>
            <pc:sldMk cId="1740822073" sldId="392"/>
            <ac:spMk id="10" creationId="{07E4AFBF-2F4E-4396-98F8-781C53A2F1B7}"/>
          </ac:spMkLst>
        </pc:spChg>
        <pc:spChg chg="add mod">
          <ac:chgData name="Flávio Olimpio" userId="2d1d60667f675a7b" providerId="LiveId" clId="{1DAB6746-3184-439F-B007-33FFB7B7FF62}" dt="2022-01-14T13:14:49.313" v="82" actId="1076"/>
          <ac:spMkLst>
            <pc:docMk/>
            <pc:sldMk cId="1740822073" sldId="392"/>
            <ac:spMk id="11" creationId="{2CE55094-0492-40C4-B1D5-29BA1E926B9F}"/>
          </ac:spMkLst>
        </pc:spChg>
        <pc:spChg chg="del">
          <ac:chgData name="Flávio Olimpio" userId="2d1d60667f675a7b" providerId="LiveId" clId="{1DAB6746-3184-439F-B007-33FFB7B7FF62}" dt="2022-01-14T13:14:51.368" v="83" actId="478"/>
          <ac:spMkLst>
            <pc:docMk/>
            <pc:sldMk cId="1740822073" sldId="392"/>
            <ac:spMk id="12" creationId="{8B275AC2-3865-4805-85D3-5452B3695B4C}"/>
          </ac:spMkLst>
        </pc:spChg>
        <pc:spChg chg="del">
          <ac:chgData name="Flávio Olimpio" userId="2d1d60667f675a7b" providerId="LiveId" clId="{1DAB6746-3184-439F-B007-33FFB7B7FF62}" dt="2022-01-14T13:14:29.041" v="76" actId="478"/>
          <ac:spMkLst>
            <pc:docMk/>
            <pc:sldMk cId="1740822073" sldId="392"/>
            <ac:spMk id="13" creationId="{0883CC64-9C60-4D43-A26F-8A420FF85C55}"/>
          </ac:spMkLst>
        </pc:spChg>
        <pc:picChg chg="del">
          <ac:chgData name="Flávio Olimpio" userId="2d1d60667f675a7b" providerId="LiveId" clId="{1DAB6746-3184-439F-B007-33FFB7B7FF62}" dt="2022-01-14T13:14:01.222" v="73" actId="478"/>
          <ac:picMkLst>
            <pc:docMk/>
            <pc:sldMk cId="1740822073" sldId="392"/>
            <ac:picMk id="3" creationId="{4A080413-2893-40EF-9B5D-23EC96D51E69}"/>
          </ac:picMkLst>
        </pc:picChg>
        <pc:picChg chg="add mod ord">
          <ac:chgData name="Flávio Olimpio" userId="2d1d60667f675a7b" providerId="LiveId" clId="{1DAB6746-3184-439F-B007-33FFB7B7FF62}" dt="2022-01-14T13:14:36.864" v="78" actId="167"/>
          <ac:picMkLst>
            <pc:docMk/>
            <pc:sldMk cId="1740822073" sldId="392"/>
            <ac:picMk id="4" creationId="{61DC4CB6-B024-4DA3-9725-965B37AB4532}"/>
          </ac:picMkLst>
        </pc:picChg>
      </pc:sldChg>
      <pc:sldChg chg="del">
        <pc:chgData name="Flávio Olimpio" userId="2d1d60667f675a7b" providerId="LiveId" clId="{1DAB6746-3184-439F-B007-33FFB7B7FF62}" dt="2022-01-14T13:15:33.994" v="127" actId="47"/>
        <pc:sldMkLst>
          <pc:docMk/>
          <pc:sldMk cId="1484991094" sldId="394"/>
        </pc:sldMkLst>
      </pc:sldChg>
      <pc:sldChg chg="addSp delSp modSp add del mod ord addAnim delAnim modAnim">
        <pc:chgData name="Flávio Olimpio" userId="2d1d60667f675a7b" providerId="LiveId" clId="{1DAB6746-3184-439F-B007-33FFB7B7FF62}" dt="2022-01-15T00:14:55.838" v="3473" actId="14100"/>
        <pc:sldMkLst>
          <pc:docMk/>
          <pc:sldMk cId="3939970979" sldId="395"/>
        </pc:sldMkLst>
        <pc:spChg chg="add del mod">
          <ac:chgData name="Flávio Olimpio" userId="2d1d60667f675a7b" providerId="LiveId" clId="{1DAB6746-3184-439F-B007-33FFB7B7FF62}" dt="2022-01-14T16:26:12.505" v="328" actId="478"/>
          <ac:spMkLst>
            <pc:docMk/>
            <pc:sldMk cId="3939970979" sldId="395"/>
            <ac:spMk id="3" creationId="{1D08C7C5-B1F7-4520-98EC-87C94C248803}"/>
          </ac:spMkLst>
        </pc:spChg>
        <pc:spChg chg="del mod">
          <ac:chgData name="Flávio Olimpio" userId="2d1d60667f675a7b" providerId="LiveId" clId="{1DAB6746-3184-439F-B007-33FFB7B7FF62}" dt="2022-01-14T16:26:07.049" v="326" actId="478"/>
          <ac:spMkLst>
            <pc:docMk/>
            <pc:sldMk cId="3939970979" sldId="395"/>
            <ac:spMk id="7" creationId="{3B1E7093-44B6-4933-8BBA-CF72F3E4FA98}"/>
          </ac:spMkLst>
        </pc:spChg>
        <pc:spChg chg="del mod">
          <ac:chgData name="Flávio Olimpio" userId="2d1d60667f675a7b" providerId="LiveId" clId="{1DAB6746-3184-439F-B007-33FFB7B7FF62}" dt="2022-01-14T17:14:35.271" v="1208" actId="21"/>
          <ac:spMkLst>
            <pc:docMk/>
            <pc:sldMk cId="3939970979" sldId="395"/>
            <ac:spMk id="8" creationId="{C7CEA709-115C-4FDE-8DCD-0DA4A3C803DF}"/>
          </ac:spMkLst>
        </pc:spChg>
        <pc:spChg chg="del">
          <ac:chgData name="Flávio Olimpio" userId="2d1d60667f675a7b" providerId="LiveId" clId="{1DAB6746-3184-439F-B007-33FFB7B7FF62}" dt="2022-01-14T13:16:08.679" v="142" actId="478"/>
          <ac:spMkLst>
            <pc:docMk/>
            <pc:sldMk cId="3939970979" sldId="395"/>
            <ac:spMk id="9" creationId="{5B7FA801-4683-43C7-A907-F008CC356B3B}"/>
          </ac:spMkLst>
        </pc:spChg>
        <pc:spChg chg="del">
          <ac:chgData name="Flávio Olimpio" userId="2d1d60667f675a7b" providerId="LiveId" clId="{1DAB6746-3184-439F-B007-33FFB7B7FF62}" dt="2022-01-14T13:16:10.086" v="143" actId="478"/>
          <ac:spMkLst>
            <pc:docMk/>
            <pc:sldMk cId="3939970979" sldId="395"/>
            <ac:spMk id="10" creationId="{445CB091-87FC-4A29-90C8-E6D4F4F9F35B}"/>
          </ac:spMkLst>
        </pc:spChg>
        <pc:spChg chg="del">
          <ac:chgData name="Flávio Olimpio" userId="2d1d60667f675a7b" providerId="LiveId" clId="{1DAB6746-3184-439F-B007-33FFB7B7FF62}" dt="2022-01-14T13:16:02.314" v="139" actId="478"/>
          <ac:spMkLst>
            <pc:docMk/>
            <pc:sldMk cId="3939970979" sldId="395"/>
            <ac:spMk id="11" creationId="{388C2DA3-06EA-4F10-8125-58A1E0548ECB}"/>
          </ac:spMkLst>
        </pc:spChg>
        <pc:spChg chg="mod">
          <ac:chgData name="Flávio Olimpio" userId="2d1d60667f675a7b" providerId="LiveId" clId="{1DAB6746-3184-439F-B007-33FFB7B7FF62}" dt="2022-01-14T13:16:19.439" v="146" actId="1076"/>
          <ac:spMkLst>
            <pc:docMk/>
            <pc:sldMk cId="3939970979" sldId="395"/>
            <ac:spMk id="18" creationId="{F9D47B5D-93E1-4D9E-B00D-9616A7CF1FEC}"/>
          </ac:spMkLst>
        </pc:spChg>
        <pc:spChg chg="del">
          <ac:chgData name="Flávio Olimpio" userId="2d1d60667f675a7b" providerId="LiveId" clId="{1DAB6746-3184-439F-B007-33FFB7B7FF62}" dt="2022-01-14T13:16:12.254" v="144" actId="478"/>
          <ac:spMkLst>
            <pc:docMk/>
            <pc:sldMk cId="3939970979" sldId="395"/>
            <ac:spMk id="19" creationId="{F43AD316-2FA2-4067-A762-1F43A49DFB84}"/>
          </ac:spMkLst>
        </pc:spChg>
        <pc:spChg chg="del mod">
          <ac:chgData name="Flávio Olimpio" userId="2d1d60667f675a7b" providerId="LiveId" clId="{1DAB6746-3184-439F-B007-33FFB7B7FF62}" dt="2022-01-14T16:28:43.768" v="494" actId="478"/>
          <ac:spMkLst>
            <pc:docMk/>
            <pc:sldMk cId="3939970979" sldId="395"/>
            <ac:spMk id="20" creationId="{336255D4-3EF1-48F2-9AAD-F82233F93644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25" creationId="{6E72FD5D-1831-4011-A920-80E8DF50793D}"/>
          </ac:spMkLst>
        </pc:spChg>
        <pc:spChg chg="add mod">
          <ac:chgData name="Flávio Olimpio" userId="2d1d60667f675a7b" providerId="LiveId" clId="{1DAB6746-3184-439F-B007-33FFB7B7FF62}" dt="2022-01-14T16:26:01.209" v="325" actId="20577"/>
          <ac:spMkLst>
            <pc:docMk/>
            <pc:sldMk cId="3939970979" sldId="395"/>
            <ac:spMk id="26" creationId="{66CAA33D-6ED9-406C-969F-9BEAFD09017F}"/>
          </ac:spMkLst>
        </pc:spChg>
        <pc:spChg chg="add del mod">
          <ac:chgData name="Flávio Olimpio" userId="2d1d60667f675a7b" providerId="LiveId" clId="{1DAB6746-3184-439F-B007-33FFB7B7FF62}" dt="2022-01-14T17:14:35.271" v="1208" actId="21"/>
          <ac:spMkLst>
            <pc:docMk/>
            <pc:sldMk cId="3939970979" sldId="395"/>
            <ac:spMk id="28" creationId="{20A7EA30-D209-4C0E-BB4A-F56E25A07CCB}"/>
          </ac:spMkLst>
        </pc:spChg>
        <pc:spChg chg="del">
          <ac:chgData name="Flávio Olimpio" userId="2d1d60667f675a7b" providerId="LiveId" clId="{1DAB6746-3184-439F-B007-33FFB7B7FF62}" dt="2022-01-14T13:15:53.104" v="135" actId="478"/>
          <ac:spMkLst>
            <pc:docMk/>
            <pc:sldMk cId="3939970979" sldId="395"/>
            <ac:spMk id="29" creationId="{304261F8-596A-4142-9FEB-24A5A6E6DC95}"/>
          </ac:spMkLst>
        </pc:spChg>
        <pc:spChg chg="add del mod">
          <ac:chgData name="Flávio Olimpio" userId="2d1d60667f675a7b" providerId="LiveId" clId="{1DAB6746-3184-439F-B007-33FFB7B7FF62}" dt="2022-01-14T17:14:35.271" v="1208" actId="21"/>
          <ac:spMkLst>
            <pc:docMk/>
            <pc:sldMk cId="3939970979" sldId="395"/>
            <ac:spMk id="33" creationId="{EB36553D-F5B4-4286-A3A8-743A4AF4924C}"/>
          </ac:spMkLst>
        </pc:spChg>
        <pc:spChg chg="add del mod">
          <ac:chgData name="Flávio Olimpio" userId="2d1d60667f675a7b" providerId="LiveId" clId="{1DAB6746-3184-439F-B007-33FFB7B7FF62}" dt="2022-01-14T17:14:35.271" v="1208" actId="21"/>
          <ac:spMkLst>
            <pc:docMk/>
            <pc:sldMk cId="3939970979" sldId="395"/>
            <ac:spMk id="34" creationId="{082AB6CC-34AB-451A-B956-4385756ABB3B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35" creationId="{BBC3FCCD-D9AF-4583-BD24-72387E649C2D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36" creationId="{819FB5D1-DEA8-42B3-9641-093A03B041AC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37" creationId="{033A0C17-D5B2-4888-B5D3-4638F0DF4CBC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38" creationId="{F3297C26-74C5-464B-A8B8-AB33563FFA36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39" creationId="{A7279C20-B9A4-4915-906A-24753D162C10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0" creationId="{835768C0-64C6-4C12-83A7-6AD4C993DB2F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1" creationId="{B0FEA4EA-B647-4E53-9FAA-76E697595CC2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2" creationId="{184750F0-8961-4465-9293-EF03833EF1DB}"/>
          </ac:spMkLst>
        </pc:spChg>
        <pc:spChg chg="add del mod">
          <ac:chgData name="Flávio Olimpio" userId="2d1d60667f675a7b" providerId="LiveId" clId="{1DAB6746-3184-439F-B007-33FFB7B7FF62}" dt="2022-01-14T16:39:10.628" v="868" actId="478"/>
          <ac:spMkLst>
            <pc:docMk/>
            <pc:sldMk cId="3939970979" sldId="395"/>
            <ac:spMk id="43" creationId="{3325C8D7-BD07-4874-AEA9-AC7A3E387453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4" creationId="{94CE9BCC-35DD-44AF-B9F7-814AC749B08A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5" creationId="{C7A91E33-971C-4305-ABBB-2665B78D7BF9}"/>
          </ac:spMkLst>
        </pc:spChg>
        <pc:spChg chg="add mod">
          <ac:chgData name="Flávio Olimpio" userId="2d1d60667f675a7b" providerId="LiveId" clId="{1DAB6746-3184-439F-B007-33FFB7B7FF62}" dt="2022-01-14T16:46:54.539" v="969" actId="164"/>
          <ac:spMkLst>
            <pc:docMk/>
            <pc:sldMk cId="3939970979" sldId="395"/>
            <ac:spMk id="46" creationId="{69186CFA-3A67-4577-8EE6-5EBFFD5B408B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8" creationId="{175382DE-E939-49AC-A3C9-841A56452E99}"/>
          </ac:spMkLst>
        </pc:spChg>
        <pc:spChg chg="add del mod">
          <ac:chgData name="Flávio Olimpio" userId="2d1d60667f675a7b" providerId="LiveId" clId="{1DAB6746-3184-439F-B007-33FFB7B7FF62}" dt="2022-01-14T16:59:36.228" v="990" actId="478"/>
          <ac:spMkLst>
            <pc:docMk/>
            <pc:sldMk cId="3939970979" sldId="395"/>
            <ac:spMk id="49" creationId="{8F838EC5-717A-4178-83D1-BFCD435E3583}"/>
          </ac:spMkLst>
        </pc:spChg>
        <pc:spChg chg="add mod">
          <ac:chgData name="Flávio Olimpio" userId="2d1d60667f675a7b" providerId="LiveId" clId="{1DAB6746-3184-439F-B007-33FFB7B7FF62}" dt="2022-01-14T17:02:58.515" v="1011" actId="1076"/>
          <ac:spMkLst>
            <pc:docMk/>
            <pc:sldMk cId="3939970979" sldId="395"/>
            <ac:spMk id="56" creationId="{1D0E5573-DC4C-4355-9E18-208C7532B74D}"/>
          </ac:spMkLst>
        </pc:spChg>
        <pc:spChg chg="add mod">
          <ac:chgData name="Flávio Olimpio" userId="2d1d60667f675a7b" providerId="LiveId" clId="{1DAB6746-3184-439F-B007-33FFB7B7FF62}" dt="2022-01-15T00:14:55.838" v="3473" actId="14100"/>
          <ac:spMkLst>
            <pc:docMk/>
            <pc:sldMk cId="3939970979" sldId="395"/>
            <ac:spMk id="58" creationId="{D6048326-4779-40BD-82CD-77A0DEE9F50E}"/>
          </ac:spMkLst>
        </pc:spChg>
        <pc:spChg chg="add del">
          <ac:chgData name="Flávio Olimpio" userId="2d1d60667f675a7b" providerId="LiveId" clId="{1DAB6746-3184-439F-B007-33FFB7B7FF62}" dt="2022-01-14T17:05:11.830" v="1025" actId="478"/>
          <ac:spMkLst>
            <pc:docMk/>
            <pc:sldMk cId="3939970979" sldId="395"/>
            <ac:spMk id="59" creationId="{D93B8EF6-4E7A-4344-A672-27C9C53A0462}"/>
          </ac:spMkLst>
        </pc:spChg>
        <pc:spChg chg="add del mod">
          <ac:chgData name="Flávio Olimpio" userId="2d1d60667f675a7b" providerId="LiveId" clId="{1DAB6746-3184-439F-B007-33FFB7B7FF62}" dt="2022-01-14T17:08:46.077" v="1071" actId="478"/>
          <ac:spMkLst>
            <pc:docMk/>
            <pc:sldMk cId="3939970979" sldId="395"/>
            <ac:spMk id="60" creationId="{FC61E3AA-193C-4E35-9BCF-104535C50A27}"/>
          </ac:spMkLst>
        </pc:spChg>
        <pc:spChg chg="add del">
          <ac:chgData name="Flávio Olimpio" userId="2d1d60667f675a7b" providerId="LiveId" clId="{1DAB6746-3184-439F-B007-33FFB7B7FF62}" dt="2022-01-14T17:05:37.495" v="1031" actId="11529"/>
          <ac:spMkLst>
            <pc:docMk/>
            <pc:sldMk cId="3939970979" sldId="395"/>
            <ac:spMk id="61" creationId="{15202935-B5EB-4C03-B16D-6FFC55290D8D}"/>
          </ac:spMkLst>
        </pc:spChg>
        <pc:spChg chg="add del mod">
          <ac:chgData name="Flávio Olimpio" userId="2d1d60667f675a7b" providerId="LiveId" clId="{1DAB6746-3184-439F-B007-33FFB7B7FF62}" dt="2022-01-14T17:08:45.054" v="1070" actId="478"/>
          <ac:spMkLst>
            <pc:docMk/>
            <pc:sldMk cId="3939970979" sldId="395"/>
            <ac:spMk id="62" creationId="{76B8CE77-DA73-4361-84D7-546B9C82B9F4}"/>
          </ac:spMkLst>
        </pc:spChg>
        <pc:spChg chg="add mod">
          <ac:chgData name="Flávio Olimpio" userId="2d1d60667f675a7b" providerId="LiveId" clId="{1DAB6746-3184-439F-B007-33FFB7B7FF62}" dt="2022-01-14T17:09:57.816" v="1083" actId="164"/>
          <ac:spMkLst>
            <pc:docMk/>
            <pc:sldMk cId="3939970979" sldId="395"/>
            <ac:spMk id="63" creationId="{7DBB579D-72F7-4E7F-A5DE-EA6CBB798EEB}"/>
          </ac:spMkLst>
        </pc:spChg>
        <pc:spChg chg="add mod">
          <ac:chgData name="Flávio Olimpio" userId="2d1d60667f675a7b" providerId="LiveId" clId="{1DAB6746-3184-439F-B007-33FFB7B7FF62}" dt="2022-01-14T17:14:59.672" v="1213" actId="164"/>
          <ac:spMkLst>
            <pc:docMk/>
            <pc:sldMk cId="3939970979" sldId="395"/>
            <ac:spMk id="64" creationId="{AD686F49-4B88-439A-8D65-BBAE85FCF44C}"/>
          </ac:spMkLst>
        </pc:spChg>
        <pc:spChg chg="add mod">
          <ac:chgData name="Flávio Olimpio" userId="2d1d60667f675a7b" providerId="LiveId" clId="{1DAB6746-3184-439F-B007-33FFB7B7FF62}" dt="2022-01-14T17:09:57.816" v="1083" actId="164"/>
          <ac:spMkLst>
            <pc:docMk/>
            <pc:sldMk cId="3939970979" sldId="395"/>
            <ac:spMk id="65" creationId="{E4533A12-4666-47B3-BEE1-725A3596DF3D}"/>
          </ac:spMkLst>
        </pc:spChg>
        <pc:spChg chg="add mod ord">
          <ac:chgData name="Flávio Olimpio" userId="2d1d60667f675a7b" providerId="LiveId" clId="{1DAB6746-3184-439F-B007-33FFB7B7FF62}" dt="2022-01-14T17:14:59.672" v="1213" actId="164"/>
          <ac:spMkLst>
            <pc:docMk/>
            <pc:sldMk cId="3939970979" sldId="395"/>
            <ac:spMk id="66" creationId="{81822E56-A329-4533-A2C6-E3337D827B93}"/>
          </ac:spMkLst>
        </pc:spChg>
        <pc:spChg chg="add del">
          <ac:chgData name="Flávio Olimpio" userId="2d1d60667f675a7b" providerId="LiveId" clId="{1DAB6746-3184-439F-B007-33FFB7B7FF62}" dt="2022-01-14T17:10:33.294" v="1087" actId="11529"/>
          <ac:spMkLst>
            <pc:docMk/>
            <pc:sldMk cId="3939970979" sldId="395"/>
            <ac:spMk id="68" creationId="{469CF105-4B32-4405-A289-5F0D1FFFC8F5}"/>
          </ac:spMkLst>
        </pc:spChg>
        <pc:spChg chg="add mod">
          <ac:chgData name="Flávio Olimpio" userId="2d1d60667f675a7b" providerId="LiveId" clId="{1DAB6746-3184-439F-B007-33FFB7B7FF62}" dt="2022-01-14T17:14:59.672" v="1213" actId="164"/>
          <ac:spMkLst>
            <pc:docMk/>
            <pc:sldMk cId="3939970979" sldId="395"/>
            <ac:spMk id="69" creationId="{91BC6290-BF8C-4FF4-82E3-400E4A0BC694}"/>
          </ac:spMkLst>
        </pc:spChg>
        <pc:spChg chg="add mod">
          <ac:chgData name="Flávio Olimpio" userId="2d1d60667f675a7b" providerId="LiveId" clId="{1DAB6746-3184-439F-B007-33FFB7B7FF62}" dt="2022-01-14T17:14:59.672" v="1213" actId="164"/>
          <ac:spMkLst>
            <pc:docMk/>
            <pc:sldMk cId="3939970979" sldId="395"/>
            <ac:spMk id="70" creationId="{D0D9FEE4-91FA-4638-B8E1-8D12AC6DDCF4}"/>
          </ac:spMkLst>
        </pc:spChg>
        <pc:spChg chg="add mod">
          <ac:chgData name="Flávio Olimpio" userId="2d1d60667f675a7b" providerId="LiveId" clId="{1DAB6746-3184-439F-B007-33FFB7B7FF62}" dt="2022-01-14T17:14:49.090" v="1211" actId="1076"/>
          <ac:spMkLst>
            <pc:docMk/>
            <pc:sldMk cId="3939970979" sldId="395"/>
            <ac:spMk id="71" creationId="{6B6A99CF-16C8-46F1-B22E-BC395D28A6FD}"/>
          </ac:spMkLst>
        </pc:spChg>
        <pc:spChg chg="add mod">
          <ac:chgData name="Flávio Olimpio" userId="2d1d60667f675a7b" providerId="LiveId" clId="{1DAB6746-3184-439F-B007-33FFB7B7FF62}" dt="2022-01-14T17:15:13.915" v="1215" actId="207"/>
          <ac:spMkLst>
            <pc:docMk/>
            <pc:sldMk cId="3939970979" sldId="395"/>
            <ac:spMk id="73" creationId="{59C1928A-17A2-4620-A498-5CD11A0F1B9F}"/>
          </ac:spMkLst>
        </pc:spChg>
        <pc:spChg chg="add mod">
          <ac:chgData name="Flávio Olimpio" userId="2d1d60667f675a7b" providerId="LiveId" clId="{1DAB6746-3184-439F-B007-33FFB7B7FF62}" dt="2022-01-14T17:24:24.929" v="1297" actId="1036"/>
          <ac:spMkLst>
            <pc:docMk/>
            <pc:sldMk cId="3939970979" sldId="395"/>
            <ac:spMk id="81" creationId="{1795AA41-EDD8-4011-A9E5-092C22107104}"/>
          </ac:spMkLst>
        </pc:spChg>
        <pc:spChg chg="add mod">
          <ac:chgData name="Flávio Olimpio" userId="2d1d60667f675a7b" providerId="LiveId" clId="{1DAB6746-3184-439F-B007-33FFB7B7FF62}" dt="2022-01-14T17:24:24.929" v="1297" actId="1036"/>
          <ac:spMkLst>
            <pc:docMk/>
            <pc:sldMk cId="3939970979" sldId="395"/>
            <ac:spMk id="82" creationId="{17BAAE5E-3367-4F01-8970-892C17E3FAE0}"/>
          </ac:spMkLst>
        </pc:spChg>
        <pc:spChg chg="add mod">
          <ac:chgData name="Flávio Olimpio" userId="2d1d60667f675a7b" providerId="LiveId" clId="{1DAB6746-3184-439F-B007-33FFB7B7FF62}" dt="2022-01-14T17:24:24.929" v="1297" actId="1036"/>
          <ac:spMkLst>
            <pc:docMk/>
            <pc:sldMk cId="3939970979" sldId="395"/>
            <ac:spMk id="83" creationId="{D81B36A6-BFE0-46CC-BFC8-9DD767B76F42}"/>
          </ac:spMkLst>
        </pc:spChg>
        <pc:grpChg chg="del">
          <ac:chgData name="Flávio Olimpio" userId="2d1d60667f675a7b" providerId="LiveId" clId="{1DAB6746-3184-439F-B007-33FFB7B7FF62}" dt="2022-01-14T13:16:14.454" v="145" actId="478"/>
          <ac:grpSpMkLst>
            <pc:docMk/>
            <pc:sldMk cId="3939970979" sldId="395"/>
            <ac:grpSpMk id="17" creationId="{C9ED233A-D0C2-441B-B5CD-EA871CE6493C}"/>
          </ac:grpSpMkLst>
        </pc:grpChg>
        <pc:grpChg chg="add del">
          <ac:chgData name="Flávio Olimpio" userId="2d1d60667f675a7b" providerId="LiveId" clId="{1DAB6746-3184-439F-B007-33FFB7B7FF62}" dt="2022-01-14T13:16:31.441" v="151" actId="478"/>
          <ac:grpSpMkLst>
            <pc:docMk/>
            <pc:sldMk cId="3939970979" sldId="395"/>
            <ac:grpSpMk id="30" creationId="{0B0A1B58-669D-484D-BF1A-802219F089CD}"/>
          </ac:grpSpMkLst>
        </pc:grpChg>
        <pc:grpChg chg="del">
          <ac:chgData name="Flávio Olimpio" userId="2d1d60667f675a7b" providerId="LiveId" clId="{1DAB6746-3184-439F-B007-33FFB7B7FF62}" dt="2022-01-14T13:15:55.981" v="137" actId="478"/>
          <ac:grpSpMkLst>
            <pc:docMk/>
            <pc:sldMk cId="3939970979" sldId="395"/>
            <ac:grpSpMk id="31" creationId="{D76C1F07-A885-4C6E-A6BD-4D3DAE22236A}"/>
          </ac:grpSpMkLst>
        </pc:grpChg>
        <pc:grpChg chg="del">
          <ac:chgData name="Flávio Olimpio" userId="2d1d60667f675a7b" providerId="LiveId" clId="{1DAB6746-3184-439F-B007-33FFB7B7FF62}" dt="2022-01-14T13:15:55.078" v="136" actId="478"/>
          <ac:grpSpMkLst>
            <pc:docMk/>
            <pc:sldMk cId="3939970979" sldId="395"/>
            <ac:grpSpMk id="32" creationId="{996E43CA-DCA6-4835-BC46-674E22E8D5D5}"/>
          </ac:grpSpMkLst>
        </pc:grpChg>
        <pc:grpChg chg="add del mod">
          <ac:chgData name="Flávio Olimpio" userId="2d1d60667f675a7b" providerId="LiveId" clId="{1DAB6746-3184-439F-B007-33FFB7B7FF62}" dt="2022-01-14T16:59:36.228" v="990" actId="478"/>
          <ac:grpSpMkLst>
            <pc:docMk/>
            <pc:sldMk cId="3939970979" sldId="395"/>
            <ac:grpSpMk id="54" creationId="{4A3F72FE-4B30-4180-B0FF-4066161D40FC}"/>
          </ac:grpSpMkLst>
        </pc:grpChg>
        <pc:grpChg chg="add mod">
          <ac:chgData name="Flávio Olimpio" userId="2d1d60667f675a7b" providerId="LiveId" clId="{1DAB6746-3184-439F-B007-33FFB7B7FF62}" dt="2022-01-14T17:14:59.672" v="1213" actId="164"/>
          <ac:grpSpMkLst>
            <pc:docMk/>
            <pc:sldMk cId="3939970979" sldId="395"/>
            <ac:grpSpMk id="67" creationId="{ACEED0D2-169E-4F29-879C-2D2DD17D6946}"/>
          </ac:grpSpMkLst>
        </pc:grpChg>
        <pc:grpChg chg="add mod">
          <ac:chgData name="Flávio Olimpio" userId="2d1d60667f675a7b" providerId="LiveId" clId="{1DAB6746-3184-439F-B007-33FFB7B7FF62}" dt="2022-01-14T17:15:04.191" v="1214" actId="1076"/>
          <ac:grpSpMkLst>
            <pc:docMk/>
            <pc:sldMk cId="3939970979" sldId="395"/>
            <ac:grpSpMk id="74" creationId="{09C7FE07-E4A8-4111-A9A9-44C5989B9F14}"/>
          </ac:grpSpMkLst>
        </pc:grpChg>
        <pc:picChg chg="del">
          <ac:chgData name="Flávio Olimpio" userId="2d1d60667f675a7b" providerId="LiveId" clId="{1DAB6746-3184-439F-B007-33FFB7B7FF62}" dt="2022-01-14T13:16:03.237" v="140" actId="478"/>
          <ac:picMkLst>
            <pc:docMk/>
            <pc:sldMk cId="3939970979" sldId="395"/>
            <ac:picMk id="6" creationId="{E03B9CD5-0724-4119-A31E-FF9334D336C1}"/>
          </ac:picMkLst>
        </pc:picChg>
        <pc:picChg chg="add mod modCrop">
          <ac:chgData name="Flávio Olimpio" userId="2d1d60667f675a7b" providerId="LiveId" clId="{1DAB6746-3184-439F-B007-33FFB7B7FF62}" dt="2022-01-14T17:19:56.524" v="1247" actId="1076"/>
          <ac:picMkLst>
            <pc:docMk/>
            <pc:sldMk cId="3939970979" sldId="395"/>
            <ac:picMk id="76" creationId="{FC731AFB-960B-4753-B6FB-6D7455160CDD}"/>
          </ac:picMkLst>
        </pc:picChg>
        <pc:picChg chg="add mod modCrop">
          <ac:chgData name="Flávio Olimpio" userId="2d1d60667f675a7b" providerId="LiveId" clId="{1DAB6746-3184-439F-B007-33FFB7B7FF62}" dt="2022-01-14T17:19:58.425" v="1248" actId="1076"/>
          <ac:picMkLst>
            <pc:docMk/>
            <pc:sldMk cId="3939970979" sldId="395"/>
            <ac:picMk id="77" creationId="{294CB2C3-D5AA-4162-9740-3402BC09A0C9}"/>
          </ac:picMkLst>
        </pc:picChg>
        <pc:picChg chg="add del mod">
          <ac:chgData name="Flávio Olimpio" userId="2d1d60667f675a7b" providerId="LiveId" clId="{1DAB6746-3184-439F-B007-33FFB7B7FF62}" dt="2022-01-14T17:18:15.441" v="1224" actId="478"/>
          <ac:picMkLst>
            <pc:docMk/>
            <pc:sldMk cId="3939970979" sldId="395"/>
            <ac:picMk id="78" creationId="{2758A8CE-DFE4-4179-A9F5-2F733755B8EE}"/>
          </ac:picMkLst>
        </pc:picChg>
        <pc:picChg chg="add mod modCrop">
          <ac:chgData name="Flávio Olimpio" userId="2d1d60667f675a7b" providerId="LiveId" clId="{1DAB6746-3184-439F-B007-33FFB7B7FF62}" dt="2022-01-14T17:20:04.213" v="1251" actId="1036"/>
          <ac:picMkLst>
            <pc:docMk/>
            <pc:sldMk cId="3939970979" sldId="395"/>
            <ac:picMk id="79" creationId="{219EC96D-C984-4B0F-A728-DB67BB6DA9E9}"/>
          </ac:picMkLst>
        </pc:picChg>
        <pc:cxnChg chg="add del mod">
          <ac:chgData name="Flávio Olimpio" userId="2d1d60667f675a7b" providerId="LiveId" clId="{1DAB6746-3184-439F-B007-33FFB7B7FF62}" dt="2022-01-14T16:59:36.228" v="990" actId="478"/>
          <ac:cxnSpMkLst>
            <pc:docMk/>
            <pc:sldMk cId="3939970979" sldId="395"/>
            <ac:cxnSpMk id="5" creationId="{89C1C622-D51E-4AB8-AD49-42F736BC08D1}"/>
          </ac:cxnSpMkLst>
        </pc:cxnChg>
        <pc:cxnChg chg="add del mod">
          <ac:chgData name="Flávio Olimpio" userId="2d1d60667f675a7b" providerId="LiveId" clId="{1DAB6746-3184-439F-B007-33FFB7B7FF62}" dt="2022-01-14T16:59:36.228" v="990" actId="478"/>
          <ac:cxnSpMkLst>
            <pc:docMk/>
            <pc:sldMk cId="3939970979" sldId="395"/>
            <ac:cxnSpMk id="47" creationId="{5BE67BFC-D914-4A55-A941-34FFB0DAFD7F}"/>
          </ac:cxnSpMkLst>
        </pc:cxnChg>
        <pc:cxnChg chg="add mod">
          <ac:chgData name="Flávio Olimpio" userId="2d1d60667f675a7b" providerId="LiveId" clId="{1DAB6746-3184-439F-B007-33FFB7B7FF62}" dt="2022-01-14T16:47:16.942" v="978" actId="1038"/>
          <ac:cxnSpMkLst>
            <pc:docMk/>
            <pc:sldMk cId="3939970979" sldId="395"/>
            <ac:cxnSpMk id="50" creationId="{48768B4F-05B7-4F32-B7AC-245F37A49EF3}"/>
          </ac:cxnSpMkLst>
        </pc:cxnChg>
      </pc:sldChg>
      <pc:sldChg chg="delSp mod delAnim">
        <pc:chgData name="Flávio Olimpio" userId="2d1d60667f675a7b" providerId="LiveId" clId="{1DAB6746-3184-439F-B007-33FFB7B7FF62}" dt="2022-01-14T13:15:24.970" v="120" actId="478"/>
        <pc:sldMkLst>
          <pc:docMk/>
          <pc:sldMk cId="3306387620" sldId="396"/>
        </pc:sldMkLst>
        <pc:picChg chg="del">
          <ac:chgData name="Flávio Olimpio" userId="2d1d60667f675a7b" providerId="LiveId" clId="{1DAB6746-3184-439F-B007-33FFB7B7FF62}" dt="2022-01-14T13:15:24.970" v="120" actId="478"/>
          <ac:picMkLst>
            <pc:docMk/>
            <pc:sldMk cId="3306387620" sldId="396"/>
            <ac:picMk id="3" creationId="{0BE2A27B-2D22-4857-8F67-0DB14245DDFD}"/>
          </ac:picMkLst>
        </pc:picChg>
      </pc:sldChg>
      <pc:sldChg chg="del">
        <pc:chgData name="Flávio Olimpio" userId="2d1d60667f675a7b" providerId="LiveId" clId="{1DAB6746-3184-439F-B007-33FFB7B7FF62}" dt="2022-01-14T13:15:35.153" v="128" actId="47"/>
        <pc:sldMkLst>
          <pc:docMk/>
          <pc:sldMk cId="1340831454" sldId="397"/>
        </pc:sldMkLst>
      </pc:sldChg>
      <pc:sldChg chg="del">
        <pc:chgData name="Flávio Olimpio" userId="2d1d60667f675a7b" providerId="LiveId" clId="{1DAB6746-3184-439F-B007-33FFB7B7FF62}" dt="2022-01-14T13:15:27.723" v="121" actId="47"/>
        <pc:sldMkLst>
          <pc:docMk/>
          <pc:sldMk cId="2286643581" sldId="398"/>
        </pc:sldMkLst>
      </pc:sldChg>
      <pc:sldChg chg="del">
        <pc:chgData name="Flávio Olimpio" userId="2d1d60667f675a7b" providerId="LiveId" clId="{1DAB6746-3184-439F-B007-33FFB7B7FF62}" dt="2022-01-14T13:15:31.355" v="125" actId="47"/>
        <pc:sldMkLst>
          <pc:docMk/>
          <pc:sldMk cId="1943114417" sldId="400"/>
        </pc:sldMkLst>
      </pc:sldChg>
      <pc:sldChg chg="del">
        <pc:chgData name="Flávio Olimpio" userId="2d1d60667f675a7b" providerId="LiveId" clId="{1DAB6746-3184-439F-B007-33FFB7B7FF62}" dt="2022-01-14T13:15:30.496" v="124" actId="47"/>
        <pc:sldMkLst>
          <pc:docMk/>
          <pc:sldMk cId="2123489632" sldId="401"/>
        </pc:sldMkLst>
      </pc:sldChg>
      <pc:sldChg chg="delSp modSp add mod setBg modAnim delDesignElem">
        <pc:chgData name="Flávio Olimpio" userId="2d1d60667f675a7b" providerId="LiveId" clId="{1DAB6746-3184-439F-B007-33FFB7B7FF62}" dt="2022-01-14T13:13:32.520" v="72" actId="1076"/>
        <pc:sldMkLst>
          <pc:docMk/>
          <pc:sldMk cId="0" sldId="402"/>
        </pc:sldMkLst>
        <pc:spChg chg="mod">
          <ac:chgData name="Flávio Olimpio" userId="2d1d60667f675a7b" providerId="LiveId" clId="{1DAB6746-3184-439F-B007-33FFB7B7FF62}" dt="2022-01-14T13:13:28.035" v="71" actId="1076"/>
          <ac:spMkLst>
            <pc:docMk/>
            <pc:sldMk cId="0" sldId="402"/>
            <ac:spMk id="10" creationId="{E8997C56-FE8C-43D4-8BC9-CE80456501FD}"/>
          </ac:spMkLst>
        </pc:spChg>
        <pc:spChg chg="mod">
          <ac:chgData name="Flávio Olimpio" userId="2d1d60667f675a7b" providerId="LiveId" clId="{1DAB6746-3184-439F-B007-33FFB7B7FF62}" dt="2022-01-14T13:13:32.520" v="72" actId="1076"/>
          <ac:spMkLst>
            <pc:docMk/>
            <pc:sldMk cId="0" sldId="402"/>
            <ac:spMk id="11" creationId="{D50C92B3-C6BF-45D2-8DEA-E5D1CD11DB4C}"/>
          </ac:spMkLst>
        </pc:spChg>
        <pc:spChg chg="del">
          <ac:chgData name="Flávio Olimpio" userId="2d1d60667f675a7b" providerId="LiveId" clId="{1DAB6746-3184-439F-B007-33FFB7B7FF62}" dt="2022-01-14T13:12:33.708" v="25"/>
          <ac:spMkLst>
            <pc:docMk/>
            <pc:sldMk cId="0" sldId="402"/>
            <ac:spMk id="135" creationId="{45D37F4E-DDB4-456B-97E0-9937730A039F}"/>
          </ac:spMkLst>
        </pc:spChg>
        <pc:spChg chg="del">
          <ac:chgData name="Flávio Olimpio" userId="2d1d60667f675a7b" providerId="LiveId" clId="{1DAB6746-3184-439F-B007-33FFB7B7FF62}" dt="2022-01-14T13:12:33.708" v="25"/>
          <ac:spMkLst>
            <pc:docMk/>
            <pc:sldMk cId="0" sldId="402"/>
            <ac:spMk id="137" creationId="{B2DD41CD-8F47-4F56-AD12-4E2FF7696987}"/>
          </ac:spMkLst>
        </pc:spChg>
      </pc:sldChg>
      <pc:sldChg chg="addSp delSp modSp add mod delAnim">
        <pc:chgData name="Flávio Olimpio" userId="2d1d60667f675a7b" providerId="LiveId" clId="{1DAB6746-3184-439F-B007-33FFB7B7FF62}" dt="2022-01-14T14:48:54.159" v="273" actId="12788"/>
        <pc:sldMkLst>
          <pc:docMk/>
          <pc:sldMk cId="3757619293" sldId="403"/>
        </pc:sldMkLst>
        <pc:spChg chg="add del mod">
          <ac:chgData name="Flávio Olimpio" userId="2d1d60667f675a7b" providerId="LiveId" clId="{1DAB6746-3184-439F-B007-33FFB7B7FF62}" dt="2022-01-14T14:40:57.363" v="187" actId="478"/>
          <ac:spMkLst>
            <pc:docMk/>
            <pc:sldMk cId="3757619293" sldId="403"/>
            <ac:spMk id="3" creationId="{DB5424BF-D946-4BE2-B4ED-2B235403D3B6}"/>
          </ac:spMkLst>
        </pc:spChg>
        <pc:spChg chg="del">
          <ac:chgData name="Flávio Olimpio" userId="2d1d60667f675a7b" providerId="LiveId" clId="{1DAB6746-3184-439F-B007-33FFB7B7FF62}" dt="2022-01-14T14:40:51.080" v="184" actId="478"/>
          <ac:spMkLst>
            <pc:docMk/>
            <pc:sldMk cId="3757619293" sldId="403"/>
            <ac:spMk id="7" creationId="{3B1E7093-44B6-4933-8BBA-CF72F3E4FA98}"/>
          </ac:spMkLst>
        </pc:spChg>
        <pc:spChg chg="del">
          <ac:chgData name="Flávio Olimpio" userId="2d1d60667f675a7b" providerId="LiveId" clId="{1DAB6746-3184-439F-B007-33FFB7B7FF62}" dt="2022-01-14T14:40:53.845" v="186" actId="478"/>
          <ac:spMkLst>
            <pc:docMk/>
            <pc:sldMk cId="3757619293" sldId="403"/>
            <ac:spMk id="8" creationId="{C7CEA709-115C-4FDE-8DCD-0DA4A3C803DF}"/>
          </ac:spMkLst>
        </pc:spChg>
        <pc:spChg chg="add mod">
          <ac:chgData name="Flávio Olimpio" userId="2d1d60667f675a7b" providerId="LiveId" clId="{1DAB6746-3184-439F-B007-33FFB7B7FF62}" dt="2022-01-14T14:48:41.845" v="270" actId="12788"/>
          <ac:spMkLst>
            <pc:docMk/>
            <pc:sldMk cId="3757619293" sldId="403"/>
            <ac:spMk id="14" creationId="{88D22BD0-4297-4C35-A614-EA8DC0DECE80}"/>
          </ac:spMkLst>
        </pc:spChg>
        <pc:spChg chg="add mod">
          <ac:chgData name="Flávio Olimpio" userId="2d1d60667f675a7b" providerId="LiveId" clId="{1DAB6746-3184-439F-B007-33FFB7B7FF62}" dt="2022-01-14T14:48:46.481" v="271" actId="12788"/>
          <ac:spMkLst>
            <pc:docMk/>
            <pc:sldMk cId="3757619293" sldId="403"/>
            <ac:spMk id="16" creationId="{A5A3E35F-3DD3-44E4-A386-8DB752B20982}"/>
          </ac:spMkLst>
        </pc:spChg>
        <pc:spChg chg="add mod">
          <ac:chgData name="Flávio Olimpio" userId="2d1d60667f675a7b" providerId="LiveId" clId="{1DAB6746-3184-439F-B007-33FFB7B7FF62}" dt="2022-01-14T14:48:50.015" v="272" actId="12788"/>
          <ac:spMkLst>
            <pc:docMk/>
            <pc:sldMk cId="3757619293" sldId="403"/>
            <ac:spMk id="19" creationId="{C9D80D2A-1138-4326-875B-8DAD3121FEA8}"/>
          </ac:spMkLst>
        </pc:spChg>
        <pc:spChg chg="del">
          <ac:chgData name="Flávio Olimpio" userId="2d1d60667f675a7b" providerId="LiveId" clId="{1DAB6746-3184-439F-B007-33FFB7B7FF62}" dt="2022-01-14T14:40:52.586" v="185" actId="478"/>
          <ac:spMkLst>
            <pc:docMk/>
            <pc:sldMk cId="3757619293" sldId="403"/>
            <ac:spMk id="20" creationId="{336255D4-3EF1-48F2-9AAD-F82233F93644}"/>
          </ac:spMkLst>
        </pc:spChg>
        <pc:spChg chg="add mod">
          <ac:chgData name="Flávio Olimpio" userId="2d1d60667f675a7b" providerId="LiveId" clId="{1DAB6746-3184-439F-B007-33FFB7B7FF62}" dt="2022-01-14T14:48:54.159" v="273" actId="12788"/>
          <ac:spMkLst>
            <pc:docMk/>
            <pc:sldMk cId="3757619293" sldId="403"/>
            <ac:spMk id="21" creationId="{11AD9F85-C2A9-4E9C-86C2-3D4C097480AC}"/>
          </ac:spMkLst>
        </pc:spChg>
        <pc:spChg chg="del mod">
          <ac:chgData name="Flávio Olimpio" userId="2d1d60667f675a7b" providerId="LiveId" clId="{1DAB6746-3184-439F-B007-33FFB7B7FF62}" dt="2022-01-14T14:48:25.026" v="263" actId="478"/>
          <ac:spMkLst>
            <pc:docMk/>
            <pc:sldMk cId="3757619293" sldId="403"/>
            <ac:spMk id="25" creationId="{6E72FD5D-1831-4011-A920-80E8DF50793D}"/>
          </ac:spMkLst>
        </pc:spChg>
        <pc:picChg chg="add mod">
          <ac:chgData name="Flávio Olimpio" userId="2d1d60667f675a7b" providerId="LiveId" clId="{1DAB6746-3184-439F-B007-33FFB7B7FF62}" dt="2022-01-14T14:48:41.845" v="270" actId="12788"/>
          <ac:picMkLst>
            <pc:docMk/>
            <pc:sldMk cId="3757619293" sldId="403"/>
            <ac:picMk id="5" creationId="{375F1402-22D3-439A-A345-05A7288992D6}"/>
          </ac:picMkLst>
        </pc:picChg>
        <pc:picChg chg="add mod">
          <ac:chgData name="Flávio Olimpio" userId="2d1d60667f675a7b" providerId="LiveId" clId="{1DAB6746-3184-439F-B007-33FFB7B7FF62}" dt="2022-01-14T14:48:46.481" v="271" actId="12788"/>
          <ac:picMkLst>
            <pc:docMk/>
            <pc:sldMk cId="3757619293" sldId="403"/>
            <ac:picMk id="9" creationId="{48B17D1D-A197-4FCE-99F2-6CA1B8AA7001}"/>
          </ac:picMkLst>
        </pc:picChg>
        <pc:picChg chg="add mod">
          <ac:chgData name="Flávio Olimpio" userId="2d1d60667f675a7b" providerId="LiveId" clId="{1DAB6746-3184-439F-B007-33FFB7B7FF62}" dt="2022-01-14T14:48:50.015" v="272" actId="12788"/>
          <ac:picMkLst>
            <pc:docMk/>
            <pc:sldMk cId="3757619293" sldId="403"/>
            <ac:picMk id="1026" creationId="{1D773ABC-6569-4C1E-930F-D8A6AD7E2166}"/>
          </ac:picMkLst>
        </pc:picChg>
        <pc:picChg chg="add mod">
          <ac:chgData name="Flávio Olimpio" userId="2d1d60667f675a7b" providerId="LiveId" clId="{1DAB6746-3184-439F-B007-33FFB7B7FF62}" dt="2022-01-14T14:48:54.159" v="273" actId="12788"/>
          <ac:picMkLst>
            <pc:docMk/>
            <pc:sldMk cId="3757619293" sldId="403"/>
            <ac:picMk id="1028" creationId="{E6722546-B283-4881-8552-309A48F99B90}"/>
          </ac:picMkLst>
        </pc:picChg>
      </pc:sldChg>
      <pc:sldChg chg="addSp delSp modSp new mod delAnim modAnim">
        <pc:chgData name="Flávio Olimpio" userId="2d1d60667f675a7b" providerId="LiveId" clId="{1DAB6746-3184-439F-B007-33FFB7B7FF62}" dt="2022-01-14T20:19:32.646" v="2248" actId="14429"/>
        <pc:sldMkLst>
          <pc:docMk/>
          <pc:sldMk cId="1463831748" sldId="404"/>
        </pc:sldMkLst>
        <pc:spChg chg="del">
          <ac:chgData name="Flávio Olimpio" userId="2d1d60667f675a7b" providerId="LiveId" clId="{1DAB6746-3184-439F-B007-33FFB7B7FF62}" dt="2022-01-14T16:54:54.275" v="987" actId="478"/>
          <ac:spMkLst>
            <pc:docMk/>
            <pc:sldMk cId="1463831748" sldId="404"/>
            <ac:spMk id="2" creationId="{03A31BC9-DD00-47EC-A3C6-5D2DF05392CD}"/>
          </ac:spMkLst>
        </pc:spChg>
        <pc:spChg chg="del">
          <ac:chgData name="Flávio Olimpio" userId="2d1d60667f675a7b" providerId="LiveId" clId="{1DAB6746-3184-439F-B007-33FFB7B7FF62}" dt="2022-01-14T16:54:56.969" v="988" actId="478"/>
          <ac:spMkLst>
            <pc:docMk/>
            <pc:sldMk cId="1463831748" sldId="404"/>
            <ac:spMk id="3" creationId="{7FC562C8-DBAC-4C0B-92B6-636E40CF6292}"/>
          </ac:spMkLst>
        </pc:spChg>
        <pc:spChg chg="del">
          <ac:chgData name="Flávio Olimpio" userId="2d1d60667f675a7b" providerId="LiveId" clId="{1DAB6746-3184-439F-B007-33FFB7B7FF62}" dt="2022-01-14T16:54:56.969" v="988" actId="478"/>
          <ac:spMkLst>
            <pc:docMk/>
            <pc:sldMk cId="1463831748" sldId="404"/>
            <ac:spMk id="4" creationId="{1AC56D86-0345-44AA-B6E8-1159364ECFCF}"/>
          </ac:spMkLst>
        </pc:spChg>
        <pc:spChg chg="add mod">
          <ac:chgData name="Flávio Olimpio" userId="2d1d60667f675a7b" providerId="LiveId" clId="{1DAB6746-3184-439F-B007-33FFB7B7FF62}" dt="2022-01-14T16:54:50.972" v="986"/>
          <ac:spMkLst>
            <pc:docMk/>
            <pc:sldMk cId="1463831748" sldId="404"/>
            <ac:spMk id="5" creationId="{BB46D3D8-7CA0-44DD-83A0-063A70B206B6}"/>
          </ac:spMkLst>
        </pc:spChg>
        <pc:spChg chg="add mod">
          <ac:chgData name="Flávio Olimpio" userId="2d1d60667f675a7b" providerId="LiveId" clId="{1DAB6746-3184-439F-B007-33FFB7B7FF62}" dt="2022-01-14T17:46:20.703" v="1366" actId="164"/>
          <ac:spMkLst>
            <pc:docMk/>
            <pc:sldMk cId="1463831748" sldId="404"/>
            <ac:spMk id="6" creationId="{2CB33742-0832-41F1-BF05-385CF215F1DC}"/>
          </ac:spMkLst>
        </pc:spChg>
        <pc:spChg chg="add del mod">
          <ac:chgData name="Flávio Olimpio" userId="2d1d60667f675a7b" providerId="LiveId" clId="{1DAB6746-3184-439F-B007-33FFB7B7FF62}" dt="2022-01-14T17:43:06.616" v="1348" actId="478"/>
          <ac:spMkLst>
            <pc:docMk/>
            <pc:sldMk cId="1463831748" sldId="404"/>
            <ac:spMk id="7" creationId="{87B6B654-CCF6-4582-B31A-101AF431D746}"/>
          </ac:spMkLst>
        </pc:spChg>
        <pc:spChg chg="add mod">
          <ac:chgData name="Flávio Olimpio" userId="2d1d60667f675a7b" providerId="LiveId" clId="{1DAB6746-3184-439F-B007-33FFB7B7FF62}" dt="2022-01-14T17:46:20.703" v="1366" actId="164"/>
          <ac:spMkLst>
            <pc:docMk/>
            <pc:sldMk cId="1463831748" sldId="404"/>
            <ac:spMk id="8" creationId="{016C060F-9A45-4D8F-ABCD-8A68ED263B4B}"/>
          </ac:spMkLst>
        </pc:spChg>
        <pc:spChg chg="add del mod">
          <ac:chgData name="Flávio Olimpio" userId="2d1d60667f675a7b" providerId="LiveId" clId="{1DAB6746-3184-439F-B007-33FFB7B7FF62}" dt="2022-01-14T17:43:03.359" v="1347" actId="478"/>
          <ac:spMkLst>
            <pc:docMk/>
            <pc:sldMk cId="1463831748" sldId="404"/>
            <ac:spMk id="9" creationId="{CE361D56-96BC-4A56-B64F-86961454958E}"/>
          </ac:spMkLst>
        </pc:spChg>
        <pc:spChg chg="add del mod">
          <ac:chgData name="Flávio Olimpio" userId="2d1d60667f675a7b" providerId="LiveId" clId="{1DAB6746-3184-439F-B007-33FFB7B7FF62}" dt="2022-01-14T17:44:57.021" v="1356" actId="478"/>
          <ac:spMkLst>
            <pc:docMk/>
            <pc:sldMk cId="1463831748" sldId="404"/>
            <ac:spMk id="10" creationId="{D8A0469A-3FBD-4D13-BD15-1CC04315F582}"/>
          </ac:spMkLst>
        </pc:spChg>
        <pc:spChg chg="add del mod">
          <ac:chgData name="Flávio Olimpio" userId="2d1d60667f675a7b" providerId="LiveId" clId="{1DAB6746-3184-439F-B007-33FFB7B7FF62}" dt="2022-01-14T17:42:55.696" v="1345" actId="478"/>
          <ac:spMkLst>
            <pc:docMk/>
            <pc:sldMk cId="1463831748" sldId="404"/>
            <ac:spMk id="11" creationId="{8CADFB25-8743-4097-A5EC-1E3979FF255D}"/>
          </ac:spMkLst>
        </pc:spChg>
        <pc:spChg chg="add del mod">
          <ac:chgData name="Flávio Olimpio" userId="2d1d60667f675a7b" providerId="LiveId" clId="{1DAB6746-3184-439F-B007-33FFB7B7FF62}" dt="2022-01-14T17:42:56.931" v="1346" actId="478"/>
          <ac:spMkLst>
            <pc:docMk/>
            <pc:sldMk cId="1463831748" sldId="404"/>
            <ac:spMk id="12" creationId="{68285060-AD04-4C51-8F64-4347CC3E1DCC}"/>
          </ac:spMkLst>
        </pc:spChg>
        <pc:spChg chg="add del mod">
          <ac:chgData name="Flávio Olimpio" userId="2d1d60667f675a7b" providerId="LiveId" clId="{1DAB6746-3184-439F-B007-33FFB7B7FF62}" dt="2022-01-14T17:42:54.072" v="1344" actId="478"/>
          <ac:spMkLst>
            <pc:docMk/>
            <pc:sldMk cId="1463831748" sldId="404"/>
            <ac:spMk id="13" creationId="{2328DF0F-BA31-40CC-BDBC-6B8A0F78030F}"/>
          </ac:spMkLst>
        </pc:spChg>
        <pc:spChg chg="add del mod">
          <ac:chgData name="Flávio Olimpio" userId="2d1d60667f675a7b" providerId="LiveId" clId="{1DAB6746-3184-439F-B007-33FFB7B7FF62}" dt="2022-01-14T17:43:29.240" v="1354" actId="478"/>
          <ac:spMkLst>
            <pc:docMk/>
            <pc:sldMk cId="1463831748" sldId="404"/>
            <ac:spMk id="14" creationId="{DFB38F89-1EA2-41F2-B855-85D3AF4186A1}"/>
          </ac:spMkLst>
        </pc:spChg>
        <pc:spChg chg="add mod">
          <ac:chgData name="Flávio Olimpio" userId="2d1d60667f675a7b" providerId="LiveId" clId="{1DAB6746-3184-439F-B007-33FFB7B7FF62}" dt="2022-01-14T17:51:30.500" v="1399" actId="164"/>
          <ac:spMkLst>
            <pc:docMk/>
            <pc:sldMk cId="1463831748" sldId="404"/>
            <ac:spMk id="15" creationId="{3384452B-B80E-4F5A-80F0-2B504F4AE4CE}"/>
          </ac:spMkLst>
        </pc:spChg>
        <pc:spChg chg="add mod">
          <ac:chgData name="Flávio Olimpio" userId="2d1d60667f675a7b" providerId="LiveId" clId="{1DAB6746-3184-439F-B007-33FFB7B7FF62}" dt="2022-01-14T17:51:30.500" v="1399" actId="164"/>
          <ac:spMkLst>
            <pc:docMk/>
            <pc:sldMk cId="1463831748" sldId="404"/>
            <ac:spMk id="17" creationId="{7612897E-91FB-4182-8EEB-48DE6D7FDC50}"/>
          </ac:spMkLst>
        </pc:spChg>
        <pc:spChg chg="add mod">
          <ac:chgData name="Flávio Olimpio" userId="2d1d60667f675a7b" providerId="LiveId" clId="{1DAB6746-3184-439F-B007-33FFB7B7FF62}" dt="2022-01-14T17:51:17.320" v="1396" actId="164"/>
          <ac:spMkLst>
            <pc:docMk/>
            <pc:sldMk cId="1463831748" sldId="404"/>
            <ac:spMk id="19" creationId="{D0D4C7E7-0344-4CA5-9B62-D3C5D1C50FC8}"/>
          </ac:spMkLst>
        </pc:spChg>
        <pc:spChg chg="add mod">
          <ac:chgData name="Flávio Olimpio" userId="2d1d60667f675a7b" providerId="LiveId" clId="{1DAB6746-3184-439F-B007-33FFB7B7FF62}" dt="2022-01-14T20:04:04.078" v="2103" actId="1076"/>
          <ac:spMkLst>
            <pc:docMk/>
            <pc:sldMk cId="1463831748" sldId="404"/>
            <ac:spMk id="20" creationId="{E33A9859-B071-4A8D-9129-128806B1D628}"/>
          </ac:spMkLst>
        </pc:spChg>
        <pc:spChg chg="mod">
          <ac:chgData name="Flávio Olimpio" userId="2d1d60667f675a7b" providerId="LiveId" clId="{1DAB6746-3184-439F-B007-33FFB7B7FF62}" dt="2022-01-14T16:59:29.897" v="989"/>
          <ac:spMkLst>
            <pc:docMk/>
            <pc:sldMk cId="1463831748" sldId="404"/>
            <ac:spMk id="22" creationId="{4FC17BFD-1D84-487B-AEDE-8D241B406D76}"/>
          </ac:spMkLst>
        </pc:spChg>
        <pc:spChg chg="add mod">
          <ac:chgData name="Flávio Olimpio" userId="2d1d60667f675a7b" providerId="LiveId" clId="{1DAB6746-3184-439F-B007-33FFB7B7FF62}" dt="2022-01-14T17:14:41.946" v="1210" actId="1076"/>
          <ac:spMkLst>
            <pc:docMk/>
            <pc:sldMk cId="1463831748" sldId="404"/>
            <ac:spMk id="24" creationId="{A9612DC2-17FB-4C80-8BCA-CE0ECCA68C47}"/>
          </ac:spMkLst>
        </pc:spChg>
        <pc:spChg chg="add mod">
          <ac:chgData name="Flávio Olimpio" userId="2d1d60667f675a7b" providerId="LiveId" clId="{1DAB6746-3184-439F-B007-33FFB7B7FF62}" dt="2022-01-14T17:14:41.946" v="1210" actId="1076"/>
          <ac:spMkLst>
            <pc:docMk/>
            <pc:sldMk cId="1463831748" sldId="404"/>
            <ac:spMk id="25" creationId="{7AB5E93A-B9DB-42E7-A63E-3690A64276BE}"/>
          </ac:spMkLst>
        </pc:spChg>
        <pc:spChg chg="add mod">
          <ac:chgData name="Flávio Olimpio" userId="2d1d60667f675a7b" providerId="LiveId" clId="{1DAB6746-3184-439F-B007-33FFB7B7FF62}" dt="2022-01-14T17:14:41.946" v="1210" actId="1076"/>
          <ac:spMkLst>
            <pc:docMk/>
            <pc:sldMk cId="1463831748" sldId="404"/>
            <ac:spMk id="26" creationId="{BF1DB26A-6BC7-4316-9A1F-621850BDC06D}"/>
          </ac:spMkLst>
        </pc:spChg>
        <pc:spChg chg="add mod">
          <ac:chgData name="Flávio Olimpio" userId="2d1d60667f675a7b" providerId="LiveId" clId="{1DAB6746-3184-439F-B007-33FFB7B7FF62}" dt="2022-01-14T20:03:52.946" v="2101" actId="1076"/>
          <ac:spMkLst>
            <pc:docMk/>
            <pc:sldMk cId="1463831748" sldId="404"/>
            <ac:spMk id="27" creationId="{04A5CBFA-E50D-4719-8278-5B235EAEAADC}"/>
          </ac:spMkLst>
        </pc:spChg>
        <pc:spChg chg="add mod modVis">
          <ac:chgData name="Flávio Olimpio" userId="2d1d60667f675a7b" providerId="LiveId" clId="{1DAB6746-3184-439F-B007-33FFB7B7FF62}" dt="2022-01-14T20:19:32.646" v="2248" actId="14429"/>
          <ac:spMkLst>
            <pc:docMk/>
            <pc:sldMk cId="1463831748" sldId="404"/>
            <ac:spMk id="29" creationId="{EBC3615F-8973-4125-A831-BB74571F1392}"/>
          </ac:spMkLst>
        </pc:spChg>
        <pc:spChg chg="add mod">
          <ac:chgData name="Flávio Olimpio" userId="2d1d60667f675a7b" providerId="LiveId" clId="{1DAB6746-3184-439F-B007-33FFB7B7FF62}" dt="2022-01-14T17:53:42.627" v="1429" actId="1076"/>
          <ac:spMkLst>
            <pc:docMk/>
            <pc:sldMk cId="1463831748" sldId="404"/>
            <ac:spMk id="30" creationId="{CAB3E345-B02E-4561-8CF8-5A0F24570093}"/>
          </ac:spMkLst>
        </pc:spChg>
        <pc:spChg chg="add mod">
          <ac:chgData name="Flávio Olimpio" userId="2d1d60667f675a7b" providerId="LiveId" clId="{1DAB6746-3184-439F-B007-33FFB7B7FF62}" dt="2022-01-14T17:59:01.150" v="1448" actId="113"/>
          <ac:spMkLst>
            <pc:docMk/>
            <pc:sldMk cId="1463831748" sldId="404"/>
            <ac:spMk id="32" creationId="{D02FBBC3-E7A6-49C8-88BE-21EFD32DBA86}"/>
          </ac:spMkLst>
        </pc:spChg>
        <pc:spChg chg="add mod">
          <ac:chgData name="Flávio Olimpio" userId="2d1d60667f675a7b" providerId="LiveId" clId="{1DAB6746-3184-439F-B007-33FFB7B7FF62}" dt="2022-01-14T17:53:25.266" v="1425" actId="164"/>
          <ac:spMkLst>
            <pc:docMk/>
            <pc:sldMk cId="1463831748" sldId="404"/>
            <ac:spMk id="33" creationId="{B0BC0DA8-4297-457F-A225-F2680F3942B4}"/>
          </ac:spMkLst>
        </pc:spChg>
        <pc:spChg chg="add mod">
          <ac:chgData name="Flávio Olimpio" userId="2d1d60667f675a7b" providerId="LiveId" clId="{1DAB6746-3184-439F-B007-33FFB7B7FF62}" dt="2022-01-14T20:02:27.297" v="2088" actId="207"/>
          <ac:spMkLst>
            <pc:docMk/>
            <pc:sldMk cId="1463831748" sldId="404"/>
            <ac:spMk id="36" creationId="{0A985BCE-2C7A-4385-92FF-860D6D1DCEE6}"/>
          </ac:spMkLst>
        </pc:spChg>
        <pc:spChg chg="add mod">
          <ac:chgData name="Flávio Olimpio" userId="2d1d60667f675a7b" providerId="LiveId" clId="{1DAB6746-3184-439F-B007-33FFB7B7FF62}" dt="2022-01-14T17:52:31.569" v="1417" actId="1036"/>
          <ac:spMkLst>
            <pc:docMk/>
            <pc:sldMk cId="1463831748" sldId="404"/>
            <ac:spMk id="37" creationId="{84C2D2EF-2950-4214-82AA-4DEB6C97D4AE}"/>
          </ac:spMkLst>
        </pc:spChg>
        <pc:spChg chg="mod">
          <ac:chgData name="Flávio Olimpio" userId="2d1d60667f675a7b" providerId="LiveId" clId="{1DAB6746-3184-439F-B007-33FFB7B7FF62}" dt="2022-01-14T20:02:30.291" v="2089" actId="207"/>
          <ac:spMkLst>
            <pc:docMk/>
            <pc:sldMk cId="1463831748" sldId="404"/>
            <ac:spMk id="40" creationId="{FCF3B92B-F398-416A-A2EA-CB505F731FE6}"/>
          </ac:spMkLst>
        </pc:spChg>
        <pc:spChg chg="mod">
          <ac:chgData name="Flávio Olimpio" userId="2d1d60667f675a7b" providerId="LiveId" clId="{1DAB6746-3184-439F-B007-33FFB7B7FF62}" dt="2022-01-14T17:52:50.593" v="1421" actId="20577"/>
          <ac:spMkLst>
            <pc:docMk/>
            <pc:sldMk cId="1463831748" sldId="404"/>
            <ac:spMk id="41" creationId="{5F8E6381-5D42-40C2-9D8D-065CAF67CD55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44" creationId="{7271A94D-3D03-4BD4-B1E8-2EFEEE4F0291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45" creationId="{E17EF2A4-7E35-4AFE-B69F-83ED9F95CBD3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46" creationId="{95C12ACD-0BF2-440B-B550-2D7BB138ADA6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47" creationId="{1EA1A173-3BDF-4ACA-A282-1F112D65F05C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48" creationId="{9C29B135-45DE-4A48-8D13-40F0786F22B7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49" creationId="{5D49DD58-9EA1-4269-8632-868B4D7747D3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50" creationId="{67DB0E73-403C-4CDD-B447-463881120143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51" creationId="{B914FCDB-9B81-4775-98DA-0F64540F1834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52" creationId="{4CA22355-2C19-4E16-9CB7-B07139693EDB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53" creationId="{28B44C9A-D7FF-4D1B-B213-F0EEA6469B6C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54" creationId="{48658BFE-5C05-4E91-A1F1-9A9FA48A798A}"/>
          </ac:spMkLst>
        </pc:spChg>
        <pc:spChg chg="mod">
          <ac:chgData name="Flávio Olimpio" userId="2d1d60667f675a7b" providerId="LiveId" clId="{1DAB6746-3184-439F-B007-33FFB7B7FF62}" dt="2022-01-14T17:54:27.588" v="1433"/>
          <ac:spMkLst>
            <pc:docMk/>
            <pc:sldMk cId="1463831748" sldId="404"/>
            <ac:spMk id="55" creationId="{4D4BFAEE-20FB-4E10-A46C-D9E0AC7DA4C9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59" creationId="{A417E2D3-3654-4E59-A932-BC783732BF3A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0" creationId="{2A94EEEC-A63A-4D4C-8002-3D537BDAD889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1" creationId="{D8B94D56-A9A6-4716-86CB-E5ADBFCF0F31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2" creationId="{C6B21ECE-A76A-4AE8-AD79-9045CBF7A4B8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3" creationId="{36BF2877-17F9-4DF1-8C61-C28AC26116E8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4" creationId="{4D2F3678-BDC7-494F-B298-6C9CB6C07513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5" creationId="{350B7B21-B79B-4610-BDC2-F07D94390BBC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6" creationId="{D167B941-0E20-4FD1-948F-F08E7C6C434B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7" creationId="{2DA5E530-E641-44F3-A51F-01A8494F122E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8" creationId="{45B9C636-73C0-4DBD-A2AB-7DE8912AD34D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69" creationId="{D675D793-F20D-4A31-9C42-24B048B06948}"/>
          </ac:spMkLst>
        </pc:spChg>
        <pc:spChg chg="mod">
          <ac:chgData name="Flávio Olimpio" userId="2d1d60667f675a7b" providerId="LiveId" clId="{1DAB6746-3184-439F-B007-33FFB7B7FF62}" dt="2022-01-14T17:55:03.363" v="1440"/>
          <ac:spMkLst>
            <pc:docMk/>
            <pc:sldMk cId="1463831748" sldId="404"/>
            <ac:spMk id="70" creationId="{F1B5A990-4BE5-46B3-B4AC-7006CD064064}"/>
          </ac:spMkLst>
        </pc:spChg>
        <pc:spChg chg="add mod">
          <ac:chgData name="Flávio Olimpio" userId="2d1d60667f675a7b" providerId="LiveId" clId="{1DAB6746-3184-439F-B007-33FFB7B7FF62}" dt="2022-01-14T20:03:04.945" v="2094" actId="164"/>
          <ac:spMkLst>
            <pc:docMk/>
            <pc:sldMk cId="1463831748" sldId="404"/>
            <ac:spMk id="71" creationId="{22B303CC-877F-4644-90D7-A56DFE78677E}"/>
          </ac:spMkLst>
        </pc:spChg>
        <pc:spChg chg="add mod">
          <ac:chgData name="Flávio Olimpio" userId="2d1d60667f675a7b" providerId="LiveId" clId="{1DAB6746-3184-439F-B007-33FFB7B7FF62}" dt="2022-01-14T20:03:04.945" v="2094" actId="164"/>
          <ac:spMkLst>
            <pc:docMk/>
            <pc:sldMk cId="1463831748" sldId="404"/>
            <ac:spMk id="72" creationId="{85D4CCF4-4B84-4601-8256-6273D342A40C}"/>
          </ac:spMkLst>
        </pc:spChg>
        <pc:grpChg chg="add mod">
          <ac:chgData name="Flávio Olimpio" userId="2d1d60667f675a7b" providerId="LiveId" clId="{1DAB6746-3184-439F-B007-33FFB7B7FF62}" dt="2022-01-14T17:51:17.320" v="1396" actId="164"/>
          <ac:grpSpMkLst>
            <pc:docMk/>
            <pc:sldMk cId="1463831748" sldId="404"/>
            <ac:grpSpMk id="21" creationId="{EAB15BFF-F940-41C9-85B5-C7F692EE6E4E}"/>
          </ac:grpSpMkLst>
        </pc:grpChg>
        <pc:grpChg chg="add mod">
          <ac:chgData name="Flávio Olimpio" userId="2d1d60667f675a7b" providerId="LiveId" clId="{1DAB6746-3184-439F-B007-33FFB7B7FF62}" dt="2022-01-14T17:46:20.703" v="1366" actId="164"/>
          <ac:grpSpMkLst>
            <pc:docMk/>
            <pc:sldMk cId="1463831748" sldId="404"/>
            <ac:grpSpMk id="31" creationId="{A30B6E7A-E783-4B54-BA15-776F6B15C3F2}"/>
          </ac:grpSpMkLst>
        </pc:grpChg>
        <pc:grpChg chg="add mod">
          <ac:chgData name="Flávio Olimpio" userId="2d1d60667f675a7b" providerId="LiveId" clId="{1DAB6746-3184-439F-B007-33FFB7B7FF62}" dt="2022-01-14T20:04:33.508" v="2104" actId="1076"/>
          <ac:grpSpMkLst>
            <pc:docMk/>
            <pc:sldMk cId="1463831748" sldId="404"/>
            <ac:grpSpMk id="34" creationId="{41CDD4AE-3AA4-4DA3-96E1-A78E339E800C}"/>
          </ac:grpSpMkLst>
        </pc:grpChg>
        <pc:grpChg chg="add mod">
          <ac:chgData name="Flávio Olimpio" userId="2d1d60667f675a7b" providerId="LiveId" clId="{1DAB6746-3184-439F-B007-33FFB7B7FF62}" dt="2022-01-14T20:04:38.717" v="2105" actId="1076"/>
          <ac:grpSpMkLst>
            <pc:docMk/>
            <pc:sldMk cId="1463831748" sldId="404"/>
            <ac:grpSpMk id="35" creationId="{F7894593-07CD-46A7-AD05-19F612D37F9C}"/>
          </ac:grpSpMkLst>
        </pc:grpChg>
        <pc:grpChg chg="add mod">
          <ac:chgData name="Flávio Olimpio" userId="2d1d60667f675a7b" providerId="LiveId" clId="{1DAB6746-3184-439F-B007-33FFB7B7FF62}" dt="2022-01-14T17:53:25.266" v="1425" actId="164"/>
          <ac:grpSpMkLst>
            <pc:docMk/>
            <pc:sldMk cId="1463831748" sldId="404"/>
            <ac:grpSpMk id="38" creationId="{79FA0F3B-6985-4BE2-A2CE-2987BDA96185}"/>
          </ac:grpSpMkLst>
        </pc:grpChg>
        <pc:grpChg chg="add mod">
          <ac:chgData name="Flávio Olimpio" userId="2d1d60667f675a7b" providerId="LiveId" clId="{1DAB6746-3184-439F-B007-33FFB7B7FF62}" dt="2022-01-14T17:53:25.266" v="1425" actId="164"/>
          <ac:grpSpMkLst>
            <pc:docMk/>
            <pc:sldMk cId="1463831748" sldId="404"/>
            <ac:grpSpMk id="39" creationId="{C6B8FCE1-C134-466C-B647-92D51781D2A7}"/>
          </ac:grpSpMkLst>
        </pc:grpChg>
        <pc:grpChg chg="add mod">
          <ac:chgData name="Flávio Olimpio" userId="2d1d60667f675a7b" providerId="LiveId" clId="{1DAB6746-3184-439F-B007-33FFB7B7FF62}" dt="2022-01-14T20:03:04.945" v="2094" actId="164"/>
          <ac:grpSpMkLst>
            <pc:docMk/>
            <pc:sldMk cId="1463831748" sldId="404"/>
            <ac:grpSpMk id="42" creationId="{C7EAD50B-9775-41D0-9D83-6EE1728384BF}"/>
          </ac:grpSpMkLst>
        </pc:grpChg>
        <pc:grpChg chg="add mod">
          <ac:chgData name="Flávio Olimpio" userId="2d1d60667f675a7b" providerId="LiveId" clId="{1DAB6746-3184-439F-B007-33FFB7B7FF62}" dt="2022-01-14T20:02:53.985" v="2090" actId="164"/>
          <ac:grpSpMkLst>
            <pc:docMk/>
            <pc:sldMk cId="1463831748" sldId="404"/>
            <ac:grpSpMk id="43" creationId="{01E9CFE8-FEA3-4E17-A5A3-8CA7D84CC04B}"/>
          </ac:grpSpMkLst>
        </pc:grpChg>
        <pc:grpChg chg="add mod">
          <ac:chgData name="Flávio Olimpio" userId="2d1d60667f675a7b" providerId="LiveId" clId="{1DAB6746-3184-439F-B007-33FFB7B7FF62}" dt="2022-01-14T20:02:53.985" v="2090" actId="164"/>
          <ac:grpSpMkLst>
            <pc:docMk/>
            <pc:sldMk cId="1463831748" sldId="404"/>
            <ac:grpSpMk id="58" creationId="{A7042659-18D6-459D-9DD5-2A52D3CBAB23}"/>
          </ac:grpSpMkLst>
        </pc:grpChg>
        <pc:grpChg chg="add mod">
          <ac:chgData name="Flávio Olimpio" userId="2d1d60667f675a7b" providerId="LiveId" clId="{1DAB6746-3184-439F-B007-33FFB7B7FF62}" dt="2022-01-14T20:03:13.983" v="2096" actId="1076"/>
          <ac:grpSpMkLst>
            <pc:docMk/>
            <pc:sldMk cId="1463831748" sldId="404"/>
            <ac:grpSpMk id="73" creationId="{8B614D4B-1C00-4A51-AB0C-BC0787141B9B}"/>
          </ac:grpSpMkLst>
        </pc:grpChg>
        <pc:grpChg chg="add mod">
          <ac:chgData name="Flávio Olimpio" userId="2d1d60667f675a7b" providerId="LiveId" clId="{1DAB6746-3184-439F-B007-33FFB7B7FF62}" dt="2022-01-14T20:03:10.094" v="2095" actId="1076"/>
          <ac:grpSpMkLst>
            <pc:docMk/>
            <pc:sldMk cId="1463831748" sldId="404"/>
            <ac:grpSpMk id="74" creationId="{DD9DBBF9-EA23-4217-AAFA-19740F4A8124}"/>
          </ac:grpSpMkLst>
        </pc:grpChg>
        <pc:cxnChg chg="add mod">
          <ac:chgData name="Flávio Olimpio" userId="2d1d60667f675a7b" providerId="LiveId" clId="{1DAB6746-3184-439F-B007-33FFB7B7FF62}" dt="2022-01-14T17:51:30.500" v="1399" actId="164"/>
          <ac:cxnSpMkLst>
            <pc:docMk/>
            <pc:sldMk cId="1463831748" sldId="404"/>
            <ac:cxnSpMk id="16" creationId="{9DCEC6EE-95C5-4BFA-BEE0-C458794CD545}"/>
          </ac:cxnSpMkLst>
        </pc:cxnChg>
        <pc:cxnChg chg="add mod">
          <ac:chgData name="Flávio Olimpio" userId="2d1d60667f675a7b" providerId="LiveId" clId="{1DAB6746-3184-439F-B007-33FFB7B7FF62}" dt="2022-01-14T17:51:17.320" v="1396" actId="164"/>
          <ac:cxnSpMkLst>
            <pc:docMk/>
            <pc:sldMk cId="1463831748" sldId="404"/>
            <ac:cxnSpMk id="18" creationId="{8D79A289-B3C3-4F22-BB6D-1915FD9556CA}"/>
          </ac:cxnSpMkLst>
        </pc:cxnChg>
        <pc:cxnChg chg="mod">
          <ac:chgData name="Flávio Olimpio" userId="2d1d60667f675a7b" providerId="LiveId" clId="{1DAB6746-3184-439F-B007-33FFB7B7FF62}" dt="2022-01-14T20:05:23.449" v="2107" actId="1038"/>
          <ac:cxnSpMkLst>
            <pc:docMk/>
            <pc:sldMk cId="1463831748" sldId="404"/>
            <ac:cxnSpMk id="23" creationId="{2904FB0F-FD97-4FDD-81FB-A1DEB23D66F7}"/>
          </ac:cxnSpMkLst>
        </pc:cxnChg>
        <pc:cxnChg chg="add mod">
          <ac:chgData name="Flávio Olimpio" userId="2d1d60667f675a7b" providerId="LiveId" clId="{1DAB6746-3184-439F-B007-33FFB7B7FF62}" dt="2022-01-14T20:02:53.985" v="2090" actId="164"/>
          <ac:cxnSpMkLst>
            <pc:docMk/>
            <pc:sldMk cId="1463831748" sldId="404"/>
            <ac:cxnSpMk id="57" creationId="{C9AB2190-8DA1-4B74-A12B-BD8C663CCB36}"/>
          </ac:cxnSpMkLst>
        </pc:cxnChg>
      </pc:sldChg>
      <pc:sldChg chg="new del">
        <pc:chgData name="Flávio Olimpio" userId="2d1d60667f675a7b" providerId="LiveId" clId="{1DAB6746-3184-439F-B007-33FFB7B7FF62}" dt="2022-01-14T17:25:57.039" v="1299" actId="680"/>
        <pc:sldMkLst>
          <pc:docMk/>
          <pc:sldMk cId="2620625702" sldId="405"/>
        </pc:sldMkLst>
      </pc:sldChg>
      <pc:sldChg chg="addSp delSp modSp new mod modAnim">
        <pc:chgData name="Flávio Olimpio" userId="2d1d60667f675a7b" providerId="LiveId" clId="{1DAB6746-3184-439F-B007-33FFB7B7FF62}" dt="2022-01-14T23:21:00.609" v="3124" actId="1076"/>
        <pc:sldMkLst>
          <pc:docMk/>
          <pc:sldMk cId="3086240741" sldId="405"/>
        </pc:sldMkLst>
        <pc:spChg chg="del">
          <ac:chgData name="Flávio Olimpio" userId="2d1d60667f675a7b" providerId="LiveId" clId="{1DAB6746-3184-439F-B007-33FFB7B7FF62}" dt="2022-01-14T17:30:16.326" v="1302" actId="478"/>
          <ac:spMkLst>
            <pc:docMk/>
            <pc:sldMk cId="3086240741" sldId="405"/>
            <ac:spMk id="2" creationId="{9C1919D9-0474-4119-B04B-385FA05256D3}"/>
          </ac:spMkLst>
        </pc:spChg>
        <pc:spChg chg="del">
          <ac:chgData name="Flávio Olimpio" userId="2d1d60667f675a7b" providerId="LiveId" clId="{1DAB6746-3184-439F-B007-33FFB7B7FF62}" dt="2022-01-14T17:30:22.427" v="1304" actId="478"/>
          <ac:spMkLst>
            <pc:docMk/>
            <pc:sldMk cId="3086240741" sldId="405"/>
            <ac:spMk id="3" creationId="{64C105FF-00C1-4BDC-B1DF-C8CD5DC45191}"/>
          </ac:spMkLst>
        </pc:spChg>
        <pc:spChg chg="del">
          <ac:chgData name="Flávio Olimpio" userId="2d1d60667f675a7b" providerId="LiveId" clId="{1DAB6746-3184-439F-B007-33FFB7B7FF62}" dt="2022-01-14T17:30:23.686" v="1305" actId="478"/>
          <ac:spMkLst>
            <pc:docMk/>
            <pc:sldMk cId="3086240741" sldId="405"/>
            <ac:spMk id="4" creationId="{6261CB26-7784-482B-B9A3-7E093F5C0372}"/>
          </ac:spMkLst>
        </pc:spChg>
        <pc:spChg chg="add mod">
          <ac:chgData name="Flávio Olimpio" userId="2d1d60667f675a7b" providerId="LiveId" clId="{1DAB6746-3184-439F-B007-33FFB7B7FF62}" dt="2022-01-14T17:30:17.485" v="1303"/>
          <ac:spMkLst>
            <pc:docMk/>
            <pc:sldMk cId="3086240741" sldId="405"/>
            <ac:spMk id="5" creationId="{3240E29C-00C6-438A-BA73-7EE941C5021D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6" creationId="{F97B1669-F65F-4D1D-BA74-62EDBDEBA3D1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7" creationId="{A3D203E6-98B6-45E6-AFAE-5FC82749D5E5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8" creationId="{5AF9DA79-32B8-4FCC-AF48-C738D965F239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9" creationId="{7F3AFF0D-20BA-4847-B2F4-AE2F85EDF132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0" creationId="{9CA448C2-BCCA-47B6-AB0F-8D9FD6B6B62B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1" creationId="{BCE0A007-2C91-4E27-970C-DF577B9978BE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2" creationId="{6453CF19-68EF-46D7-983C-86D1C4069DE7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3" creationId="{6E1951C2-5F90-485F-B010-8372A9FCEAAF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4" creationId="{9D44CF1E-576B-45DD-9679-B4AF087DAAAE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5" creationId="{5293BF53-DC4B-4236-A595-85F7D909E85E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6" creationId="{84B1FF4A-FCD9-48D8-A846-32E743630894}"/>
          </ac:spMkLst>
        </pc:spChg>
        <pc:spChg chg="add mod">
          <ac:chgData name="Flávio Olimpio" userId="2d1d60667f675a7b" providerId="LiveId" clId="{1DAB6746-3184-439F-B007-33FFB7B7FF62}" dt="2022-01-14T17:34:13.438" v="1341" actId="164"/>
          <ac:spMkLst>
            <pc:docMk/>
            <pc:sldMk cId="3086240741" sldId="405"/>
            <ac:spMk id="17" creationId="{14E1FFE8-7735-42FB-8E2B-1A1152CB3F5E}"/>
          </ac:spMkLst>
        </pc:spChg>
        <pc:spChg chg="add mod">
          <ac:chgData name="Flávio Olimpio" userId="2d1d60667f675a7b" providerId="LiveId" clId="{1DAB6746-3184-439F-B007-33FFB7B7FF62}" dt="2022-01-14T23:21:00.609" v="3124" actId="1076"/>
          <ac:spMkLst>
            <pc:docMk/>
            <pc:sldMk cId="3086240741" sldId="405"/>
            <ac:spMk id="18" creationId="{0256F419-E64A-4B76-BE6B-7F1D2D9B8B40}"/>
          </ac:spMkLst>
        </pc:spChg>
        <pc:spChg chg="add mod">
          <ac:chgData name="Flávio Olimpio" userId="2d1d60667f675a7b" providerId="LiveId" clId="{1DAB6746-3184-439F-B007-33FFB7B7FF62}" dt="2022-01-14T18:07:07.068" v="1491" actId="1076"/>
          <ac:spMkLst>
            <pc:docMk/>
            <pc:sldMk cId="3086240741" sldId="405"/>
            <ac:spMk id="20" creationId="{1239E105-2F69-468F-9617-F4B29C6FF752}"/>
          </ac:spMkLst>
        </pc:spChg>
        <pc:spChg chg="add mod">
          <ac:chgData name="Flávio Olimpio" userId="2d1d60667f675a7b" providerId="LiveId" clId="{1DAB6746-3184-439F-B007-33FFB7B7FF62}" dt="2022-01-14T18:07:10.163" v="1492" actId="1076"/>
          <ac:spMkLst>
            <pc:docMk/>
            <pc:sldMk cId="3086240741" sldId="405"/>
            <ac:spMk id="21" creationId="{261A67D2-CA72-4004-A24B-302AEDF8A41C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25" creationId="{87AB6F52-A1BE-4358-B11D-76084AFF19E2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26" creationId="{D3E0FC0C-2A2F-4E62-AD6A-1B756D1A8191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27" creationId="{014B75A4-86D8-4A0A-B132-E70BD518F78D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28" creationId="{42D0DC22-3CF6-44C7-9D02-6E745EB26965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29" creationId="{5E7CAB47-6BF5-4CEF-B93F-1C3D1B503352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0" creationId="{EA8D9818-4D5C-4CE5-9C3A-3828B242EB81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1" creationId="{2B48BA3C-34A6-4E21-AAEF-28FFB9E7EB87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2" creationId="{2DF147C0-12A6-47D0-9E47-C85EE9B5A308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3" creationId="{2C180AAA-921A-48DC-BC90-5A9584A7AA98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4" creationId="{EE944ECD-B7AD-4015-91B3-D35ACF29F1AB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5" creationId="{681B299C-A4FB-4087-9C32-EBC993C7D8E9}"/>
          </ac:spMkLst>
        </pc:spChg>
        <pc:spChg chg="mod">
          <ac:chgData name="Flávio Olimpio" userId="2d1d60667f675a7b" providerId="LiveId" clId="{1DAB6746-3184-439F-B007-33FFB7B7FF62}" dt="2022-01-14T18:06:47.947" v="1486"/>
          <ac:spMkLst>
            <pc:docMk/>
            <pc:sldMk cId="3086240741" sldId="405"/>
            <ac:spMk id="36" creationId="{C4F0BB72-B952-466C-B7CE-6CD52E4FE8B8}"/>
          </ac:spMkLst>
        </pc:spChg>
        <pc:spChg chg="add mod">
          <ac:chgData name="Flávio Olimpio" userId="2d1d60667f675a7b" providerId="LiveId" clId="{1DAB6746-3184-439F-B007-33FFB7B7FF62}" dt="2022-01-14T18:08:05.873" v="1547" actId="1076"/>
          <ac:spMkLst>
            <pc:docMk/>
            <pc:sldMk cId="3086240741" sldId="405"/>
            <ac:spMk id="37" creationId="{21F30CB5-9E75-4C24-90D0-901AB76DD961}"/>
          </ac:spMkLst>
        </pc:spChg>
        <pc:spChg chg="add mod">
          <ac:chgData name="Flávio Olimpio" userId="2d1d60667f675a7b" providerId="LiveId" clId="{1DAB6746-3184-439F-B007-33FFB7B7FF62}" dt="2022-01-14T18:08:26.127" v="1582" actId="1076"/>
          <ac:spMkLst>
            <pc:docMk/>
            <pc:sldMk cId="3086240741" sldId="405"/>
            <ac:spMk id="38" creationId="{BBE9CDE8-DBB7-4EDA-AD2B-F42DA9EBFCA6}"/>
          </ac:spMkLst>
        </pc:spChg>
        <pc:spChg chg="add mod">
          <ac:chgData name="Flávio Olimpio" userId="2d1d60667f675a7b" providerId="LiveId" clId="{1DAB6746-3184-439F-B007-33FFB7B7FF62}" dt="2022-01-14T18:09:42.639" v="1642" actId="1076"/>
          <ac:spMkLst>
            <pc:docMk/>
            <pc:sldMk cId="3086240741" sldId="405"/>
            <ac:spMk id="39" creationId="{8F0AD592-1208-4617-B381-CD607CCA7215}"/>
          </ac:spMkLst>
        </pc:spChg>
        <pc:spChg chg="add mod">
          <ac:chgData name="Flávio Olimpio" userId="2d1d60667f675a7b" providerId="LiveId" clId="{1DAB6746-3184-439F-B007-33FFB7B7FF62}" dt="2022-01-14T18:19:57.199" v="1807" actId="12788"/>
          <ac:spMkLst>
            <pc:docMk/>
            <pc:sldMk cId="3086240741" sldId="405"/>
            <ac:spMk id="48" creationId="{C2A52DB1-D09A-49AF-89C5-E1D83814AE2B}"/>
          </ac:spMkLst>
        </pc:spChg>
        <pc:spChg chg="add mod">
          <ac:chgData name="Flávio Olimpio" userId="2d1d60667f675a7b" providerId="LiveId" clId="{1DAB6746-3184-439F-B007-33FFB7B7FF62}" dt="2022-01-14T18:20:06.707" v="1808" actId="12788"/>
          <ac:spMkLst>
            <pc:docMk/>
            <pc:sldMk cId="3086240741" sldId="405"/>
            <ac:spMk id="50" creationId="{EDE23D57-9DE0-4E3A-A868-D6CE082264EF}"/>
          </ac:spMkLst>
        </pc:spChg>
        <pc:spChg chg="add mod">
          <ac:chgData name="Flávio Olimpio" userId="2d1d60667f675a7b" providerId="LiveId" clId="{1DAB6746-3184-439F-B007-33FFB7B7FF62}" dt="2022-01-14T18:20:24.803" v="1811" actId="1037"/>
          <ac:spMkLst>
            <pc:docMk/>
            <pc:sldMk cId="3086240741" sldId="405"/>
            <ac:spMk id="54" creationId="{D7C7E542-8A1B-4885-9106-602F713FD163}"/>
          </ac:spMkLst>
        </pc:spChg>
        <pc:spChg chg="add mod">
          <ac:chgData name="Flávio Olimpio" userId="2d1d60667f675a7b" providerId="LiveId" clId="{1DAB6746-3184-439F-B007-33FFB7B7FF62}" dt="2022-01-14T18:19:57.199" v="1807" actId="12788"/>
          <ac:spMkLst>
            <pc:docMk/>
            <pc:sldMk cId="3086240741" sldId="405"/>
            <ac:spMk id="55" creationId="{425A662B-F1BF-47DB-95FD-F507BD6F28A8}"/>
          </ac:spMkLst>
        </pc:spChg>
        <pc:spChg chg="add mod">
          <ac:chgData name="Flávio Olimpio" userId="2d1d60667f675a7b" providerId="LiveId" clId="{1DAB6746-3184-439F-B007-33FFB7B7FF62}" dt="2022-01-14T18:19:57.199" v="1807" actId="12788"/>
          <ac:spMkLst>
            <pc:docMk/>
            <pc:sldMk cId="3086240741" sldId="405"/>
            <ac:spMk id="56" creationId="{E9410285-F074-46FA-A4EA-078AFD22F7E2}"/>
          </ac:spMkLst>
        </pc:spChg>
        <pc:spChg chg="add mod">
          <ac:chgData name="Flávio Olimpio" userId="2d1d60667f675a7b" providerId="LiveId" clId="{1DAB6746-3184-439F-B007-33FFB7B7FF62}" dt="2022-01-14T18:20:06.707" v="1808" actId="12788"/>
          <ac:spMkLst>
            <pc:docMk/>
            <pc:sldMk cId="3086240741" sldId="405"/>
            <ac:spMk id="57" creationId="{D8B26965-1A20-49CA-86B6-5EE18E3D329B}"/>
          </ac:spMkLst>
        </pc:spChg>
        <pc:spChg chg="add del mod">
          <ac:chgData name="Flávio Olimpio" userId="2d1d60667f675a7b" providerId="LiveId" clId="{1DAB6746-3184-439F-B007-33FFB7B7FF62}" dt="2022-01-14T18:15:44.465" v="1761" actId="478"/>
          <ac:spMkLst>
            <pc:docMk/>
            <pc:sldMk cId="3086240741" sldId="405"/>
            <ac:spMk id="58" creationId="{1724C425-D905-4089-B0A1-EFFC10B3EBEC}"/>
          </ac:spMkLst>
        </pc:spChg>
        <pc:spChg chg="add del mod">
          <ac:chgData name="Flávio Olimpio" userId="2d1d60667f675a7b" providerId="LiveId" clId="{1DAB6746-3184-439F-B007-33FFB7B7FF62}" dt="2022-01-14T18:13:37.989" v="1760" actId="478"/>
          <ac:spMkLst>
            <pc:docMk/>
            <pc:sldMk cId="3086240741" sldId="405"/>
            <ac:spMk id="59" creationId="{E17418E1-71CF-48AF-808C-AB4834DE1B3F}"/>
          </ac:spMkLst>
        </pc:spChg>
        <pc:spChg chg="add mod">
          <ac:chgData name="Flávio Olimpio" userId="2d1d60667f675a7b" providerId="LiveId" clId="{1DAB6746-3184-439F-B007-33FFB7B7FF62}" dt="2022-01-14T18:20:24.803" v="1811" actId="1037"/>
          <ac:spMkLst>
            <pc:docMk/>
            <pc:sldMk cId="3086240741" sldId="405"/>
            <ac:spMk id="60" creationId="{5C7B7BEF-8DC3-46DC-900E-59BF3470BBD9}"/>
          </ac:spMkLst>
        </pc:spChg>
        <pc:spChg chg="add mod">
          <ac:chgData name="Flávio Olimpio" userId="2d1d60667f675a7b" providerId="LiveId" clId="{1DAB6746-3184-439F-B007-33FFB7B7FF62}" dt="2022-01-14T18:20:06.707" v="1808" actId="12788"/>
          <ac:spMkLst>
            <pc:docMk/>
            <pc:sldMk cId="3086240741" sldId="405"/>
            <ac:spMk id="61" creationId="{041B7E58-5363-4992-96E2-43375B872718}"/>
          </ac:spMkLst>
        </pc:spChg>
        <pc:spChg chg="add mod">
          <ac:chgData name="Flávio Olimpio" userId="2d1d60667f675a7b" providerId="LiveId" clId="{1DAB6746-3184-439F-B007-33FFB7B7FF62}" dt="2022-01-14T21:50:19.739" v="3121" actId="20577"/>
          <ac:spMkLst>
            <pc:docMk/>
            <pc:sldMk cId="3086240741" sldId="405"/>
            <ac:spMk id="62" creationId="{2D75DB9F-41A0-4A61-B8C5-53AB88C75214}"/>
          </ac:spMkLst>
        </pc:spChg>
        <pc:spChg chg="add mod">
          <ac:chgData name="Flávio Olimpio" userId="2d1d60667f675a7b" providerId="LiveId" clId="{1DAB6746-3184-439F-B007-33FFB7B7FF62}" dt="2022-01-14T18:22:05.187" v="1856" actId="1076"/>
          <ac:spMkLst>
            <pc:docMk/>
            <pc:sldMk cId="3086240741" sldId="405"/>
            <ac:spMk id="64" creationId="{C2239779-68A2-4354-A175-B9F799976FE5}"/>
          </ac:spMkLst>
        </pc:spChg>
        <pc:grpChg chg="add mod">
          <ac:chgData name="Flávio Olimpio" userId="2d1d60667f675a7b" providerId="LiveId" clId="{1DAB6746-3184-439F-B007-33FFB7B7FF62}" dt="2022-01-14T18:06:50.527" v="1487" actId="1076"/>
          <ac:grpSpMkLst>
            <pc:docMk/>
            <pc:sldMk cId="3086240741" sldId="405"/>
            <ac:grpSpMk id="19" creationId="{9D0C9326-EA37-496A-9C25-1BF43004AB4A}"/>
          </ac:grpSpMkLst>
        </pc:grpChg>
        <pc:grpChg chg="add mod">
          <ac:chgData name="Flávio Olimpio" userId="2d1d60667f675a7b" providerId="LiveId" clId="{1DAB6746-3184-439F-B007-33FFB7B7FF62}" dt="2022-01-14T18:06:47.947" v="1486"/>
          <ac:grpSpMkLst>
            <pc:docMk/>
            <pc:sldMk cId="3086240741" sldId="405"/>
            <ac:grpSpMk id="24" creationId="{1D7C2A25-E4FA-4F38-8B11-1B8255BAE603}"/>
          </ac:grpSpMkLst>
        </pc:grpChg>
        <pc:cxnChg chg="add mod">
          <ac:chgData name="Flávio Olimpio" userId="2d1d60667f675a7b" providerId="LiveId" clId="{1DAB6746-3184-439F-B007-33FFB7B7FF62}" dt="2022-01-14T18:20:32.378" v="1812" actId="14100"/>
          <ac:cxnSpMkLst>
            <pc:docMk/>
            <pc:sldMk cId="3086240741" sldId="405"/>
            <ac:cxnSpMk id="23" creationId="{729C82A9-F9FB-4C62-AB40-9427EF7ABB83}"/>
          </ac:cxnSpMkLst>
        </pc:cxnChg>
        <pc:cxnChg chg="add mod">
          <ac:chgData name="Flávio Olimpio" userId="2d1d60667f675a7b" providerId="LiveId" clId="{1DAB6746-3184-439F-B007-33FFB7B7FF62}" dt="2022-01-14T18:19:19.284" v="1798" actId="1035"/>
          <ac:cxnSpMkLst>
            <pc:docMk/>
            <pc:sldMk cId="3086240741" sldId="405"/>
            <ac:cxnSpMk id="40" creationId="{05CCA12B-5F93-4734-89E6-F9B384C85590}"/>
          </ac:cxnSpMkLst>
        </pc:cxnChg>
        <pc:cxnChg chg="add del mod">
          <ac:chgData name="Flávio Olimpio" userId="2d1d60667f675a7b" providerId="LiveId" clId="{1DAB6746-3184-439F-B007-33FFB7B7FF62}" dt="2022-01-14T18:10:12.552" v="1650" actId="478"/>
          <ac:cxnSpMkLst>
            <pc:docMk/>
            <pc:sldMk cId="3086240741" sldId="405"/>
            <ac:cxnSpMk id="42" creationId="{28DBA2F0-1EB6-4CAB-8287-3A8135C0B725}"/>
          </ac:cxnSpMkLst>
        </pc:cxnChg>
        <pc:cxnChg chg="add mod">
          <ac:chgData name="Flávio Olimpio" userId="2d1d60667f675a7b" providerId="LiveId" clId="{1DAB6746-3184-439F-B007-33FFB7B7FF62}" dt="2022-01-14T18:19:19.284" v="1798" actId="1035"/>
          <ac:cxnSpMkLst>
            <pc:docMk/>
            <pc:sldMk cId="3086240741" sldId="405"/>
            <ac:cxnSpMk id="45" creationId="{34A5CF10-BA98-49C7-B4F7-A329A328B56B}"/>
          </ac:cxnSpMkLst>
        </pc:cxnChg>
      </pc:sldChg>
      <pc:sldChg chg="addSp delSp modSp new mod addAnim delAnim modAnim">
        <pc:chgData name="Flávio Olimpio" userId="2d1d60667f675a7b" providerId="LiveId" clId="{1DAB6746-3184-439F-B007-33FFB7B7FF62}" dt="2022-01-14T20:46:04.855" v="2636" actId="1076"/>
        <pc:sldMkLst>
          <pc:docMk/>
          <pc:sldMk cId="3611830554" sldId="406"/>
        </pc:sldMkLst>
        <pc:spChg chg="del">
          <ac:chgData name="Flávio Olimpio" userId="2d1d60667f675a7b" providerId="LiveId" clId="{1DAB6746-3184-439F-B007-33FFB7B7FF62}" dt="2022-01-14T18:29:42.117" v="1862" actId="478"/>
          <ac:spMkLst>
            <pc:docMk/>
            <pc:sldMk cId="3611830554" sldId="406"/>
            <ac:spMk id="2" creationId="{9F526119-C4B5-4B89-AAC5-C4CAE77BC7A1}"/>
          </ac:spMkLst>
        </pc:spChg>
        <pc:spChg chg="del">
          <ac:chgData name="Flávio Olimpio" userId="2d1d60667f675a7b" providerId="LiveId" clId="{1DAB6746-3184-439F-B007-33FFB7B7FF62}" dt="2022-01-14T18:31:08.857" v="1863" actId="478"/>
          <ac:spMkLst>
            <pc:docMk/>
            <pc:sldMk cId="3611830554" sldId="406"/>
            <ac:spMk id="3" creationId="{66D99A8C-8AB2-4F69-97F9-0DD9E2F48031}"/>
          </ac:spMkLst>
        </pc:spChg>
        <pc:spChg chg="del">
          <ac:chgData name="Flávio Olimpio" userId="2d1d60667f675a7b" providerId="LiveId" clId="{1DAB6746-3184-439F-B007-33FFB7B7FF62}" dt="2022-01-14T18:31:10.053" v="1864" actId="478"/>
          <ac:spMkLst>
            <pc:docMk/>
            <pc:sldMk cId="3611830554" sldId="406"/>
            <ac:spMk id="4" creationId="{5E3B06B1-42CB-4110-A5F3-6E207532A442}"/>
          </ac:spMkLst>
        </pc:spChg>
        <pc:spChg chg="add mod">
          <ac:chgData name="Flávio Olimpio" userId="2d1d60667f675a7b" providerId="LiveId" clId="{1DAB6746-3184-439F-B007-33FFB7B7FF62}" dt="2022-01-14T18:31:22.312" v="1872" actId="20577"/>
          <ac:spMkLst>
            <pc:docMk/>
            <pc:sldMk cId="3611830554" sldId="406"/>
            <ac:spMk id="5" creationId="{7AE32B2C-DC53-404B-9BE9-09766FC5276A}"/>
          </ac:spMkLst>
        </pc:spChg>
        <pc:spChg chg="add mod">
          <ac:chgData name="Flávio Olimpio" userId="2d1d60667f675a7b" providerId="LiveId" clId="{1DAB6746-3184-439F-B007-33FFB7B7FF62}" dt="2022-01-14T18:32:30.849" v="1894" actId="1076"/>
          <ac:spMkLst>
            <pc:docMk/>
            <pc:sldMk cId="3611830554" sldId="406"/>
            <ac:spMk id="6" creationId="{BB3933E0-A6B2-4214-AA5F-2CCF9593B796}"/>
          </ac:spMkLst>
        </pc:spChg>
        <pc:spChg chg="del mod topLvl">
          <ac:chgData name="Flávio Olimpio" userId="2d1d60667f675a7b" providerId="LiveId" clId="{1DAB6746-3184-439F-B007-33FFB7B7FF62}" dt="2022-01-14T18:36:35.669" v="1944" actId="478"/>
          <ac:spMkLst>
            <pc:docMk/>
            <pc:sldMk cId="3611830554" sldId="406"/>
            <ac:spMk id="8" creationId="{B2E02FC3-5E9B-4720-8341-B4B0D6214017}"/>
          </ac:spMkLst>
        </pc:spChg>
        <pc:spChg chg="del mod topLvl">
          <ac:chgData name="Flávio Olimpio" userId="2d1d60667f675a7b" providerId="LiveId" clId="{1DAB6746-3184-439F-B007-33FFB7B7FF62}" dt="2022-01-14T18:33:32.362" v="1908" actId="478"/>
          <ac:spMkLst>
            <pc:docMk/>
            <pc:sldMk cId="3611830554" sldId="406"/>
            <ac:spMk id="9" creationId="{A4AE4B13-84E3-4F52-A736-118A1368FD7D}"/>
          </ac:spMkLst>
        </pc:spChg>
        <pc:spChg chg="del mod">
          <ac:chgData name="Flávio Olimpio" userId="2d1d60667f675a7b" providerId="LiveId" clId="{1DAB6746-3184-439F-B007-33FFB7B7FF62}" dt="2022-01-14T18:33:19.609" v="1905" actId="478"/>
          <ac:spMkLst>
            <pc:docMk/>
            <pc:sldMk cId="3611830554" sldId="406"/>
            <ac:spMk id="10" creationId="{764BB849-D5EF-4AB7-B887-43A5BB9C7D25}"/>
          </ac:spMkLst>
        </pc:spChg>
        <pc:spChg chg="del mod">
          <ac:chgData name="Flávio Olimpio" userId="2d1d60667f675a7b" providerId="LiveId" clId="{1DAB6746-3184-439F-B007-33FFB7B7FF62}" dt="2022-01-14T18:33:29.881" v="1907" actId="478"/>
          <ac:spMkLst>
            <pc:docMk/>
            <pc:sldMk cId="3611830554" sldId="406"/>
            <ac:spMk id="11" creationId="{0678370A-DE25-43A2-AD7F-D1642C5855E5}"/>
          </ac:spMkLst>
        </pc:spChg>
        <pc:spChg chg="del mod">
          <ac:chgData name="Flávio Olimpio" userId="2d1d60667f675a7b" providerId="LiveId" clId="{1DAB6746-3184-439F-B007-33FFB7B7FF62}" dt="2022-01-14T18:33:17.869" v="1904" actId="478"/>
          <ac:spMkLst>
            <pc:docMk/>
            <pc:sldMk cId="3611830554" sldId="406"/>
            <ac:spMk id="12" creationId="{657052D3-8D3A-48ED-88D0-C83FC4E16C72}"/>
          </ac:spMkLst>
        </pc:spChg>
        <pc:spChg chg="del mod">
          <ac:chgData name="Flávio Olimpio" userId="2d1d60667f675a7b" providerId="LiveId" clId="{1DAB6746-3184-439F-B007-33FFB7B7FF62}" dt="2022-01-14T18:33:15.049" v="1902" actId="478"/>
          <ac:spMkLst>
            <pc:docMk/>
            <pc:sldMk cId="3611830554" sldId="406"/>
            <ac:spMk id="13" creationId="{281CFD73-342C-4A5A-ADFF-1D884212E133}"/>
          </ac:spMkLst>
        </pc:spChg>
        <pc:spChg chg="del mod">
          <ac:chgData name="Flávio Olimpio" userId="2d1d60667f675a7b" providerId="LiveId" clId="{1DAB6746-3184-439F-B007-33FFB7B7FF62}" dt="2022-01-14T18:33:10.773" v="1900" actId="478"/>
          <ac:spMkLst>
            <pc:docMk/>
            <pc:sldMk cId="3611830554" sldId="406"/>
            <ac:spMk id="14" creationId="{CD3F51AA-151F-433E-8AD5-4E309BB9EBD8}"/>
          </ac:spMkLst>
        </pc:spChg>
        <pc:spChg chg="del mod">
          <ac:chgData name="Flávio Olimpio" userId="2d1d60667f675a7b" providerId="LiveId" clId="{1DAB6746-3184-439F-B007-33FFB7B7FF62}" dt="2022-01-14T18:33:07.601" v="1898" actId="478"/>
          <ac:spMkLst>
            <pc:docMk/>
            <pc:sldMk cId="3611830554" sldId="406"/>
            <ac:spMk id="15" creationId="{2B88572D-BE3F-4B38-B261-C8830141E924}"/>
          </ac:spMkLst>
        </pc:spChg>
        <pc:spChg chg="del mod">
          <ac:chgData name="Flávio Olimpio" userId="2d1d60667f675a7b" providerId="LiveId" clId="{1DAB6746-3184-439F-B007-33FFB7B7FF62}" dt="2022-01-14T18:33:09.265" v="1899" actId="478"/>
          <ac:spMkLst>
            <pc:docMk/>
            <pc:sldMk cId="3611830554" sldId="406"/>
            <ac:spMk id="16" creationId="{6A2B3CFD-FD0A-4DBC-9037-817F8813E77F}"/>
          </ac:spMkLst>
        </pc:spChg>
        <pc:spChg chg="del mod">
          <ac:chgData name="Flávio Olimpio" userId="2d1d60667f675a7b" providerId="LiveId" clId="{1DAB6746-3184-439F-B007-33FFB7B7FF62}" dt="2022-01-14T18:33:16.354" v="1903" actId="478"/>
          <ac:spMkLst>
            <pc:docMk/>
            <pc:sldMk cId="3611830554" sldId="406"/>
            <ac:spMk id="17" creationId="{085A762A-6694-47CA-B448-05EC06C0FDE4}"/>
          </ac:spMkLst>
        </pc:spChg>
        <pc:spChg chg="del mod">
          <ac:chgData name="Flávio Olimpio" userId="2d1d60667f675a7b" providerId="LiveId" clId="{1DAB6746-3184-439F-B007-33FFB7B7FF62}" dt="2022-01-14T18:33:12.749" v="1901" actId="478"/>
          <ac:spMkLst>
            <pc:docMk/>
            <pc:sldMk cId="3611830554" sldId="406"/>
            <ac:spMk id="18" creationId="{F0B5F18B-C6E8-4F29-9DF8-19D8A2C223D1}"/>
          </ac:spMkLst>
        </pc:spChg>
        <pc:spChg chg="del mod">
          <ac:chgData name="Flávio Olimpio" userId="2d1d60667f675a7b" providerId="LiveId" clId="{1DAB6746-3184-439F-B007-33FFB7B7FF62}" dt="2022-01-14T18:33:05.286" v="1897" actId="478"/>
          <ac:spMkLst>
            <pc:docMk/>
            <pc:sldMk cId="3611830554" sldId="406"/>
            <ac:spMk id="19" creationId="{60007E18-81C5-4407-815A-55833C175A7B}"/>
          </ac:spMkLst>
        </pc:spChg>
        <pc:spChg chg="add del mod">
          <ac:chgData name="Flávio Olimpio" userId="2d1d60667f675a7b" providerId="LiveId" clId="{1DAB6746-3184-439F-B007-33FFB7B7FF62}" dt="2022-01-14T18:41:23.544" v="2031" actId="478"/>
          <ac:spMkLst>
            <pc:docMk/>
            <pc:sldMk cId="3611830554" sldId="406"/>
            <ac:spMk id="20" creationId="{9E9CF6ED-C155-471A-9167-83194707EBB5}"/>
          </ac:spMkLst>
        </pc:spChg>
        <pc:spChg chg="add mod">
          <ac:chgData name="Flávio Olimpio" userId="2d1d60667f675a7b" providerId="LiveId" clId="{1DAB6746-3184-439F-B007-33FFB7B7FF62}" dt="2022-01-14T18:42:01.198" v="2045" actId="1035"/>
          <ac:spMkLst>
            <pc:docMk/>
            <pc:sldMk cId="3611830554" sldId="406"/>
            <ac:spMk id="21" creationId="{D8064338-1F74-4F72-BA8D-ABFEA84F1E0F}"/>
          </ac:spMkLst>
        </pc:spChg>
        <pc:spChg chg="add del mod">
          <ac:chgData name="Flávio Olimpio" userId="2d1d60667f675a7b" providerId="LiveId" clId="{1DAB6746-3184-439F-B007-33FFB7B7FF62}" dt="2022-01-14T18:41:23.544" v="2031" actId="478"/>
          <ac:spMkLst>
            <pc:docMk/>
            <pc:sldMk cId="3611830554" sldId="406"/>
            <ac:spMk id="22" creationId="{4E0FFCC3-0A0B-4A85-8822-09D02FABB836}"/>
          </ac:spMkLst>
        </pc:spChg>
        <pc:spChg chg="add mod topLvl">
          <ac:chgData name="Flávio Olimpio" userId="2d1d60667f675a7b" providerId="LiveId" clId="{1DAB6746-3184-439F-B007-33FFB7B7FF62}" dt="2022-01-14T18:42:53.948" v="2055" actId="14100"/>
          <ac:spMkLst>
            <pc:docMk/>
            <pc:sldMk cId="3611830554" sldId="406"/>
            <ac:spMk id="23" creationId="{3AC2B389-43BE-41E0-943B-0EDD945507D0}"/>
          </ac:spMkLst>
        </pc:spChg>
        <pc:spChg chg="add del mod topLvl">
          <ac:chgData name="Flávio Olimpio" userId="2d1d60667f675a7b" providerId="LiveId" clId="{1DAB6746-3184-439F-B007-33FFB7B7FF62}" dt="2022-01-14T18:39:34.645" v="1992" actId="478"/>
          <ac:spMkLst>
            <pc:docMk/>
            <pc:sldMk cId="3611830554" sldId="406"/>
            <ac:spMk id="24" creationId="{707A8DE1-1EF8-4331-BAE2-3FBE1C45834F}"/>
          </ac:spMkLst>
        </pc:spChg>
        <pc:spChg chg="add mod">
          <ac:chgData name="Flávio Olimpio" userId="2d1d60667f675a7b" providerId="LiveId" clId="{1DAB6746-3184-439F-B007-33FFB7B7FF62}" dt="2022-01-14T18:43:15.080" v="2065" actId="1076"/>
          <ac:spMkLst>
            <pc:docMk/>
            <pc:sldMk cId="3611830554" sldId="406"/>
            <ac:spMk id="39" creationId="{4A7C21A5-1569-4DEF-B477-79A6530D1B76}"/>
          </ac:spMkLst>
        </pc:spChg>
        <pc:spChg chg="add mod">
          <ac:chgData name="Flávio Olimpio" userId="2d1d60667f675a7b" providerId="LiveId" clId="{1DAB6746-3184-439F-B007-33FFB7B7FF62}" dt="2022-01-14T18:42:01.198" v="2045" actId="1035"/>
          <ac:spMkLst>
            <pc:docMk/>
            <pc:sldMk cId="3611830554" sldId="406"/>
            <ac:spMk id="42" creationId="{F4D584F1-66C3-4797-9D10-9EB21F41502D}"/>
          </ac:spMkLst>
        </pc:spChg>
        <pc:spChg chg="add mod">
          <ac:chgData name="Flávio Olimpio" userId="2d1d60667f675a7b" providerId="LiveId" clId="{1DAB6746-3184-439F-B007-33FFB7B7FF62}" dt="2022-01-14T18:43:57.291" v="2085" actId="1076"/>
          <ac:spMkLst>
            <pc:docMk/>
            <pc:sldMk cId="3611830554" sldId="406"/>
            <ac:spMk id="43" creationId="{EED0884D-A0C7-47DF-9476-BE7F884F57E9}"/>
          </ac:spMkLst>
        </pc:spChg>
        <pc:spChg chg="add del mod">
          <ac:chgData name="Flávio Olimpio" userId="2d1d60667f675a7b" providerId="LiveId" clId="{1DAB6746-3184-439F-B007-33FFB7B7FF62}" dt="2022-01-14T18:42:55.745" v="2056" actId="478"/>
          <ac:spMkLst>
            <pc:docMk/>
            <pc:sldMk cId="3611830554" sldId="406"/>
            <ac:spMk id="44" creationId="{A10913F6-153D-4F21-B876-69DD68791576}"/>
          </ac:spMkLst>
        </pc:spChg>
        <pc:spChg chg="add mod">
          <ac:chgData name="Flávio Olimpio" userId="2d1d60667f675a7b" providerId="LiveId" clId="{1DAB6746-3184-439F-B007-33FFB7B7FF62}" dt="2022-01-14T18:41:48.237" v="2034" actId="1076"/>
          <ac:spMkLst>
            <pc:docMk/>
            <pc:sldMk cId="3611830554" sldId="406"/>
            <ac:spMk id="53" creationId="{466C23A8-B435-4EC5-94A5-32C818DC349A}"/>
          </ac:spMkLst>
        </pc:spChg>
        <pc:spChg chg="add mod">
          <ac:chgData name="Flávio Olimpio" userId="2d1d60667f675a7b" providerId="LiveId" clId="{1DAB6746-3184-439F-B007-33FFB7B7FF62}" dt="2022-01-14T18:44:10.159" v="2087" actId="1076"/>
          <ac:spMkLst>
            <pc:docMk/>
            <pc:sldMk cId="3611830554" sldId="406"/>
            <ac:spMk id="56" creationId="{3F682658-D5B8-4D8B-B98D-686A83636AAA}"/>
          </ac:spMkLst>
        </pc:spChg>
        <pc:spChg chg="add mod">
          <ac:chgData name="Flávio Olimpio" userId="2d1d60667f675a7b" providerId="LiveId" clId="{1DAB6746-3184-439F-B007-33FFB7B7FF62}" dt="2022-01-14T18:43:33.615" v="2078" actId="1076"/>
          <ac:spMkLst>
            <pc:docMk/>
            <pc:sldMk cId="3611830554" sldId="406"/>
            <ac:spMk id="62" creationId="{9FCC3E27-E7F5-4FE9-B379-485AC000D08D}"/>
          </ac:spMkLst>
        </pc:spChg>
        <pc:spChg chg="add mod">
          <ac:chgData name="Flávio Olimpio" userId="2d1d60667f675a7b" providerId="LiveId" clId="{1DAB6746-3184-439F-B007-33FFB7B7FF62}" dt="2022-01-14T20:08:28.116" v="2142" actId="1076"/>
          <ac:spMkLst>
            <pc:docMk/>
            <pc:sldMk cId="3611830554" sldId="406"/>
            <ac:spMk id="79" creationId="{D23AF99F-B388-4C9F-A992-88CBDFE931D6}"/>
          </ac:spMkLst>
        </pc:spChg>
        <pc:spChg chg="add mod">
          <ac:chgData name="Flávio Olimpio" userId="2d1d60667f675a7b" providerId="LiveId" clId="{1DAB6746-3184-439F-B007-33FFB7B7FF62}" dt="2022-01-14T20:09:46.659" v="2196" actId="1038"/>
          <ac:spMkLst>
            <pc:docMk/>
            <pc:sldMk cId="3611830554" sldId="406"/>
            <ac:spMk id="80" creationId="{3FD5563F-4DD9-4A36-9150-FFE51309E90B}"/>
          </ac:spMkLst>
        </pc:spChg>
        <pc:spChg chg="add mod">
          <ac:chgData name="Flávio Olimpio" userId="2d1d60667f675a7b" providerId="LiveId" clId="{1DAB6746-3184-439F-B007-33FFB7B7FF62}" dt="2022-01-14T20:09:39.940" v="2185" actId="1036"/>
          <ac:spMkLst>
            <pc:docMk/>
            <pc:sldMk cId="3611830554" sldId="406"/>
            <ac:spMk id="81" creationId="{A7509E43-7378-4F25-A615-4170345E018F}"/>
          </ac:spMkLst>
        </pc:spChg>
        <pc:spChg chg="add mod">
          <ac:chgData name="Flávio Olimpio" userId="2d1d60667f675a7b" providerId="LiveId" clId="{1DAB6746-3184-439F-B007-33FFB7B7FF62}" dt="2022-01-14T20:20:32.020" v="2272" actId="1076"/>
          <ac:spMkLst>
            <pc:docMk/>
            <pc:sldMk cId="3611830554" sldId="406"/>
            <ac:spMk id="82" creationId="{D42B1848-720F-49C4-96F4-E53253268A26}"/>
          </ac:spMkLst>
        </pc:spChg>
        <pc:spChg chg="add mod">
          <ac:chgData name="Flávio Olimpio" userId="2d1d60667f675a7b" providerId="LiveId" clId="{1DAB6746-3184-439F-B007-33FFB7B7FF62}" dt="2022-01-14T20:24:04.440" v="2304" actId="20577"/>
          <ac:spMkLst>
            <pc:docMk/>
            <pc:sldMk cId="3611830554" sldId="406"/>
            <ac:spMk id="83" creationId="{98FED8A7-05CD-4596-8544-D890438EA674}"/>
          </ac:spMkLst>
        </pc:spChg>
        <pc:spChg chg="add mod">
          <ac:chgData name="Flávio Olimpio" userId="2d1d60667f675a7b" providerId="LiveId" clId="{1DAB6746-3184-439F-B007-33FFB7B7FF62}" dt="2022-01-14T20:28:07.617" v="2371" actId="1076"/>
          <ac:spMkLst>
            <pc:docMk/>
            <pc:sldMk cId="3611830554" sldId="406"/>
            <ac:spMk id="84" creationId="{05F2DA74-5C34-4F10-B621-042671305D4B}"/>
          </ac:spMkLst>
        </pc:spChg>
        <pc:spChg chg="add del mod">
          <ac:chgData name="Flávio Olimpio" userId="2d1d60667f675a7b" providerId="LiveId" clId="{1DAB6746-3184-439F-B007-33FFB7B7FF62}" dt="2022-01-14T20:29:06.177" v="2387" actId="478"/>
          <ac:spMkLst>
            <pc:docMk/>
            <pc:sldMk cId="3611830554" sldId="406"/>
            <ac:spMk id="85" creationId="{4C09F9F9-8BA9-4943-8660-EC83EC18CD6C}"/>
          </ac:spMkLst>
        </pc:spChg>
        <pc:spChg chg="add mod">
          <ac:chgData name="Flávio Olimpio" userId="2d1d60667f675a7b" providerId="LiveId" clId="{1DAB6746-3184-439F-B007-33FFB7B7FF62}" dt="2022-01-14T20:30:28.296" v="2401" actId="1038"/>
          <ac:spMkLst>
            <pc:docMk/>
            <pc:sldMk cId="3611830554" sldId="406"/>
            <ac:spMk id="86" creationId="{0FA6F81E-9B1A-4A48-A9AB-118DE27B3EBF}"/>
          </ac:spMkLst>
        </pc:spChg>
        <pc:spChg chg="add mod">
          <ac:chgData name="Flávio Olimpio" userId="2d1d60667f675a7b" providerId="LiveId" clId="{1DAB6746-3184-439F-B007-33FFB7B7FF62}" dt="2022-01-14T20:30:28.296" v="2401" actId="1038"/>
          <ac:spMkLst>
            <pc:docMk/>
            <pc:sldMk cId="3611830554" sldId="406"/>
            <ac:spMk id="87" creationId="{533065E9-D470-4547-BFC5-1D97D2A4CF67}"/>
          </ac:spMkLst>
        </pc:spChg>
        <pc:spChg chg="add mod">
          <ac:chgData name="Flávio Olimpio" userId="2d1d60667f675a7b" providerId="LiveId" clId="{1DAB6746-3184-439F-B007-33FFB7B7FF62}" dt="2022-01-14T20:28:11.515" v="2372" actId="1076"/>
          <ac:spMkLst>
            <pc:docMk/>
            <pc:sldMk cId="3611830554" sldId="406"/>
            <ac:spMk id="88" creationId="{16DAAA3F-B2D9-48B2-A818-7265A0B599EE}"/>
          </ac:spMkLst>
        </pc:spChg>
        <pc:spChg chg="add mod">
          <ac:chgData name="Flávio Olimpio" userId="2d1d60667f675a7b" providerId="LiveId" clId="{1DAB6746-3184-439F-B007-33FFB7B7FF62}" dt="2022-01-14T20:29:16.339" v="2388" actId="207"/>
          <ac:spMkLst>
            <pc:docMk/>
            <pc:sldMk cId="3611830554" sldId="406"/>
            <ac:spMk id="89" creationId="{96B83754-FCA8-4B9A-A6C4-FBC4BDDBCDFA}"/>
          </ac:spMkLst>
        </pc:spChg>
        <pc:spChg chg="add del mod">
          <ac:chgData name="Flávio Olimpio" userId="2d1d60667f675a7b" providerId="LiveId" clId="{1DAB6746-3184-439F-B007-33FFB7B7FF62}" dt="2022-01-14T20:42:27.309" v="2571" actId="478"/>
          <ac:spMkLst>
            <pc:docMk/>
            <pc:sldMk cId="3611830554" sldId="406"/>
            <ac:spMk id="91" creationId="{745C37BC-3F74-448F-8321-B6A6D3ED2060}"/>
          </ac:spMkLst>
        </pc:spChg>
        <pc:spChg chg="add del mod">
          <ac:chgData name="Flávio Olimpio" userId="2d1d60667f675a7b" providerId="LiveId" clId="{1DAB6746-3184-439F-B007-33FFB7B7FF62}" dt="2022-01-14T20:42:28.755" v="2572" actId="478"/>
          <ac:spMkLst>
            <pc:docMk/>
            <pc:sldMk cId="3611830554" sldId="406"/>
            <ac:spMk id="92" creationId="{74B1527E-A6E3-4CF8-8E92-9D996189BFFE}"/>
          </ac:spMkLst>
        </pc:spChg>
        <pc:spChg chg="add mod">
          <ac:chgData name="Flávio Olimpio" userId="2d1d60667f675a7b" providerId="LiveId" clId="{1DAB6746-3184-439F-B007-33FFB7B7FF62}" dt="2022-01-14T20:42:34.057" v="2574" actId="1076"/>
          <ac:spMkLst>
            <pc:docMk/>
            <pc:sldMk cId="3611830554" sldId="406"/>
            <ac:spMk id="93" creationId="{3AC6F770-8A84-449D-B2D4-E55BEFD82363}"/>
          </ac:spMkLst>
        </pc:spChg>
        <pc:spChg chg="add del mod">
          <ac:chgData name="Flávio Olimpio" userId="2d1d60667f675a7b" providerId="LiveId" clId="{1DAB6746-3184-439F-B007-33FFB7B7FF62}" dt="2022-01-14T20:33:42.611" v="2449" actId="478"/>
          <ac:spMkLst>
            <pc:docMk/>
            <pc:sldMk cId="3611830554" sldId="406"/>
            <ac:spMk id="94" creationId="{06750E60-70E1-439B-9790-B8E85ABA6CB6}"/>
          </ac:spMkLst>
        </pc:spChg>
        <pc:spChg chg="add del mod">
          <ac:chgData name="Flávio Olimpio" userId="2d1d60667f675a7b" providerId="LiveId" clId="{1DAB6746-3184-439F-B007-33FFB7B7FF62}" dt="2022-01-14T20:42:09.293" v="2563" actId="478"/>
          <ac:spMkLst>
            <pc:docMk/>
            <pc:sldMk cId="3611830554" sldId="406"/>
            <ac:spMk id="96" creationId="{D0B26991-99DB-4DBC-B6ED-B6185D4A4855}"/>
          </ac:spMkLst>
        </pc:spChg>
        <pc:spChg chg="add del mod">
          <ac:chgData name="Flávio Olimpio" userId="2d1d60667f675a7b" providerId="LiveId" clId="{1DAB6746-3184-439F-B007-33FFB7B7FF62}" dt="2022-01-14T20:44:20.083" v="2627" actId="1076"/>
          <ac:spMkLst>
            <pc:docMk/>
            <pc:sldMk cId="3611830554" sldId="406"/>
            <ac:spMk id="97" creationId="{04B57732-8967-4215-9A90-242A9BA817B4}"/>
          </ac:spMkLst>
        </pc:spChg>
        <pc:spChg chg="add del mod">
          <ac:chgData name="Flávio Olimpio" userId="2d1d60667f675a7b" providerId="LiveId" clId="{1DAB6746-3184-439F-B007-33FFB7B7FF62}" dt="2022-01-14T20:42:06.421" v="2562" actId="478"/>
          <ac:spMkLst>
            <pc:docMk/>
            <pc:sldMk cId="3611830554" sldId="406"/>
            <ac:spMk id="98" creationId="{CC1D4483-714B-450E-9BF1-A5695806FA76}"/>
          </ac:spMkLst>
        </pc:spChg>
        <pc:spChg chg="add mod">
          <ac:chgData name="Flávio Olimpio" userId="2d1d60667f675a7b" providerId="LiveId" clId="{1DAB6746-3184-439F-B007-33FFB7B7FF62}" dt="2022-01-14T20:44:25.809" v="2628" actId="1076"/>
          <ac:spMkLst>
            <pc:docMk/>
            <pc:sldMk cId="3611830554" sldId="406"/>
            <ac:spMk id="105" creationId="{C4057656-9A3E-4F70-911D-86609E6B798F}"/>
          </ac:spMkLst>
        </pc:spChg>
        <pc:spChg chg="add mod">
          <ac:chgData name="Flávio Olimpio" userId="2d1d60667f675a7b" providerId="LiveId" clId="{1DAB6746-3184-439F-B007-33FFB7B7FF62}" dt="2022-01-14T20:45:41.876" v="2631" actId="1076"/>
          <ac:spMkLst>
            <pc:docMk/>
            <pc:sldMk cId="3611830554" sldId="406"/>
            <ac:spMk id="106" creationId="{961A3BD9-5E8A-4E94-BC19-7BA2AFCC9AA7}"/>
          </ac:spMkLst>
        </pc:spChg>
        <pc:spChg chg="add mod">
          <ac:chgData name="Flávio Olimpio" userId="2d1d60667f675a7b" providerId="LiveId" clId="{1DAB6746-3184-439F-B007-33FFB7B7FF62}" dt="2022-01-14T20:44:08.078" v="2625" actId="207"/>
          <ac:spMkLst>
            <pc:docMk/>
            <pc:sldMk cId="3611830554" sldId="406"/>
            <ac:spMk id="107" creationId="{73B96CEC-285F-404E-AA92-5B22B3C8385A}"/>
          </ac:spMkLst>
        </pc:spChg>
        <pc:spChg chg="add mod">
          <ac:chgData name="Flávio Olimpio" userId="2d1d60667f675a7b" providerId="LiveId" clId="{1DAB6746-3184-439F-B007-33FFB7B7FF62}" dt="2022-01-14T20:44:01.568" v="2623" actId="207"/>
          <ac:spMkLst>
            <pc:docMk/>
            <pc:sldMk cId="3611830554" sldId="406"/>
            <ac:spMk id="108" creationId="{D44D868B-7D4A-485E-B5AD-5E271A3C42BD}"/>
          </ac:spMkLst>
        </pc:spChg>
        <pc:spChg chg="add del mod">
          <ac:chgData name="Flávio Olimpio" userId="2d1d60667f675a7b" providerId="LiveId" clId="{1DAB6746-3184-439F-B007-33FFB7B7FF62}" dt="2022-01-14T20:43:45.187" v="2620"/>
          <ac:spMkLst>
            <pc:docMk/>
            <pc:sldMk cId="3611830554" sldId="406"/>
            <ac:spMk id="109" creationId="{6E6531B1-1B96-4170-845E-2AFD3A02FBBB}"/>
          </ac:spMkLst>
        </pc:spChg>
        <pc:spChg chg="add mod">
          <ac:chgData name="Flávio Olimpio" userId="2d1d60667f675a7b" providerId="LiveId" clId="{1DAB6746-3184-439F-B007-33FFB7B7FF62}" dt="2022-01-14T20:46:04.855" v="2636" actId="1076"/>
          <ac:spMkLst>
            <pc:docMk/>
            <pc:sldMk cId="3611830554" sldId="406"/>
            <ac:spMk id="110" creationId="{2EA555CE-2501-4258-8492-BCCD400E9CDF}"/>
          </ac:spMkLst>
        </pc:spChg>
        <pc:grpChg chg="add del mod">
          <ac:chgData name="Flávio Olimpio" userId="2d1d60667f675a7b" providerId="LiveId" clId="{1DAB6746-3184-439F-B007-33FFB7B7FF62}" dt="2022-01-14T18:33:32.362" v="1908" actId="478"/>
          <ac:grpSpMkLst>
            <pc:docMk/>
            <pc:sldMk cId="3611830554" sldId="406"/>
            <ac:grpSpMk id="7" creationId="{19DADD11-9470-4A0A-9FAC-BC2394FED281}"/>
          </ac:grpSpMkLst>
        </pc:grpChg>
        <pc:grpChg chg="add del mod">
          <ac:chgData name="Flávio Olimpio" userId="2d1d60667f675a7b" providerId="LiveId" clId="{1DAB6746-3184-439F-B007-33FFB7B7FF62}" dt="2022-01-14T18:39:34.645" v="1992" actId="478"/>
          <ac:grpSpMkLst>
            <pc:docMk/>
            <pc:sldMk cId="3611830554" sldId="406"/>
            <ac:grpSpMk id="25" creationId="{CF961F5B-C515-4252-BD51-35FA997DC0B6}"/>
          </ac:grpSpMkLst>
        </pc:grpChg>
        <pc:grpChg chg="add mod">
          <ac:chgData name="Flávio Olimpio" userId="2d1d60667f675a7b" providerId="LiveId" clId="{1DAB6746-3184-439F-B007-33FFB7B7FF62}" dt="2022-01-14T18:42:01.198" v="2045" actId="1035"/>
          <ac:grpSpMkLst>
            <pc:docMk/>
            <pc:sldMk cId="3611830554" sldId="406"/>
            <ac:grpSpMk id="31" creationId="{06C0FBEC-279C-45F2-9139-4B6E0D85957E}"/>
          </ac:grpSpMkLst>
        </pc:grpChg>
        <pc:grpChg chg="add mod">
          <ac:chgData name="Flávio Olimpio" userId="2d1d60667f675a7b" providerId="LiveId" clId="{1DAB6746-3184-439F-B007-33FFB7B7FF62}" dt="2022-01-14T18:41:48.237" v="2034" actId="1076"/>
          <ac:grpSpMkLst>
            <pc:docMk/>
            <pc:sldMk cId="3611830554" sldId="406"/>
            <ac:grpSpMk id="45" creationId="{CE7EF868-CD01-4D10-B8FE-DE850BC34143}"/>
          </ac:grpSpMkLst>
        </pc:grpChg>
        <pc:picChg chg="add mod">
          <ac:chgData name="Flávio Olimpio" userId="2d1d60667f675a7b" providerId="LiveId" clId="{1DAB6746-3184-439F-B007-33FFB7B7FF62}" dt="2022-01-14T20:43:42.387" v="2619" actId="1076"/>
          <ac:picMkLst>
            <pc:docMk/>
            <pc:sldMk cId="3611830554" sldId="406"/>
            <ac:picMk id="100" creationId="{0E19C6C5-71E8-4AFE-AE7C-A7BE33396EA4}"/>
          </ac:picMkLst>
        </pc:picChg>
        <pc:picChg chg="add mod modCrop">
          <ac:chgData name="Flávio Olimpio" userId="2d1d60667f675a7b" providerId="LiveId" clId="{1DAB6746-3184-439F-B007-33FFB7B7FF62}" dt="2022-01-14T20:44:16.403" v="2626" actId="1076"/>
          <ac:picMkLst>
            <pc:docMk/>
            <pc:sldMk cId="3611830554" sldId="406"/>
            <ac:picMk id="102" creationId="{C238CD30-E974-49AA-A40C-5FF3ED85C382}"/>
          </ac:picMkLst>
        </pc:picChg>
        <pc:picChg chg="add mod">
          <ac:chgData name="Flávio Olimpio" userId="2d1d60667f675a7b" providerId="LiveId" clId="{1DAB6746-3184-439F-B007-33FFB7B7FF62}" dt="2022-01-14T20:46:01.783" v="2635" actId="1076"/>
          <ac:picMkLst>
            <pc:docMk/>
            <pc:sldMk cId="3611830554" sldId="406"/>
            <ac:picMk id="104" creationId="{A056211E-207A-48A8-BF58-C9E969DC6F4C}"/>
          </ac:picMkLst>
        </pc:picChg>
        <pc:cxnChg chg="add mod">
          <ac:chgData name="Flávio Olimpio" userId="2d1d60667f675a7b" providerId="LiveId" clId="{1DAB6746-3184-439F-B007-33FFB7B7FF62}" dt="2022-01-14T20:12:06.477" v="2197" actId="208"/>
          <ac:cxnSpMkLst>
            <pc:docMk/>
            <pc:sldMk cId="3611830554" sldId="406"/>
            <ac:cxnSpMk id="27" creationId="{531138AD-8B89-44AC-98AF-9F0602BA4B73}"/>
          </ac:cxnSpMkLst>
        </pc:cxnChg>
        <pc:cxnChg chg="add mod">
          <ac:chgData name="Flávio Olimpio" userId="2d1d60667f675a7b" providerId="LiveId" clId="{1DAB6746-3184-439F-B007-33FFB7B7FF62}" dt="2022-01-14T20:12:06.477" v="2197" actId="208"/>
          <ac:cxnSpMkLst>
            <pc:docMk/>
            <pc:sldMk cId="3611830554" sldId="406"/>
            <ac:cxnSpMk id="28" creationId="{B3F76F23-F596-4FF9-910C-DDEC8D12F22C}"/>
          </ac:cxnSpMkLst>
        </pc:cxnChg>
        <pc:cxnChg chg="add mod">
          <ac:chgData name="Flávio Olimpio" userId="2d1d60667f675a7b" providerId="LiveId" clId="{1DAB6746-3184-439F-B007-33FFB7B7FF62}" dt="2022-01-14T20:12:06.477" v="2197" actId="208"/>
          <ac:cxnSpMkLst>
            <pc:docMk/>
            <pc:sldMk cId="3611830554" sldId="406"/>
            <ac:cxnSpMk id="29" creationId="{1F28534D-C526-4EC4-B4D9-77EA4BD7CF1A}"/>
          </ac:cxnSpMkLst>
        </pc:cxnChg>
        <pc:cxnChg chg="add mod">
          <ac:chgData name="Flávio Olimpio" userId="2d1d60667f675a7b" providerId="LiveId" clId="{1DAB6746-3184-439F-B007-33FFB7B7FF62}" dt="2022-01-14T18:42:01.198" v="2045" actId="1035"/>
          <ac:cxnSpMkLst>
            <pc:docMk/>
            <pc:sldMk cId="3611830554" sldId="406"/>
            <ac:cxnSpMk id="33" creationId="{3985B7A2-473C-4D74-A86D-AD450F084123}"/>
          </ac:cxnSpMkLst>
        </pc:cxnChg>
        <pc:cxnChg chg="add mod">
          <ac:chgData name="Flávio Olimpio" userId="2d1d60667f675a7b" providerId="LiveId" clId="{1DAB6746-3184-439F-B007-33FFB7B7FF62}" dt="2022-01-14T20:12:50.878" v="2213" actId="1038"/>
          <ac:cxnSpMkLst>
            <pc:docMk/>
            <pc:sldMk cId="3611830554" sldId="406"/>
            <ac:cxnSpMk id="35" creationId="{D833022B-078C-4DE2-9222-AF39B227ACE1}"/>
          </ac:cxnSpMkLst>
        </pc:cxnChg>
        <pc:cxnChg chg="add mod">
          <ac:chgData name="Flávio Olimpio" userId="2d1d60667f675a7b" providerId="LiveId" clId="{1DAB6746-3184-439F-B007-33FFB7B7FF62}" dt="2022-01-14T18:42:01.198" v="2045" actId="1035"/>
          <ac:cxnSpMkLst>
            <pc:docMk/>
            <pc:sldMk cId="3611830554" sldId="406"/>
            <ac:cxnSpMk id="36" creationId="{EA97E338-DCF8-4B88-9B26-FB8055D7B556}"/>
          </ac:cxnSpMkLst>
        </pc:cxnChg>
        <pc:cxnChg chg="add mod">
          <ac:chgData name="Flávio Olimpio" userId="2d1d60667f675a7b" providerId="LiveId" clId="{1DAB6746-3184-439F-B007-33FFB7B7FF62}" dt="2022-01-14T18:42:01.198" v="2045" actId="1035"/>
          <ac:cxnSpMkLst>
            <pc:docMk/>
            <pc:sldMk cId="3611830554" sldId="406"/>
            <ac:cxnSpMk id="37" creationId="{291E040C-B29F-4B3A-9CDF-15C589A966A0}"/>
          </ac:cxnSpMkLst>
        </pc:cxnChg>
        <pc:cxnChg chg="add mod">
          <ac:chgData name="Flávio Olimpio" userId="2d1d60667f675a7b" providerId="LiveId" clId="{1DAB6746-3184-439F-B007-33FFB7B7FF62}" dt="2022-01-14T20:12:53.959" v="2215" actId="1037"/>
          <ac:cxnSpMkLst>
            <pc:docMk/>
            <pc:sldMk cId="3611830554" sldId="406"/>
            <ac:cxnSpMk id="40" creationId="{A53D8815-F73E-4C06-8835-2141708A513D}"/>
          </ac:cxnSpMkLst>
        </pc:cxnChg>
        <pc:cxnChg chg="add mod">
          <ac:chgData name="Flávio Olimpio" userId="2d1d60667f675a7b" providerId="LiveId" clId="{1DAB6746-3184-439F-B007-33FFB7B7FF62}" dt="2022-01-14T20:12:59.099" v="2223" actId="1038"/>
          <ac:cxnSpMkLst>
            <pc:docMk/>
            <pc:sldMk cId="3611830554" sldId="406"/>
            <ac:cxnSpMk id="41" creationId="{0530CD32-1D34-454F-8A73-23FE4B82D6DE}"/>
          </ac:cxnSpMkLst>
        </pc:cxnChg>
        <pc:cxnChg chg="mod">
          <ac:chgData name="Flávio Olimpio" userId="2d1d60667f675a7b" providerId="LiveId" clId="{1DAB6746-3184-439F-B007-33FFB7B7FF62}" dt="2022-01-14T20:12:09.482" v="2198" actId="208"/>
          <ac:cxnSpMkLst>
            <pc:docMk/>
            <pc:sldMk cId="3611830554" sldId="406"/>
            <ac:cxnSpMk id="46" creationId="{C379A094-989A-47B7-979D-09C678514DAF}"/>
          </ac:cxnSpMkLst>
        </pc:cxnChg>
        <pc:cxnChg chg="mod">
          <ac:chgData name="Flávio Olimpio" userId="2d1d60667f675a7b" providerId="LiveId" clId="{1DAB6746-3184-439F-B007-33FFB7B7FF62}" dt="2022-01-14T20:12:09.482" v="2198" actId="208"/>
          <ac:cxnSpMkLst>
            <pc:docMk/>
            <pc:sldMk cId="3611830554" sldId="406"/>
            <ac:cxnSpMk id="47" creationId="{EC4C5603-97B1-4223-A69B-F82D605DFDDF}"/>
          </ac:cxnSpMkLst>
        </pc:cxnChg>
        <pc:cxnChg chg="mod">
          <ac:chgData name="Flávio Olimpio" userId="2d1d60667f675a7b" providerId="LiveId" clId="{1DAB6746-3184-439F-B007-33FFB7B7FF62}" dt="2022-01-14T20:12:09.482" v="2198" actId="208"/>
          <ac:cxnSpMkLst>
            <pc:docMk/>
            <pc:sldMk cId="3611830554" sldId="406"/>
            <ac:cxnSpMk id="48" creationId="{9351A4ED-2F62-4C4D-9385-2F6495C1E7D6}"/>
          </ac:cxnSpMkLst>
        </pc:cxnChg>
        <pc:cxnChg chg="add mod">
          <ac:chgData name="Flávio Olimpio" userId="2d1d60667f675a7b" providerId="LiveId" clId="{1DAB6746-3184-439F-B007-33FFB7B7FF62}" dt="2022-01-14T20:12:39.123" v="2206" actId="1035"/>
          <ac:cxnSpMkLst>
            <pc:docMk/>
            <pc:sldMk cId="3611830554" sldId="406"/>
            <ac:cxnSpMk id="49" creationId="{C9F7FEC9-E20D-4C20-A0AC-68A9E35579C6}"/>
          </ac:cxnSpMkLst>
        </pc:cxnChg>
        <pc:cxnChg chg="add mod">
          <ac:chgData name="Flávio Olimpio" userId="2d1d60667f675a7b" providerId="LiveId" clId="{1DAB6746-3184-439F-B007-33FFB7B7FF62}" dt="2022-01-14T20:12:39.123" v="2206" actId="1035"/>
          <ac:cxnSpMkLst>
            <pc:docMk/>
            <pc:sldMk cId="3611830554" sldId="406"/>
            <ac:cxnSpMk id="50" creationId="{6787C85B-F315-4A1B-BBAA-55A28C11218B}"/>
          </ac:cxnSpMkLst>
        </pc:cxnChg>
        <pc:cxnChg chg="add mod">
          <ac:chgData name="Flávio Olimpio" userId="2d1d60667f675a7b" providerId="LiveId" clId="{1DAB6746-3184-439F-B007-33FFB7B7FF62}" dt="2022-01-14T20:12:39.123" v="2206" actId="1035"/>
          <ac:cxnSpMkLst>
            <pc:docMk/>
            <pc:sldMk cId="3611830554" sldId="406"/>
            <ac:cxnSpMk id="51" creationId="{AF2003FB-7A6C-4F18-B79F-8A04A857EE53}"/>
          </ac:cxnSpMkLst>
        </pc:cxnChg>
        <pc:cxnChg chg="add mod">
          <ac:chgData name="Flávio Olimpio" userId="2d1d60667f675a7b" providerId="LiveId" clId="{1DAB6746-3184-439F-B007-33FFB7B7FF62}" dt="2022-01-14T20:12:39.123" v="2206" actId="1035"/>
          <ac:cxnSpMkLst>
            <pc:docMk/>
            <pc:sldMk cId="3611830554" sldId="406"/>
            <ac:cxnSpMk id="52" creationId="{DF4AFDCD-7595-4E78-8BB3-75D3E5338A41}"/>
          </ac:cxnSpMkLst>
        </pc:cxnChg>
        <pc:cxnChg chg="add mod">
          <ac:chgData name="Flávio Olimpio" userId="2d1d60667f675a7b" providerId="LiveId" clId="{1DAB6746-3184-439F-B007-33FFB7B7FF62}" dt="2022-01-14T20:13:03.904" v="2230" actId="1037"/>
          <ac:cxnSpMkLst>
            <pc:docMk/>
            <pc:sldMk cId="3611830554" sldId="406"/>
            <ac:cxnSpMk id="54" creationId="{5C76840E-158F-44D9-8183-31A2B5D56203}"/>
          </ac:cxnSpMkLst>
        </pc:cxnChg>
        <pc:cxnChg chg="add mod">
          <ac:chgData name="Flávio Olimpio" userId="2d1d60667f675a7b" providerId="LiveId" clId="{1DAB6746-3184-439F-B007-33FFB7B7FF62}" dt="2022-01-14T20:13:10.191" v="2238" actId="1038"/>
          <ac:cxnSpMkLst>
            <pc:docMk/>
            <pc:sldMk cId="3611830554" sldId="406"/>
            <ac:cxnSpMk id="55" creationId="{C33CC31C-E175-4AF5-97FD-5F353D0B3802}"/>
          </ac:cxnSpMkLst>
        </pc:cxnChg>
        <pc:cxnChg chg="add mod">
          <ac:chgData name="Flávio Olimpio" userId="2d1d60667f675a7b" providerId="LiveId" clId="{1DAB6746-3184-439F-B007-33FFB7B7FF62}" dt="2022-01-14T20:09:33.831" v="2181" actId="1036"/>
          <ac:cxnSpMkLst>
            <pc:docMk/>
            <pc:sldMk cId="3611830554" sldId="406"/>
            <ac:cxnSpMk id="57" creationId="{93997B10-AF32-4D15-9557-271BDA9C4126}"/>
          </ac:cxnSpMkLst>
        </pc:cxnChg>
        <pc:cxnChg chg="add mod">
          <ac:chgData name="Flávio Olimpio" userId="2d1d60667f675a7b" providerId="LiveId" clId="{1DAB6746-3184-439F-B007-33FFB7B7FF62}" dt="2022-01-14T20:08:36.824" v="2143" actId="1076"/>
          <ac:cxnSpMkLst>
            <pc:docMk/>
            <pc:sldMk cId="3611830554" sldId="406"/>
            <ac:cxnSpMk id="59" creationId="{99F63BDA-6512-4560-98E6-BB275E6B17B5}"/>
          </ac:cxnSpMkLst>
        </pc:cxnChg>
        <pc:cxnChg chg="add mod">
          <ac:chgData name="Flávio Olimpio" userId="2d1d60667f675a7b" providerId="LiveId" clId="{1DAB6746-3184-439F-B007-33FFB7B7FF62}" dt="2022-01-14T18:42:25.752" v="2052" actId="571"/>
          <ac:cxnSpMkLst>
            <pc:docMk/>
            <pc:sldMk cId="3611830554" sldId="406"/>
            <ac:cxnSpMk id="60" creationId="{524C750B-1940-4D80-BABD-882D68E1EA6F}"/>
          </ac:cxnSpMkLst>
        </pc:cxnChg>
        <pc:cxnChg chg="add mod">
          <ac:chgData name="Flávio Olimpio" userId="2d1d60667f675a7b" providerId="LiveId" clId="{1DAB6746-3184-439F-B007-33FFB7B7FF62}" dt="2022-01-14T18:42:25.752" v="2052" actId="571"/>
          <ac:cxnSpMkLst>
            <pc:docMk/>
            <pc:sldMk cId="3611830554" sldId="406"/>
            <ac:cxnSpMk id="61" creationId="{EFCE305B-2CCF-4C13-A73F-FC105A5A6A23}"/>
          </ac:cxnSpMkLst>
        </pc:cxnChg>
        <pc:cxnChg chg="add mod">
          <ac:chgData name="Flávio Olimpio" userId="2d1d60667f675a7b" providerId="LiveId" clId="{1DAB6746-3184-439F-B007-33FFB7B7FF62}" dt="2022-01-14T18:43:41.185" v="2080" actId="1076"/>
          <ac:cxnSpMkLst>
            <pc:docMk/>
            <pc:sldMk cId="3611830554" sldId="406"/>
            <ac:cxnSpMk id="64" creationId="{518EC0F2-3366-4963-8BA7-273B6740E3EE}"/>
          </ac:cxnSpMkLst>
        </pc:cxnChg>
        <pc:cxnChg chg="add mod">
          <ac:chgData name="Flávio Olimpio" userId="2d1d60667f675a7b" providerId="LiveId" clId="{1DAB6746-3184-439F-B007-33FFB7B7FF62}" dt="2022-01-14T18:43:46.009" v="2082" actId="1076"/>
          <ac:cxnSpMkLst>
            <pc:docMk/>
            <pc:sldMk cId="3611830554" sldId="406"/>
            <ac:cxnSpMk id="65" creationId="{17D27636-8919-47E1-8A28-D2DF394AA0B9}"/>
          </ac:cxnSpMkLst>
        </pc:cxnChg>
        <pc:cxnChg chg="add mod">
          <ac:chgData name="Flávio Olimpio" userId="2d1d60667f675a7b" providerId="LiveId" clId="{1DAB6746-3184-439F-B007-33FFB7B7FF62}" dt="2022-01-14T20:13:17.772" v="2240" actId="1038"/>
          <ac:cxnSpMkLst>
            <pc:docMk/>
            <pc:sldMk cId="3611830554" sldId="406"/>
            <ac:cxnSpMk id="66" creationId="{F40635F7-BE00-4953-862B-67BB391928DD}"/>
          </ac:cxnSpMkLst>
        </pc:cxnChg>
        <pc:cxnChg chg="add mod">
          <ac:chgData name="Flávio Olimpio" userId="2d1d60667f675a7b" providerId="LiveId" clId="{1DAB6746-3184-439F-B007-33FFB7B7FF62}" dt="2022-01-14T20:13:21.760" v="2244" actId="1038"/>
          <ac:cxnSpMkLst>
            <pc:docMk/>
            <pc:sldMk cId="3611830554" sldId="406"/>
            <ac:cxnSpMk id="67" creationId="{AC68B2E2-27F6-4404-B54C-1300C5B22210}"/>
          </ac:cxnSpMkLst>
        </pc:cxnChg>
        <pc:cxnChg chg="add del mod">
          <ac:chgData name="Flávio Olimpio" userId="2d1d60667f675a7b" providerId="LiveId" clId="{1DAB6746-3184-439F-B007-33FFB7B7FF62}" dt="2022-01-14T20:06:10.233" v="2110" actId="478"/>
          <ac:cxnSpMkLst>
            <pc:docMk/>
            <pc:sldMk cId="3611830554" sldId="406"/>
            <ac:cxnSpMk id="69" creationId="{72956075-8341-4A00-AD74-05FAEF665779}"/>
          </ac:cxnSpMkLst>
        </pc:cxnChg>
        <pc:cxnChg chg="add mod">
          <ac:chgData name="Flávio Olimpio" userId="2d1d60667f675a7b" providerId="LiveId" clId="{1DAB6746-3184-439F-B007-33FFB7B7FF62}" dt="2022-01-14T20:07:15.511" v="2124" actId="693"/>
          <ac:cxnSpMkLst>
            <pc:docMk/>
            <pc:sldMk cId="3611830554" sldId="406"/>
            <ac:cxnSpMk id="71" creationId="{5A55E0A1-7895-4279-A103-662978580365}"/>
          </ac:cxnSpMkLst>
        </pc:cxnChg>
        <pc:cxnChg chg="add mod">
          <ac:chgData name="Flávio Olimpio" userId="2d1d60667f675a7b" providerId="LiveId" clId="{1DAB6746-3184-439F-B007-33FFB7B7FF62}" dt="2022-01-14T20:06:53.971" v="2119" actId="571"/>
          <ac:cxnSpMkLst>
            <pc:docMk/>
            <pc:sldMk cId="3611830554" sldId="406"/>
            <ac:cxnSpMk id="72" creationId="{B2C3926D-F306-4A9C-B6D0-4A0D29D1B685}"/>
          </ac:cxnSpMkLst>
        </pc:cxnChg>
        <pc:cxnChg chg="add del mod">
          <ac:chgData name="Flávio Olimpio" userId="2d1d60667f675a7b" providerId="LiveId" clId="{1DAB6746-3184-439F-B007-33FFB7B7FF62}" dt="2022-01-14T20:07:20.953" v="2126"/>
          <ac:cxnSpMkLst>
            <pc:docMk/>
            <pc:sldMk cId="3611830554" sldId="406"/>
            <ac:cxnSpMk id="73" creationId="{F4876675-245D-4387-BEDE-606E814794A4}"/>
          </ac:cxnSpMkLst>
        </pc:cxnChg>
        <pc:cxnChg chg="add del mod">
          <ac:chgData name="Flávio Olimpio" userId="2d1d60667f675a7b" providerId="LiveId" clId="{1DAB6746-3184-439F-B007-33FFB7B7FF62}" dt="2022-01-14T20:07:20.953" v="2126"/>
          <ac:cxnSpMkLst>
            <pc:docMk/>
            <pc:sldMk cId="3611830554" sldId="406"/>
            <ac:cxnSpMk id="74" creationId="{C3737AC6-D878-4197-AD7C-D2456BBDBEC4}"/>
          </ac:cxnSpMkLst>
        </pc:cxnChg>
        <pc:cxnChg chg="add mod">
          <ac:chgData name="Flávio Olimpio" userId="2d1d60667f675a7b" providerId="LiveId" clId="{1DAB6746-3184-439F-B007-33FFB7B7FF62}" dt="2022-01-14T20:07:29.251" v="2129" actId="1037"/>
          <ac:cxnSpMkLst>
            <pc:docMk/>
            <pc:sldMk cId="3611830554" sldId="406"/>
            <ac:cxnSpMk id="75" creationId="{6D6BFFD6-EFEE-408B-AE81-F31E9D82BC70}"/>
          </ac:cxnSpMkLst>
        </pc:cxnChg>
        <pc:cxnChg chg="add mod">
          <ac:chgData name="Flávio Olimpio" userId="2d1d60667f675a7b" providerId="LiveId" clId="{1DAB6746-3184-439F-B007-33FFB7B7FF62}" dt="2022-01-14T20:07:46.423" v="2131" actId="13822"/>
          <ac:cxnSpMkLst>
            <pc:docMk/>
            <pc:sldMk cId="3611830554" sldId="406"/>
            <ac:cxnSpMk id="77" creationId="{76F184A8-DAED-4F83-9B6E-BCD5A82CC0EB}"/>
          </ac:cxnSpMkLst>
        </pc:cxnChg>
      </pc:sldChg>
      <pc:sldChg chg="addSp delSp modSp new mod">
        <pc:chgData name="Flávio Olimpio" userId="2d1d60667f675a7b" providerId="LiveId" clId="{1DAB6746-3184-439F-B007-33FFB7B7FF62}" dt="2022-01-14T21:47:40.874" v="3115" actId="13926"/>
        <pc:sldMkLst>
          <pc:docMk/>
          <pc:sldMk cId="111372486" sldId="407"/>
        </pc:sldMkLst>
        <pc:spChg chg="del">
          <ac:chgData name="Flávio Olimpio" userId="2d1d60667f675a7b" providerId="LiveId" clId="{1DAB6746-3184-439F-B007-33FFB7B7FF62}" dt="2022-01-14T20:51:05.433" v="2638" actId="478"/>
          <ac:spMkLst>
            <pc:docMk/>
            <pc:sldMk cId="111372486" sldId="407"/>
            <ac:spMk id="2" creationId="{AE515B7C-E370-45D0-B76D-9A80B5C66EF7}"/>
          </ac:spMkLst>
        </pc:spChg>
        <pc:spChg chg="del">
          <ac:chgData name="Flávio Olimpio" userId="2d1d60667f675a7b" providerId="LiveId" clId="{1DAB6746-3184-439F-B007-33FFB7B7FF62}" dt="2022-01-14T20:51:38.577" v="2639" actId="478"/>
          <ac:spMkLst>
            <pc:docMk/>
            <pc:sldMk cId="111372486" sldId="407"/>
            <ac:spMk id="3" creationId="{EA292272-9563-4B39-9DFE-945611A194C6}"/>
          </ac:spMkLst>
        </pc:spChg>
        <pc:spChg chg="del">
          <ac:chgData name="Flávio Olimpio" userId="2d1d60667f675a7b" providerId="LiveId" clId="{1DAB6746-3184-439F-B007-33FFB7B7FF62}" dt="2022-01-14T20:51:39.809" v="2640" actId="478"/>
          <ac:spMkLst>
            <pc:docMk/>
            <pc:sldMk cId="111372486" sldId="407"/>
            <ac:spMk id="4" creationId="{210F318E-3565-450D-8015-2B9B54BD347C}"/>
          </ac:spMkLst>
        </pc:spChg>
        <pc:spChg chg="add mod">
          <ac:chgData name="Flávio Olimpio" userId="2d1d60667f675a7b" providerId="LiveId" clId="{1DAB6746-3184-439F-B007-33FFB7B7FF62}" dt="2022-01-14T20:52:20.464" v="2643"/>
          <ac:spMkLst>
            <pc:docMk/>
            <pc:sldMk cId="111372486" sldId="407"/>
            <ac:spMk id="5" creationId="{179C79F5-F575-489D-9B10-D63409386C76}"/>
          </ac:spMkLst>
        </pc:spChg>
        <pc:spChg chg="add mod">
          <ac:chgData name="Flávio Olimpio" userId="2d1d60667f675a7b" providerId="LiveId" clId="{1DAB6746-3184-439F-B007-33FFB7B7FF62}" dt="2022-01-14T21:31:44.519" v="3087" actId="1076"/>
          <ac:spMkLst>
            <pc:docMk/>
            <pc:sldMk cId="111372486" sldId="407"/>
            <ac:spMk id="7" creationId="{D966E6A2-9808-4580-A52F-D2C411364B64}"/>
          </ac:spMkLst>
        </pc:spChg>
        <pc:spChg chg="add mod">
          <ac:chgData name="Flávio Olimpio" userId="2d1d60667f675a7b" providerId="LiveId" clId="{1DAB6746-3184-439F-B007-33FFB7B7FF62}" dt="2022-01-14T21:05:11.889" v="2754" actId="1076"/>
          <ac:spMkLst>
            <pc:docMk/>
            <pc:sldMk cId="111372486" sldId="407"/>
            <ac:spMk id="11" creationId="{23291E00-5406-4535-8E89-6F66E044ECED}"/>
          </ac:spMkLst>
        </pc:spChg>
        <pc:spChg chg="add mod">
          <ac:chgData name="Flávio Olimpio" userId="2d1d60667f675a7b" providerId="LiveId" clId="{1DAB6746-3184-439F-B007-33FFB7B7FF62}" dt="2022-01-14T21:05:11.889" v="2754" actId="1076"/>
          <ac:spMkLst>
            <pc:docMk/>
            <pc:sldMk cId="111372486" sldId="407"/>
            <ac:spMk id="12" creationId="{48F8DA76-4CE0-4882-A024-FCFE9C3DA8E5}"/>
          </ac:spMkLst>
        </pc:spChg>
        <pc:spChg chg="add del mod">
          <ac:chgData name="Flávio Olimpio" userId="2d1d60667f675a7b" providerId="LiveId" clId="{1DAB6746-3184-439F-B007-33FFB7B7FF62}" dt="2022-01-14T21:00:50.748" v="2678"/>
          <ac:spMkLst>
            <pc:docMk/>
            <pc:sldMk cId="111372486" sldId="407"/>
            <ac:spMk id="14" creationId="{E80D95C0-BEBF-4BF4-9E53-69FE5AC8B056}"/>
          </ac:spMkLst>
        </pc:spChg>
        <pc:spChg chg="add del mod">
          <ac:chgData name="Flávio Olimpio" userId="2d1d60667f675a7b" providerId="LiveId" clId="{1DAB6746-3184-439F-B007-33FFB7B7FF62}" dt="2022-01-14T21:00:50.748" v="2678"/>
          <ac:spMkLst>
            <pc:docMk/>
            <pc:sldMk cId="111372486" sldId="407"/>
            <ac:spMk id="15" creationId="{20D012EE-9758-475A-AB91-E9AC6FE00AF1}"/>
          </ac:spMkLst>
        </pc:spChg>
        <pc:spChg chg="mod">
          <ac:chgData name="Flávio Olimpio" userId="2d1d60667f675a7b" providerId="LiveId" clId="{1DAB6746-3184-439F-B007-33FFB7B7FF62}" dt="2022-01-14T21:05:11.889" v="2754" actId="1076"/>
          <ac:spMkLst>
            <pc:docMk/>
            <pc:sldMk cId="111372486" sldId="407"/>
            <ac:spMk id="17" creationId="{D0A9CA60-CCE9-4A35-B435-B826FD3D8E31}"/>
          </ac:spMkLst>
        </pc:spChg>
        <pc:spChg chg="mod">
          <ac:chgData name="Flávio Olimpio" userId="2d1d60667f675a7b" providerId="LiveId" clId="{1DAB6746-3184-439F-B007-33FFB7B7FF62}" dt="2022-01-14T21:05:11.889" v="2754" actId="1076"/>
          <ac:spMkLst>
            <pc:docMk/>
            <pc:sldMk cId="111372486" sldId="407"/>
            <ac:spMk id="18" creationId="{9C470DDC-8526-4E20-AEDF-92F10DB12A64}"/>
          </ac:spMkLst>
        </pc:spChg>
        <pc:spChg chg="add del mod">
          <ac:chgData name="Flávio Olimpio" userId="2d1d60667f675a7b" providerId="LiveId" clId="{1DAB6746-3184-439F-B007-33FFB7B7FF62}" dt="2022-01-14T21:01:10.374" v="2686" actId="478"/>
          <ac:spMkLst>
            <pc:docMk/>
            <pc:sldMk cId="111372486" sldId="407"/>
            <ac:spMk id="19" creationId="{7864C20D-3C9B-4880-BEDD-CFF298398CFD}"/>
          </ac:spMkLst>
        </pc:spChg>
        <pc:spChg chg="mod">
          <ac:chgData name="Flávio Olimpio" userId="2d1d60667f675a7b" providerId="LiveId" clId="{1DAB6746-3184-439F-B007-33FFB7B7FF62}" dt="2022-01-14T21:05:11.889" v="2754" actId="1076"/>
          <ac:spMkLst>
            <pc:docMk/>
            <pc:sldMk cId="111372486" sldId="407"/>
            <ac:spMk id="21" creationId="{F9730CE8-76D9-471E-BBFA-53075440A12C}"/>
          </ac:spMkLst>
        </pc:spChg>
        <pc:spChg chg="mod">
          <ac:chgData name="Flávio Olimpio" userId="2d1d60667f675a7b" providerId="LiveId" clId="{1DAB6746-3184-439F-B007-33FFB7B7FF62}" dt="2022-01-14T21:05:11.889" v="2754" actId="1076"/>
          <ac:spMkLst>
            <pc:docMk/>
            <pc:sldMk cId="111372486" sldId="407"/>
            <ac:spMk id="22" creationId="{77A61179-5DE5-4936-9BA5-83980E095260}"/>
          </ac:spMkLst>
        </pc:spChg>
        <pc:spChg chg="add mod">
          <ac:chgData name="Flávio Olimpio" userId="2d1d60667f675a7b" providerId="LiveId" clId="{1DAB6746-3184-439F-B007-33FFB7B7FF62}" dt="2022-01-14T21:31:37.511" v="3085" actId="1076"/>
          <ac:spMkLst>
            <pc:docMk/>
            <pc:sldMk cId="111372486" sldId="407"/>
            <ac:spMk id="33" creationId="{9D9D00C7-AA52-4847-A5DA-CCE6DACD7324}"/>
          </ac:spMkLst>
        </pc:spChg>
        <pc:spChg chg="add mod">
          <ac:chgData name="Flávio Olimpio" userId="2d1d60667f675a7b" providerId="LiveId" clId="{1DAB6746-3184-439F-B007-33FFB7B7FF62}" dt="2022-01-14T21:12:28.159" v="2944" actId="164"/>
          <ac:spMkLst>
            <pc:docMk/>
            <pc:sldMk cId="111372486" sldId="407"/>
            <ac:spMk id="34" creationId="{9BBA95B8-74CD-43F1-947C-91B48BE0B76F}"/>
          </ac:spMkLst>
        </pc:spChg>
        <pc:spChg chg="add mod">
          <ac:chgData name="Flávio Olimpio" userId="2d1d60667f675a7b" providerId="LiveId" clId="{1DAB6746-3184-439F-B007-33FFB7B7FF62}" dt="2022-01-14T21:31:37.511" v="3085" actId="1076"/>
          <ac:spMkLst>
            <pc:docMk/>
            <pc:sldMk cId="111372486" sldId="407"/>
            <ac:spMk id="35" creationId="{E7E089BB-CD96-4CAF-BDCA-C37B4E17C4A6}"/>
          </ac:spMkLst>
        </pc:spChg>
        <pc:spChg chg="add mod">
          <ac:chgData name="Flávio Olimpio" userId="2d1d60667f675a7b" providerId="LiveId" clId="{1DAB6746-3184-439F-B007-33FFB7B7FF62}" dt="2022-01-14T21:31:37.511" v="3085" actId="1076"/>
          <ac:spMkLst>
            <pc:docMk/>
            <pc:sldMk cId="111372486" sldId="407"/>
            <ac:spMk id="36" creationId="{569B21D0-9336-4C02-BB80-6FE9CC72834C}"/>
          </ac:spMkLst>
        </pc:spChg>
        <pc:spChg chg="add mod">
          <ac:chgData name="Flávio Olimpio" userId="2d1d60667f675a7b" providerId="LiveId" clId="{1DAB6746-3184-439F-B007-33FFB7B7FF62}" dt="2022-01-14T21:31:37.511" v="3085" actId="1076"/>
          <ac:spMkLst>
            <pc:docMk/>
            <pc:sldMk cId="111372486" sldId="407"/>
            <ac:spMk id="37" creationId="{0A7A3D10-C582-4F97-865A-A1E657A4FB93}"/>
          </ac:spMkLst>
        </pc:spChg>
        <pc:spChg chg="add mod">
          <ac:chgData name="Flávio Olimpio" userId="2d1d60667f675a7b" providerId="LiveId" clId="{1DAB6746-3184-439F-B007-33FFB7B7FF62}" dt="2022-01-14T21:31:37.511" v="3085" actId="1076"/>
          <ac:spMkLst>
            <pc:docMk/>
            <pc:sldMk cId="111372486" sldId="407"/>
            <ac:spMk id="38" creationId="{716B60C9-EF85-4DFC-B497-46A85B23569D}"/>
          </ac:spMkLst>
        </pc:spChg>
        <pc:spChg chg="add mod">
          <ac:chgData name="Flávio Olimpio" userId="2d1d60667f675a7b" providerId="LiveId" clId="{1DAB6746-3184-439F-B007-33FFB7B7FF62}" dt="2022-01-14T21:31:37.511" v="3085" actId="1076"/>
          <ac:spMkLst>
            <pc:docMk/>
            <pc:sldMk cId="111372486" sldId="407"/>
            <ac:spMk id="39" creationId="{F436684D-3A2F-488A-AD97-BEA64F02DDFC}"/>
          </ac:spMkLst>
        </pc:spChg>
        <pc:spChg chg="add mod">
          <ac:chgData name="Flávio Olimpio" userId="2d1d60667f675a7b" providerId="LiveId" clId="{1DAB6746-3184-439F-B007-33FFB7B7FF62}" dt="2022-01-14T21:45:48.389" v="3101" actId="20577"/>
          <ac:spMkLst>
            <pc:docMk/>
            <pc:sldMk cId="111372486" sldId="407"/>
            <ac:spMk id="40" creationId="{FBEED5A3-CD9C-4F49-BF39-1716406AAC8B}"/>
          </ac:spMkLst>
        </pc:spChg>
        <pc:spChg chg="add mod">
          <ac:chgData name="Flávio Olimpio" userId="2d1d60667f675a7b" providerId="LiveId" clId="{1DAB6746-3184-439F-B007-33FFB7B7FF62}" dt="2022-01-14T21:12:28.159" v="2944" actId="164"/>
          <ac:spMkLst>
            <pc:docMk/>
            <pc:sldMk cId="111372486" sldId="407"/>
            <ac:spMk id="41" creationId="{3E569FB4-4BC1-45DF-9CE8-36BD54F429D6}"/>
          </ac:spMkLst>
        </pc:spChg>
        <pc:spChg chg="add mod">
          <ac:chgData name="Flávio Olimpio" userId="2d1d60667f675a7b" providerId="LiveId" clId="{1DAB6746-3184-439F-B007-33FFB7B7FF62}" dt="2022-01-14T21:47:40.874" v="3115" actId="13926"/>
          <ac:spMkLst>
            <pc:docMk/>
            <pc:sldMk cId="111372486" sldId="407"/>
            <ac:spMk id="43" creationId="{399E2A7D-7A8D-4442-8844-40FEF6C119F3}"/>
          </ac:spMkLst>
        </pc:spChg>
        <pc:spChg chg="add del mod">
          <ac:chgData name="Flávio Olimpio" userId="2d1d60667f675a7b" providerId="LiveId" clId="{1DAB6746-3184-439F-B007-33FFB7B7FF62}" dt="2022-01-14T21:11:55.813" v="2936" actId="478"/>
          <ac:spMkLst>
            <pc:docMk/>
            <pc:sldMk cId="111372486" sldId="407"/>
            <ac:spMk id="44" creationId="{F43C9890-E701-4FF3-AA63-DCC6B386F195}"/>
          </ac:spMkLst>
        </pc:spChg>
        <pc:spChg chg="add mod">
          <ac:chgData name="Flávio Olimpio" userId="2d1d60667f675a7b" providerId="LiveId" clId="{1DAB6746-3184-439F-B007-33FFB7B7FF62}" dt="2022-01-14T21:12:28.159" v="2944" actId="164"/>
          <ac:spMkLst>
            <pc:docMk/>
            <pc:sldMk cId="111372486" sldId="407"/>
            <ac:spMk id="46" creationId="{2A526FB1-D0F0-4550-AE86-05C7B5531C45}"/>
          </ac:spMkLst>
        </pc:spChg>
        <pc:spChg chg="add mod">
          <ac:chgData name="Flávio Olimpio" userId="2d1d60667f675a7b" providerId="LiveId" clId="{1DAB6746-3184-439F-B007-33FFB7B7FF62}" dt="2022-01-14T21:12:28.159" v="2944" actId="164"/>
          <ac:spMkLst>
            <pc:docMk/>
            <pc:sldMk cId="111372486" sldId="407"/>
            <ac:spMk id="47" creationId="{676E1DCF-975B-456E-A5AA-6DDD11ADC15A}"/>
          </ac:spMkLst>
        </pc:spChg>
        <pc:grpChg chg="add mod topLvl">
          <ac:chgData name="Flávio Olimpio" userId="2d1d60667f675a7b" providerId="LiveId" clId="{1DAB6746-3184-439F-B007-33FFB7B7FF62}" dt="2022-01-14T21:05:11.889" v="2754" actId="1076"/>
          <ac:grpSpMkLst>
            <pc:docMk/>
            <pc:sldMk cId="111372486" sldId="407"/>
            <ac:grpSpMk id="10" creationId="{4B29FC68-9E76-4D98-A95C-BFFF180F3060}"/>
          </ac:grpSpMkLst>
        </pc:grpChg>
        <pc:grpChg chg="add mod topLvl">
          <ac:chgData name="Flávio Olimpio" userId="2d1d60667f675a7b" providerId="LiveId" clId="{1DAB6746-3184-439F-B007-33FFB7B7FF62}" dt="2022-01-14T21:05:11.889" v="2754" actId="1076"/>
          <ac:grpSpMkLst>
            <pc:docMk/>
            <pc:sldMk cId="111372486" sldId="407"/>
            <ac:grpSpMk id="16" creationId="{305F9AEA-F32A-463F-A5B1-D397C07BFA6A}"/>
          </ac:grpSpMkLst>
        </pc:grpChg>
        <pc:grpChg chg="add mod topLvl">
          <ac:chgData name="Flávio Olimpio" userId="2d1d60667f675a7b" providerId="LiveId" clId="{1DAB6746-3184-439F-B007-33FFB7B7FF62}" dt="2022-01-14T21:05:11.889" v="2754" actId="1076"/>
          <ac:grpSpMkLst>
            <pc:docMk/>
            <pc:sldMk cId="111372486" sldId="407"/>
            <ac:grpSpMk id="20" creationId="{C4AD1B36-8394-44A2-A1AB-AD30887FBFC6}"/>
          </ac:grpSpMkLst>
        </pc:grpChg>
        <pc:grpChg chg="add del mod">
          <ac:chgData name="Flávio Olimpio" userId="2d1d60667f675a7b" providerId="LiveId" clId="{1DAB6746-3184-439F-B007-33FFB7B7FF62}" dt="2022-01-14T21:03:40.589" v="2722" actId="165"/>
          <ac:grpSpMkLst>
            <pc:docMk/>
            <pc:sldMk cId="111372486" sldId="407"/>
            <ac:grpSpMk id="29" creationId="{9F1DA123-6C49-47AD-BE79-53D97436189B}"/>
          </ac:grpSpMkLst>
        </pc:grpChg>
        <pc:grpChg chg="add del mod">
          <ac:chgData name="Flávio Olimpio" userId="2d1d60667f675a7b" providerId="LiveId" clId="{1DAB6746-3184-439F-B007-33FFB7B7FF62}" dt="2022-01-14T21:05:30.303" v="2757" actId="478"/>
          <ac:grpSpMkLst>
            <pc:docMk/>
            <pc:sldMk cId="111372486" sldId="407"/>
            <ac:grpSpMk id="30" creationId="{A996DBD1-8586-49CB-B0BC-4FBFB613EFFD}"/>
          </ac:grpSpMkLst>
        </pc:grpChg>
        <pc:grpChg chg="add del mod">
          <ac:chgData name="Flávio Olimpio" userId="2d1d60667f675a7b" providerId="LiveId" clId="{1DAB6746-3184-439F-B007-33FFB7B7FF62}" dt="2022-01-14T21:14:30.560" v="2953" actId="478"/>
          <ac:grpSpMkLst>
            <pc:docMk/>
            <pc:sldMk cId="111372486" sldId="407"/>
            <ac:grpSpMk id="45" creationId="{895B37DD-CC41-4227-8F20-29A81CAD9194}"/>
          </ac:grpSpMkLst>
        </pc:grpChg>
        <pc:picChg chg="add mod">
          <ac:chgData name="Flávio Olimpio" userId="2d1d60667f675a7b" providerId="LiveId" clId="{1DAB6746-3184-439F-B007-33FFB7B7FF62}" dt="2022-01-14T21:31:37.511" v="3085" actId="1076"/>
          <ac:picMkLst>
            <pc:docMk/>
            <pc:sldMk cId="111372486" sldId="407"/>
            <ac:picMk id="9" creationId="{EF4942A0-4FDC-4113-A3C6-A0D9ECF7EF6C}"/>
          </ac:picMkLst>
        </pc:picChg>
        <pc:picChg chg="add mod">
          <ac:chgData name="Flávio Olimpio" userId="2d1d60667f675a7b" providerId="LiveId" clId="{1DAB6746-3184-439F-B007-33FFB7B7FF62}" dt="2022-01-14T21:05:11.889" v="2754" actId="1076"/>
          <ac:picMkLst>
            <pc:docMk/>
            <pc:sldMk cId="111372486" sldId="407"/>
            <ac:picMk id="31" creationId="{0E69A116-5C03-464E-9872-47240A6CE386}"/>
          </ac:picMkLst>
        </pc:picChg>
        <pc:picChg chg="add mod">
          <ac:chgData name="Flávio Olimpio" userId="2d1d60667f675a7b" providerId="LiveId" clId="{1DAB6746-3184-439F-B007-33FFB7B7FF62}" dt="2022-01-14T21:12:28.159" v="2944" actId="164"/>
          <ac:picMkLst>
            <pc:docMk/>
            <pc:sldMk cId="111372486" sldId="407"/>
            <ac:picMk id="32" creationId="{8B60D862-E268-4D3E-A427-DF30B7B06C91}"/>
          </ac:picMkLst>
        </pc:picChg>
        <pc:picChg chg="add mod">
          <ac:chgData name="Flávio Olimpio" userId="2d1d60667f675a7b" providerId="LiveId" clId="{1DAB6746-3184-439F-B007-33FFB7B7FF62}" dt="2022-01-14T21:31:37.511" v="3085" actId="1076"/>
          <ac:picMkLst>
            <pc:docMk/>
            <pc:sldMk cId="111372486" sldId="407"/>
            <ac:picMk id="48" creationId="{7D4BD00E-398C-44BB-894B-600C8525D511}"/>
          </ac:picMkLst>
        </pc:picChg>
        <pc:picChg chg="add mod topLvl">
          <ac:chgData name="Flávio Olimpio" userId="2d1d60667f675a7b" providerId="LiveId" clId="{1DAB6746-3184-439F-B007-33FFB7B7FF62}" dt="2022-01-14T21:05:11.889" v="2754" actId="1076"/>
          <ac:picMkLst>
            <pc:docMk/>
            <pc:sldMk cId="111372486" sldId="407"/>
            <ac:picMk id="2050" creationId="{E8146533-E321-4776-B331-4D45477DE17F}"/>
          </ac:picMkLst>
        </pc:picChg>
        <pc:cxnChg chg="add mod topLvl">
          <ac:chgData name="Flávio Olimpio" userId="2d1d60667f675a7b" providerId="LiveId" clId="{1DAB6746-3184-439F-B007-33FFB7B7FF62}" dt="2022-01-14T21:05:11.889" v="2754" actId="1076"/>
          <ac:cxnSpMkLst>
            <pc:docMk/>
            <pc:sldMk cId="111372486" sldId="407"/>
            <ac:cxnSpMk id="23" creationId="{0E9575EB-9E3E-4448-9454-4FDC2EBCCD9F}"/>
          </ac:cxnSpMkLst>
        </pc:cxnChg>
        <pc:cxnChg chg="add mod topLvl">
          <ac:chgData name="Flávio Olimpio" userId="2d1d60667f675a7b" providerId="LiveId" clId="{1DAB6746-3184-439F-B007-33FFB7B7FF62}" dt="2022-01-14T21:05:11.889" v="2754" actId="1076"/>
          <ac:cxnSpMkLst>
            <pc:docMk/>
            <pc:sldMk cId="111372486" sldId="407"/>
            <ac:cxnSpMk id="26" creationId="{B4240DA3-766D-4F97-910A-797FAC1FEEE0}"/>
          </ac:cxnSpMkLst>
        </pc:cxnChg>
      </pc:sldChg>
      <pc:sldChg chg="addSp delSp modSp new mod">
        <pc:chgData name="Flávio Olimpio" userId="2d1d60667f675a7b" providerId="LiveId" clId="{1DAB6746-3184-439F-B007-33FFB7B7FF62}" dt="2022-01-14T23:03:40.588" v="3123" actId="1076"/>
        <pc:sldMkLst>
          <pc:docMk/>
          <pc:sldMk cId="1142118506" sldId="408"/>
        </pc:sldMkLst>
        <pc:spChg chg="del">
          <ac:chgData name="Flávio Olimpio" userId="2d1d60667f675a7b" providerId="LiveId" clId="{1DAB6746-3184-439F-B007-33FFB7B7FF62}" dt="2022-01-14T21:17:17.518" v="2967" actId="478"/>
          <ac:spMkLst>
            <pc:docMk/>
            <pc:sldMk cId="1142118506" sldId="408"/>
            <ac:spMk id="2" creationId="{B52479C6-93EE-4CAE-AEA6-40113B7FE300}"/>
          </ac:spMkLst>
        </pc:spChg>
        <pc:spChg chg="del">
          <ac:chgData name="Flávio Olimpio" userId="2d1d60667f675a7b" providerId="LiveId" clId="{1DAB6746-3184-439F-B007-33FFB7B7FF62}" dt="2022-01-14T21:17:25.481" v="2976" actId="478"/>
          <ac:spMkLst>
            <pc:docMk/>
            <pc:sldMk cId="1142118506" sldId="408"/>
            <ac:spMk id="3" creationId="{6DC9E048-DFEA-41C7-9413-B6857772961E}"/>
          </ac:spMkLst>
        </pc:spChg>
        <pc:spChg chg="del">
          <ac:chgData name="Flávio Olimpio" userId="2d1d60667f675a7b" providerId="LiveId" clId="{1DAB6746-3184-439F-B007-33FFB7B7FF62}" dt="2022-01-14T21:17:25.481" v="2976" actId="478"/>
          <ac:spMkLst>
            <pc:docMk/>
            <pc:sldMk cId="1142118506" sldId="408"/>
            <ac:spMk id="4" creationId="{E43B7295-458F-4D9A-8C55-92F4A282A56E}"/>
          </ac:spMkLst>
        </pc:spChg>
        <pc:spChg chg="add mod">
          <ac:chgData name="Flávio Olimpio" userId="2d1d60667f675a7b" providerId="LiveId" clId="{1DAB6746-3184-439F-B007-33FFB7B7FF62}" dt="2022-01-14T21:17:21.497" v="2975" actId="20577"/>
          <ac:spMkLst>
            <pc:docMk/>
            <pc:sldMk cId="1142118506" sldId="408"/>
            <ac:spMk id="5" creationId="{DB78398C-3C54-48DB-9CE3-FBDFF3A92895}"/>
          </ac:spMkLst>
        </pc:spChg>
        <pc:spChg chg="add mod">
          <ac:chgData name="Flávio Olimpio" userId="2d1d60667f675a7b" providerId="LiveId" clId="{1DAB6746-3184-439F-B007-33FFB7B7FF62}" dt="2022-01-14T21:59:23.786" v="3122" actId="1076"/>
          <ac:spMkLst>
            <pc:docMk/>
            <pc:sldMk cId="1142118506" sldId="408"/>
            <ac:spMk id="7" creationId="{43D76D1B-66AA-4ABF-A549-94CD48970E60}"/>
          </ac:spMkLst>
        </pc:spChg>
        <pc:spChg chg="add mod">
          <ac:chgData name="Flávio Olimpio" userId="2d1d60667f675a7b" providerId="LiveId" clId="{1DAB6746-3184-439F-B007-33FFB7B7FF62}" dt="2022-01-14T21:29:10.947" v="3072" actId="1076"/>
          <ac:spMkLst>
            <pc:docMk/>
            <pc:sldMk cId="1142118506" sldId="408"/>
            <ac:spMk id="9" creationId="{80D25D4C-06F3-47AD-8E82-0A143788137A}"/>
          </ac:spMkLst>
        </pc:spChg>
        <pc:spChg chg="add mod">
          <ac:chgData name="Flávio Olimpio" userId="2d1d60667f675a7b" providerId="LiveId" clId="{1DAB6746-3184-439F-B007-33FFB7B7FF62}" dt="2022-01-14T21:29:16.743" v="3073" actId="1076"/>
          <ac:spMkLst>
            <pc:docMk/>
            <pc:sldMk cId="1142118506" sldId="408"/>
            <ac:spMk id="11" creationId="{F73D16B2-6A39-4C9E-A0D1-BA2B3CF6E9C4}"/>
          </ac:spMkLst>
        </pc:spChg>
        <pc:spChg chg="add mod">
          <ac:chgData name="Flávio Olimpio" userId="2d1d60667f675a7b" providerId="LiveId" clId="{1DAB6746-3184-439F-B007-33FFB7B7FF62}" dt="2022-01-14T21:29:19.819" v="3074" actId="1076"/>
          <ac:spMkLst>
            <pc:docMk/>
            <pc:sldMk cId="1142118506" sldId="408"/>
            <ac:spMk id="13" creationId="{EFF7242E-B36C-45EB-BCF3-DECC19A6171E}"/>
          </ac:spMkLst>
        </pc:spChg>
        <pc:picChg chg="add mod">
          <ac:chgData name="Flávio Olimpio" userId="2d1d60667f675a7b" providerId="LiveId" clId="{1DAB6746-3184-439F-B007-33FFB7B7FF62}" dt="2022-01-14T23:03:40.588" v="3123" actId="1076"/>
          <ac:picMkLst>
            <pc:docMk/>
            <pc:sldMk cId="1142118506" sldId="408"/>
            <ac:picMk id="14" creationId="{39F3233D-2109-4151-B4B9-35C98DA1C72F}"/>
          </ac:picMkLst>
        </pc:picChg>
      </pc:sldChg>
      <pc:sldChg chg="addSp delSp modSp add mod ord">
        <pc:chgData name="Flávio Olimpio" userId="2d1d60667f675a7b" providerId="LiveId" clId="{1DAB6746-3184-439F-B007-33FFB7B7FF62}" dt="2022-01-15T00:03:25.139" v="3471" actId="1076"/>
        <pc:sldMkLst>
          <pc:docMk/>
          <pc:sldMk cId="2566883553" sldId="409"/>
        </pc:sldMkLst>
        <pc:spChg chg="del">
          <ac:chgData name="Flávio Olimpio" userId="2d1d60667f675a7b" providerId="LiveId" clId="{1DAB6746-3184-439F-B007-33FFB7B7FF62}" dt="2022-01-14T23:22:05.336" v="3132" actId="478"/>
          <ac:spMkLst>
            <pc:docMk/>
            <pc:sldMk cId="2566883553" sldId="409"/>
            <ac:spMk id="7" creationId="{43D76D1B-66AA-4ABF-A549-94CD48970E60}"/>
          </ac:spMkLst>
        </pc:spChg>
        <pc:spChg chg="add mod">
          <ac:chgData name="Flávio Olimpio" userId="2d1d60667f675a7b" providerId="LiveId" clId="{1DAB6746-3184-439F-B007-33FFB7B7FF62}" dt="2022-01-14T23:23:14.478" v="3148" actId="1076"/>
          <ac:spMkLst>
            <pc:docMk/>
            <pc:sldMk cId="2566883553" sldId="409"/>
            <ac:spMk id="8" creationId="{D65602EA-3859-44B6-9BD7-7469B2C8714C}"/>
          </ac:spMkLst>
        </pc:spChg>
        <pc:spChg chg="del">
          <ac:chgData name="Flávio Olimpio" userId="2d1d60667f675a7b" providerId="LiveId" clId="{1DAB6746-3184-439F-B007-33FFB7B7FF62}" dt="2022-01-14T23:22:03.876" v="3131" actId="478"/>
          <ac:spMkLst>
            <pc:docMk/>
            <pc:sldMk cId="2566883553" sldId="409"/>
            <ac:spMk id="9" creationId="{80D25D4C-06F3-47AD-8E82-0A143788137A}"/>
          </ac:spMkLst>
        </pc:spChg>
        <pc:spChg chg="add mod">
          <ac:chgData name="Flávio Olimpio" userId="2d1d60667f675a7b" providerId="LiveId" clId="{1DAB6746-3184-439F-B007-33FFB7B7FF62}" dt="2022-01-14T23:23:20.453" v="3149" actId="1076"/>
          <ac:spMkLst>
            <pc:docMk/>
            <pc:sldMk cId="2566883553" sldId="409"/>
            <ac:spMk id="10" creationId="{5A1570E6-F530-4961-A264-A8C0D79468D4}"/>
          </ac:spMkLst>
        </pc:spChg>
        <pc:spChg chg="del">
          <ac:chgData name="Flávio Olimpio" userId="2d1d60667f675a7b" providerId="LiveId" clId="{1DAB6746-3184-439F-B007-33FFB7B7FF62}" dt="2022-01-14T23:22:02.984" v="3130" actId="478"/>
          <ac:spMkLst>
            <pc:docMk/>
            <pc:sldMk cId="2566883553" sldId="409"/>
            <ac:spMk id="11" creationId="{F73D16B2-6A39-4C9E-A0D1-BA2B3CF6E9C4}"/>
          </ac:spMkLst>
        </pc:spChg>
        <pc:spChg chg="add mod">
          <ac:chgData name="Flávio Olimpio" userId="2d1d60667f675a7b" providerId="LiveId" clId="{1DAB6746-3184-439F-B007-33FFB7B7FF62}" dt="2022-01-14T23:32:37.681" v="3297" actId="1076"/>
          <ac:spMkLst>
            <pc:docMk/>
            <pc:sldMk cId="2566883553" sldId="409"/>
            <ac:spMk id="12" creationId="{56CB38AD-CEBD-4DE5-9DD7-26280BADEE53}"/>
          </ac:spMkLst>
        </pc:spChg>
        <pc:spChg chg="del">
          <ac:chgData name="Flávio Olimpio" userId="2d1d60667f675a7b" providerId="LiveId" clId="{1DAB6746-3184-439F-B007-33FFB7B7FF62}" dt="2022-01-14T23:22:01.368" v="3129" actId="478"/>
          <ac:spMkLst>
            <pc:docMk/>
            <pc:sldMk cId="2566883553" sldId="409"/>
            <ac:spMk id="13" creationId="{EFF7242E-B36C-45EB-BCF3-DECC19A6171E}"/>
          </ac:spMkLst>
        </pc:spChg>
        <pc:spChg chg="add mod">
          <ac:chgData name="Flávio Olimpio" userId="2d1d60667f675a7b" providerId="LiveId" clId="{1DAB6746-3184-439F-B007-33FFB7B7FF62}" dt="2022-01-14T23:31:53.223" v="3293" actId="1076"/>
          <ac:spMkLst>
            <pc:docMk/>
            <pc:sldMk cId="2566883553" sldId="409"/>
            <ac:spMk id="15" creationId="{29F79221-970A-4273-B0CA-31201367E66A}"/>
          </ac:spMkLst>
        </pc:spChg>
        <pc:spChg chg="add mod">
          <ac:chgData name="Flávio Olimpio" userId="2d1d60667f675a7b" providerId="LiveId" clId="{1DAB6746-3184-439F-B007-33FFB7B7FF62}" dt="2022-01-14T23:23:37.938" v="3158" actId="20577"/>
          <ac:spMkLst>
            <pc:docMk/>
            <pc:sldMk cId="2566883553" sldId="409"/>
            <ac:spMk id="16" creationId="{D5368D06-C782-422D-93A5-ADB07DE30C57}"/>
          </ac:spMkLst>
        </pc:spChg>
        <pc:spChg chg="add mod">
          <ac:chgData name="Flávio Olimpio" userId="2d1d60667f675a7b" providerId="LiveId" clId="{1DAB6746-3184-439F-B007-33FFB7B7FF62}" dt="2022-01-15T00:03:06.459" v="3469" actId="1076"/>
          <ac:spMkLst>
            <pc:docMk/>
            <pc:sldMk cId="2566883553" sldId="409"/>
            <ac:spMk id="17" creationId="{516B8266-9B5B-455B-93B2-2E5EAD5C2A11}"/>
          </ac:spMkLst>
        </pc:spChg>
        <pc:spChg chg="add mod">
          <ac:chgData name="Flávio Olimpio" userId="2d1d60667f675a7b" providerId="LiveId" clId="{1DAB6746-3184-439F-B007-33FFB7B7FF62}" dt="2022-01-15T00:02:01.797" v="3462" actId="207"/>
          <ac:spMkLst>
            <pc:docMk/>
            <pc:sldMk cId="2566883553" sldId="409"/>
            <ac:spMk id="18" creationId="{36C959B6-4776-4036-A87D-3ADFE11D308F}"/>
          </ac:spMkLst>
        </pc:spChg>
        <pc:spChg chg="add mod">
          <ac:chgData name="Flávio Olimpio" userId="2d1d60667f675a7b" providerId="LiveId" clId="{1DAB6746-3184-439F-B007-33FFB7B7FF62}" dt="2022-01-14T23:32:52.422" v="3299" actId="1076"/>
          <ac:spMkLst>
            <pc:docMk/>
            <pc:sldMk cId="2566883553" sldId="409"/>
            <ac:spMk id="19" creationId="{0191BC5A-A2B5-4C06-8C78-4BF9BDA7240F}"/>
          </ac:spMkLst>
        </pc:spChg>
        <pc:spChg chg="add mod">
          <ac:chgData name="Flávio Olimpio" userId="2d1d60667f675a7b" providerId="LiveId" clId="{1DAB6746-3184-439F-B007-33FFB7B7FF62}" dt="2022-01-15T00:02:01.797" v="3462" actId="207"/>
          <ac:spMkLst>
            <pc:docMk/>
            <pc:sldMk cId="2566883553" sldId="409"/>
            <ac:spMk id="20" creationId="{9188B29A-CBAC-4A9A-9ED9-ABEA2AEC03EC}"/>
          </ac:spMkLst>
        </pc:spChg>
        <pc:spChg chg="add mod">
          <ac:chgData name="Flávio Olimpio" userId="2d1d60667f675a7b" providerId="LiveId" clId="{1DAB6746-3184-439F-B007-33FFB7B7FF62}" dt="2022-01-14T23:32:21.912" v="3295" actId="12788"/>
          <ac:spMkLst>
            <pc:docMk/>
            <pc:sldMk cId="2566883553" sldId="409"/>
            <ac:spMk id="21" creationId="{2DDDA3DB-35C2-4040-A164-343DE6373BD3}"/>
          </ac:spMkLst>
        </pc:spChg>
        <pc:spChg chg="add mod">
          <ac:chgData name="Flávio Olimpio" userId="2d1d60667f675a7b" providerId="LiveId" clId="{1DAB6746-3184-439F-B007-33FFB7B7FF62}" dt="2022-01-14T23:32:24.206" v="3296" actId="465"/>
          <ac:spMkLst>
            <pc:docMk/>
            <pc:sldMk cId="2566883553" sldId="409"/>
            <ac:spMk id="22" creationId="{D5A0C486-391C-4A83-A06C-25543B007AD4}"/>
          </ac:spMkLst>
        </pc:spChg>
        <pc:spChg chg="add mod">
          <ac:chgData name="Flávio Olimpio" userId="2d1d60667f675a7b" providerId="LiveId" clId="{1DAB6746-3184-439F-B007-33FFB7B7FF62}" dt="2022-01-15T00:01:54.928" v="3461" actId="207"/>
          <ac:spMkLst>
            <pc:docMk/>
            <pc:sldMk cId="2566883553" sldId="409"/>
            <ac:spMk id="23" creationId="{B2048A21-1131-4A0D-A11D-AFB067D56F60}"/>
          </ac:spMkLst>
        </pc:spChg>
        <pc:spChg chg="add mod">
          <ac:chgData name="Flávio Olimpio" userId="2d1d60667f675a7b" providerId="LiveId" clId="{1DAB6746-3184-439F-B007-33FFB7B7FF62}" dt="2022-01-15T00:02:01.797" v="3462" actId="207"/>
          <ac:spMkLst>
            <pc:docMk/>
            <pc:sldMk cId="2566883553" sldId="409"/>
            <ac:spMk id="24" creationId="{F8099722-3AF5-4CB4-B42E-69522CC93E85}"/>
          </ac:spMkLst>
        </pc:spChg>
        <pc:spChg chg="add mod">
          <ac:chgData name="Flávio Olimpio" userId="2d1d60667f675a7b" providerId="LiveId" clId="{1DAB6746-3184-439F-B007-33FFB7B7FF62}" dt="2022-01-15T00:03:15.668" v="3470" actId="1076"/>
          <ac:spMkLst>
            <pc:docMk/>
            <pc:sldMk cId="2566883553" sldId="409"/>
            <ac:spMk id="25" creationId="{E41536B8-EAEB-4F5A-8195-874066920C3F}"/>
          </ac:spMkLst>
        </pc:spChg>
        <pc:spChg chg="add mod">
          <ac:chgData name="Flávio Olimpio" userId="2d1d60667f675a7b" providerId="LiveId" clId="{1DAB6746-3184-439F-B007-33FFB7B7FF62}" dt="2022-01-14T23:31:30.241" v="3289" actId="12788"/>
          <ac:spMkLst>
            <pc:docMk/>
            <pc:sldMk cId="2566883553" sldId="409"/>
            <ac:spMk id="26" creationId="{840E5CC7-4FF5-4F25-9DA1-E827E5AB9A7B}"/>
          </ac:spMkLst>
        </pc:spChg>
        <pc:spChg chg="add mod">
          <ac:chgData name="Flávio Olimpio" userId="2d1d60667f675a7b" providerId="LiveId" clId="{1DAB6746-3184-439F-B007-33FFB7B7FF62}" dt="2022-01-14T23:31:33.084" v="3290" actId="465"/>
          <ac:spMkLst>
            <pc:docMk/>
            <pc:sldMk cId="2566883553" sldId="409"/>
            <ac:spMk id="27" creationId="{B099D223-E7A7-47EF-9634-7B303E7DF53A}"/>
          </ac:spMkLst>
        </pc:spChg>
        <pc:spChg chg="add mod">
          <ac:chgData name="Flávio Olimpio" userId="2d1d60667f675a7b" providerId="LiveId" clId="{1DAB6746-3184-439F-B007-33FFB7B7FF62}" dt="2022-01-15T00:02:11.237" v="3463" actId="207"/>
          <ac:spMkLst>
            <pc:docMk/>
            <pc:sldMk cId="2566883553" sldId="409"/>
            <ac:spMk id="28" creationId="{6AF194F4-FA79-4ECE-9ACA-2BE99094781A}"/>
          </ac:spMkLst>
        </pc:spChg>
        <pc:spChg chg="add mod">
          <ac:chgData name="Flávio Olimpio" userId="2d1d60667f675a7b" providerId="LiveId" clId="{1DAB6746-3184-439F-B007-33FFB7B7FF62}" dt="2022-01-14T23:57:43.711" v="3421" actId="20577"/>
          <ac:spMkLst>
            <pc:docMk/>
            <pc:sldMk cId="2566883553" sldId="409"/>
            <ac:spMk id="29" creationId="{683ED0C2-F772-4035-816D-43DE0C9C0730}"/>
          </ac:spMkLst>
        </pc:spChg>
        <pc:spChg chg="add mod">
          <ac:chgData name="Flávio Olimpio" userId="2d1d60667f675a7b" providerId="LiveId" clId="{1DAB6746-3184-439F-B007-33FFB7B7FF62}" dt="2022-01-15T00:02:45.003" v="3467" actId="1076"/>
          <ac:spMkLst>
            <pc:docMk/>
            <pc:sldMk cId="2566883553" sldId="409"/>
            <ac:spMk id="30" creationId="{34EAC0A6-11EF-4E56-832D-C6B416EC4322}"/>
          </ac:spMkLst>
        </pc:spChg>
        <pc:spChg chg="add mod">
          <ac:chgData name="Flávio Olimpio" userId="2d1d60667f675a7b" providerId="LiveId" clId="{1DAB6746-3184-439F-B007-33FFB7B7FF62}" dt="2022-01-14T23:52:25.624" v="3345" actId="1076"/>
          <ac:spMkLst>
            <pc:docMk/>
            <pc:sldMk cId="2566883553" sldId="409"/>
            <ac:spMk id="31" creationId="{4564FDF6-D0CF-49DA-AF96-1E91542C716E}"/>
          </ac:spMkLst>
        </pc:spChg>
        <pc:spChg chg="add mod">
          <ac:chgData name="Flávio Olimpio" userId="2d1d60667f675a7b" providerId="LiveId" clId="{1DAB6746-3184-439F-B007-33FFB7B7FF62}" dt="2022-01-14T23:52:27.701" v="3346" actId="1076"/>
          <ac:spMkLst>
            <pc:docMk/>
            <pc:sldMk cId="2566883553" sldId="409"/>
            <ac:spMk id="32" creationId="{9D8462CB-44EC-493D-AC78-CCFFA7B4F7B6}"/>
          </ac:spMkLst>
        </pc:spChg>
        <pc:spChg chg="add mod">
          <ac:chgData name="Flávio Olimpio" userId="2d1d60667f675a7b" providerId="LiveId" clId="{1DAB6746-3184-439F-B007-33FFB7B7FF62}" dt="2022-01-15T00:01:47.011" v="3460" actId="1076"/>
          <ac:spMkLst>
            <pc:docMk/>
            <pc:sldMk cId="2566883553" sldId="409"/>
            <ac:spMk id="33" creationId="{82DA474A-09C5-4E1E-98CB-EC93F1B4F26F}"/>
          </ac:spMkLst>
        </pc:spChg>
        <pc:spChg chg="add mod">
          <ac:chgData name="Flávio Olimpio" userId="2d1d60667f675a7b" providerId="LiveId" clId="{1DAB6746-3184-439F-B007-33FFB7B7FF62}" dt="2022-01-15T00:03:25.139" v="3471" actId="1076"/>
          <ac:spMkLst>
            <pc:docMk/>
            <pc:sldMk cId="2566883553" sldId="409"/>
            <ac:spMk id="34" creationId="{CDEDDC5F-C61F-465C-93E2-3F8B9E10A66C}"/>
          </ac:spMkLst>
        </pc:spChg>
        <pc:spChg chg="add mod">
          <ac:chgData name="Flávio Olimpio" userId="2d1d60667f675a7b" providerId="LiveId" clId="{1DAB6746-3184-439F-B007-33FFB7B7FF62}" dt="2022-01-15T00:02:11.237" v="3463" actId="207"/>
          <ac:spMkLst>
            <pc:docMk/>
            <pc:sldMk cId="2566883553" sldId="409"/>
            <ac:spMk id="35" creationId="{426D5823-C720-4C1B-A7A0-A55B9F82C09C}"/>
          </ac:spMkLst>
        </pc:spChg>
        <pc:picChg chg="del">
          <ac:chgData name="Flávio Olimpio" userId="2d1d60667f675a7b" providerId="LiveId" clId="{1DAB6746-3184-439F-B007-33FFB7B7FF62}" dt="2022-01-14T23:21:59.280" v="3128" actId="478"/>
          <ac:picMkLst>
            <pc:docMk/>
            <pc:sldMk cId="2566883553" sldId="409"/>
            <ac:picMk id="14" creationId="{39F3233D-2109-4151-B4B9-35C98DA1C72F}"/>
          </ac:picMkLst>
        </pc:picChg>
      </pc:sldChg>
    </pc:docChg>
  </pc:docChgLst>
  <pc:docChgLst>
    <pc:chgData name="Flávio Olimpio" userId="2d1d60667f675a7b" providerId="LiveId" clId="{5E9B5B99-5C69-458F-B7E0-AF808FE2337F}"/>
    <pc:docChg chg="undo redo custSel addSld delSld modSld">
      <pc:chgData name="Flávio Olimpio" userId="2d1d60667f675a7b" providerId="LiveId" clId="{5E9B5B99-5C69-458F-B7E0-AF808FE2337F}" dt="2021-07-17T19:43:47.889" v="2142" actId="14100"/>
      <pc:docMkLst>
        <pc:docMk/>
      </pc:docMkLst>
      <pc:sldChg chg="del">
        <pc:chgData name="Flávio Olimpio" userId="2d1d60667f675a7b" providerId="LiveId" clId="{5E9B5B99-5C69-458F-B7E0-AF808FE2337F}" dt="2021-07-16T13:27:17.454" v="51" actId="47"/>
        <pc:sldMkLst>
          <pc:docMk/>
          <pc:sldMk cId="0" sldId="299"/>
        </pc:sldMkLst>
      </pc:sldChg>
      <pc:sldChg chg="del">
        <pc:chgData name="Flávio Olimpio" userId="2d1d60667f675a7b" providerId="LiveId" clId="{5E9B5B99-5C69-458F-B7E0-AF808FE2337F}" dt="2021-07-16T13:27:18.536" v="54" actId="47"/>
        <pc:sldMkLst>
          <pc:docMk/>
          <pc:sldMk cId="0" sldId="342"/>
        </pc:sldMkLst>
      </pc:sldChg>
      <pc:sldChg chg="del">
        <pc:chgData name="Flávio Olimpio" userId="2d1d60667f675a7b" providerId="LiveId" clId="{5E9B5B99-5C69-458F-B7E0-AF808FE2337F}" dt="2021-07-16T13:27:18.854" v="56" actId="47"/>
        <pc:sldMkLst>
          <pc:docMk/>
          <pc:sldMk cId="0" sldId="343"/>
        </pc:sldMkLst>
      </pc:sldChg>
      <pc:sldChg chg="del">
        <pc:chgData name="Flávio Olimpio" userId="2d1d60667f675a7b" providerId="LiveId" clId="{5E9B5B99-5C69-458F-B7E0-AF808FE2337F}" dt="2021-07-16T13:27:19.043" v="57" actId="47"/>
        <pc:sldMkLst>
          <pc:docMk/>
          <pc:sldMk cId="0" sldId="344"/>
        </pc:sldMkLst>
      </pc:sldChg>
      <pc:sldChg chg="del">
        <pc:chgData name="Flávio Olimpio" userId="2d1d60667f675a7b" providerId="LiveId" clId="{5E9B5B99-5C69-458F-B7E0-AF808FE2337F}" dt="2021-07-16T13:27:19.220" v="58" actId="47"/>
        <pc:sldMkLst>
          <pc:docMk/>
          <pc:sldMk cId="0" sldId="345"/>
        </pc:sldMkLst>
      </pc:sldChg>
      <pc:sldChg chg="del">
        <pc:chgData name="Flávio Olimpio" userId="2d1d60667f675a7b" providerId="LiveId" clId="{5E9B5B99-5C69-458F-B7E0-AF808FE2337F}" dt="2021-07-16T13:27:19.570" v="60" actId="47"/>
        <pc:sldMkLst>
          <pc:docMk/>
          <pc:sldMk cId="0" sldId="346"/>
        </pc:sldMkLst>
      </pc:sldChg>
      <pc:sldChg chg="del">
        <pc:chgData name="Flávio Olimpio" userId="2d1d60667f675a7b" providerId="LiveId" clId="{5E9B5B99-5C69-458F-B7E0-AF808FE2337F}" dt="2021-07-16T13:27:19.736" v="61" actId="47"/>
        <pc:sldMkLst>
          <pc:docMk/>
          <pc:sldMk cId="0" sldId="347"/>
        </pc:sldMkLst>
      </pc:sldChg>
      <pc:sldChg chg="del">
        <pc:chgData name="Flávio Olimpio" userId="2d1d60667f675a7b" providerId="LiveId" clId="{5E9B5B99-5C69-458F-B7E0-AF808FE2337F}" dt="2021-07-16T13:27:19.880" v="62" actId="47"/>
        <pc:sldMkLst>
          <pc:docMk/>
          <pc:sldMk cId="0" sldId="348"/>
        </pc:sldMkLst>
      </pc:sldChg>
      <pc:sldChg chg="del">
        <pc:chgData name="Flávio Olimpio" userId="2d1d60667f675a7b" providerId="LiveId" clId="{5E9B5B99-5C69-458F-B7E0-AF808FE2337F}" dt="2021-07-16T13:27:20.025" v="63" actId="47"/>
        <pc:sldMkLst>
          <pc:docMk/>
          <pc:sldMk cId="0" sldId="349"/>
        </pc:sldMkLst>
      </pc:sldChg>
      <pc:sldChg chg="del">
        <pc:chgData name="Flávio Olimpio" userId="2d1d60667f675a7b" providerId="LiveId" clId="{5E9B5B99-5C69-458F-B7E0-AF808FE2337F}" dt="2021-07-16T13:27:20.169" v="64" actId="47"/>
        <pc:sldMkLst>
          <pc:docMk/>
          <pc:sldMk cId="0" sldId="351"/>
        </pc:sldMkLst>
      </pc:sldChg>
      <pc:sldChg chg="del">
        <pc:chgData name="Flávio Olimpio" userId="2d1d60667f675a7b" providerId="LiveId" clId="{5E9B5B99-5C69-458F-B7E0-AF808FE2337F}" dt="2021-07-16T13:27:20.291" v="65" actId="47"/>
        <pc:sldMkLst>
          <pc:docMk/>
          <pc:sldMk cId="0" sldId="353"/>
        </pc:sldMkLst>
      </pc:sldChg>
      <pc:sldChg chg="del">
        <pc:chgData name="Flávio Olimpio" userId="2d1d60667f675a7b" providerId="LiveId" clId="{5E9B5B99-5C69-458F-B7E0-AF808FE2337F}" dt="2021-07-16T13:27:20.439" v="66" actId="47"/>
        <pc:sldMkLst>
          <pc:docMk/>
          <pc:sldMk cId="0" sldId="360"/>
        </pc:sldMkLst>
      </pc:sldChg>
      <pc:sldChg chg="del">
        <pc:chgData name="Flávio Olimpio" userId="2d1d60667f675a7b" providerId="LiveId" clId="{5E9B5B99-5C69-458F-B7E0-AF808FE2337F}" dt="2021-07-16T13:27:21.298" v="67" actId="47"/>
        <pc:sldMkLst>
          <pc:docMk/>
          <pc:sldMk cId="0" sldId="361"/>
        </pc:sldMkLst>
      </pc:sldChg>
      <pc:sldChg chg="del">
        <pc:chgData name="Flávio Olimpio" userId="2d1d60667f675a7b" providerId="LiveId" clId="{5E9B5B99-5C69-458F-B7E0-AF808FE2337F}" dt="2021-07-16T13:27:21.806" v="68" actId="47"/>
        <pc:sldMkLst>
          <pc:docMk/>
          <pc:sldMk cId="0" sldId="362"/>
        </pc:sldMkLst>
      </pc:sldChg>
      <pc:sldChg chg="del">
        <pc:chgData name="Flávio Olimpio" userId="2d1d60667f675a7b" providerId="LiveId" clId="{5E9B5B99-5C69-458F-B7E0-AF808FE2337F}" dt="2021-07-16T13:27:19.410" v="59" actId="47"/>
        <pc:sldMkLst>
          <pc:docMk/>
          <pc:sldMk cId="679368869" sldId="378"/>
        </pc:sldMkLst>
      </pc:sldChg>
      <pc:sldChg chg="modSp mod">
        <pc:chgData name="Flávio Olimpio" userId="2d1d60667f675a7b" providerId="LiveId" clId="{5E9B5B99-5C69-458F-B7E0-AF808FE2337F}" dt="2021-07-16T13:27:04.255" v="50" actId="14100"/>
        <pc:sldMkLst>
          <pc:docMk/>
          <pc:sldMk cId="0" sldId="381"/>
        </pc:sldMkLst>
        <pc:spChg chg="mod">
          <ac:chgData name="Flávio Olimpio" userId="2d1d60667f675a7b" providerId="LiveId" clId="{5E9B5B99-5C69-458F-B7E0-AF808FE2337F}" dt="2021-07-16T13:27:04.255" v="50" actId="14100"/>
          <ac:spMkLst>
            <pc:docMk/>
            <pc:sldMk cId="0" sldId="381"/>
            <ac:spMk id="3074" creationId="{C302DE46-7A65-4755-9557-4E68A30A4009}"/>
          </ac:spMkLst>
        </pc:spChg>
      </pc:sldChg>
      <pc:sldChg chg="modSp mod">
        <pc:chgData name="Flávio Olimpio" userId="2d1d60667f675a7b" providerId="LiveId" clId="{5E9B5B99-5C69-458F-B7E0-AF808FE2337F}" dt="2021-07-16T14:33:37.803" v="759" actId="14100"/>
        <pc:sldMkLst>
          <pc:docMk/>
          <pc:sldMk cId="0" sldId="383"/>
        </pc:sldMkLst>
        <pc:spChg chg="mod">
          <ac:chgData name="Flávio Olimpio" userId="2d1d60667f675a7b" providerId="LiveId" clId="{5E9B5B99-5C69-458F-B7E0-AF808FE2337F}" dt="2021-07-16T14:33:37.803" v="759" actId="14100"/>
          <ac:spMkLst>
            <pc:docMk/>
            <pc:sldMk cId="0" sldId="383"/>
            <ac:spMk id="3074" creationId="{828E68C5-88CA-41C4-ACBF-C06143A83B48}"/>
          </ac:spMkLst>
        </pc:spChg>
      </pc:sldChg>
      <pc:sldChg chg="del">
        <pc:chgData name="Flávio Olimpio" userId="2d1d60667f675a7b" providerId="LiveId" clId="{5E9B5B99-5C69-458F-B7E0-AF808FE2337F}" dt="2021-07-16T13:27:18.157" v="52" actId="47"/>
        <pc:sldMkLst>
          <pc:docMk/>
          <pc:sldMk cId="1796668217" sldId="384"/>
        </pc:sldMkLst>
      </pc:sldChg>
      <pc:sldChg chg="addSp delSp modSp new mod">
        <pc:chgData name="Flávio Olimpio" userId="2d1d60667f675a7b" providerId="LiveId" clId="{5E9B5B99-5C69-458F-B7E0-AF808FE2337F}" dt="2021-07-16T17:22:45.563" v="1371" actId="1076"/>
        <pc:sldMkLst>
          <pc:docMk/>
          <pc:sldMk cId="1813773313" sldId="384"/>
        </pc:sldMkLst>
        <pc:spChg chg="mod">
          <ac:chgData name="Flávio Olimpio" userId="2d1d60667f675a7b" providerId="LiveId" clId="{5E9B5B99-5C69-458F-B7E0-AF808FE2337F}" dt="2021-07-16T13:28:36.236" v="113" actId="207"/>
          <ac:spMkLst>
            <pc:docMk/>
            <pc:sldMk cId="1813773313" sldId="384"/>
            <ac:spMk id="2" creationId="{763D74EC-9327-4F35-A58B-099F0CD2DA83}"/>
          </ac:spMkLst>
        </pc:spChg>
        <pc:spChg chg="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3" creationId="{09ECE0C3-A4E5-4103-8269-DB7485720462}"/>
          </ac:spMkLst>
        </pc:spChg>
        <pc:spChg chg="del mod">
          <ac:chgData name="Flávio Olimpio" userId="2d1d60667f675a7b" providerId="LiveId" clId="{5E9B5B99-5C69-458F-B7E0-AF808FE2337F}" dt="2021-07-16T13:59:44.285" v="417" actId="478"/>
          <ac:spMkLst>
            <pc:docMk/>
            <pc:sldMk cId="1813773313" sldId="384"/>
            <ac:spMk id="4" creationId="{0682A28D-8DFD-46B3-872F-5AECC6518F18}"/>
          </ac:spMkLst>
        </pc:spChg>
        <pc:spChg chg="add del mod">
          <ac:chgData name="Flávio Olimpio" userId="2d1d60667f675a7b" providerId="LiveId" clId="{5E9B5B99-5C69-458F-B7E0-AF808FE2337F}" dt="2021-07-16T13:30:10.987" v="133" actId="767"/>
          <ac:spMkLst>
            <pc:docMk/>
            <pc:sldMk cId="1813773313" sldId="384"/>
            <ac:spMk id="5" creationId="{3A1C4FAC-F7AD-431E-A079-7F02B6DF8502}"/>
          </ac:spMkLst>
        </pc:spChg>
        <pc:spChg chg="add del mod">
          <ac:chgData name="Flávio Olimpio" userId="2d1d60667f675a7b" providerId="LiveId" clId="{5E9B5B99-5C69-458F-B7E0-AF808FE2337F}" dt="2021-07-16T13:31:46.968" v="144"/>
          <ac:spMkLst>
            <pc:docMk/>
            <pc:sldMk cId="1813773313" sldId="384"/>
            <ac:spMk id="6" creationId="{8E4FCDA2-437F-4393-AC5F-F70B0D5FB05D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7" creationId="{71709651-3960-4F9D-9AAA-0C2CE61C6337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8" creationId="{736AD9AC-4FFD-4BDA-9646-13731773D125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1" creationId="{6D8EC9EF-AD55-46BC-845C-EF90E93804A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2" creationId="{2EE8E310-8C3A-4162-944E-67F95AE2A7B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3" creationId="{73C1ED7E-A9BC-4E30-8493-184204D83CFC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4" creationId="{8612462F-FE96-4648-BA92-50DFE84A0932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5" creationId="{A3E27C6B-C2F8-4FF1-A838-53739AF00A82}"/>
          </ac:spMkLst>
        </pc:spChg>
        <pc:spChg chg="add mod">
          <ac:chgData name="Flávio Olimpio" userId="2d1d60667f675a7b" providerId="LiveId" clId="{5E9B5B99-5C69-458F-B7E0-AF808FE2337F}" dt="2021-07-16T14:08:34.717" v="519" actId="1076"/>
          <ac:spMkLst>
            <pc:docMk/>
            <pc:sldMk cId="1813773313" sldId="384"/>
            <ac:spMk id="29" creationId="{F3923518-7A33-499C-B7F1-1DB2312A7B7D}"/>
          </ac:spMkLst>
        </pc:spChg>
        <pc:spChg chg="add mod">
          <ac:chgData name="Flávio Olimpio" userId="2d1d60667f675a7b" providerId="LiveId" clId="{5E9B5B99-5C69-458F-B7E0-AF808FE2337F}" dt="2021-07-16T14:08:31.273" v="518" actId="1076"/>
          <ac:spMkLst>
            <pc:docMk/>
            <pc:sldMk cId="1813773313" sldId="384"/>
            <ac:spMk id="30" creationId="{CAF1D7C7-1AFF-4810-82FC-5E1BA5F4D904}"/>
          </ac:spMkLst>
        </pc:spChg>
        <pc:spChg chg="add mod">
          <ac:chgData name="Flávio Olimpio" userId="2d1d60667f675a7b" providerId="LiveId" clId="{5E9B5B99-5C69-458F-B7E0-AF808FE2337F}" dt="2021-07-16T14:08:28.613" v="517" actId="1076"/>
          <ac:spMkLst>
            <pc:docMk/>
            <pc:sldMk cId="1813773313" sldId="384"/>
            <ac:spMk id="31" creationId="{8DD43563-4793-4BAE-BBB7-0BEB190033B2}"/>
          </ac:spMkLst>
        </pc:spChg>
        <pc:spChg chg="add mod">
          <ac:chgData name="Flávio Olimpio" userId="2d1d60667f675a7b" providerId="LiveId" clId="{5E9B5B99-5C69-458F-B7E0-AF808FE2337F}" dt="2021-07-16T14:02:40.057" v="437" actId="1076"/>
          <ac:spMkLst>
            <pc:docMk/>
            <pc:sldMk cId="1813773313" sldId="384"/>
            <ac:spMk id="32" creationId="{8CAC5DDC-13FD-461F-A693-D96A71BA073F}"/>
          </ac:spMkLst>
        </pc:spChg>
        <pc:spChg chg="add mod">
          <ac:chgData name="Flávio Olimpio" userId="2d1d60667f675a7b" providerId="LiveId" clId="{5E9B5B99-5C69-458F-B7E0-AF808FE2337F}" dt="2021-07-16T17:22:45.563" v="1371" actId="1076"/>
          <ac:spMkLst>
            <pc:docMk/>
            <pc:sldMk cId="1813773313" sldId="384"/>
            <ac:spMk id="33" creationId="{8507DAE9-ABF8-4EF5-A4AF-4AB023992268}"/>
          </ac:spMkLst>
        </pc:spChg>
        <pc:spChg chg="add del mod">
          <ac:chgData name="Flávio Olimpio" userId="2d1d60667f675a7b" providerId="LiveId" clId="{5E9B5B99-5C69-458F-B7E0-AF808FE2337F}" dt="2021-07-16T14:08:37.875" v="520" actId="478"/>
          <ac:spMkLst>
            <pc:docMk/>
            <pc:sldMk cId="1813773313" sldId="384"/>
            <ac:spMk id="34" creationId="{0D99486B-B8D5-4A10-9811-F66C6ECB3BA1}"/>
          </ac:spMkLst>
        </pc:spChg>
        <pc:spChg chg="add mod">
          <ac:chgData name="Flávio Olimpio" userId="2d1d60667f675a7b" providerId="LiveId" clId="{5E9B5B99-5C69-458F-B7E0-AF808FE2337F}" dt="2021-07-16T14:15:11.544" v="574" actId="20577"/>
          <ac:spMkLst>
            <pc:docMk/>
            <pc:sldMk cId="1813773313" sldId="384"/>
            <ac:spMk id="35" creationId="{1241F04D-CA43-4BDE-A385-4914D033DE8A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6" creationId="{0DD03E24-BBB0-4A1B-89E4-E72F907D7238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7" creationId="{3BE5FB13-026E-40F1-B751-D20039C735E0}"/>
          </ac:spMkLst>
        </pc:spChg>
        <pc:spChg chg="mod">
          <ac:chgData name="Flávio Olimpio" userId="2d1d60667f675a7b" providerId="LiveId" clId="{5E9B5B99-5C69-458F-B7E0-AF808FE2337F}" dt="2021-07-16T14:14:03.557" v="567" actId="208"/>
          <ac:spMkLst>
            <pc:docMk/>
            <pc:sldMk cId="1813773313" sldId="384"/>
            <ac:spMk id="40" creationId="{73FF3A90-5E06-40B3-82CE-3E1C3A45656A}"/>
          </ac:spMkLst>
        </pc:spChg>
        <pc:spChg chg="mod">
          <ac:chgData name="Flávio Olimpio" userId="2d1d60667f675a7b" providerId="LiveId" clId="{5E9B5B99-5C69-458F-B7E0-AF808FE2337F}" dt="2021-07-16T14:14:24.851" v="569" actId="207"/>
          <ac:spMkLst>
            <pc:docMk/>
            <pc:sldMk cId="1813773313" sldId="384"/>
            <ac:spMk id="41" creationId="{8653D9BB-E4E4-420F-AE0E-359D09D656EC}"/>
          </ac:spMkLst>
        </pc:spChg>
        <pc:spChg chg="add mod">
          <ac:chgData name="Flávio Olimpio" userId="2d1d60667f675a7b" providerId="LiveId" clId="{5E9B5B99-5C69-458F-B7E0-AF808FE2337F}" dt="2021-07-16T14:20:10.627" v="627" actId="1076"/>
          <ac:spMkLst>
            <pc:docMk/>
            <pc:sldMk cId="1813773313" sldId="384"/>
            <ac:spMk id="42" creationId="{122773A4-9A82-475A-A49C-2B11F563A1C1}"/>
          </ac:spMkLst>
        </pc:spChg>
        <pc:spChg chg="add del mod">
          <ac:chgData name="Flávio Olimpio" userId="2d1d60667f675a7b" providerId="LiveId" clId="{5E9B5B99-5C69-458F-B7E0-AF808FE2337F}" dt="2021-07-16T14:20:31.351" v="629"/>
          <ac:spMkLst>
            <pc:docMk/>
            <pc:sldMk cId="1813773313" sldId="384"/>
            <ac:spMk id="43" creationId="{542D8AE8-D2A5-4ED2-B1CD-F6CF7E2A8636}"/>
          </ac:spMkLst>
        </pc:spChg>
        <pc:grpChg chg="add mod">
          <ac:chgData name="Flávio Olimpio" userId="2d1d60667f675a7b" providerId="LiveId" clId="{5E9B5B99-5C69-458F-B7E0-AF808FE2337F}" dt="2021-07-16T14:13:28.379" v="562" actId="1076"/>
          <ac:grpSpMkLst>
            <pc:docMk/>
            <pc:sldMk cId="1813773313" sldId="384"/>
            <ac:grpSpMk id="38" creationId="{53036E3D-5D73-4C9C-AF52-CD6C5188A900}"/>
          </ac:grpSpMkLst>
        </pc:grpChg>
        <pc:grpChg chg="add mod">
          <ac:chgData name="Flávio Olimpio" userId="2d1d60667f675a7b" providerId="LiveId" clId="{5E9B5B99-5C69-458F-B7E0-AF808FE2337F}" dt="2021-07-16T14:13:39.812" v="563" actId="207"/>
          <ac:grpSpMkLst>
            <pc:docMk/>
            <pc:sldMk cId="1813773313" sldId="384"/>
            <ac:grpSpMk id="39" creationId="{0D2D5136-F597-4B81-B9AE-42291A8A3198}"/>
          </ac:grpSpMkLst>
        </pc:grp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0" creationId="{4ED4F670-472F-4A9E-926C-15E531AFFBF1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2" creationId="{D611EA34-8FA5-4D94-9518-CCEA3C3722A3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8" creationId="{292EDC22-46DD-4DCA-B920-ED9B4B9D05BF}"/>
          </ac:cxnSpMkLst>
        </pc:cxnChg>
      </pc:sldChg>
      <pc:sldChg chg="addSp delSp modSp add mod">
        <pc:chgData name="Flávio Olimpio" userId="2d1d60667f675a7b" providerId="LiveId" clId="{5E9B5B99-5C69-458F-B7E0-AF808FE2337F}" dt="2021-07-16T15:49:24.768" v="1369" actId="1076"/>
        <pc:sldMkLst>
          <pc:docMk/>
          <pc:sldMk cId="558596073" sldId="385"/>
        </pc:sldMkLst>
        <pc:spChg chg="del">
          <ac:chgData name="Flávio Olimpio" userId="2d1d60667f675a7b" providerId="LiveId" clId="{5E9B5B99-5C69-458F-B7E0-AF808FE2337F}" dt="2021-07-16T14:20:44.907" v="632" actId="478"/>
          <ac:spMkLst>
            <pc:docMk/>
            <pc:sldMk cId="558596073" sldId="385"/>
            <ac:spMk id="3" creationId="{09ECE0C3-A4E5-4103-8269-DB7485720462}"/>
          </ac:spMkLst>
        </pc:spChg>
        <pc:spChg chg="add del mod">
          <ac:chgData name="Flávio Olimpio" userId="2d1d60667f675a7b" providerId="LiveId" clId="{5E9B5B99-5C69-458F-B7E0-AF808FE2337F}" dt="2021-07-16T14:20:46.651" v="633" actId="478"/>
          <ac:spMkLst>
            <pc:docMk/>
            <pc:sldMk cId="558596073" sldId="385"/>
            <ac:spMk id="5" creationId="{B5CC1353-E200-4168-9392-5A753BF8B83F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7" creationId="{71709651-3960-4F9D-9AAA-0C2CE61C6337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8" creationId="{736AD9AC-4FFD-4BDA-9646-13731773D12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5:49:18.992" v="1367" actId="1076"/>
          <ac:spMkLst>
            <pc:docMk/>
            <pc:sldMk cId="558596073" sldId="385"/>
            <ac:spMk id="16" creationId="{89BCE407-3CA2-4024-B75D-B213DCB71E8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1" creationId="{6D8EC9EF-AD55-46BC-845C-EF90E93804A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2" creationId="{2EE8E310-8C3A-4162-944E-67F95AE2A7B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3" creationId="{73C1ED7E-A9BC-4E30-8493-184204D83CFC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4" creationId="{8612462F-FE96-4648-BA92-50DFE84A093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5" creationId="{A3E27C6B-C2F8-4FF1-A838-53739AF00A8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9" creationId="{F3923518-7A33-499C-B7F1-1DB2312A7B7D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0" creationId="{CAF1D7C7-1AFF-4810-82FC-5E1BA5F4D904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1" creationId="{8DD43563-4793-4BAE-BBB7-0BEB190033B2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2" creationId="{8CAC5DDC-13FD-461F-A693-D96A71BA073F}"/>
          </ac:spMkLst>
        </pc:spChg>
        <pc:spChg chg="del">
          <ac:chgData name="Flávio Olimpio" userId="2d1d60667f675a7b" providerId="LiveId" clId="{5E9B5B99-5C69-458F-B7E0-AF808FE2337F}" dt="2021-07-16T14:22:40.747" v="655" actId="478"/>
          <ac:spMkLst>
            <pc:docMk/>
            <pc:sldMk cId="558596073" sldId="385"/>
            <ac:spMk id="33" creationId="{8507DAE9-ABF8-4EF5-A4AF-4AB023992268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34" creationId="{C3483CC3-3AC0-4859-9DFC-CA7454AA3715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5" creationId="{1241F04D-CA43-4BDE-A385-4914D033DE8A}"/>
          </ac:spMkLst>
        </pc:spChg>
        <pc:spChg chg="mod">
          <ac:chgData name="Flávio Olimpio" userId="2d1d60667f675a7b" providerId="LiveId" clId="{5E9B5B99-5C69-458F-B7E0-AF808FE2337F}" dt="2021-07-16T15:40:22.082" v="1209" actId="1076"/>
          <ac:spMkLst>
            <pc:docMk/>
            <pc:sldMk cId="558596073" sldId="385"/>
            <ac:spMk id="42" creationId="{122773A4-9A82-475A-A49C-2B11F563A1C1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3" creationId="{9CD82E08-025A-4AC7-AC44-6C9395E7AC99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4" creationId="{A1EBDD4B-67FF-4FE5-BF32-9DB5A1BB33B6}"/>
          </ac:spMkLst>
        </pc:spChg>
        <pc:spChg chg="add mod">
          <ac:chgData name="Flávio Olimpio" userId="2d1d60667f675a7b" providerId="LiveId" clId="{5E9B5B99-5C69-458F-B7E0-AF808FE2337F}" dt="2021-07-16T14:45:48.272" v="1072" actId="1076"/>
          <ac:spMkLst>
            <pc:docMk/>
            <pc:sldMk cId="558596073" sldId="385"/>
            <ac:spMk id="45" creationId="{B6828C90-1571-4B66-83D9-C215D3B1C5CB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6" creationId="{52B3D42F-8C70-4765-B90A-CC301301C240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7" creationId="{F4D942BB-FBD1-4AE4-BCF4-1081635695C6}"/>
          </ac:spMkLst>
        </pc:spChg>
        <pc:spChg chg="add mod">
          <ac:chgData name="Flávio Olimpio" userId="2d1d60667f675a7b" providerId="LiveId" clId="{5E9B5B99-5C69-458F-B7E0-AF808FE2337F}" dt="2021-07-16T15:40:38.408" v="1213" actId="1076"/>
          <ac:spMkLst>
            <pc:docMk/>
            <pc:sldMk cId="558596073" sldId="385"/>
            <ac:spMk id="48" creationId="{5B061756-43F8-41AF-AC4C-B571EC7FDAD5}"/>
          </ac:spMkLst>
        </pc:spChg>
        <pc:spChg chg="add mod">
          <ac:chgData name="Flávio Olimpio" userId="2d1d60667f675a7b" providerId="LiveId" clId="{5E9B5B99-5C69-458F-B7E0-AF808FE2337F}" dt="2021-07-16T14:40:54.486" v="999" actId="207"/>
          <ac:spMkLst>
            <pc:docMk/>
            <pc:sldMk cId="558596073" sldId="385"/>
            <ac:spMk id="49" creationId="{1BFBBED6-D0A6-4242-A516-FD1365EC9CC4}"/>
          </ac:spMkLst>
        </pc:spChg>
        <pc:spChg chg="add mod">
          <ac:chgData name="Flávio Olimpio" userId="2d1d60667f675a7b" providerId="LiveId" clId="{5E9B5B99-5C69-458F-B7E0-AF808FE2337F}" dt="2021-07-16T15:44:50.099" v="1294" actId="1076"/>
          <ac:spMkLst>
            <pc:docMk/>
            <pc:sldMk cId="558596073" sldId="385"/>
            <ac:spMk id="50" creationId="{800D9684-367B-4D69-A74E-74F6B9DEC700}"/>
          </ac:spMkLst>
        </pc:spChg>
        <pc:spChg chg="add mod">
          <ac:chgData name="Flávio Olimpio" userId="2d1d60667f675a7b" providerId="LiveId" clId="{5E9B5B99-5C69-458F-B7E0-AF808FE2337F}" dt="2021-07-16T15:44:53.329" v="1295" actId="1076"/>
          <ac:spMkLst>
            <pc:docMk/>
            <pc:sldMk cId="558596073" sldId="385"/>
            <ac:spMk id="51" creationId="{6593B6EC-04B9-4316-A97F-631BA028FCB3}"/>
          </ac:spMkLst>
        </pc:spChg>
        <pc:spChg chg="add mod">
          <ac:chgData name="Flávio Olimpio" userId="2d1d60667f675a7b" providerId="LiveId" clId="{5E9B5B99-5C69-458F-B7E0-AF808FE2337F}" dt="2021-07-16T15:44:55.627" v="1296" actId="1076"/>
          <ac:spMkLst>
            <pc:docMk/>
            <pc:sldMk cId="558596073" sldId="385"/>
            <ac:spMk id="52" creationId="{2B74681D-7EF7-46EB-8483-C7EA75056BE4}"/>
          </ac:spMkLst>
        </pc:spChg>
        <pc:spChg chg="add mod">
          <ac:chgData name="Flávio Olimpio" userId="2d1d60667f675a7b" providerId="LiveId" clId="{5E9B5B99-5C69-458F-B7E0-AF808FE2337F}" dt="2021-07-16T15:45:00.859" v="1298" actId="1076"/>
          <ac:spMkLst>
            <pc:docMk/>
            <pc:sldMk cId="558596073" sldId="385"/>
            <ac:spMk id="53" creationId="{63AE8061-6E27-4ACE-A8AD-142819E3A640}"/>
          </ac:spMkLst>
        </pc:spChg>
        <pc:spChg chg="add mod">
          <ac:chgData name="Flávio Olimpio" userId="2d1d60667f675a7b" providerId="LiveId" clId="{5E9B5B99-5C69-458F-B7E0-AF808FE2337F}" dt="2021-07-16T15:44:57.863" v="1297" actId="1076"/>
          <ac:spMkLst>
            <pc:docMk/>
            <pc:sldMk cId="558596073" sldId="385"/>
            <ac:spMk id="54" creationId="{9A31B982-3396-46BB-BCDC-137EADA0C051}"/>
          </ac:spMkLst>
        </pc:spChg>
        <pc:spChg chg="add mod">
          <ac:chgData name="Flávio Olimpio" userId="2d1d60667f675a7b" providerId="LiveId" clId="{5E9B5B99-5C69-458F-B7E0-AF808FE2337F}" dt="2021-07-16T15:45:03.631" v="1299" actId="1076"/>
          <ac:spMkLst>
            <pc:docMk/>
            <pc:sldMk cId="558596073" sldId="385"/>
            <ac:spMk id="55" creationId="{28FA6D48-B952-41BF-BD1A-B3F44CCB7226}"/>
          </ac:spMkLst>
        </pc:spChg>
        <pc:spChg chg="add mod">
          <ac:chgData name="Flávio Olimpio" userId="2d1d60667f675a7b" providerId="LiveId" clId="{5E9B5B99-5C69-458F-B7E0-AF808FE2337F}" dt="2021-07-16T15:45:06.225" v="1300" actId="1076"/>
          <ac:spMkLst>
            <pc:docMk/>
            <pc:sldMk cId="558596073" sldId="385"/>
            <ac:spMk id="56" creationId="{0D0863EC-BD47-4AC2-992D-CBBFB1254660}"/>
          </ac:spMkLst>
        </pc:spChg>
        <pc:spChg chg="add mod">
          <ac:chgData name="Flávio Olimpio" userId="2d1d60667f675a7b" providerId="LiveId" clId="{5E9B5B99-5C69-458F-B7E0-AF808FE2337F}" dt="2021-07-16T15:45:09.221" v="1301" actId="1076"/>
          <ac:spMkLst>
            <pc:docMk/>
            <pc:sldMk cId="558596073" sldId="385"/>
            <ac:spMk id="57" creationId="{7B2A77A2-E388-498A-8440-D2B218EEF486}"/>
          </ac:spMkLst>
        </pc:spChg>
        <pc:spChg chg="add mod">
          <ac:chgData name="Flávio Olimpio" userId="2d1d60667f675a7b" providerId="LiveId" clId="{5E9B5B99-5C69-458F-B7E0-AF808FE2337F}" dt="2021-07-16T15:45:29.017" v="1304" actId="1076"/>
          <ac:spMkLst>
            <pc:docMk/>
            <pc:sldMk cId="558596073" sldId="385"/>
            <ac:spMk id="58" creationId="{0B1725BE-AF13-4581-80AE-5CA7F915D445}"/>
          </ac:spMkLst>
        </pc:spChg>
        <pc:spChg chg="add mod">
          <ac:chgData name="Flávio Olimpio" userId="2d1d60667f675a7b" providerId="LiveId" clId="{5E9B5B99-5C69-458F-B7E0-AF808FE2337F}" dt="2021-07-16T15:48:53.340" v="1361" actId="1076"/>
          <ac:spMkLst>
            <pc:docMk/>
            <pc:sldMk cId="558596073" sldId="385"/>
            <ac:spMk id="59" creationId="{EDE7CBA7-6C64-4C2C-938D-A20072AFD664}"/>
          </ac:spMkLst>
        </pc:spChg>
        <pc:spChg chg="add mod">
          <ac:chgData name="Flávio Olimpio" userId="2d1d60667f675a7b" providerId="LiveId" clId="{5E9B5B99-5C69-458F-B7E0-AF808FE2337F}" dt="2021-07-16T15:45:35.474" v="1305" actId="1076"/>
          <ac:spMkLst>
            <pc:docMk/>
            <pc:sldMk cId="558596073" sldId="385"/>
            <ac:spMk id="60" creationId="{C8694E77-0045-46CE-B650-C50104D2BEB2}"/>
          </ac:spMkLst>
        </pc:spChg>
        <pc:spChg chg="add mod">
          <ac:chgData name="Flávio Olimpio" userId="2d1d60667f675a7b" providerId="LiveId" clId="{5E9B5B99-5C69-458F-B7E0-AF808FE2337F}" dt="2021-07-16T15:45:37.651" v="1306" actId="1076"/>
          <ac:spMkLst>
            <pc:docMk/>
            <pc:sldMk cId="558596073" sldId="385"/>
            <ac:spMk id="61" creationId="{CABF0D19-3984-4607-832D-2D23F826511F}"/>
          </ac:spMkLst>
        </pc:spChg>
        <pc:spChg chg="add mod">
          <ac:chgData name="Flávio Olimpio" userId="2d1d60667f675a7b" providerId="LiveId" clId="{5E9B5B99-5C69-458F-B7E0-AF808FE2337F}" dt="2021-07-16T15:48:57.923" v="1362" actId="1076"/>
          <ac:spMkLst>
            <pc:docMk/>
            <pc:sldMk cId="558596073" sldId="385"/>
            <ac:spMk id="62" creationId="{A464F2DC-A491-40BC-A34B-8C36EEF249F9}"/>
          </ac:spMkLst>
        </pc:spChg>
        <pc:spChg chg="add mod">
          <ac:chgData name="Flávio Olimpio" userId="2d1d60667f675a7b" providerId="LiveId" clId="{5E9B5B99-5C69-458F-B7E0-AF808FE2337F}" dt="2021-07-16T15:49:04.661" v="1364" actId="1076"/>
          <ac:spMkLst>
            <pc:docMk/>
            <pc:sldMk cId="558596073" sldId="385"/>
            <ac:spMk id="63" creationId="{BAF45FDC-F054-4749-AE7F-BF8F8D729459}"/>
          </ac:spMkLst>
        </pc:spChg>
        <pc:spChg chg="add mod">
          <ac:chgData name="Flávio Olimpio" userId="2d1d60667f675a7b" providerId="LiveId" clId="{5E9B5B99-5C69-458F-B7E0-AF808FE2337F}" dt="2021-07-16T15:49:01.255" v="1363" actId="1076"/>
          <ac:spMkLst>
            <pc:docMk/>
            <pc:sldMk cId="558596073" sldId="385"/>
            <ac:spMk id="64" creationId="{F4D83B6E-AC15-4DF5-9899-15C6E4BA432C}"/>
          </ac:spMkLst>
        </pc:spChg>
        <pc:spChg chg="add mod">
          <ac:chgData name="Flávio Olimpio" userId="2d1d60667f675a7b" providerId="LiveId" clId="{5E9B5B99-5C69-458F-B7E0-AF808FE2337F}" dt="2021-07-16T15:49:08.139" v="1365" actId="1076"/>
          <ac:spMkLst>
            <pc:docMk/>
            <pc:sldMk cId="558596073" sldId="385"/>
            <ac:spMk id="65" creationId="{63403B61-9763-49B0-A7F1-614C1B3AAADA}"/>
          </ac:spMkLst>
        </pc:spChg>
        <pc:spChg chg="add mod">
          <ac:chgData name="Flávio Olimpio" userId="2d1d60667f675a7b" providerId="LiveId" clId="{5E9B5B99-5C69-458F-B7E0-AF808FE2337F}" dt="2021-07-16T15:49:24.768" v="1369" actId="1076"/>
          <ac:spMkLst>
            <pc:docMk/>
            <pc:sldMk cId="558596073" sldId="385"/>
            <ac:spMk id="66" creationId="{D776A1F8-6689-48A4-8972-E55A3A6142A4}"/>
          </ac:spMkLst>
        </pc:s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8" creationId="{53036E3D-5D73-4C9C-AF52-CD6C5188A900}"/>
          </ac:grpSpMkLst>
        </pc:gr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9" creationId="{0D2D5136-F597-4B81-B9AE-42291A8A3198}"/>
          </ac:grpSpMkLst>
        </pc:grp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0" creationId="{4ED4F670-472F-4A9E-926C-15E531AFFBF1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2" creationId="{D611EA34-8FA5-4D94-9518-CCEA3C3722A3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8" creationId="{292EDC22-46DD-4DCA-B920-ED9B4B9D05BF}"/>
          </ac:cxnSpMkLst>
        </pc:cxnChg>
      </pc:sldChg>
      <pc:sldChg chg="del">
        <pc:chgData name="Flávio Olimpio" userId="2d1d60667f675a7b" providerId="LiveId" clId="{5E9B5B99-5C69-458F-B7E0-AF808FE2337F}" dt="2021-07-16T13:27:18.366" v="53" actId="47"/>
        <pc:sldMkLst>
          <pc:docMk/>
          <pc:sldMk cId="2219406037" sldId="385"/>
        </pc:sldMkLst>
      </pc:sldChg>
      <pc:sldChg chg="addSp delSp modSp new mod">
        <pc:chgData name="Flávio Olimpio" userId="2d1d60667f675a7b" providerId="LiveId" clId="{5E9B5B99-5C69-458F-B7E0-AF808FE2337F}" dt="2021-07-17T19:43:47.889" v="2142" actId="14100"/>
        <pc:sldMkLst>
          <pc:docMk/>
          <pc:sldMk cId="3433875660" sldId="386"/>
        </pc:sldMkLst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2" creationId="{910D50D6-727E-48E7-B971-50FFA834A7A7}"/>
          </ac:spMkLst>
        </pc:spChg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3" creationId="{C2C2B5AA-D812-425A-8601-022B04D45E4C}"/>
          </ac:spMkLst>
        </pc:spChg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4" creationId="{9FE4F925-E87F-409D-94FF-EA513E55CFAD}"/>
          </ac:spMkLst>
        </pc:spChg>
        <pc:spChg chg="add del mod">
          <ac:chgData name="Flávio Olimpio" userId="2d1d60667f675a7b" providerId="LiveId" clId="{5E9B5B99-5C69-458F-B7E0-AF808FE2337F}" dt="2021-07-17T18:35:39.303" v="1782"/>
          <ac:spMkLst>
            <pc:docMk/>
            <pc:sldMk cId="3433875660" sldId="386"/>
            <ac:spMk id="21" creationId="{90043D64-BB5E-4ECE-81B7-E772F660B44B}"/>
          </ac:spMkLst>
        </pc:spChg>
        <pc:spChg chg="mod">
          <ac:chgData name="Flávio Olimpio" userId="2d1d60667f675a7b" providerId="LiveId" clId="{5E9B5B99-5C69-458F-B7E0-AF808FE2337F}" dt="2021-07-17T18:35:50.766" v="1783"/>
          <ac:spMkLst>
            <pc:docMk/>
            <pc:sldMk cId="3433875660" sldId="386"/>
            <ac:spMk id="23" creationId="{6A1DB1EB-1BAB-47AC-848B-F3D3878E5C52}"/>
          </ac:spMkLst>
        </pc:spChg>
        <pc:spChg chg="mod">
          <ac:chgData name="Flávio Olimpio" userId="2d1d60667f675a7b" providerId="LiveId" clId="{5E9B5B99-5C69-458F-B7E0-AF808FE2337F}" dt="2021-07-17T18:35:50.766" v="1783"/>
          <ac:spMkLst>
            <pc:docMk/>
            <pc:sldMk cId="3433875660" sldId="386"/>
            <ac:spMk id="24" creationId="{713DE01C-7EAB-4141-8532-3C7AA558F741}"/>
          </ac:spMkLst>
        </pc:spChg>
        <pc:spChg chg="mod">
          <ac:chgData name="Flávio Olimpio" userId="2d1d60667f675a7b" providerId="LiveId" clId="{5E9B5B99-5C69-458F-B7E0-AF808FE2337F}" dt="2021-07-17T18:36:03.324" v="1785"/>
          <ac:spMkLst>
            <pc:docMk/>
            <pc:sldMk cId="3433875660" sldId="386"/>
            <ac:spMk id="26" creationId="{9A6E131A-E190-42EA-8817-7671C2815BB9}"/>
          </ac:spMkLst>
        </pc:spChg>
        <pc:spChg chg="mod">
          <ac:chgData name="Flávio Olimpio" userId="2d1d60667f675a7b" providerId="LiveId" clId="{5E9B5B99-5C69-458F-B7E0-AF808FE2337F}" dt="2021-07-17T18:36:03.324" v="1785"/>
          <ac:spMkLst>
            <pc:docMk/>
            <pc:sldMk cId="3433875660" sldId="386"/>
            <ac:spMk id="27" creationId="{11DB4E27-F97B-48D5-92A9-913B1059EEF6}"/>
          </ac:spMkLst>
        </pc:spChg>
        <pc:spChg chg="add mod">
          <ac:chgData name="Flávio Olimpio" userId="2d1d60667f675a7b" providerId="LiveId" clId="{5E9B5B99-5C69-458F-B7E0-AF808FE2337F}" dt="2021-07-17T18:36:36.954" v="1791" actId="1076"/>
          <ac:spMkLst>
            <pc:docMk/>
            <pc:sldMk cId="3433875660" sldId="386"/>
            <ac:spMk id="29" creationId="{7A273694-E178-48D5-80AC-3C1B875ABC87}"/>
          </ac:spMkLst>
        </pc:spChg>
        <pc:spChg chg="add mod">
          <ac:chgData name="Flávio Olimpio" userId="2d1d60667f675a7b" providerId="LiveId" clId="{5E9B5B99-5C69-458F-B7E0-AF808FE2337F}" dt="2021-07-17T18:36:47.185" v="1794" actId="20577"/>
          <ac:spMkLst>
            <pc:docMk/>
            <pc:sldMk cId="3433875660" sldId="386"/>
            <ac:spMk id="30" creationId="{78D1ADBD-15FE-40DE-A782-167F87F55132}"/>
          </ac:spMkLst>
        </pc:spChg>
        <pc:spChg chg="add mod">
          <ac:chgData name="Flávio Olimpio" userId="2d1d60667f675a7b" providerId="LiveId" clId="{5E9B5B99-5C69-458F-B7E0-AF808FE2337F}" dt="2021-07-17T18:37:45.015" v="1804" actId="404"/>
          <ac:spMkLst>
            <pc:docMk/>
            <pc:sldMk cId="3433875660" sldId="386"/>
            <ac:spMk id="35" creationId="{E7C350B3-67FA-4950-B1B7-208247B581AD}"/>
          </ac:spMkLst>
        </pc:spChg>
        <pc:spChg chg="add del mod">
          <ac:chgData name="Flávio Olimpio" userId="2d1d60667f675a7b" providerId="LiveId" clId="{5E9B5B99-5C69-458F-B7E0-AF808FE2337F}" dt="2021-07-17T18:38:27.703" v="1811" actId="478"/>
          <ac:spMkLst>
            <pc:docMk/>
            <pc:sldMk cId="3433875660" sldId="386"/>
            <ac:spMk id="36" creationId="{A022934B-9E88-49A1-92DC-75559D087F11}"/>
          </ac:spMkLst>
        </pc:spChg>
        <pc:spChg chg="add mod">
          <ac:chgData name="Flávio Olimpio" userId="2d1d60667f675a7b" providerId="LiveId" clId="{5E9B5B99-5C69-458F-B7E0-AF808FE2337F}" dt="2021-07-17T18:38:43.163" v="1814" actId="1076"/>
          <ac:spMkLst>
            <pc:docMk/>
            <pc:sldMk cId="3433875660" sldId="386"/>
            <ac:spMk id="37" creationId="{0CDE27EE-46DE-4A6D-BFA3-5820230539D8}"/>
          </ac:spMkLst>
        </pc:spChg>
        <pc:spChg chg="add del mod">
          <ac:chgData name="Flávio Olimpio" userId="2d1d60667f675a7b" providerId="LiveId" clId="{5E9B5B99-5C69-458F-B7E0-AF808FE2337F}" dt="2021-07-17T18:53:35.854" v="1821" actId="478"/>
          <ac:spMkLst>
            <pc:docMk/>
            <pc:sldMk cId="3433875660" sldId="386"/>
            <ac:spMk id="38" creationId="{BFCD1DFE-D3A8-48EB-9E07-D344230DA96B}"/>
          </ac:spMkLst>
        </pc:spChg>
        <pc:spChg chg="add mod">
          <ac:chgData name="Flávio Olimpio" userId="2d1d60667f675a7b" providerId="LiveId" clId="{5E9B5B99-5C69-458F-B7E0-AF808FE2337F}" dt="2021-07-17T18:58:33.593" v="1826" actId="14100"/>
          <ac:spMkLst>
            <pc:docMk/>
            <pc:sldMk cId="3433875660" sldId="386"/>
            <ac:spMk id="39" creationId="{5C1A6136-02CA-451F-A9D8-96FB2353E8C2}"/>
          </ac:spMkLst>
        </pc:spChg>
        <pc:spChg chg="add mod">
          <ac:chgData name="Flávio Olimpio" userId="2d1d60667f675a7b" providerId="LiveId" clId="{5E9B5B99-5C69-458F-B7E0-AF808FE2337F}" dt="2021-07-17T18:58:46.023" v="1828" actId="1076"/>
          <ac:spMkLst>
            <pc:docMk/>
            <pc:sldMk cId="3433875660" sldId="386"/>
            <ac:spMk id="40" creationId="{3D746D52-CDCA-4DBF-8265-723DB3925A80}"/>
          </ac:spMkLst>
        </pc:spChg>
        <pc:spChg chg="add mod">
          <ac:chgData name="Flávio Olimpio" userId="2d1d60667f675a7b" providerId="LiveId" clId="{5E9B5B99-5C69-458F-B7E0-AF808FE2337F}" dt="2021-07-17T18:58:51.677" v="1830" actId="1076"/>
          <ac:spMkLst>
            <pc:docMk/>
            <pc:sldMk cId="3433875660" sldId="386"/>
            <ac:spMk id="41" creationId="{4F2AE4D2-C03A-47D0-B570-8455E3CF0FED}"/>
          </ac:spMkLst>
        </pc:spChg>
        <pc:spChg chg="add del mod">
          <ac:chgData name="Flávio Olimpio" userId="2d1d60667f675a7b" providerId="LiveId" clId="{5E9B5B99-5C69-458F-B7E0-AF808FE2337F}" dt="2021-07-17T19:08:54.256" v="1846" actId="478"/>
          <ac:spMkLst>
            <pc:docMk/>
            <pc:sldMk cId="3433875660" sldId="386"/>
            <ac:spMk id="42" creationId="{33D10551-86C1-4EB9-854D-6732C0087E05}"/>
          </ac:spMkLst>
        </pc:spChg>
        <pc:spChg chg="add mod">
          <ac:chgData name="Flávio Olimpio" userId="2d1d60667f675a7b" providerId="LiveId" clId="{5E9B5B99-5C69-458F-B7E0-AF808FE2337F}" dt="2021-07-17T19:10:01.779" v="1855" actId="207"/>
          <ac:spMkLst>
            <pc:docMk/>
            <pc:sldMk cId="3433875660" sldId="386"/>
            <ac:spMk id="43" creationId="{1E64C0B7-A385-48A2-B9EA-4E810D6EB637}"/>
          </ac:spMkLst>
        </pc:spChg>
        <pc:spChg chg="add mod">
          <ac:chgData name="Flávio Olimpio" userId="2d1d60667f675a7b" providerId="LiveId" clId="{5E9B5B99-5C69-458F-B7E0-AF808FE2337F}" dt="2021-07-17T19:09:02.356" v="1849" actId="164"/>
          <ac:spMkLst>
            <pc:docMk/>
            <pc:sldMk cId="3433875660" sldId="386"/>
            <ac:spMk id="44" creationId="{387A5962-A2E9-4CA0-8EFD-11D1944A9DB9}"/>
          </ac:spMkLst>
        </pc:spChg>
        <pc:spChg chg="add mod">
          <ac:chgData name="Flávio Olimpio" userId="2d1d60667f675a7b" providerId="LiveId" clId="{5E9B5B99-5C69-458F-B7E0-AF808FE2337F}" dt="2021-07-17T19:10:58.299" v="1875" actId="1076"/>
          <ac:spMkLst>
            <pc:docMk/>
            <pc:sldMk cId="3433875660" sldId="386"/>
            <ac:spMk id="46" creationId="{4EB25731-4FF5-4DDF-A4A5-2B3DC3174C2F}"/>
          </ac:spMkLst>
        </pc:spChg>
        <pc:spChg chg="add mod">
          <ac:chgData name="Flávio Olimpio" userId="2d1d60667f675a7b" providerId="LiveId" clId="{5E9B5B99-5C69-458F-B7E0-AF808FE2337F}" dt="2021-07-17T19:11:20.637" v="1879" actId="1076"/>
          <ac:spMkLst>
            <pc:docMk/>
            <pc:sldMk cId="3433875660" sldId="386"/>
            <ac:spMk id="47" creationId="{10CF6582-A67F-412C-98D3-4D182ED71D20}"/>
          </ac:spMkLst>
        </pc:spChg>
        <pc:spChg chg="add mod">
          <ac:chgData name="Flávio Olimpio" userId="2d1d60667f675a7b" providerId="LiveId" clId="{5E9B5B99-5C69-458F-B7E0-AF808FE2337F}" dt="2021-07-17T19:12:16.775" v="1891" actId="1076"/>
          <ac:spMkLst>
            <pc:docMk/>
            <pc:sldMk cId="3433875660" sldId="386"/>
            <ac:spMk id="48" creationId="{D3AE1700-9E3E-4FE3-8440-DA6C46D96CFD}"/>
          </ac:spMkLst>
        </pc:spChg>
        <pc:spChg chg="add mod">
          <ac:chgData name="Flávio Olimpio" userId="2d1d60667f675a7b" providerId="LiveId" clId="{5E9B5B99-5C69-458F-B7E0-AF808FE2337F}" dt="2021-07-17T19:12:51.261" v="1906" actId="20577"/>
          <ac:spMkLst>
            <pc:docMk/>
            <pc:sldMk cId="3433875660" sldId="386"/>
            <ac:spMk id="49" creationId="{BF0B1E1B-03CD-44A1-9C12-B1390C3A19E2}"/>
          </ac:spMkLst>
        </pc:spChg>
        <pc:spChg chg="add mod">
          <ac:chgData name="Flávio Olimpio" userId="2d1d60667f675a7b" providerId="LiveId" clId="{5E9B5B99-5C69-458F-B7E0-AF808FE2337F}" dt="2021-07-17T19:37:46.252" v="1956" actId="1076"/>
          <ac:spMkLst>
            <pc:docMk/>
            <pc:sldMk cId="3433875660" sldId="386"/>
            <ac:spMk id="50" creationId="{9E4648B9-69FB-4011-8B45-58E24B4E1332}"/>
          </ac:spMkLst>
        </pc:spChg>
        <pc:spChg chg="add mod">
          <ac:chgData name="Flávio Olimpio" userId="2d1d60667f675a7b" providerId="LiveId" clId="{5E9B5B99-5C69-458F-B7E0-AF808FE2337F}" dt="2021-07-17T19:37:37.895" v="1953" actId="14100"/>
          <ac:spMkLst>
            <pc:docMk/>
            <pc:sldMk cId="3433875660" sldId="386"/>
            <ac:spMk id="51" creationId="{60FC6584-24DC-4C34-8EEC-2024D2961D65}"/>
          </ac:spMkLst>
        </pc:spChg>
        <pc:spChg chg="add mod">
          <ac:chgData name="Flávio Olimpio" userId="2d1d60667f675a7b" providerId="LiveId" clId="{5E9B5B99-5C69-458F-B7E0-AF808FE2337F}" dt="2021-07-17T19:43:32.421" v="2138" actId="1076"/>
          <ac:spMkLst>
            <pc:docMk/>
            <pc:sldMk cId="3433875660" sldId="386"/>
            <ac:spMk id="52" creationId="{B085E7FD-5047-4C65-BB19-866130DE2F60}"/>
          </ac:spMkLst>
        </pc:spChg>
        <pc:spChg chg="add mod">
          <ac:chgData name="Flávio Olimpio" userId="2d1d60667f675a7b" providerId="LiveId" clId="{5E9B5B99-5C69-458F-B7E0-AF808FE2337F}" dt="2021-07-17T19:38:50.243" v="2000" actId="1076"/>
          <ac:spMkLst>
            <pc:docMk/>
            <pc:sldMk cId="3433875660" sldId="386"/>
            <ac:spMk id="53" creationId="{744BCED6-043F-4114-ABED-ABE5EE303A57}"/>
          </ac:spMkLst>
        </pc:spChg>
        <pc:spChg chg="add mod">
          <ac:chgData name="Flávio Olimpio" userId="2d1d60667f675a7b" providerId="LiveId" clId="{5E9B5B99-5C69-458F-B7E0-AF808FE2337F}" dt="2021-07-17T19:42:38.458" v="2110" actId="1076"/>
          <ac:spMkLst>
            <pc:docMk/>
            <pc:sldMk cId="3433875660" sldId="386"/>
            <ac:spMk id="54" creationId="{FD0EA0E0-66AC-4943-B0E2-D0C67E4FD348}"/>
          </ac:spMkLst>
        </pc:spChg>
        <pc:spChg chg="add mod">
          <ac:chgData name="Flávio Olimpio" userId="2d1d60667f675a7b" providerId="LiveId" clId="{5E9B5B99-5C69-458F-B7E0-AF808FE2337F}" dt="2021-07-17T19:42:38.458" v="2110" actId="1076"/>
          <ac:spMkLst>
            <pc:docMk/>
            <pc:sldMk cId="3433875660" sldId="386"/>
            <ac:spMk id="55" creationId="{27FB7FF7-AE2D-4A1C-9734-68FE67AFC102}"/>
          </ac:spMkLst>
        </pc:spChg>
        <pc:spChg chg="add mod">
          <ac:chgData name="Flávio Olimpio" userId="2d1d60667f675a7b" providerId="LiveId" clId="{5E9B5B99-5C69-458F-B7E0-AF808FE2337F}" dt="2021-07-17T19:43:29.087" v="2137" actId="1076"/>
          <ac:spMkLst>
            <pc:docMk/>
            <pc:sldMk cId="3433875660" sldId="386"/>
            <ac:spMk id="56" creationId="{0C2116F6-B571-4D90-89EA-E30B2FA34117}"/>
          </ac:spMkLst>
        </pc:spChg>
        <pc:spChg chg="add mod">
          <ac:chgData name="Flávio Olimpio" userId="2d1d60667f675a7b" providerId="LiveId" clId="{5E9B5B99-5C69-458F-B7E0-AF808FE2337F}" dt="2021-07-17T19:43:25.520" v="2136" actId="122"/>
          <ac:spMkLst>
            <pc:docMk/>
            <pc:sldMk cId="3433875660" sldId="386"/>
            <ac:spMk id="57" creationId="{612EFEF2-D9DF-4614-BBEE-886289A331E1}"/>
          </ac:spMkLst>
        </pc:spChg>
        <pc:spChg chg="add mod">
          <ac:chgData name="Flávio Olimpio" userId="2d1d60667f675a7b" providerId="LiveId" clId="{5E9B5B99-5C69-458F-B7E0-AF808FE2337F}" dt="2021-07-17T19:42:49.551" v="2112" actId="1076"/>
          <ac:spMkLst>
            <pc:docMk/>
            <pc:sldMk cId="3433875660" sldId="386"/>
            <ac:spMk id="58" creationId="{48C2FD39-06F6-47F2-84F0-09DF4C9FD433}"/>
          </ac:spMkLst>
        </pc:spChg>
        <pc:spChg chg="add mod">
          <ac:chgData name="Flávio Olimpio" userId="2d1d60667f675a7b" providerId="LiveId" clId="{5E9B5B99-5C69-458F-B7E0-AF808FE2337F}" dt="2021-07-17T19:42:46.912" v="2111" actId="1076"/>
          <ac:spMkLst>
            <pc:docMk/>
            <pc:sldMk cId="3433875660" sldId="386"/>
            <ac:spMk id="59" creationId="{7F732434-C7BC-449B-B835-0CAC7614242E}"/>
          </ac:spMkLst>
        </pc:spChg>
        <pc:spChg chg="add mod">
          <ac:chgData name="Flávio Olimpio" userId="2d1d60667f675a7b" providerId="LiveId" clId="{5E9B5B99-5C69-458F-B7E0-AF808FE2337F}" dt="2021-07-17T19:43:42.585" v="2140" actId="1076"/>
          <ac:spMkLst>
            <pc:docMk/>
            <pc:sldMk cId="3433875660" sldId="386"/>
            <ac:spMk id="60" creationId="{40F1CECD-522A-4768-84B7-4CC5AC989856}"/>
          </ac:spMkLst>
        </pc:spChg>
        <pc:spChg chg="add mod">
          <ac:chgData name="Flávio Olimpio" userId="2d1d60667f675a7b" providerId="LiveId" clId="{5E9B5B99-5C69-458F-B7E0-AF808FE2337F}" dt="2021-07-17T19:43:47.889" v="2142" actId="14100"/>
          <ac:spMkLst>
            <pc:docMk/>
            <pc:sldMk cId="3433875660" sldId="386"/>
            <ac:spMk id="61" creationId="{50BDCB28-B7A7-4942-A440-5DD9ACCC8D5D}"/>
          </ac:spMkLst>
        </pc:spChg>
        <pc:grpChg chg="add mod">
          <ac:chgData name="Flávio Olimpio" userId="2d1d60667f675a7b" providerId="LiveId" clId="{5E9B5B99-5C69-458F-B7E0-AF808FE2337F}" dt="2021-07-17T18:36:01.550" v="1784" actId="1076"/>
          <ac:grpSpMkLst>
            <pc:docMk/>
            <pc:sldMk cId="3433875660" sldId="386"/>
            <ac:grpSpMk id="22" creationId="{33B601A3-3055-4FC4-9CD2-A52CA4DE8978}"/>
          </ac:grpSpMkLst>
        </pc:grpChg>
        <pc:grpChg chg="add mod">
          <ac:chgData name="Flávio Olimpio" userId="2d1d60667f675a7b" providerId="LiveId" clId="{5E9B5B99-5C69-458F-B7E0-AF808FE2337F}" dt="2021-07-17T18:36:06.789" v="1786" actId="1076"/>
          <ac:grpSpMkLst>
            <pc:docMk/>
            <pc:sldMk cId="3433875660" sldId="386"/>
            <ac:grpSpMk id="25" creationId="{1F386484-181D-40C6-B14E-1FD3F48B5AA5}"/>
          </ac:grpSpMkLst>
        </pc:grpChg>
        <pc:grpChg chg="add mod">
          <ac:chgData name="Flávio Olimpio" userId="2d1d60667f675a7b" providerId="LiveId" clId="{5E9B5B99-5C69-458F-B7E0-AF808FE2337F}" dt="2021-07-17T19:09:07.937" v="1850" actId="1076"/>
          <ac:grpSpMkLst>
            <pc:docMk/>
            <pc:sldMk cId="3433875660" sldId="386"/>
            <ac:grpSpMk id="45" creationId="{6ABD452D-8028-45D7-8AE2-7ED2D4EAE080}"/>
          </ac:grpSpMkLst>
        </pc:grpChg>
        <pc:cxnChg chg="add mod">
          <ac:chgData name="Flávio Olimpio" userId="2d1d60667f675a7b" providerId="LiveId" clId="{5E9B5B99-5C69-458F-B7E0-AF808FE2337F}" dt="2021-07-17T18:33:39.474" v="1760" actId="1076"/>
          <ac:cxnSpMkLst>
            <pc:docMk/>
            <pc:sldMk cId="3433875660" sldId="386"/>
            <ac:cxnSpMk id="6" creationId="{3191F408-7B6F-451F-BD8A-3044D35600C5}"/>
          </ac:cxnSpMkLst>
        </pc:cxnChg>
        <pc:cxnChg chg="add mod">
          <ac:chgData name="Flávio Olimpio" userId="2d1d60667f675a7b" providerId="LiveId" clId="{5E9B5B99-5C69-458F-B7E0-AF808FE2337F}" dt="2021-07-17T18:33:44.096" v="1761" actId="1076"/>
          <ac:cxnSpMkLst>
            <pc:docMk/>
            <pc:sldMk cId="3433875660" sldId="386"/>
            <ac:cxnSpMk id="9" creationId="{247D552A-1974-4C25-80CE-421FF93B4FAB}"/>
          </ac:cxnSpMkLst>
        </pc:cxnChg>
        <pc:cxnChg chg="add mod">
          <ac:chgData name="Flávio Olimpio" userId="2d1d60667f675a7b" providerId="LiveId" clId="{5E9B5B99-5C69-458F-B7E0-AF808FE2337F}" dt="2021-07-17T18:33:34.621" v="1759" actId="1076"/>
          <ac:cxnSpMkLst>
            <pc:docMk/>
            <pc:sldMk cId="3433875660" sldId="386"/>
            <ac:cxnSpMk id="10" creationId="{8069DE62-F4BE-4C1D-83BE-BAFFB0DF6C87}"/>
          </ac:cxnSpMkLst>
        </pc:cxnChg>
        <pc:cxnChg chg="add mod">
          <ac:chgData name="Flávio Olimpio" userId="2d1d60667f675a7b" providerId="LiveId" clId="{5E9B5B99-5C69-458F-B7E0-AF808FE2337F}" dt="2021-07-17T18:35:11.800" v="1779" actId="208"/>
          <ac:cxnSpMkLst>
            <pc:docMk/>
            <pc:sldMk cId="3433875660" sldId="386"/>
            <ac:cxnSpMk id="11" creationId="{31D477D1-8899-466F-91D7-5C8BD3843C67}"/>
          </ac:cxnSpMkLst>
        </pc:cxnChg>
        <pc:cxnChg chg="add mod">
          <ac:chgData name="Flávio Olimpio" userId="2d1d60667f675a7b" providerId="LiveId" clId="{5E9B5B99-5C69-458F-B7E0-AF808FE2337F}" dt="2021-07-17T18:35:24.337" v="1780" actId="208"/>
          <ac:cxnSpMkLst>
            <pc:docMk/>
            <pc:sldMk cId="3433875660" sldId="386"/>
            <ac:cxnSpMk id="12" creationId="{407900CD-1A18-4E58-95D7-0DF541EA26D9}"/>
          </ac:cxnSpMkLst>
        </pc:cxnChg>
        <pc:cxnChg chg="add mod">
          <ac:chgData name="Flávio Olimpio" userId="2d1d60667f675a7b" providerId="LiveId" clId="{5E9B5B99-5C69-458F-B7E0-AF808FE2337F}" dt="2021-07-17T18:34:36.344" v="1769" actId="208"/>
          <ac:cxnSpMkLst>
            <pc:docMk/>
            <pc:sldMk cId="3433875660" sldId="386"/>
            <ac:cxnSpMk id="14" creationId="{A6C52B1D-BF2D-404F-AFD1-24C985DADA8E}"/>
          </ac:cxnSpMkLst>
        </pc:cxnChg>
        <pc:cxnChg chg="add mod">
          <ac:chgData name="Flávio Olimpio" userId="2d1d60667f675a7b" providerId="LiveId" clId="{5E9B5B99-5C69-458F-B7E0-AF808FE2337F}" dt="2021-07-17T18:34:44.778" v="1772" actId="14100"/>
          <ac:cxnSpMkLst>
            <pc:docMk/>
            <pc:sldMk cId="3433875660" sldId="386"/>
            <ac:cxnSpMk id="15" creationId="{6542B951-0CF5-4AA1-83B8-F72246EFB451}"/>
          </ac:cxnSpMkLst>
        </pc:cxnChg>
        <pc:cxnChg chg="add mod">
          <ac:chgData name="Flávio Olimpio" userId="2d1d60667f675a7b" providerId="LiveId" clId="{5E9B5B99-5C69-458F-B7E0-AF808FE2337F}" dt="2021-07-17T18:34:56.099" v="1775" actId="14100"/>
          <ac:cxnSpMkLst>
            <pc:docMk/>
            <pc:sldMk cId="3433875660" sldId="386"/>
            <ac:cxnSpMk id="17" creationId="{5667B0F0-0BD1-4CCE-B70A-EAC8896FCD1B}"/>
          </ac:cxnSpMkLst>
        </pc:cxnChg>
        <pc:cxnChg chg="add mod">
          <ac:chgData name="Flávio Olimpio" userId="2d1d60667f675a7b" providerId="LiveId" clId="{5E9B5B99-5C69-458F-B7E0-AF808FE2337F}" dt="2021-07-17T18:35:04.300" v="1778" actId="14100"/>
          <ac:cxnSpMkLst>
            <pc:docMk/>
            <pc:sldMk cId="3433875660" sldId="386"/>
            <ac:cxnSpMk id="19" creationId="{F2763E5D-08A2-4511-936B-4230A48EE1FE}"/>
          </ac:cxnSpMkLst>
        </pc:cxnChg>
        <pc:cxnChg chg="add mod">
          <ac:chgData name="Flávio Olimpio" userId="2d1d60667f675a7b" providerId="LiveId" clId="{5E9B5B99-5C69-458F-B7E0-AF808FE2337F}" dt="2021-07-17T18:37:15.669" v="1799" actId="1582"/>
          <ac:cxnSpMkLst>
            <pc:docMk/>
            <pc:sldMk cId="3433875660" sldId="386"/>
            <ac:cxnSpMk id="32" creationId="{796DDBB5-1AA6-4B7A-85F9-80C62752FD0A}"/>
          </ac:cxnSpMkLst>
        </pc:cxnChg>
        <pc:cxnChg chg="add mod">
          <ac:chgData name="Flávio Olimpio" userId="2d1d60667f675a7b" providerId="LiveId" clId="{5E9B5B99-5C69-458F-B7E0-AF808FE2337F}" dt="2021-07-17T18:37:25.612" v="1801" actId="1076"/>
          <ac:cxnSpMkLst>
            <pc:docMk/>
            <pc:sldMk cId="3433875660" sldId="386"/>
            <ac:cxnSpMk id="34" creationId="{7B1F75AE-6D84-487C-9C6B-5FB58C06C447}"/>
          </ac:cxnSpMkLst>
        </pc:cxnChg>
      </pc:sldChg>
      <pc:sldChg chg="addSp delSp modSp new mod">
        <pc:chgData name="Flávio Olimpio" userId="2d1d60667f675a7b" providerId="LiveId" clId="{5E9B5B99-5C69-458F-B7E0-AF808FE2337F}" dt="2021-07-17T18:31:32.825" v="1746" actId="1035"/>
        <pc:sldMkLst>
          <pc:docMk/>
          <pc:sldMk cId="3026210612" sldId="387"/>
        </pc:sldMkLst>
        <pc:spChg chg="del">
          <ac:chgData name="Flávio Olimpio" userId="2d1d60667f675a7b" providerId="LiveId" clId="{5E9B5B99-5C69-458F-B7E0-AF808FE2337F}" dt="2021-07-16T18:42:35.607" v="1373" actId="478"/>
          <ac:spMkLst>
            <pc:docMk/>
            <pc:sldMk cId="3026210612" sldId="387"/>
            <ac:spMk id="2" creationId="{2623FE79-031C-46B7-AD13-D1EE3518A133}"/>
          </ac:spMkLst>
        </pc:spChg>
        <pc:spChg chg="del">
          <ac:chgData name="Flávio Olimpio" userId="2d1d60667f675a7b" providerId="LiveId" clId="{5E9B5B99-5C69-458F-B7E0-AF808FE2337F}" dt="2021-07-16T18:42:39.375" v="1375" actId="478"/>
          <ac:spMkLst>
            <pc:docMk/>
            <pc:sldMk cId="3026210612" sldId="387"/>
            <ac:spMk id="3" creationId="{D93CCC14-4ADF-4BF3-A450-445FD60D0F01}"/>
          </ac:spMkLst>
        </pc:spChg>
        <pc:spChg chg="del">
          <ac:chgData name="Flávio Olimpio" userId="2d1d60667f675a7b" providerId="LiveId" clId="{5E9B5B99-5C69-458F-B7E0-AF808FE2337F}" dt="2021-07-16T18:42:40.519" v="1376" actId="478"/>
          <ac:spMkLst>
            <pc:docMk/>
            <pc:sldMk cId="3026210612" sldId="387"/>
            <ac:spMk id="4" creationId="{F4DAC39B-7963-439E-8546-E7B161C30FE7}"/>
          </ac:spMkLst>
        </pc:spChg>
        <pc:spChg chg="add mod">
          <ac:chgData name="Flávio Olimpio" userId="2d1d60667f675a7b" providerId="LiveId" clId="{5E9B5B99-5C69-458F-B7E0-AF808FE2337F}" dt="2021-07-16T18:42:37.030" v="1374"/>
          <ac:spMkLst>
            <pc:docMk/>
            <pc:sldMk cId="3026210612" sldId="387"/>
            <ac:spMk id="5" creationId="{FE4B66B5-4ACB-4866-A9DE-4E2237E1B3DB}"/>
          </ac:spMkLst>
        </pc:spChg>
        <pc:spChg chg="add mod">
          <ac:chgData name="Flávio Olimpio" userId="2d1d60667f675a7b" providerId="LiveId" clId="{5E9B5B99-5C69-458F-B7E0-AF808FE2337F}" dt="2021-07-16T18:43:53.966" v="1386" actId="1076"/>
          <ac:spMkLst>
            <pc:docMk/>
            <pc:sldMk cId="3026210612" sldId="387"/>
            <ac:spMk id="6" creationId="{51E7E34C-02D1-4A88-A2B9-2438363768A1}"/>
          </ac:spMkLst>
        </pc:spChg>
        <pc:spChg chg="add mod">
          <ac:chgData name="Flávio Olimpio" userId="2d1d60667f675a7b" providerId="LiveId" clId="{5E9B5B99-5C69-458F-B7E0-AF808FE2337F}" dt="2021-07-16T18:43:51.314" v="1385" actId="1076"/>
          <ac:spMkLst>
            <pc:docMk/>
            <pc:sldMk cId="3026210612" sldId="387"/>
            <ac:spMk id="7" creationId="{AA7333E3-F97F-40F9-B3FF-073950ED1B42}"/>
          </ac:spMkLst>
        </pc:spChg>
        <pc:spChg chg="add mod">
          <ac:chgData name="Flávio Olimpio" userId="2d1d60667f675a7b" providerId="LiveId" clId="{5E9B5B99-5C69-458F-B7E0-AF808FE2337F}" dt="2021-07-16T18:43:36.719" v="1382" actId="14100"/>
          <ac:spMkLst>
            <pc:docMk/>
            <pc:sldMk cId="3026210612" sldId="387"/>
            <ac:spMk id="8" creationId="{0404E071-8169-410F-9B5D-D112C1559E92}"/>
          </ac:spMkLst>
        </pc:spChg>
        <pc:spChg chg="add mod">
          <ac:chgData name="Flávio Olimpio" userId="2d1d60667f675a7b" providerId="LiveId" clId="{5E9B5B99-5C69-458F-B7E0-AF808FE2337F}" dt="2021-07-16T18:43:46.740" v="1384" actId="14100"/>
          <ac:spMkLst>
            <pc:docMk/>
            <pc:sldMk cId="3026210612" sldId="387"/>
            <ac:spMk id="9" creationId="{2E39164B-2424-4D56-A630-C9283EE99449}"/>
          </ac:spMkLst>
        </pc:spChg>
        <pc:spChg chg="add mod">
          <ac:chgData name="Flávio Olimpio" userId="2d1d60667f675a7b" providerId="LiveId" clId="{5E9B5B99-5C69-458F-B7E0-AF808FE2337F}" dt="2021-07-16T18:44:21.334" v="1397" actId="1076"/>
          <ac:spMkLst>
            <pc:docMk/>
            <pc:sldMk cId="3026210612" sldId="387"/>
            <ac:spMk id="10" creationId="{B998A31E-FE98-43AC-8B2F-821A638266E4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11" creationId="{244EDCBA-D792-4F43-855F-81739239C383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12" creationId="{23F50676-5849-44D3-BDCC-29670173ED0E}"/>
          </ac:spMkLst>
        </pc:spChg>
        <pc:spChg chg="add del mod">
          <ac:chgData name="Flávio Olimpio" userId="2d1d60667f675a7b" providerId="LiveId" clId="{5E9B5B99-5C69-458F-B7E0-AF808FE2337F}" dt="2021-07-16T19:00:23.966" v="1498" actId="478"/>
          <ac:spMkLst>
            <pc:docMk/>
            <pc:sldMk cId="3026210612" sldId="387"/>
            <ac:spMk id="15" creationId="{C752C245-62F6-4F28-8339-709588C14F8B}"/>
          </ac:spMkLst>
        </pc:spChg>
        <pc:spChg chg="add del mod">
          <ac:chgData name="Flávio Olimpio" userId="2d1d60667f675a7b" providerId="LiveId" clId="{5E9B5B99-5C69-458F-B7E0-AF808FE2337F}" dt="2021-07-16T19:00:25.511" v="1500" actId="478"/>
          <ac:spMkLst>
            <pc:docMk/>
            <pc:sldMk cId="3026210612" sldId="387"/>
            <ac:spMk id="16" creationId="{9D95DEC7-B98C-43EC-8060-5E04E89235FF}"/>
          </ac:spMkLst>
        </pc:spChg>
        <pc:spChg chg="add del">
          <ac:chgData name="Flávio Olimpio" userId="2d1d60667f675a7b" providerId="LiveId" clId="{5E9B5B99-5C69-458F-B7E0-AF808FE2337F}" dt="2021-07-16T18:46:01.732" v="1407" actId="11529"/>
          <ac:spMkLst>
            <pc:docMk/>
            <pc:sldMk cId="3026210612" sldId="387"/>
            <ac:spMk id="18" creationId="{0E20F4FA-481A-4111-8483-EC6FE6339D4A}"/>
          </ac:spMkLst>
        </pc:spChg>
        <pc:spChg chg="add del">
          <ac:chgData name="Flávio Olimpio" userId="2d1d60667f675a7b" providerId="LiveId" clId="{5E9B5B99-5C69-458F-B7E0-AF808FE2337F}" dt="2021-07-16T18:47:06.127" v="1409" actId="478"/>
          <ac:spMkLst>
            <pc:docMk/>
            <pc:sldMk cId="3026210612" sldId="387"/>
            <ac:spMk id="19" creationId="{F39DA416-C4E0-4A37-935E-B73AE6AFB608}"/>
          </ac:spMkLst>
        </pc:spChg>
        <pc:spChg chg="add del">
          <ac:chgData name="Flávio Olimpio" userId="2d1d60667f675a7b" providerId="LiveId" clId="{5E9B5B99-5C69-458F-B7E0-AF808FE2337F}" dt="2021-07-16T18:47:14.535" v="1411" actId="478"/>
          <ac:spMkLst>
            <pc:docMk/>
            <pc:sldMk cId="3026210612" sldId="387"/>
            <ac:spMk id="20" creationId="{38AA3413-00C3-4E64-BD24-D45FCF02B1E1}"/>
          </ac:spMkLst>
        </pc:spChg>
        <pc:spChg chg="add del">
          <ac:chgData name="Flávio Olimpio" userId="2d1d60667f675a7b" providerId="LiveId" clId="{5E9B5B99-5C69-458F-B7E0-AF808FE2337F}" dt="2021-07-16T18:48:09.086" v="1413" actId="478"/>
          <ac:spMkLst>
            <pc:docMk/>
            <pc:sldMk cId="3026210612" sldId="387"/>
            <ac:spMk id="21" creationId="{B7004291-2850-458B-BFBD-D33733143AD5}"/>
          </ac:spMkLst>
        </pc:spChg>
        <pc:spChg chg="add del">
          <ac:chgData name="Flávio Olimpio" userId="2d1d60667f675a7b" providerId="LiveId" clId="{5E9B5B99-5C69-458F-B7E0-AF808FE2337F}" dt="2021-07-16T18:48:36.402" v="1415" actId="478"/>
          <ac:spMkLst>
            <pc:docMk/>
            <pc:sldMk cId="3026210612" sldId="387"/>
            <ac:spMk id="22" creationId="{D019C00E-0604-48C1-BDEE-E3AD387F403F}"/>
          </ac:spMkLst>
        </pc:spChg>
        <pc:spChg chg="add del">
          <ac:chgData name="Flávio Olimpio" userId="2d1d60667f675a7b" providerId="LiveId" clId="{5E9B5B99-5C69-458F-B7E0-AF808FE2337F}" dt="2021-07-16T18:49:09.231" v="1417" actId="478"/>
          <ac:spMkLst>
            <pc:docMk/>
            <pc:sldMk cId="3026210612" sldId="387"/>
            <ac:spMk id="23" creationId="{54A0118E-1A4B-4445-BAFB-E96A88ED7C14}"/>
          </ac:spMkLst>
        </pc:spChg>
        <pc:spChg chg="add del">
          <ac:chgData name="Flávio Olimpio" userId="2d1d60667f675a7b" providerId="LiveId" clId="{5E9B5B99-5C69-458F-B7E0-AF808FE2337F}" dt="2021-07-16T18:49:18.327" v="1419" actId="478"/>
          <ac:spMkLst>
            <pc:docMk/>
            <pc:sldMk cId="3026210612" sldId="387"/>
            <ac:spMk id="24" creationId="{776154DB-C1A4-4D55-B8A2-1666ED42749D}"/>
          </ac:spMkLst>
        </pc:spChg>
        <pc:spChg chg="add del">
          <ac:chgData name="Flávio Olimpio" userId="2d1d60667f675a7b" providerId="LiveId" clId="{5E9B5B99-5C69-458F-B7E0-AF808FE2337F}" dt="2021-07-16T18:49:40.975" v="1421" actId="478"/>
          <ac:spMkLst>
            <pc:docMk/>
            <pc:sldMk cId="3026210612" sldId="387"/>
            <ac:spMk id="25" creationId="{C0D9E119-F235-46A2-A16C-343AA34B799B}"/>
          </ac:spMkLst>
        </pc:spChg>
        <pc:spChg chg="add mod">
          <ac:chgData name="Flávio Olimpio" userId="2d1d60667f675a7b" providerId="LiveId" clId="{5E9B5B99-5C69-458F-B7E0-AF808FE2337F}" dt="2021-07-17T18:28:34.262" v="1687" actId="1076"/>
          <ac:spMkLst>
            <pc:docMk/>
            <pc:sldMk cId="3026210612" sldId="387"/>
            <ac:spMk id="28" creationId="{6DB1A570-D274-4E7F-8091-77BED6A6F8DD}"/>
          </ac:spMkLst>
        </pc:spChg>
        <pc:spChg chg="add mod">
          <ac:chgData name="Flávio Olimpio" userId="2d1d60667f675a7b" providerId="LiveId" clId="{5E9B5B99-5C69-458F-B7E0-AF808FE2337F}" dt="2021-07-17T18:28:38.412" v="1688" actId="1076"/>
          <ac:spMkLst>
            <pc:docMk/>
            <pc:sldMk cId="3026210612" sldId="387"/>
            <ac:spMk id="29" creationId="{76014BB5-AC5C-433B-9A3A-2C1289084B5C}"/>
          </ac:spMkLst>
        </pc:spChg>
        <pc:spChg chg="add mod">
          <ac:chgData name="Flávio Olimpio" userId="2d1d60667f675a7b" providerId="LiveId" clId="{5E9B5B99-5C69-458F-B7E0-AF808FE2337F}" dt="2021-07-17T18:28:40.728" v="1689" actId="1076"/>
          <ac:spMkLst>
            <pc:docMk/>
            <pc:sldMk cId="3026210612" sldId="387"/>
            <ac:spMk id="30" creationId="{D2F00AB5-4791-488C-9088-48A89A48E73E}"/>
          </ac:spMkLst>
        </pc:spChg>
        <pc:spChg chg="add mod">
          <ac:chgData name="Flávio Olimpio" userId="2d1d60667f675a7b" providerId="LiveId" clId="{5E9B5B99-5C69-458F-B7E0-AF808FE2337F}" dt="2021-07-17T18:28:44.260" v="1690" actId="1076"/>
          <ac:spMkLst>
            <pc:docMk/>
            <pc:sldMk cId="3026210612" sldId="387"/>
            <ac:spMk id="31" creationId="{A56D2A39-0374-40B1-806D-D4D76025D1A8}"/>
          </ac:spMkLst>
        </pc:spChg>
        <pc:spChg chg="add del">
          <ac:chgData name="Flávio Olimpio" userId="2d1d60667f675a7b" providerId="LiveId" clId="{5E9B5B99-5C69-458F-B7E0-AF808FE2337F}" dt="2021-07-16T18:50:37.447" v="1429" actId="478"/>
          <ac:spMkLst>
            <pc:docMk/>
            <pc:sldMk cId="3026210612" sldId="387"/>
            <ac:spMk id="32" creationId="{13EB61DF-8142-48FB-B766-F07F7A7A2450}"/>
          </ac:spMkLst>
        </pc:spChg>
        <pc:spChg chg="add mod">
          <ac:chgData name="Flávio Olimpio" userId="2d1d60667f675a7b" providerId="LiveId" clId="{5E9B5B99-5C69-458F-B7E0-AF808FE2337F}" dt="2021-07-17T18:28:51.070" v="1691" actId="1076"/>
          <ac:spMkLst>
            <pc:docMk/>
            <pc:sldMk cId="3026210612" sldId="387"/>
            <ac:spMk id="32" creationId="{876DCA75-3967-4859-99AE-428DDFAB3F8C}"/>
          </ac:spMkLst>
        </pc:spChg>
        <pc:spChg chg="add del">
          <ac:chgData name="Flávio Olimpio" userId="2d1d60667f675a7b" providerId="LiveId" clId="{5E9B5B99-5C69-458F-B7E0-AF808FE2337F}" dt="2021-07-16T18:50:47.535" v="1431" actId="478"/>
          <ac:spMkLst>
            <pc:docMk/>
            <pc:sldMk cId="3026210612" sldId="387"/>
            <ac:spMk id="33" creationId="{487D9E16-028B-4CEA-A372-9E6BB980C6CD}"/>
          </ac:spMkLst>
        </pc:spChg>
        <pc:spChg chg="add mod">
          <ac:chgData name="Flávio Olimpio" userId="2d1d60667f675a7b" providerId="LiveId" clId="{5E9B5B99-5C69-458F-B7E0-AF808FE2337F}" dt="2021-07-17T18:28:54.506" v="1692" actId="1076"/>
          <ac:spMkLst>
            <pc:docMk/>
            <pc:sldMk cId="3026210612" sldId="387"/>
            <ac:spMk id="33" creationId="{CD9096B3-FE97-4E52-875E-6DA988B277F1}"/>
          </ac:spMkLst>
        </pc:spChg>
        <pc:spChg chg="add del">
          <ac:chgData name="Flávio Olimpio" userId="2d1d60667f675a7b" providerId="LiveId" clId="{5E9B5B99-5C69-458F-B7E0-AF808FE2337F}" dt="2021-07-16T18:51:03.239" v="1433" actId="478"/>
          <ac:spMkLst>
            <pc:docMk/>
            <pc:sldMk cId="3026210612" sldId="387"/>
            <ac:spMk id="34" creationId="{6105E102-AA78-4A0C-B1A0-35105420E67A}"/>
          </ac:spMkLst>
        </pc:spChg>
        <pc:spChg chg="add mod">
          <ac:chgData name="Flávio Olimpio" userId="2d1d60667f675a7b" providerId="LiveId" clId="{5E9B5B99-5C69-458F-B7E0-AF808FE2337F}" dt="2021-07-17T18:29:00.074" v="1693" actId="1076"/>
          <ac:spMkLst>
            <pc:docMk/>
            <pc:sldMk cId="3026210612" sldId="387"/>
            <ac:spMk id="34" creationId="{87C29932-9FFC-4096-8537-D10E804CC197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5" creationId="{2A805151-DEF6-4652-AAB3-29983244D991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6" creationId="{8A62C0CC-D4FD-4491-BC8C-3EAEB8392BDD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7" creationId="{B613FCDC-3263-41D8-BD3B-7030E0942398}"/>
          </ac:spMkLst>
        </pc:spChg>
        <pc:spChg chg="add mod">
          <ac:chgData name="Flávio Olimpio" userId="2d1d60667f675a7b" providerId="LiveId" clId="{5E9B5B99-5C69-458F-B7E0-AF808FE2337F}" dt="2021-07-17T18:30:16.392" v="1719" actId="20577"/>
          <ac:spMkLst>
            <pc:docMk/>
            <pc:sldMk cId="3026210612" sldId="387"/>
            <ac:spMk id="38" creationId="{C3050382-CFB9-4A83-A2BE-A4C1B5585226}"/>
          </ac:spMkLst>
        </pc:spChg>
        <pc:spChg chg="add del mod">
          <ac:chgData name="Flávio Olimpio" userId="2d1d60667f675a7b" providerId="LiveId" clId="{5E9B5B99-5C69-458F-B7E0-AF808FE2337F}" dt="2021-07-16T18:54:02.175" v="1451" actId="767"/>
          <ac:spMkLst>
            <pc:docMk/>
            <pc:sldMk cId="3026210612" sldId="387"/>
            <ac:spMk id="38" creationId="{EC7C892D-35C2-4AEE-A227-FB764FCC7FFD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9" creationId="{4CE50072-9529-4D7B-A9DA-BD8C47047BBA}"/>
          </ac:spMkLst>
        </pc:spChg>
        <pc:spChg chg="add mod">
          <ac:chgData name="Flávio Olimpio" userId="2d1d60667f675a7b" providerId="LiveId" clId="{5E9B5B99-5C69-458F-B7E0-AF808FE2337F}" dt="2021-07-17T18:31:06.269" v="1732"/>
          <ac:spMkLst>
            <pc:docMk/>
            <pc:sldMk cId="3026210612" sldId="387"/>
            <ac:spMk id="40" creationId="{C112CE3C-AD0B-4739-A297-073A92B0A047}"/>
          </ac:spMkLst>
        </pc:spChg>
        <pc:spChg chg="add del mod">
          <ac:chgData name="Flávio Olimpio" userId="2d1d60667f675a7b" providerId="LiveId" clId="{5E9B5B99-5C69-458F-B7E0-AF808FE2337F}" dt="2021-07-16T18:59:00.067" v="1490"/>
          <ac:spMkLst>
            <pc:docMk/>
            <pc:sldMk cId="3026210612" sldId="387"/>
            <ac:spMk id="40" creationId="{FC9A3785-369B-48D4-8379-A15E3D99CDD1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2" creationId="{2B994CC8-0311-4E15-8B21-39DF71F0C069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4" creationId="{B21EC283-5AA6-48B7-9FF5-74CBB2FEC666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5" creationId="{BB3BA5B4-8DBE-4D61-BA50-1899E35843DA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6" creationId="{C9F13AFF-2D78-4440-9E8C-DB8FB7013B8E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8" creationId="{C239AFAF-020E-4BE8-8939-87AB734AF1BF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9" creationId="{E3794A5D-C711-4D5F-ABA6-CA6FA7F4911E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0" creationId="{19288846-5732-4D2E-92C2-F78502E00A6B}"/>
          </ac:spMkLst>
        </pc:spChg>
        <pc:spChg chg="add del mod">
          <ac:chgData name="Flávio Olimpio" userId="2d1d60667f675a7b" providerId="LiveId" clId="{5E9B5B99-5C69-458F-B7E0-AF808FE2337F}" dt="2021-07-16T19:07:40.742" v="1552" actId="478"/>
          <ac:spMkLst>
            <pc:docMk/>
            <pc:sldMk cId="3026210612" sldId="387"/>
            <ac:spMk id="51" creationId="{B3208195-3BA9-45D8-99F1-5A69E8C05CA0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2" creationId="{62E6B783-21C6-4E5F-A35F-8BCA61D13A54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3" creationId="{11208887-5B9B-4380-8F3F-EBDE432DA135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5" creationId="{3C1D0C01-7D2A-4433-8B38-B8C75F6D2157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6" creationId="{CC21A016-FD7E-4FD6-80F9-39979CA591DB}"/>
          </ac:spMkLst>
        </pc:spChg>
        <pc:grpChg chg="add mod">
          <ac:chgData name="Flávio Olimpio" userId="2d1d60667f675a7b" providerId="LiveId" clId="{5E9B5B99-5C69-458F-B7E0-AF808FE2337F}" dt="2021-07-17T18:31:32.825" v="1746" actId="1035"/>
          <ac:grpSpMkLst>
            <pc:docMk/>
            <pc:sldMk cId="3026210612" sldId="387"/>
            <ac:grpSpMk id="54" creationId="{B8983C26-9AC5-457C-83A3-71044F74BC6E}"/>
          </ac:grpSpMkLst>
        </pc:grpChg>
        <pc:cxnChg chg="add mod">
          <ac:chgData name="Flávio Olimpio" userId="2d1d60667f675a7b" providerId="LiveId" clId="{5E9B5B99-5C69-458F-B7E0-AF808FE2337F}" dt="2021-07-17T18:31:32.825" v="1746" actId="1035"/>
          <ac:cxnSpMkLst>
            <pc:docMk/>
            <pc:sldMk cId="3026210612" sldId="387"/>
            <ac:cxnSpMk id="13" creationId="{1B03A86E-9D20-4048-BCB0-53FF587C2ED2}"/>
          </ac:cxnSpMkLst>
        </pc:cxnChg>
        <pc:cxnChg chg="add del mod">
          <ac:chgData name="Flávio Olimpio" userId="2d1d60667f675a7b" providerId="LiveId" clId="{5E9B5B99-5C69-458F-B7E0-AF808FE2337F}" dt="2021-07-16T19:00:24.894" v="1499" actId="478"/>
          <ac:cxnSpMkLst>
            <pc:docMk/>
            <pc:sldMk cId="3026210612" sldId="387"/>
            <ac:cxnSpMk id="17" creationId="{B9F51E6E-DCCD-4008-9718-83933D51F53C}"/>
          </ac:cxnSpMkLst>
        </pc:cxnChg>
        <pc:cxnChg chg="add del">
          <ac:chgData name="Flávio Olimpio" userId="2d1d60667f675a7b" providerId="LiveId" clId="{5E9B5B99-5C69-458F-B7E0-AF808FE2337F}" dt="2021-07-16T18:50:06.327" v="1423" actId="478"/>
          <ac:cxnSpMkLst>
            <pc:docMk/>
            <pc:sldMk cId="3026210612" sldId="387"/>
            <ac:cxnSpMk id="27" creationId="{0571F49B-9780-4675-81D8-63A27E5D4C3D}"/>
          </ac:cxnSpMkLst>
        </pc:cxnChg>
        <pc:cxnChg chg="add del">
          <ac:chgData name="Flávio Olimpio" userId="2d1d60667f675a7b" providerId="LiveId" clId="{5E9B5B99-5C69-458F-B7E0-AF808FE2337F}" dt="2021-07-16T18:50:14.167" v="1425" actId="478"/>
          <ac:cxnSpMkLst>
            <pc:docMk/>
            <pc:sldMk cId="3026210612" sldId="387"/>
            <ac:cxnSpMk id="29" creationId="{7FADD324-D82A-4650-9063-B3D924B3CF10}"/>
          </ac:cxnSpMkLst>
        </pc:cxnChg>
        <pc:cxnChg chg="add del">
          <ac:chgData name="Flávio Olimpio" userId="2d1d60667f675a7b" providerId="LiveId" clId="{5E9B5B99-5C69-458F-B7E0-AF808FE2337F}" dt="2021-07-16T18:50:21.454" v="1427" actId="478"/>
          <ac:cxnSpMkLst>
            <pc:docMk/>
            <pc:sldMk cId="3026210612" sldId="387"/>
            <ac:cxnSpMk id="31" creationId="{008234D0-95B2-48C4-BCBF-0B0692FDB71F}"/>
          </ac:cxnSpMkLst>
        </pc:cxnChg>
        <pc:cxnChg chg="add mod">
          <ac:chgData name="Flávio Olimpio" userId="2d1d60667f675a7b" providerId="LiveId" clId="{5E9B5B99-5C69-458F-B7E0-AF808FE2337F}" dt="2021-07-17T18:31:32.825" v="1746" actId="1035"/>
          <ac:cxnSpMkLst>
            <pc:docMk/>
            <pc:sldMk cId="3026210612" sldId="387"/>
            <ac:cxnSpMk id="47" creationId="{018E6D9B-6F97-4D01-A428-EA23107D0BE7}"/>
          </ac:cxnSpMkLst>
        </pc:cxnChg>
      </pc:sldChg>
      <pc:sldChg chg="del">
        <pc:chgData name="Flávio Olimpio" userId="2d1d60667f675a7b" providerId="LiveId" clId="{5E9B5B99-5C69-458F-B7E0-AF808FE2337F}" dt="2021-07-16T13:27:22.201" v="69" actId="47"/>
        <pc:sldMkLst>
          <pc:docMk/>
          <pc:sldMk cId="4014895777" sldId="387"/>
        </pc:sldMkLst>
      </pc:sldChg>
      <pc:sldChg chg="del">
        <pc:chgData name="Flávio Olimpio" userId="2d1d60667f675a7b" providerId="LiveId" clId="{5E9B5B99-5C69-458F-B7E0-AF808FE2337F}" dt="2021-07-16T13:27:18.700" v="55" actId="47"/>
        <pc:sldMkLst>
          <pc:docMk/>
          <pc:sldMk cId="2599339922" sldId="388"/>
        </pc:sldMkLst>
      </pc:sldChg>
      <pc:sldChg chg="del">
        <pc:chgData name="Flávio Olimpio" userId="2d1d60667f675a7b" providerId="LiveId" clId="{5E9B5B99-5C69-458F-B7E0-AF808FE2337F}" dt="2021-07-16T13:27:22.669" v="70" actId="47"/>
        <pc:sldMkLst>
          <pc:docMk/>
          <pc:sldMk cId="3170380107" sldId="390"/>
        </pc:sldMkLst>
      </pc:sldChg>
      <pc:sldChg chg="del">
        <pc:chgData name="Flávio Olimpio" userId="2d1d60667f675a7b" providerId="LiveId" clId="{5E9B5B99-5C69-458F-B7E0-AF808FE2337F}" dt="2021-07-16T13:27:23.547" v="72" actId="47"/>
        <pc:sldMkLst>
          <pc:docMk/>
          <pc:sldMk cId="1893086342" sldId="391"/>
        </pc:sldMkLst>
      </pc:sldChg>
      <pc:sldChg chg="del">
        <pc:chgData name="Flávio Olimpio" userId="2d1d60667f675a7b" providerId="LiveId" clId="{5E9B5B99-5C69-458F-B7E0-AF808FE2337F}" dt="2021-07-16T13:27:23.037" v="71" actId="47"/>
        <pc:sldMkLst>
          <pc:docMk/>
          <pc:sldMk cId="432030825" sldId="392"/>
        </pc:sldMkLst>
      </pc:sldChg>
    </pc:docChg>
  </pc:docChgLst>
  <pc:docChgLst>
    <pc:chgData name="Flávio Olimpio" userId="2d1d60667f675a7b" providerId="LiveId" clId="{63323717-F4AD-4630-8CE8-9A11C28AFEC1}"/>
    <pc:docChg chg="undo addSld delSld">
      <pc:chgData name="Flávio Olimpio" userId="2d1d60667f675a7b" providerId="LiveId" clId="{63323717-F4AD-4630-8CE8-9A11C28AFEC1}" dt="2019-09-18T01:31:17.357" v="18" actId="2696"/>
      <pc:docMkLst>
        <pc:docMk/>
      </pc:docMkLst>
      <pc:sldChg chg="del">
        <pc:chgData name="Flávio Olimpio" userId="2d1d60667f675a7b" providerId="LiveId" clId="{63323717-F4AD-4630-8CE8-9A11C28AFEC1}" dt="2019-09-18T01:28:25.712" v="0" actId="2696"/>
        <pc:sldMkLst>
          <pc:docMk/>
          <pc:sldMk cId="0" sldId="260"/>
        </pc:sldMkLst>
      </pc:sldChg>
      <pc:sldChg chg="del">
        <pc:chgData name="Flávio Olimpio" userId="2d1d60667f675a7b" providerId="LiveId" clId="{63323717-F4AD-4630-8CE8-9A11C28AFEC1}" dt="2019-09-18T01:28:49.112" v="1" actId="2696"/>
        <pc:sldMkLst>
          <pc:docMk/>
          <pc:sldMk cId="0" sldId="265"/>
        </pc:sldMkLst>
      </pc:sldChg>
      <pc:sldChg chg="del">
        <pc:chgData name="Flávio Olimpio" userId="2d1d60667f675a7b" providerId="LiveId" clId="{63323717-F4AD-4630-8CE8-9A11C28AFEC1}" dt="2019-09-18T01:28:52.042" v="2" actId="2696"/>
        <pc:sldMkLst>
          <pc:docMk/>
          <pc:sldMk cId="0" sldId="266"/>
        </pc:sldMkLst>
      </pc:sldChg>
      <pc:sldChg chg="del">
        <pc:chgData name="Flávio Olimpio" userId="2d1d60667f675a7b" providerId="LiveId" clId="{63323717-F4AD-4630-8CE8-9A11C28AFEC1}" dt="2019-09-18T01:30:01.948" v="3" actId="2696"/>
        <pc:sldMkLst>
          <pc:docMk/>
          <pc:sldMk cId="0" sldId="283"/>
        </pc:sldMkLst>
      </pc:sldChg>
      <pc:sldChg chg="del">
        <pc:chgData name="Flávio Olimpio" userId="2d1d60667f675a7b" providerId="LiveId" clId="{63323717-F4AD-4630-8CE8-9A11C28AFEC1}" dt="2019-09-18T01:30:02.917" v="4" actId="2696"/>
        <pc:sldMkLst>
          <pc:docMk/>
          <pc:sldMk cId="0" sldId="284"/>
        </pc:sldMkLst>
      </pc:sldChg>
      <pc:sldChg chg="add del">
        <pc:chgData name="Flávio Olimpio" userId="2d1d60667f675a7b" providerId="LiveId" clId="{63323717-F4AD-4630-8CE8-9A11C28AFEC1}" dt="2019-09-18T01:30:14.734" v="8" actId="2696"/>
        <pc:sldMkLst>
          <pc:docMk/>
          <pc:sldMk cId="0" sldId="285"/>
        </pc:sldMkLst>
      </pc:sldChg>
      <pc:sldChg chg="add del">
        <pc:chgData name="Flávio Olimpio" userId="2d1d60667f675a7b" providerId="LiveId" clId="{63323717-F4AD-4630-8CE8-9A11C28AFEC1}" dt="2019-09-18T01:30:25.110" v="9" actId="2696"/>
        <pc:sldMkLst>
          <pc:docMk/>
          <pc:sldMk cId="0" sldId="286"/>
        </pc:sldMkLst>
      </pc:sldChg>
      <pc:sldChg chg="del">
        <pc:chgData name="Flávio Olimpio" userId="2d1d60667f675a7b" providerId="LiveId" clId="{63323717-F4AD-4630-8CE8-9A11C28AFEC1}" dt="2019-09-18T01:30:38.079" v="10" actId="2696"/>
        <pc:sldMkLst>
          <pc:docMk/>
          <pc:sldMk cId="0" sldId="287"/>
        </pc:sldMkLst>
      </pc:sldChg>
      <pc:sldChg chg="del">
        <pc:chgData name="Flávio Olimpio" userId="2d1d60667f675a7b" providerId="LiveId" clId="{63323717-F4AD-4630-8CE8-9A11C28AFEC1}" dt="2019-09-18T01:30:42.155" v="11" actId="2696"/>
        <pc:sldMkLst>
          <pc:docMk/>
          <pc:sldMk cId="0" sldId="288"/>
        </pc:sldMkLst>
      </pc:sldChg>
      <pc:sldChg chg="del">
        <pc:chgData name="Flávio Olimpio" userId="2d1d60667f675a7b" providerId="LiveId" clId="{63323717-F4AD-4630-8CE8-9A11C28AFEC1}" dt="2019-09-18T01:30:43.227" v="12" actId="2696"/>
        <pc:sldMkLst>
          <pc:docMk/>
          <pc:sldMk cId="0" sldId="289"/>
        </pc:sldMkLst>
      </pc:sldChg>
      <pc:sldChg chg="del">
        <pc:chgData name="Flávio Olimpio" userId="2d1d60667f675a7b" providerId="LiveId" clId="{63323717-F4AD-4630-8CE8-9A11C28AFEC1}" dt="2019-09-18T01:30:43.973" v="13" actId="2696"/>
        <pc:sldMkLst>
          <pc:docMk/>
          <pc:sldMk cId="0" sldId="290"/>
        </pc:sldMkLst>
      </pc:sldChg>
      <pc:sldChg chg="del">
        <pc:chgData name="Flávio Olimpio" userId="2d1d60667f675a7b" providerId="LiveId" clId="{63323717-F4AD-4630-8CE8-9A11C28AFEC1}" dt="2019-09-18T01:30:44.784" v="14" actId="2696"/>
        <pc:sldMkLst>
          <pc:docMk/>
          <pc:sldMk cId="0" sldId="291"/>
        </pc:sldMkLst>
      </pc:sldChg>
      <pc:sldChg chg="del">
        <pc:chgData name="Flávio Olimpio" userId="2d1d60667f675a7b" providerId="LiveId" clId="{63323717-F4AD-4630-8CE8-9A11C28AFEC1}" dt="2019-09-18T01:30:47.555" v="15" actId="2696"/>
        <pc:sldMkLst>
          <pc:docMk/>
          <pc:sldMk cId="0" sldId="292"/>
        </pc:sldMkLst>
      </pc:sldChg>
      <pc:sldChg chg="del">
        <pc:chgData name="Flávio Olimpio" userId="2d1d60667f675a7b" providerId="LiveId" clId="{63323717-F4AD-4630-8CE8-9A11C28AFEC1}" dt="2019-09-18T01:30:49.369" v="16" actId="2696"/>
        <pc:sldMkLst>
          <pc:docMk/>
          <pc:sldMk cId="0" sldId="293"/>
        </pc:sldMkLst>
      </pc:sldChg>
      <pc:sldChg chg="del">
        <pc:chgData name="Flávio Olimpio" userId="2d1d60667f675a7b" providerId="LiveId" clId="{63323717-F4AD-4630-8CE8-9A11C28AFEC1}" dt="2019-09-18T01:30:51.823" v="17" actId="2696"/>
        <pc:sldMkLst>
          <pc:docMk/>
          <pc:sldMk cId="0" sldId="294"/>
        </pc:sldMkLst>
      </pc:sldChg>
      <pc:sldChg chg="del">
        <pc:chgData name="Flávio Olimpio" userId="2d1d60667f675a7b" providerId="LiveId" clId="{63323717-F4AD-4630-8CE8-9A11C28AFEC1}" dt="2019-09-18T01:31:17.357" v="18" actId="2696"/>
        <pc:sldMkLst>
          <pc:docMk/>
          <pc:sldMk cId="0" sldId="295"/>
        </pc:sldMkLst>
      </pc:sldChg>
    </pc:docChg>
  </pc:docChgLst>
  <pc:docChgLst>
    <pc:chgData name="Flávio Olimpio" userId="2d1d60667f675a7b" providerId="LiveId" clId="{DCFABCF7-175E-4844-96E2-4047B579E031}"/>
    <pc:docChg chg="undo custSel addSld delSld modSld">
      <pc:chgData name="Flávio Olimpio" userId="2d1d60667f675a7b" providerId="LiveId" clId="{DCFABCF7-175E-4844-96E2-4047B579E031}" dt="2021-08-02T17:06:44.586" v="4714" actId="1076"/>
      <pc:docMkLst>
        <pc:docMk/>
      </pc:docMkLst>
      <pc:sldChg chg="modSp mod">
        <pc:chgData name="Flávio Olimpio" userId="2d1d60667f675a7b" providerId="LiveId" clId="{DCFABCF7-175E-4844-96E2-4047B579E031}" dt="2021-07-20T14:12:25.763" v="0"/>
        <pc:sldMkLst>
          <pc:docMk/>
          <pc:sldMk cId="0" sldId="381"/>
        </pc:sldMkLst>
        <pc:spChg chg="mod">
          <ac:chgData name="Flávio Olimpio" userId="2d1d60667f675a7b" providerId="LiveId" clId="{DCFABCF7-175E-4844-96E2-4047B579E031}" dt="2021-07-20T14:12:25.763" v="0"/>
          <ac:spMkLst>
            <pc:docMk/>
            <pc:sldMk cId="0" sldId="381"/>
            <ac:spMk id="3074" creationId="{C302DE46-7A65-4755-9557-4E68A30A4009}"/>
          </ac:spMkLst>
        </pc:spChg>
      </pc:sldChg>
      <pc:sldChg chg="addSp modSp add del modAnim">
        <pc:chgData name="Flávio Olimpio" userId="2d1d60667f675a7b" providerId="LiveId" clId="{DCFABCF7-175E-4844-96E2-4047B579E031}" dt="2021-07-26T22:58:56.843" v="4259"/>
        <pc:sldMkLst>
          <pc:docMk/>
          <pc:sldMk cId="0" sldId="383"/>
        </pc:sldMkLst>
        <pc:spChg chg="mod">
          <ac:chgData name="Flávio Olimpio" userId="2d1d60667f675a7b" providerId="LiveId" clId="{DCFABCF7-175E-4844-96E2-4047B579E031}" dt="2021-07-26T22:56:13.254" v="4252" actId="20577"/>
          <ac:spMkLst>
            <pc:docMk/>
            <pc:sldMk cId="0" sldId="383"/>
            <ac:spMk id="10" creationId="{E8997C56-FE8C-43D4-8BC9-CE80456501FD}"/>
          </ac:spMkLst>
        </pc:spChg>
        <pc:picChg chg="add mod">
          <ac:chgData name="Flávio Olimpio" userId="2d1d60667f675a7b" providerId="LiveId" clId="{DCFABCF7-175E-4844-96E2-4047B579E031}" dt="2021-07-26T22:58:27.371" v="4256" actId="1076"/>
          <ac:picMkLst>
            <pc:docMk/>
            <pc:sldMk cId="0" sldId="383"/>
            <ac:picMk id="2050" creationId="{BAB7EF6A-E4A5-44D2-BB68-45143AA4225C}"/>
          </ac:picMkLst>
        </pc:picChg>
      </pc:sldChg>
      <pc:sldChg chg="addSp delSp modSp add del mod modAnim">
        <pc:chgData name="Flávio Olimpio" userId="2d1d60667f675a7b" providerId="LiveId" clId="{DCFABCF7-175E-4844-96E2-4047B579E031}" dt="2021-07-26T22:55:56.354" v="4251"/>
        <pc:sldMkLst>
          <pc:docMk/>
          <pc:sldMk cId="1283399205" sldId="384"/>
        </pc:sldMkLst>
        <pc:spChg chg="add del mod">
          <ac:chgData name="Flávio Olimpio" userId="2d1d60667f675a7b" providerId="LiveId" clId="{DCFABCF7-175E-4844-96E2-4047B579E031}" dt="2021-07-26T17:30:55.877" v="3660" actId="478"/>
          <ac:spMkLst>
            <pc:docMk/>
            <pc:sldMk cId="1283399205" sldId="384"/>
            <ac:spMk id="3" creationId="{1027464D-E3D5-47B5-AD57-3FCEE5AA298B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4" creationId="{FE3AB2EE-36EA-49ED-94F7-3D81BC906797}"/>
          </ac:spMkLst>
        </pc:spChg>
        <pc:spChg chg="del mod">
          <ac:chgData name="Flávio Olimpio" userId="2d1d60667f675a7b" providerId="LiveId" clId="{DCFABCF7-175E-4844-96E2-4047B579E031}" dt="2021-07-26T17:30:53.475" v="3659" actId="478"/>
          <ac:spMkLst>
            <pc:docMk/>
            <pc:sldMk cId="1283399205" sldId="384"/>
            <ac:spMk id="5" creationId="{434481E9-691B-493D-8C59-B64A6D4B76C9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6" creationId="{F8DD96FC-440A-4D0E-BD3B-D77E7788FE50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7" creationId="{B6EDE226-C9E7-4D51-A5A2-8349067CADAB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8" creationId="{346D38BB-DF1C-4FC8-A6DF-DF323799580A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11" creationId="{CA555186-1188-49A5-8103-DB49EF951231}"/>
          </ac:spMkLst>
        </pc:spChg>
        <pc:spChg chg="add del mod">
          <ac:chgData name="Flávio Olimpio" userId="2d1d60667f675a7b" providerId="LiveId" clId="{DCFABCF7-175E-4844-96E2-4047B579E031}" dt="2021-07-26T17:30:25.897" v="3653" actId="21"/>
          <ac:spMkLst>
            <pc:docMk/>
            <pc:sldMk cId="1283399205" sldId="384"/>
            <ac:spMk id="12" creationId="{A35CA1AE-3181-4CCE-A4BE-77FA73E54475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3" creationId="{9C92D03A-22B1-4356-A18B-2D7EED67BB18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6" creationId="{2C1E9E28-14BC-466E-A58D-60CAA19F2319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7" creationId="{0E582F3A-5DAA-4901-AC17-B77603D63C95}"/>
          </ac:spMkLst>
        </pc:spChg>
        <pc:spChg chg="add mod">
          <ac:chgData name="Flávio Olimpio" userId="2d1d60667f675a7b" providerId="LiveId" clId="{DCFABCF7-175E-4844-96E2-4047B579E031}" dt="2021-07-26T17:46:57.213" v="3794" actId="1035"/>
          <ac:spMkLst>
            <pc:docMk/>
            <pc:sldMk cId="1283399205" sldId="384"/>
            <ac:spMk id="18" creationId="{C1F4C78F-2615-4B33-937D-1C6C8749A370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9" creationId="{AB62EE0D-3921-4064-B70A-1B8F870B662E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21" creationId="{5F5BDBD0-AE85-4649-B2B2-DB935D86DB34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24" creationId="{C80D30D4-2F5E-4EE4-AB9A-14A43E778203}"/>
          </ac:spMkLst>
        </pc:spChg>
        <pc:spChg chg="add mod">
          <ac:chgData name="Flávio Olimpio" userId="2d1d60667f675a7b" providerId="LiveId" clId="{DCFABCF7-175E-4844-96E2-4047B579E031}" dt="2021-07-26T17:46:53.092" v="3793" actId="164"/>
          <ac:spMkLst>
            <pc:docMk/>
            <pc:sldMk cId="1283399205" sldId="384"/>
            <ac:spMk id="27" creationId="{DF3376C3-5F8D-4281-B77C-F98E73C9C4A9}"/>
          </ac:spMkLst>
        </pc:spChg>
        <pc:grpChg chg="add mod">
          <ac:chgData name="Flávio Olimpio" userId="2d1d60667f675a7b" providerId="LiveId" clId="{DCFABCF7-175E-4844-96E2-4047B579E031}" dt="2021-07-26T17:46:53.092" v="3793" actId="164"/>
          <ac:grpSpMkLst>
            <pc:docMk/>
            <pc:sldMk cId="1283399205" sldId="384"/>
            <ac:grpSpMk id="28" creationId="{85513B17-66EA-48DF-BC64-1F605297EB4B}"/>
          </ac:grpSpMkLst>
        </pc:grpChg>
        <pc:picChg chg="add del mod">
          <ac:chgData name="Flávio Olimpio" userId="2d1d60667f675a7b" providerId="LiveId" clId="{DCFABCF7-175E-4844-96E2-4047B579E031}" dt="2021-07-26T17:30:46.213" v="3656" actId="478"/>
          <ac:picMkLst>
            <pc:docMk/>
            <pc:sldMk cId="1283399205" sldId="384"/>
            <ac:picMk id="9" creationId="{335DEC73-8D96-4ADF-A0A4-C27D27973800}"/>
          </ac:picMkLst>
        </pc:picChg>
        <pc:picChg chg="add del mod">
          <ac:chgData name="Flávio Olimpio" userId="2d1d60667f675a7b" providerId="LiveId" clId="{DCFABCF7-175E-4844-96E2-4047B579E031}" dt="2021-07-20T14:18:11.205" v="102" actId="478"/>
          <ac:picMkLst>
            <pc:docMk/>
            <pc:sldMk cId="1283399205" sldId="384"/>
            <ac:picMk id="10" creationId="{1F1EDE5C-A51E-4AFB-81A1-4F00DCCAB6DB}"/>
          </ac:picMkLst>
        </pc:picChg>
        <pc:picChg chg="add mod">
          <ac:chgData name="Flávio Olimpio" userId="2d1d60667f675a7b" providerId="LiveId" clId="{DCFABCF7-175E-4844-96E2-4047B579E031}" dt="2021-07-26T22:54:16.083" v="4231" actId="1035"/>
          <ac:picMkLst>
            <pc:docMk/>
            <pc:sldMk cId="1283399205" sldId="384"/>
            <ac:picMk id="14" creationId="{75D998F8-B0A5-4830-9D0B-07980C5A0AE9}"/>
          </ac:picMkLst>
        </pc:picChg>
        <pc:picChg chg="add mod">
          <ac:chgData name="Flávio Olimpio" userId="2d1d60667f675a7b" providerId="LiveId" clId="{DCFABCF7-175E-4844-96E2-4047B579E031}" dt="2021-07-26T17:42:16.623" v="3759" actId="1076"/>
          <ac:picMkLst>
            <pc:docMk/>
            <pc:sldMk cId="1283399205" sldId="384"/>
            <ac:picMk id="15" creationId="{4787E2C8-F177-44E8-A0B0-3AA5B96B41AE}"/>
          </ac:picMkLst>
        </pc:picChg>
        <pc:picChg chg="add mod">
          <ac:chgData name="Flávio Olimpio" userId="2d1d60667f675a7b" providerId="LiveId" clId="{DCFABCF7-175E-4844-96E2-4047B579E031}" dt="2021-07-26T17:46:53.092" v="3793" actId="164"/>
          <ac:picMkLst>
            <pc:docMk/>
            <pc:sldMk cId="1283399205" sldId="384"/>
            <ac:picMk id="20" creationId="{54D20B96-D70E-4540-A3A3-E8137129B520}"/>
          </ac:picMkLst>
        </pc:picChg>
        <pc:picChg chg="add del mod">
          <ac:chgData name="Flávio Olimpio" userId="2d1d60667f675a7b" providerId="LiveId" clId="{DCFABCF7-175E-4844-96E2-4047B579E031}" dt="2021-07-20T14:26:17.294" v="294" actId="478"/>
          <ac:picMkLst>
            <pc:docMk/>
            <pc:sldMk cId="1283399205" sldId="384"/>
            <ac:picMk id="20" creationId="{E1265E8E-CAB0-4636-B172-D70A31AD25BD}"/>
          </ac:picMkLst>
        </pc:picChg>
        <pc:picChg chg="add mod">
          <ac:chgData name="Flávio Olimpio" userId="2d1d60667f675a7b" providerId="LiveId" clId="{DCFABCF7-175E-4844-96E2-4047B579E031}" dt="2021-07-26T22:54:16.083" v="4231" actId="1035"/>
          <ac:picMkLst>
            <pc:docMk/>
            <pc:sldMk cId="1283399205" sldId="384"/>
            <ac:picMk id="22" creationId="{7C4D0531-83B4-40A9-B030-2B071AA80D59}"/>
          </ac:picMkLst>
        </pc:picChg>
        <pc:picChg chg="add mod">
          <ac:chgData name="Flávio Olimpio" userId="2d1d60667f675a7b" providerId="LiveId" clId="{DCFABCF7-175E-4844-96E2-4047B579E031}" dt="2021-07-26T17:42:18.328" v="3760" actId="1076"/>
          <ac:picMkLst>
            <pc:docMk/>
            <pc:sldMk cId="1283399205" sldId="384"/>
            <ac:picMk id="25" creationId="{DED0389F-F337-4F95-9F6A-19D3B4D8C784}"/>
          </ac:picMkLst>
        </pc:picChg>
        <pc:picChg chg="add mod">
          <ac:chgData name="Flávio Olimpio" userId="2d1d60667f675a7b" providerId="LiveId" clId="{DCFABCF7-175E-4844-96E2-4047B579E031}" dt="2021-07-26T22:55:51.799" v="4250" actId="1038"/>
          <ac:picMkLst>
            <pc:docMk/>
            <pc:sldMk cId="1283399205" sldId="384"/>
            <ac:picMk id="29" creationId="{AFE07673-1B3C-4486-9BDC-615118F0667A}"/>
          </ac:picMkLst>
        </pc:picChg>
        <pc:picChg chg="del">
          <ac:chgData name="Flávio Olimpio" userId="2d1d60667f675a7b" providerId="LiveId" clId="{DCFABCF7-175E-4844-96E2-4047B579E031}" dt="2021-07-20T14:12:45.317" v="15" actId="478"/>
          <ac:picMkLst>
            <pc:docMk/>
            <pc:sldMk cId="1283399205" sldId="384"/>
            <ac:picMk id="1026" creationId="{E4CFC978-877D-4003-AFDB-850D0D04543B}"/>
          </ac:picMkLst>
        </pc:picChg>
      </pc:sldChg>
      <pc:sldChg chg="addSp delSp modSp add mod modAnim">
        <pc:chgData name="Flávio Olimpio" userId="2d1d60667f675a7b" providerId="LiveId" clId="{DCFABCF7-175E-4844-96E2-4047B579E031}" dt="2021-07-26T21:46:48.468" v="4210" actId="208"/>
        <pc:sldMkLst>
          <pc:docMk/>
          <pc:sldMk cId="793236897" sldId="385"/>
        </pc:sldMkLst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4" creationId="{FE3AB2EE-36EA-49ED-94F7-3D81BC906797}"/>
          </ac:spMkLst>
        </pc:spChg>
        <pc:spChg chg="del mod">
          <ac:chgData name="Flávio Olimpio" userId="2d1d60667f675a7b" providerId="LiveId" clId="{DCFABCF7-175E-4844-96E2-4047B579E031}" dt="2021-07-20T14:38:52.415" v="506" actId="478"/>
          <ac:spMkLst>
            <pc:docMk/>
            <pc:sldMk cId="793236897" sldId="385"/>
            <ac:spMk id="5" creationId="{434481E9-691B-493D-8C59-B64A6D4B76C9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6" creationId="{F8DD96FC-440A-4D0E-BD3B-D77E7788FE50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7" creationId="{B6EDE226-C9E7-4D51-A5A2-8349067CADAB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8" creationId="{346D38BB-DF1C-4FC8-A6DF-DF323799580A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1" creationId="{CA555186-1188-49A5-8103-DB49EF951231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2" creationId="{A35CA1AE-3181-4CCE-A4BE-77FA73E54475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3" creationId="{9C92D03A-22B1-4356-A18B-2D7EED67BB18}"/>
          </ac:spMkLst>
        </pc:spChg>
        <pc:spChg chg="del">
          <ac:chgData name="Flávio Olimpio" userId="2d1d60667f675a7b" providerId="LiveId" clId="{DCFABCF7-175E-4844-96E2-4047B579E031}" dt="2021-07-20T14:30:18.070" v="379" actId="478"/>
          <ac:spMkLst>
            <pc:docMk/>
            <pc:sldMk cId="793236897" sldId="385"/>
            <ac:spMk id="16" creationId="{2C1E9E28-14BC-466E-A58D-60CAA19F2319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7" creationId="{0E582F3A-5DAA-4901-AC17-B77603D63C95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9" creationId="{AB62EE0D-3921-4064-B70A-1B8F870B662E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21" creationId="{5F5BDBD0-AE85-4649-B2B2-DB935D86DB34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24" creationId="{C80D30D4-2F5E-4EE4-AB9A-14A43E778203}"/>
          </ac:spMkLst>
        </pc:spChg>
        <pc:spChg chg="add mod">
          <ac:chgData name="Flávio Olimpio" userId="2d1d60667f675a7b" providerId="LiveId" clId="{DCFABCF7-175E-4844-96E2-4047B579E031}" dt="2021-07-26T21:46:31.218" v="4205" actId="207"/>
          <ac:spMkLst>
            <pc:docMk/>
            <pc:sldMk cId="793236897" sldId="385"/>
            <ac:spMk id="25" creationId="{6468B620-53AA-45E8-9CAB-30CB32A2D191}"/>
          </ac:spMkLst>
        </pc:spChg>
        <pc:spChg chg="add mod">
          <ac:chgData name="Flávio Olimpio" userId="2d1d60667f675a7b" providerId="LiveId" clId="{DCFABCF7-175E-4844-96E2-4047B579E031}" dt="2021-07-26T21:46:36.157" v="4207" actId="207"/>
          <ac:spMkLst>
            <pc:docMk/>
            <pc:sldMk cId="793236897" sldId="385"/>
            <ac:spMk id="26" creationId="{226E0BBF-C91C-47B0-930F-83BF81BB14C3}"/>
          </ac:spMkLst>
        </pc:spChg>
        <pc:spChg chg="add mod">
          <ac:chgData name="Flávio Olimpio" userId="2d1d60667f675a7b" providerId="LiveId" clId="{DCFABCF7-175E-4844-96E2-4047B579E031}" dt="2021-07-26T21:46:42.179" v="4208" actId="207"/>
          <ac:spMkLst>
            <pc:docMk/>
            <pc:sldMk cId="793236897" sldId="385"/>
            <ac:spMk id="27" creationId="{4CA37182-FE7A-4595-B974-EBC091A31E81}"/>
          </ac:spMkLst>
        </pc:spChg>
        <pc:spChg chg="add mod">
          <ac:chgData name="Flávio Olimpio" userId="2d1d60667f675a7b" providerId="LiveId" clId="{DCFABCF7-175E-4844-96E2-4047B579E031}" dt="2021-07-26T21:46:48.468" v="4210" actId="208"/>
          <ac:spMkLst>
            <pc:docMk/>
            <pc:sldMk cId="793236897" sldId="385"/>
            <ac:spMk id="28" creationId="{517F12E7-10D3-48B4-A259-736211AB05B8}"/>
          </ac:spMkLst>
        </pc:spChg>
        <pc:spChg chg="add mod">
          <ac:chgData name="Flávio Olimpio" userId="2d1d60667f675a7b" providerId="LiveId" clId="{DCFABCF7-175E-4844-96E2-4047B579E031}" dt="2021-07-26T21:46:31.218" v="4205" actId="207"/>
          <ac:spMkLst>
            <pc:docMk/>
            <pc:sldMk cId="793236897" sldId="385"/>
            <ac:spMk id="29" creationId="{33117347-CB85-43F7-8764-EFFA8AA5DC42}"/>
          </ac:spMkLst>
        </pc:spChg>
        <pc:spChg chg="add mod">
          <ac:chgData name="Flávio Olimpio" userId="2d1d60667f675a7b" providerId="LiveId" clId="{DCFABCF7-175E-4844-96E2-4047B579E031}" dt="2021-07-26T21:46:42.179" v="4208" actId="207"/>
          <ac:spMkLst>
            <pc:docMk/>
            <pc:sldMk cId="793236897" sldId="385"/>
            <ac:spMk id="30" creationId="{9EB040C0-3D5F-4098-824B-F7DF9DCAB057}"/>
          </ac:spMkLst>
        </pc:spChg>
        <pc:spChg chg="add mod">
          <ac:chgData name="Flávio Olimpio" userId="2d1d60667f675a7b" providerId="LiveId" clId="{DCFABCF7-175E-4844-96E2-4047B579E031}" dt="2021-07-20T22:24:26.363" v="2550" actId="1076"/>
          <ac:spMkLst>
            <pc:docMk/>
            <pc:sldMk cId="793236897" sldId="385"/>
            <ac:spMk id="31" creationId="{697DBC2B-5408-45F0-A406-07819780C042}"/>
          </ac:spMkLst>
        </pc:spChg>
        <pc:spChg chg="add mod">
          <ac:chgData name="Flávio Olimpio" userId="2d1d60667f675a7b" providerId="LiveId" clId="{DCFABCF7-175E-4844-96E2-4047B579E031}" dt="2021-07-20T22:24:26.363" v="2550" actId="1076"/>
          <ac:spMkLst>
            <pc:docMk/>
            <pc:sldMk cId="793236897" sldId="385"/>
            <ac:spMk id="32" creationId="{AC37A1CA-75A9-4A49-9950-DD25CD0703B5}"/>
          </ac:spMkLst>
        </pc:spChg>
        <pc:spChg chg="add del mod">
          <ac:chgData name="Flávio Olimpio" userId="2d1d60667f675a7b" providerId="LiveId" clId="{DCFABCF7-175E-4844-96E2-4047B579E031}" dt="2021-07-20T14:38:56.398" v="507" actId="478"/>
          <ac:spMkLst>
            <pc:docMk/>
            <pc:sldMk cId="793236897" sldId="385"/>
            <ac:spMk id="33" creationId="{C81204C3-C68F-4A41-80C9-DA9E082E4D24}"/>
          </ac:spMkLst>
        </pc:spChg>
        <pc:grpChg chg="add mod">
          <ac:chgData name="Flávio Olimpio" userId="2d1d60667f675a7b" providerId="LiveId" clId="{DCFABCF7-175E-4844-96E2-4047B579E031}" dt="2021-07-26T17:50:14.253" v="3810" actId="164"/>
          <ac:grpSpMkLst>
            <pc:docMk/>
            <pc:sldMk cId="793236897" sldId="385"/>
            <ac:grpSpMk id="2" creationId="{F6978331-CFA2-4303-8534-8573C87A11C2}"/>
          </ac:grpSpMkLst>
        </pc:grpChg>
        <pc:picChg chg="add mod">
          <ac:chgData name="Flávio Olimpio" userId="2d1d60667f675a7b" providerId="LiveId" clId="{DCFABCF7-175E-4844-96E2-4047B579E031}" dt="2021-07-26T17:50:02.751" v="3808" actId="1076"/>
          <ac:picMkLst>
            <pc:docMk/>
            <pc:sldMk cId="793236897" sldId="385"/>
            <ac:picMk id="3" creationId="{CB617F31-4A1D-495D-A0A2-57D90559373B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9" creationId="{335DEC73-8D96-4ADF-A0A4-C27D27973800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14" creationId="{75D998F8-B0A5-4830-9D0B-07980C5A0AE9}"/>
          </ac:picMkLst>
        </pc:picChg>
        <pc:picChg chg="add mod modCrop">
          <ac:chgData name="Flávio Olimpio" userId="2d1d60667f675a7b" providerId="LiveId" clId="{DCFABCF7-175E-4844-96E2-4047B579E031}" dt="2021-07-26T17:50:14.253" v="3810" actId="164"/>
          <ac:picMkLst>
            <pc:docMk/>
            <pc:sldMk cId="793236897" sldId="385"/>
            <ac:picMk id="15" creationId="{03A42BDE-9332-4571-B93C-E318502DD976}"/>
          </ac:picMkLst>
        </pc:picChg>
        <pc:picChg chg="add mod">
          <ac:chgData name="Flávio Olimpio" userId="2d1d60667f675a7b" providerId="LiveId" clId="{DCFABCF7-175E-4844-96E2-4047B579E031}" dt="2021-07-26T17:50:14.253" v="3810" actId="164"/>
          <ac:picMkLst>
            <pc:docMk/>
            <pc:sldMk cId="793236897" sldId="385"/>
            <ac:picMk id="20" creationId="{B16DFD01-CC4F-475D-AD15-27B10CB652A9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22" creationId="{7C4D0531-83B4-40A9-B030-2B071AA80D59}"/>
          </ac:picMkLst>
        </pc:picChg>
      </pc:sldChg>
      <pc:sldChg chg="del">
        <pc:chgData name="Flávio Olimpio" userId="2d1d60667f675a7b" providerId="LiveId" clId="{DCFABCF7-175E-4844-96E2-4047B579E031}" dt="2021-07-20T14:12:34.877" v="1" actId="47"/>
        <pc:sldMkLst>
          <pc:docMk/>
          <pc:sldMk cId="1500653852" sldId="385"/>
        </pc:sldMkLst>
      </pc:sldChg>
      <pc:sldChg chg="addSp delSp modSp add mod modAnim">
        <pc:chgData name="Flávio Olimpio" userId="2d1d60667f675a7b" providerId="LiveId" clId="{DCFABCF7-175E-4844-96E2-4047B579E031}" dt="2021-07-26T17:53:53.323" v="3848"/>
        <pc:sldMkLst>
          <pc:docMk/>
          <pc:sldMk cId="392642832" sldId="386"/>
        </pc:sldMkLst>
        <pc:spChg chg="add del mod">
          <ac:chgData name="Flávio Olimpio" userId="2d1d60667f675a7b" providerId="LiveId" clId="{DCFABCF7-175E-4844-96E2-4047B579E031}" dt="2021-07-20T14:39:05.518" v="509" actId="478"/>
          <ac:spMkLst>
            <pc:docMk/>
            <pc:sldMk cId="392642832" sldId="386"/>
            <ac:spMk id="4" creationId="{A0BC57DF-5F32-4EFD-945F-9EB149D1AB48}"/>
          </ac:spMkLst>
        </pc:spChg>
        <pc:spChg chg="del">
          <ac:chgData name="Flávio Olimpio" userId="2d1d60667f675a7b" providerId="LiveId" clId="{DCFABCF7-175E-4844-96E2-4047B579E031}" dt="2021-07-20T14:39:02.801" v="508" actId="478"/>
          <ac:spMkLst>
            <pc:docMk/>
            <pc:sldMk cId="392642832" sldId="386"/>
            <ac:spMk id="5" creationId="{434481E9-691B-493D-8C59-B64A6D4B76C9}"/>
          </ac:spMkLst>
        </pc:spChg>
        <pc:spChg chg="add mod">
          <ac:chgData name="Flávio Olimpio" userId="2d1d60667f675a7b" providerId="LiveId" clId="{DCFABCF7-175E-4844-96E2-4047B579E031}" dt="2021-07-26T17:51:34.951" v="3823" actId="164"/>
          <ac:spMkLst>
            <pc:docMk/>
            <pc:sldMk cId="392642832" sldId="386"/>
            <ac:spMk id="6" creationId="{FA79A2A1-1603-428B-9A20-E1744648DC2E}"/>
          </ac:spMkLst>
        </pc:spChg>
        <pc:spChg chg="add mod">
          <ac:chgData name="Flávio Olimpio" userId="2d1d60667f675a7b" providerId="LiveId" clId="{DCFABCF7-175E-4844-96E2-4047B579E031}" dt="2021-07-20T14:47:16.627" v="803" actId="207"/>
          <ac:spMkLst>
            <pc:docMk/>
            <pc:sldMk cId="392642832" sldId="386"/>
            <ac:spMk id="14" creationId="{B8C47A21-3CF1-435E-899F-B568A8C36A90}"/>
          </ac:spMkLst>
        </pc:spChg>
        <pc:spChg chg="add mod">
          <ac:chgData name="Flávio Olimpio" userId="2d1d60667f675a7b" providerId="LiveId" clId="{DCFABCF7-175E-4844-96E2-4047B579E031}" dt="2021-07-26T17:51:43.094" v="3824" actId="113"/>
          <ac:spMkLst>
            <pc:docMk/>
            <pc:sldMk cId="392642832" sldId="386"/>
            <ac:spMk id="17" creationId="{5F4859A0-306F-4068-80C3-0A96933374E1}"/>
          </ac:spMkLst>
        </pc:spChg>
        <pc:spChg chg="add mod">
          <ac:chgData name="Flávio Olimpio" userId="2d1d60667f675a7b" providerId="LiveId" clId="{DCFABCF7-175E-4844-96E2-4047B579E031}" dt="2021-07-26T17:51:18.565" v="3821" actId="164"/>
          <ac:spMkLst>
            <pc:docMk/>
            <pc:sldMk cId="392642832" sldId="386"/>
            <ac:spMk id="18" creationId="{D99F551D-EE49-4153-A9C7-84DDBF0D975D}"/>
          </ac:spMkLst>
        </pc:spChg>
        <pc:spChg chg="add mod">
          <ac:chgData name="Flávio Olimpio" userId="2d1d60667f675a7b" providerId="LiveId" clId="{DCFABCF7-175E-4844-96E2-4047B579E031}" dt="2021-07-26T17:51:29.827" v="3822" actId="164"/>
          <ac:spMkLst>
            <pc:docMk/>
            <pc:sldMk cId="392642832" sldId="386"/>
            <ac:spMk id="19" creationId="{8F907713-24EC-46B6-8963-6F5D05C7E859}"/>
          </ac:spMkLst>
        </pc:spChg>
        <pc:spChg chg="add del mod">
          <ac:chgData name="Flávio Olimpio" userId="2d1d60667f675a7b" providerId="LiveId" clId="{DCFABCF7-175E-4844-96E2-4047B579E031}" dt="2021-07-20T14:42:02.566" v="692" actId="478"/>
          <ac:spMkLst>
            <pc:docMk/>
            <pc:sldMk cId="392642832" sldId="386"/>
            <ac:spMk id="21" creationId="{19339A52-346E-4009-B87F-AAD7BD03C627}"/>
          </ac:spMkLst>
        </pc:spChg>
        <pc:spChg chg="add mod">
          <ac:chgData name="Flávio Olimpio" userId="2d1d60667f675a7b" providerId="LiveId" clId="{DCFABCF7-175E-4844-96E2-4047B579E031}" dt="2021-07-26T17:51:29.827" v="3822" actId="164"/>
          <ac:spMkLst>
            <pc:docMk/>
            <pc:sldMk cId="392642832" sldId="386"/>
            <ac:spMk id="22" creationId="{7A2622DE-6BA1-4BC2-AB8C-4E442B040BD1}"/>
          </ac:spMkLst>
        </pc:spChg>
        <pc:spChg chg="add mod">
          <ac:chgData name="Flávio Olimpio" userId="2d1d60667f675a7b" providerId="LiveId" clId="{DCFABCF7-175E-4844-96E2-4047B579E031}" dt="2021-07-26T17:51:34.951" v="3823" actId="164"/>
          <ac:spMkLst>
            <pc:docMk/>
            <pc:sldMk cId="392642832" sldId="386"/>
            <ac:spMk id="23" creationId="{D0B54101-64F4-4F50-A744-D03A653437AB}"/>
          </ac:spMkLst>
        </pc:spChg>
        <pc:spChg chg="add mod">
          <ac:chgData name="Flávio Olimpio" userId="2d1d60667f675a7b" providerId="LiveId" clId="{DCFABCF7-175E-4844-96E2-4047B579E031}" dt="2021-07-20T14:47:12.861" v="802" actId="207"/>
          <ac:spMkLst>
            <pc:docMk/>
            <pc:sldMk cId="392642832" sldId="386"/>
            <ac:spMk id="24" creationId="{6C8F8912-E4FF-4339-933C-EBEA8D91EC75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5" creationId="{6468B620-53AA-45E8-9CAB-30CB32A2D191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6" creationId="{226E0BBF-C91C-47B0-930F-83BF81BB14C3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7" creationId="{4CA37182-FE7A-4595-B974-EBC091A31E81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8" creationId="{517F12E7-10D3-48B4-A259-736211AB05B8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9" creationId="{33117347-CB85-43F7-8764-EFFA8AA5DC42}"/>
          </ac:spMkLst>
        </pc:spChg>
        <pc:spChg chg="add mod">
          <ac:chgData name="Flávio Olimpio" userId="2d1d60667f675a7b" providerId="LiveId" clId="{DCFABCF7-175E-4844-96E2-4047B579E031}" dt="2021-07-26T17:51:48.320" v="3828" actId="571"/>
          <ac:spMkLst>
            <pc:docMk/>
            <pc:sldMk cId="392642832" sldId="386"/>
            <ac:spMk id="29" creationId="{E7CC988B-5F53-4EAB-82C2-14BC1E319A27}"/>
          </ac:spMkLst>
        </pc:spChg>
        <pc:spChg chg="add mod">
          <ac:chgData name="Flávio Olimpio" userId="2d1d60667f675a7b" providerId="LiveId" clId="{DCFABCF7-175E-4844-96E2-4047B579E031}" dt="2021-07-26T17:51:48.320" v="3828" actId="571"/>
          <ac:spMkLst>
            <pc:docMk/>
            <pc:sldMk cId="392642832" sldId="386"/>
            <ac:spMk id="30" creationId="{0C0E63B0-17F2-4781-94F6-1C789987A6B3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30" creationId="{9EB040C0-3D5F-4098-824B-F7DF9DCAB057}"/>
          </ac:spMkLst>
        </pc:spChg>
        <pc:spChg chg="del">
          <ac:chgData name="Flávio Olimpio" userId="2d1d60667f675a7b" providerId="LiveId" clId="{DCFABCF7-175E-4844-96E2-4047B579E031}" dt="2021-07-20T14:37:45.102" v="503" actId="478"/>
          <ac:spMkLst>
            <pc:docMk/>
            <pc:sldMk cId="392642832" sldId="386"/>
            <ac:spMk id="31" creationId="{697DBC2B-5408-45F0-A406-07819780C042}"/>
          </ac:spMkLst>
        </pc:spChg>
        <pc:spChg chg="add mod">
          <ac:chgData name="Flávio Olimpio" userId="2d1d60667f675a7b" providerId="LiveId" clId="{DCFABCF7-175E-4844-96E2-4047B579E031}" dt="2021-07-26T17:51:52.063" v="3830" actId="571"/>
          <ac:spMkLst>
            <pc:docMk/>
            <pc:sldMk cId="392642832" sldId="386"/>
            <ac:spMk id="31" creationId="{C7216B82-03BA-48A1-8F4F-66696EB18632}"/>
          </ac:spMkLst>
        </pc:spChg>
        <pc:spChg chg="add mod">
          <ac:chgData name="Flávio Olimpio" userId="2d1d60667f675a7b" providerId="LiveId" clId="{DCFABCF7-175E-4844-96E2-4047B579E031}" dt="2021-07-26T17:51:52.063" v="3830" actId="571"/>
          <ac:spMkLst>
            <pc:docMk/>
            <pc:sldMk cId="392642832" sldId="386"/>
            <ac:spMk id="32" creationId="{0C4837D1-BB02-4094-AFE6-BE75DB4730D7}"/>
          </ac:spMkLst>
        </pc:spChg>
        <pc:spChg chg="del">
          <ac:chgData name="Flávio Olimpio" userId="2d1d60667f675a7b" providerId="LiveId" clId="{DCFABCF7-175E-4844-96E2-4047B579E031}" dt="2021-07-20T14:37:45.102" v="503" actId="478"/>
          <ac:spMkLst>
            <pc:docMk/>
            <pc:sldMk cId="392642832" sldId="386"/>
            <ac:spMk id="32" creationId="{AC37A1CA-75A9-4A49-9950-DD25CD0703B5}"/>
          </ac:spMkLst>
        </pc:spChg>
        <pc:spChg chg="add mod">
          <ac:chgData name="Flávio Olimpio" userId="2d1d60667f675a7b" providerId="LiveId" clId="{DCFABCF7-175E-4844-96E2-4047B579E031}" dt="2021-07-26T17:51:54.865" v="3831" actId="164"/>
          <ac:spMkLst>
            <pc:docMk/>
            <pc:sldMk cId="392642832" sldId="386"/>
            <ac:spMk id="33" creationId="{0F27E6F9-5E44-4731-9D7C-0B19B88A9CA6}"/>
          </ac:spMkLst>
        </pc:spChg>
        <pc:spChg chg="add mod">
          <ac:chgData name="Flávio Olimpio" userId="2d1d60667f675a7b" providerId="LiveId" clId="{DCFABCF7-175E-4844-96E2-4047B579E031}" dt="2021-07-26T17:52:43.983" v="3839" actId="1076"/>
          <ac:spMkLst>
            <pc:docMk/>
            <pc:sldMk cId="392642832" sldId="386"/>
            <ac:spMk id="34" creationId="{D6B2B96D-C437-4D07-8D4B-EDCF705288AC}"/>
          </ac:spMkLst>
        </pc:spChg>
        <pc:spChg chg="add mod">
          <ac:chgData name="Flávio Olimpio" userId="2d1d60667f675a7b" providerId="LiveId" clId="{DCFABCF7-175E-4844-96E2-4047B579E031}" dt="2021-07-26T17:52:02.671" v="3832" actId="164"/>
          <ac:spMkLst>
            <pc:docMk/>
            <pc:sldMk cId="392642832" sldId="386"/>
            <ac:spMk id="35" creationId="{A7D08569-837D-4AD1-BA38-850D4A0F78B0}"/>
          </ac:spMkLst>
        </pc:spChg>
        <pc:spChg chg="add mod">
          <ac:chgData name="Flávio Olimpio" userId="2d1d60667f675a7b" providerId="LiveId" clId="{DCFABCF7-175E-4844-96E2-4047B579E031}" dt="2021-07-26T17:52:02.671" v="3832" actId="164"/>
          <ac:spMkLst>
            <pc:docMk/>
            <pc:sldMk cId="392642832" sldId="386"/>
            <ac:spMk id="36" creationId="{08891750-33F5-48AC-B804-E4CAE94C8254}"/>
          </ac:spMkLst>
        </pc:spChg>
        <pc:spChg chg="add mod">
          <ac:chgData name="Flávio Olimpio" userId="2d1d60667f675a7b" providerId="LiveId" clId="{DCFABCF7-175E-4844-96E2-4047B579E031}" dt="2021-07-26T17:52:10.660" v="3833" actId="164"/>
          <ac:spMkLst>
            <pc:docMk/>
            <pc:sldMk cId="392642832" sldId="386"/>
            <ac:spMk id="37" creationId="{F0B37316-B3F9-4B3B-87B9-CDEDB860AD4E}"/>
          </ac:spMkLst>
        </pc:spChg>
        <pc:spChg chg="add mod">
          <ac:chgData name="Flávio Olimpio" userId="2d1d60667f675a7b" providerId="LiveId" clId="{DCFABCF7-175E-4844-96E2-4047B579E031}" dt="2021-07-26T17:52:10.660" v="3833" actId="164"/>
          <ac:spMkLst>
            <pc:docMk/>
            <pc:sldMk cId="392642832" sldId="386"/>
            <ac:spMk id="38" creationId="{404FEBF4-1BF3-4264-A7FE-346366444A7B}"/>
          </ac:spMkLst>
        </pc:spChg>
        <pc:spChg chg="add mod">
          <ac:chgData name="Flávio Olimpio" userId="2d1d60667f675a7b" providerId="LiveId" clId="{DCFABCF7-175E-4844-96E2-4047B579E031}" dt="2021-07-26T17:53:36.068" v="3845" actId="403"/>
          <ac:spMkLst>
            <pc:docMk/>
            <pc:sldMk cId="392642832" sldId="386"/>
            <ac:spMk id="48" creationId="{B1A3F14E-FEEA-4626-AB25-6F2E35681B41}"/>
          </ac:spMkLst>
        </pc:spChg>
        <pc:spChg chg="add del mod">
          <ac:chgData name="Flávio Olimpio" userId="2d1d60667f675a7b" providerId="LiveId" clId="{DCFABCF7-175E-4844-96E2-4047B579E031}" dt="2021-07-20T17:46:17.776" v="1152"/>
          <ac:spMkLst>
            <pc:docMk/>
            <pc:sldMk cId="392642832" sldId="386"/>
            <ac:spMk id="49" creationId="{C4F2540B-BE6F-4DAD-BB1D-000089B67FF7}"/>
          </ac:spMkLst>
        </pc:s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2" creationId="{CAF5FE22-A49D-408B-B506-2E434B7F6FB0}"/>
          </ac:grpSpMkLst>
        </pc:gr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3" creationId="{DB41577E-31E2-4ED4-8627-D3CCE959D516}"/>
          </ac:grpSpMkLst>
        </pc:grpChg>
        <pc:grpChg chg="add mod">
          <ac:chgData name="Flávio Olimpio" userId="2d1d60667f675a7b" providerId="LiveId" clId="{DCFABCF7-175E-4844-96E2-4047B579E031}" dt="2021-07-26T17:51:18.565" v="3821" actId="164"/>
          <ac:grpSpMkLst>
            <pc:docMk/>
            <pc:sldMk cId="392642832" sldId="386"/>
            <ac:grpSpMk id="4" creationId="{0FF630C5-946D-412D-8645-2BEFFB60ABF0}"/>
          </ac:grpSpMkLst>
        </pc:grpChg>
        <pc:grpChg chg="add mod">
          <ac:chgData name="Flávio Olimpio" userId="2d1d60667f675a7b" providerId="LiveId" clId="{DCFABCF7-175E-4844-96E2-4047B579E031}" dt="2021-07-26T17:51:29.827" v="3822" actId="164"/>
          <ac:grpSpMkLst>
            <pc:docMk/>
            <pc:sldMk cId="392642832" sldId="386"/>
            <ac:grpSpMk id="5" creationId="{1B92FF3B-2C96-4D7D-85FA-8E03F4B83F1D}"/>
          </ac:grpSpMkLst>
        </pc:grpChg>
        <pc:grpChg chg="add mod">
          <ac:chgData name="Flávio Olimpio" userId="2d1d60667f675a7b" providerId="LiveId" clId="{DCFABCF7-175E-4844-96E2-4047B579E031}" dt="2021-07-26T17:51:34.951" v="3823" actId="164"/>
          <ac:grpSpMkLst>
            <pc:docMk/>
            <pc:sldMk cId="392642832" sldId="386"/>
            <ac:grpSpMk id="7" creationId="{0574B6F2-4ADB-4103-8301-51628C52C028}"/>
          </ac:grpSpMkLst>
        </pc:grpChg>
        <pc:grpChg chg="add mod">
          <ac:chgData name="Flávio Olimpio" userId="2d1d60667f675a7b" providerId="LiveId" clId="{DCFABCF7-175E-4844-96E2-4047B579E031}" dt="2021-07-26T17:51:54.865" v="3831" actId="164"/>
          <ac:grpSpMkLst>
            <pc:docMk/>
            <pc:sldMk cId="392642832" sldId="386"/>
            <ac:grpSpMk id="9" creationId="{9D8DD17C-FF8A-4F02-BBDE-A96B73D45B5A}"/>
          </ac:grpSpMkLst>
        </pc:grpChg>
        <pc:grpChg chg="add del mod">
          <ac:chgData name="Flávio Olimpio" userId="2d1d60667f675a7b" providerId="LiveId" clId="{DCFABCF7-175E-4844-96E2-4047B579E031}" dt="2021-07-20T17:37:44.995" v="860" actId="478"/>
          <ac:grpSpMkLst>
            <pc:docMk/>
            <pc:sldMk cId="392642832" sldId="386"/>
            <ac:grpSpMk id="9" creationId="{BD879C89-BC88-4805-8CB4-2F78B5B88F27}"/>
          </ac:grpSpMkLst>
        </pc:grpChg>
        <pc:grpChg chg="add mod">
          <ac:chgData name="Flávio Olimpio" userId="2d1d60667f675a7b" providerId="LiveId" clId="{DCFABCF7-175E-4844-96E2-4047B579E031}" dt="2021-07-26T17:52:02.671" v="3832" actId="164"/>
          <ac:grpSpMkLst>
            <pc:docMk/>
            <pc:sldMk cId="392642832" sldId="386"/>
            <ac:grpSpMk id="10" creationId="{6C772970-3451-4CEF-B050-971E8412D946}"/>
          </ac:grpSpMkLst>
        </pc:grpChg>
        <pc:grpChg chg="add mod">
          <ac:chgData name="Flávio Olimpio" userId="2d1d60667f675a7b" providerId="LiveId" clId="{DCFABCF7-175E-4844-96E2-4047B579E031}" dt="2021-07-26T17:52:10.660" v="3833" actId="164"/>
          <ac:grpSpMkLst>
            <pc:docMk/>
            <pc:sldMk cId="392642832" sldId="386"/>
            <ac:grpSpMk id="11" creationId="{F3D968A6-2FF9-46F7-A0C5-9392CED6C98C}"/>
          </ac:grpSpMkLst>
        </pc:gr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12" creationId="{D72A7B51-737E-402F-A76C-0CED4687BC7D}"/>
          </ac:grpSpMkLst>
        </pc:grp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3" creationId="{CB617F31-4A1D-495D-A0A2-57D90559373B}"/>
          </ac:picMkLst>
        </pc:picChg>
        <pc:picChg chg="add del mod">
          <ac:chgData name="Flávio Olimpio" userId="2d1d60667f675a7b" providerId="LiveId" clId="{DCFABCF7-175E-4844-96E2-4047B579E031}" dt="2021-07-20T17:37:44.995" v="860" actId="478"/>
          <ac:picMkLst>
            <pc:docMk/>
            <pc:sldMk cId="392642832" sldId="386"/>
            <ac:picMk id="11" creationId="{15000648-D9D2-4100-8EE8-C232494165C9}"/>
          </ac:picMkLst>
        </pc:picChg>
        <pc:picChg chg="add mod ord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13" creationId="{D803178D-0ED7-4921-BB38-C865493E7B3A}"/>
          </ac:picMkLst>
        </pc:pic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15" creationId="{03A42BDE-9332-4571-B93C-E318502DD976}"/>
          </ac:picMkLst>
        </pc:pic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20" creationId="{B16DFD01-CC4F-475D-AD15-27B10CB652A9}"/>
          </ac:picMkLst>
        </pc:picChg>
        <pc:picChg chg="add mod">
          <ac:chgData name="Flávio Olimpio" userId="2d1d60667f675a7b" providerId="LiveId" clId="{DCFABCF7-175E-4844-96E2-4047B579E031}" dt="2021-07-20T14:54:41.052" v="854" actId="1076"/>
          <ac:picMkLst>
            <pc:docMk/>
            <pc:sldMk cId="392642832" sldId="386"/>
            <ac:picMk id="39" creationId="{67AB79C4-FF6F-469D-9433-1F463A956827}"/>
          </ac:picMkLst>
        </pc:picChg>
        <pc:picChg chg="add del mod ord">
          <ac:chgData name="Flávio Olimpio" userId="2d1d60667f675a7b" providerId="LiveId" clId="{DCFABCF7-175E-4844-96E2-4047B579E031}" dt="2021-07-20T17:41:01.840" v="958" actId="478"/>
          <ac:picMkLst>
            <pc:docMk/>
            <pc:sldMk cId="392642832" sldId="386"/>
            <ac:picMk id="40" creationId="{D9FF1148-2ADE-44EA-8388-6F59CB2C9E1E}"/>
          </ac:picMkLst>
        </pc:picChg>
        <pc:picChg chg="add mod modCrop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42" creationId="{DC2AB823-E73F-4908-8C37-FE9B0CA04CD9}"/>
          </ac:picMkLst>
        </pc:picChg>
        <pc:picChg chg="add mod modCrop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44" creationId="{820076BC-45DF-498A-A19A-6814813A5489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5" creationId="{B709FAE1-D97B-497A-AA93-922C1516C82A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6" creationId="{F1BC22A1-3217-47FD-B4D8-D9C0CAB6C488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7" creationId="{CA342145-CC00-4489-9313-6AFE51E7B906}"/>
          </ac:picMkLst>
        </pc:picChg>
        <pc:picChg chg="add mod">
          <ac:chgData name="Flávio Olimpio" userId="2d1d60667f675a7b" providerId="LiveId" clId="{DCFABCF7-175E-4844-96E2-4047B579E031}" dt="2021-07-20T14:54:41.052" v="854" actId="1076"/>
          <ac:picMkLst>
            <pc:docMk/>
            <pc:sldMk cId="392642832" sldId="386"/>
            <ac:picMk id="1026" creationId="{08569AE3-B510-4953-A8B5-3991F63024D0}"/>
          </ac:picMkLst>
        </pc:picChg>
        <pc:cxnChg chg="add del mod">
          <ac:chgData name="Flávio Olimpio" userId="2d1d60667f675a7b" providerId="LiveId" clId="{DCFABCF7-175E-4844-96E2-4047B579E031}" dt="2021-07-26T17:53:03.125" v="3843" actId="478"/>
          <ac:cxnSpMkLst>
            <pc:docMk/>
            <pc:sldMk cId="392642832" sldId="386"/>
            <ac:cxnSpMk id="8" creationId="{0B503966-FADB-401F-86D9-00380D4D3DFC}"/>
          </ac:cxnSpMkLst>
        </pc:cxnChg>
      </pc:sldChg>
      <pc:sldChg chg="add del">
        <pc:chgData name="Flávio Olimpio" userId="2d1d60667f675a7b" providerId="LiveId" clId="{DCFABCF7-175E-4844-96E2-4047B579E031}" dt="2021-07-20T14:30:21.066" v="381"/>
        <pc:sldMkLst>
          <pc:docMk/>
          <pc:sldMk cId="2465841891" sldId="386"/>
        </pc:sldMkLst>
      </pc:sldChg>
      <pc:sldChg chg="del">
        <pc:chgData name="Flávio Olimpio" userId="2d1d60667f675a7b" providerId="LiveId" clId="{DCFABCF7-175E-4844-96E2-4047B579E031}" dt="2021-07-20T14:12:35.878" v="2" actId="47"/>
        <pc:sldMkLst>
          <pc:docMk/>
          <pc:sldMk cId="4019794691" sldId="386"/>
        </pc:sldMkLst>
      </pc:sldChg>
      <pc:sldChg chg="del">
        <pc:chgData name="Flávio Olimpio" userId="2d1d60667f675a7b" providerId="LiveId" clId="{DCFABCF7-175E-4844-96E2-4047B579E031}" dt="2021-07-20T14:12:36.594" v="3" actId="47"/>
        <pc:sldMkLst>
          <pc:docMk/>
          <pc:sldMk cId="795573728" sldId="387"/>
        </pc:sldMkLst>
      </pc:sldChg>
      <pc:sldChg chg="addSp delSp modSp new mod modAnim">
        <pc:chgData name="Flávio Olimpio" userId="2d1d60667f675a7b" providerId="LiveId" clId="{DCFABCF7-175E-4844-96E2-4047B579E031}" dt="2021-07-26T17:55:41.117" v="3870" actId="1038"/>
        <pc:sldMkLst>
          <pc:docMk/>
          <pc:sldMk cId="3381106473" sldId="387"/>
        </pc:sldMkLst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2" creationId="{E57EA703-B0FD-44E9-B97C-0A58ED4A6290}"/>
          </ac:spMkLst>
        </pc:spChg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3" creationId="{88BF7640-72D9-446A-9DE4-724DEBD980BB}"/>
          </ac:spMkLst>
        </pc:spChg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4" creationId="{96F7288B-560D-45E9-88B0-FC1A88DD3F11}"/>
          </ac:spMkLst>
        </pc:spChg>
        <pc:spChg chg="add mod">
          <ac:chgData name="Flávio Olimpio" userId="2d1d60667f675a7b" providerId="LiveId" clId="{DCFABCF7-175E-4844-96E2-4047B579E031}" dt="2021-07-20T17:49:37.061" v="1239" actId="207"/>
          <ac:spMkLst>
            <pc:docMk/>
            <pc:sldMk cId="3381106473" sldId="387"/>
            <ac:spMk id="7" creationId="{5798A5A1-DCDF-4541-965B-C6BDC2FBE3F5}"/>
          </ac:spMkLst>
        </pc:spChg>
        <pc:spChg chg="add mod">
          <ac:chgData name="Flávio Olimpio" userId="2d1d60667f675a7b" providerId="LiveId" clId="{DCFABCF7-175E-4844-96E2-4047B579E031}" dt="2021-07-20T17:51:54.209" v="1296" actId="1076"/>
          <ac:spMkLst>
            <pc:docMk/>
            <pc:sldMk cId="3381106473" sldId="387"/>
            <ac:spMk id="8" creationId="{FAD8D152-867F-4286-B76F-0EC7607FC593}"/>
          </ac:spMkLst>
        </pc:spChg>
        <pc:spChg chg="add del mod">
          <ac:chgData name="Flávio Olimpio" userId="2d1d60667f675a7b" providerId="LiveId" clId="{DCFABCF7-175E-4844-96E2-4047B579E031}" dt="2021-07-20T17:50:42.960" v="1275" actId="478"/>
          <ac:spMkLst>
            <pc:docMk/>
            <pc:sldMk cId="3381106473" sldId="387"/>
            <ac:spMk id="9" creationId="{687DF89C-3381-4EB5-B8CB-C47AB2197FBF}"/>
          </ac:spMkLst>
        </pc:spChg>
        <pc:spChg chg="add del mod">
          <ac:chgData name="Flávio Olimpio" userId="2d1d60667f675a7b" providerId="LiveId" clId="{DCFABCF7-175E-4844-96E2-4047B579E031}" dt="2021-07-20T17:51:45.159" v="1294" actId="478"/>
          <ac:spMkLst>
            <pc:docMk/>
            <pc:sldMk cId="3381106473" sldId="387"/>
            <ac:spMk id="10" creationId="{E7E66EAB-3550-4CFB-8C61-855154A8A6B4}"/>
          </ac:spMkLst>
        </pc:spChg>
        <pc:spChg chg="add mod">
          <ac:chgData name="Flávio Olimpio" userId="2d1d60667f675a7b" providerId="LiveId" clId="{DCFABCF7-175E-4844-96E2-4047B579E031}" dt="2021-07-26T15:35:16.961" v="2864" actId="20577"/>
          <ac:spMkLst>
            <pc:docMk/>
            <pc:sldMk cId="3381106473" sldId="387"/>
            <ac:spMk id="11" creationId="{5C2CB015-7B7F-47C1-BBB9-13F216E7A9E3}"/>
          </ac:spMkLst>
        </pc:spChg>
        <pc:spChg chg="add mod">
          <ac:chgData name="Flávio Olimpio" userId="2d1d60667f675a7b" providerId="LiveId" clId="{DCFABCF7-175E-4844-96E2-4047B579E031}" dt="2021-07-20T17:53:18.598" v="1335" actId="14100"/>
          <ac:spMkLst>
            <pc:docMk/>
            <pc:sldMk cId="3381106473" sldId="387"/>
            <ac:spMk id="12" creationId="{C275154B-54D6-4461-966B-05F5305BE5E2}"/>
          </ac:spMkLst>
        </pc:spChg>
        <pc:spChg chg="add mod">
          <ac:chgData name="Flávio Olimpio" userId="2d1d60667f675a7b" providerId="LiveId" clId="{DCFABCF7-175E-4844-96E2-4047B579E031}" dt="2021-07-20T17:52:05.717" v="1303" actId="20577"/>
          <ac:spMkLst>
            <pc:docMk/>
            <pc:sldMk cId="3381106473" sldId="387"/>
            <ac:spMk id="13" creationId="{6E07E443-F8A9-4527-8B34-44EF431A7652}"/>
          </ac:spMkLst>
        </pc:spChg>
        <pc:spChg chg="add mod">
          <ac:chgData name="Flávio Olimpio" userId="2d1d60667f675a7b" providerId="LiveId" clId="{DCFABCF7-175E-4844-96E2-4047B579E031}" dt="2021-07-20T17:55:04.627" v="1367" actId="1076"/>
          <ac:spMkLst>
            <pc:docMk/>
            <pc:sldMk cId="3381106473" sldId="387"/>
            <ac:spMk id="14" creationId="{A9EF506D-15FF-4F83-97FC-698A0D78831C}"/>
          </ac:spMkLst>
        </pc:spChg>
        <pc:spChg chg="add mod">
          <ac:chgData name="Flávio Olimpio" userId="2d1d60667f675a7b" providerId="LiveId" clId="{DCFABCF7-175E-4844-96E2-4047B579E031}" dt="2021-07-20T17:54:38.547" v="1358" actId="1076"/>
          <ac:spMkLst>
            <pc:docMk/>
            <pc:sldMk cId="3381106473" sldId="387"/>
            <ac:spMk id="15" creationId="{6F80EFC8-6466-4A6C-B331-4EFF3B5F5B16}"/>
          </ac:spMkLst>
        </pc:spChg>
        <pc:spChg chg="add mod">
          <ac:chgData name="Flávio Olimpio" userId="2d1d60667f675a7b" providerId="LiveId" clId="{DCFABCF7-175E-4844-96E2-4047B579E031}" dt="2021-07-20T17:55:01.028" v="1366" actId="1076"/>
          <ac:spMkLst>
            <pc:docMk/>
            <pc:sldMk cId="3381106473" sldId="387"/>
            <ac:spMk id="16" creationId="{B70BC9EC-6005-4741-8757-003764174C0A}"/>
          </ac:spMkLst>
        </pc:spChg>
        <pc:spChg chg="add mod">
          <ac:chgData name="Flávio Olimpio" userId="2d1d60667f675a7b" providerId="LiveId" clId="{DCFABCF7-175E-4844-96E2-4047B579E031}" dt="2021-07-20T18:08:32.578" v="1395" actId="1076"/>
          <ac:spMkLst>
            <pc:docMk/>
            <pc:sldMk cId="3381106473" sldId="387"/>
            <ac:spMk id="17" creationId="{922DF3C0-E017-4267-89C6-69E786DB515B}"/>
          </ac:spMkLst>
        </pc:spChg>
        <pc:spChg chg="add mod">
          <ac:chgData name="Flávio Olimpio" userId="2d1d60667f675a7b" providerId="LiveId" clId="{DCFABCF7-175E-4844-96E2-4047B579E031}" dt="2021-07-20T18:09:38.143" v="1467" actId="1038"/>
          <ac:spMkLst>
            <pc:docMk/>
            <pc:sldMk cId="3381106473" sldId="387"/>
            <ac:spMk id="18" creationId="{338AEC14-1DE1-4BF4-8A77-4B2139C71B92}"/>
          </ac:spMkLst>
        </pc:spChg>
        <pc:spChg chg="add mod">
          <ac:chgData name="Flávio Olimpio" userId="2d1d60667f675a7b" providerId="LiveId" clId="{DCFABCF7-175E-4844-96E2-4047B579E031}" dt="2021-07-20T18:10:20.040" v="1490" actId="1076"/>
          <ac:spMkLst>
            <pc:docMk/>
            <pc:sldMk cId="3381106473" sldId="387"/>
            <ac:spMk id="19" creationId="{A87B72B5-CCFB-4797-B41C-09060284C2B3}"/>
          </ac:spMkLst>
        </pc:spChg>
        <pc:spChg chg="add del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0" creationId="{DF566C65-B4D7-41AB-98BD-A69E6BB540E0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1" creationId="{45E45E0E-7D2D-474C-B6E5-72D58ABD6196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2" creationId="{BA9FB739-099A-4CFA-9C09-664D1F1CA246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3" creationId="{19DB4701-9D8D-4252-B0E5-EAEDC6AA41C2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4" creationId="{10B3F901-BB63-46A1-A892-E36C02D7F33C}"/>
          </ac:spMkLst>
        </pc:spChg>
        <pc:spChg chg="add del mod">
          <ac:chgData name="Flávio Olimpio" userId="2d1d60667f675a7b" providerId="LiveId" clId="{DCFABCF7-175E-4844-96E2-4047B579E031}" dt="2021-07-20T18:13:18.735" v="1592" actId="478"/>
          <ac:spMkLst>
            <pc:docMk/>
            <pc:sldMk cId="3381106473" sldId="387"/>
            <ac:spMk id="25" creationId="{9C3CDB59-3C8E-4362-9491-CC5F3A1F554F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6" creationId="{41742243-D523-489F-8A63-FA4C52AC2D0F}"/>
          </ac:spMkLst>
        </pc:spChg>
        <pc:grpChg chg="add mod">
          <ac:chgData name="Flávio Olimpio" userId="2d1d60667f675a7b" providerId="LiveId" clId="{DCFABCF7-175E-4844-96E2-4047B579E031}" dt="2021-07-26T17:55:41.117" v="3870" actId="1038"/>
          <ac:grpSpMkLst>
            <pc:docMk/>
            <pc:sldMk cId="3381106473" sldId="387"/>
            <ac:grpSpMk id="2" creationId="{65748D46-7505-4591-B51D-B390C9945026}"/>
          </ac:grpSpMkLst>
        </pc:grpChg>
        <pc:picChg chg="add mod">
          <ac:chgData name="Flávio Olimpio" userId="2d1d60667f675a7b" providerId="LiveId" clId="{DCFABCF7-175E-4844-96E2-4047B579E031}" dt="2021-07-20T17:47:01.553" v="1163" actId="14100"/>
          <ac:picMkLst>
            <pc:docMk/>
            <pc:sldMk cId="3381106473" sldId="387"/>
            <ac:picMk id="5" creationId="{3099BED0-7E98-4151-83BB-FD02A5274B8F}"/>
          </ac:picMkLst>
        </pc:picChg>
        <pc:picChg chg="add mod">
          <ac:chgData name="Flávio Olimpio" userId="2d1d60667f675a7b" providerId="LiveId" clId="{DCFABCF7-175E-4844-96E2-4047B579E031}" dt="2021-07-20T17:47:48.962" v="1172" actId="1076"/>
          <ac:picMkLst>
            <pc:docMk/>
            <pc:sldMk cId="3381106473" sldId="387"/>
            <ac:picMk id="6" creationId="{9CB8CEE6-AA04-4C25-97CF-37B54D26F638}"/>
          </ac:picMkLst>
        </pc:picChg>
      </pc:sldChg>
      <pc:sldChg chg="del">
        <pc:chgData name="Flávio Olimpio" userId="2d1d60667f675a7b" providerId="LiveId" clId="{DCFABCF7-175E-4844-96E2-4047B579E031}" dt="2021-07-20T14:12:37.029" v="4" actId="47"/>
        <pc:sldMkLst>
          <pc:docMk/>
          <pc:sldMk cId="1471315727" sldId="388"/>
        </pc:sldMkLst>
      </pc:sldChg>
      <pc:sldChg chg="addSp delSp modSp new mod modAnim">
        <pc:chgData name="Flávio Olimpio" userId="2d1d60667f675a7b" providerId="LiveId" clId="{DCFABCF7-175E-4844-96E2-4047B579E031}" dt="2021-07-27T11:30:49.735" v="4713" actId="207"/>
        <pc:sldMkLst>
          <pc:docMk/>
          <pc:sldMk cId="3350224243" sldId="388"/>
        </pc:sldMkLst>
        <pc:spChg chg="del">
          <ac:chgData name="Flávio Olimpio" userId="2d1d60667f675a7b" providerId="LiveId" clId="{DCFABCF7-175E-4844-96E2-4047B579E031}" dt="2021-07-20T18:19:11.343" v="1622" actId="478"/>
          <ac:spMkLst>
            <pc:docMk/>
            <pc:sldMk cId="3350224243" sldId="388"/>
            <ac:spMk id="2" creationId="{C107C10D-A6AD-4626-B3B9-B51394F3603E}"/>
          </ac:spMkLst>
        </pc:spChg>
        <pc:spChg chg="del">
          <ac:chgData name="Flávio Olimpio" userId="2d1d60667f675a7b" providerId="LiveId" clId="{DCFABCF7-175E-4844-96E2-4047B579E031}" dt="2021-07-20T18:19:09.631" v="1621" actId="478"/>
          <ac:spMkLst>
            <pc:docMk/>
            <pc:sldMk cId="3350224243" sldId="388"/>
            <ac:spMk id="3" creationId="{6E604383-97AA-415D-8963-FE33F84A7DC7}"/>
          </ac:spMkLst>
        </pc:spChg>
        <pc:spChg chg="del">
          <ac:chgData name="Flávio Olimpio" userId="2d1d60667f675a7b" providerId="LiveId" clId="{DCFABCF7-175E-4844-96E2-4047B579E031}" dt="2021-07-20T18:19:09.631" v="1621" actId="478"/>
          <ac:spMkLst>
            <pc:docMk/>
            <pc:sldMk cId="3350224243" sldId="388"/>
            <ac:spMk id="4" creationId="{69A847B9-1A30-40BB-88AE-7A5EA01FB14F}"/>
          </ac:spMkLst>
        </pc:spChg>
        <pc:spChg chg="add mod">
          <ac:chgData name="Flávio Olimpio" userId="2d1d60667f675a7b" providerId="LiveId" clId="{DCFABCF7-175E-4844-96E2-4047B579E031}" dt="2021-07-20T18:23:16.845" v="1692" actId="14100"/>
          <ac:spMkLst>
            <pc:docMk/>
            <pc:sldMk cId="3350224243" sldId="388"/>
            <ac:spMk id="10" creationId="{3FCB548C-39BE-4B4D-BD8A-EABBAD6F407A}"/>
          </ac:spMkLst>
        </pc:spChg>
        <pc:spChg chg="add mod">
          <ac:chgData name="Flávio Olimpio" userId="2d1d60667f675a7b" providerId="LiveId" clId="{DCFABCF7-175E-4844-96E2-4047B579E031}" dt="2021-07-26T16:21:39.905" v="2869" actId="1076"/>
          <ac:spMkLst>
            <pc:docMk/>
            <pc:sldMk cId="3350224243" sldId="388"/>
            <ac:spMk id="11" creationId="{E861A5D8-EE34-4603-BACB-B53E0B3E46A2}"/>
          </ac:spMkLst>
        </pc:spChg>
        <pc:spChg chg="add mod">
          <ac:chgData name="Flávio Olimpio" userId="2d1d60667f675a7b" providerId="LiveId" clId="{DCFABCF7-175E-4844-96E2-4047B579E031}" dt="2021-07-26T17:57:11.835" v="3875" actId="164"/>
          <ac:spMkLst>
            <pc:docMk/>
            <pc:sldMk cId="3350224243" sldId="388"/>
            <ac:spMk id="12" creationId="{9C83831E-EAB8-4D61-908D-B44002C36BB9}"/>
          </ac:spMkLst>
        </pc:spChg>
        <pc:spChg chg="add del mod">
          <ac:chgData name="Flávio Olimpio" userId="2d1d60667f675a7b" providerId="LiveId" clId="{DCFABCF7-175E-4844-96E2-4047B579E031}" dt="2021-07-20T18:29:19.567" v="1838" actId="478"/>
          <ac:spMkLst>
            <pc:docMk/>
            <pc:sldMk cId="3350224243" sldId="388"/>
            <ac:spMk id="13" creationId="{C33B4970-F4AD-4E7C-AA86-BCBB63650C71}"/>
          </ac:spMkLst>
        </pc:spChg>
        <pc:spChg chg="add del mod">
          <ac:chgData name="Flávio Olimpio" userId="2d1d60667f675a7b" providerId="LiveId" clId="{DCFABCF7-175E-4844-96E2-4047B579E031}" dt="2021-07-20T18:29:18.231" v="1837" actId="478"/>
          <ac:spMkLst>
            <pc:docMk/>
            <pc:sldMk cId="3350224243" sldId="388"/>
            <ac:spMk id="14" creationId="{27F8C965-939B-4476-BB34-60B288A1484C}"/>
          </ac:spMkLst>
        </pc:spChg>
        <pc:spChg chg="add mod">
          <ac:chgData name="Flávio Olimpio" userId="2d1d60667f675a7b" providerId="LiveId" clId="{DCFABCF7-175E-4844-96E2-4047B579E031}" dt="2021-07-26T17:57:11.835" v="3875" actId="164"/>
          <ac:spMkLst>
            <pc:docMk/>
            <pc:sldMk cId="3350224243" sldId="388"/>
            <ac:spMk id="16" creationId="{F0F4E889-ED5F-4DC5-9BC4-C4C7A9154B70}"/>
          </ac:spMkLst>
        </pc:spChg>
        <pc:spChg chg="add mod">
          <ac:chgData name="Flávio Olimpio" userId="2d1d60667f675a7b" providerId="LiveId" clId="{DCFABCF7-175E-4844-96E2-4047B579E031}" dt="2021-07-26T16:21:49.927" v="2872" actId="1076"/>
          <ac:spMkLst>
            <pc:docMk/>
            <pc:sldMk cId="3350224243" sldId="388"/>
            <ac:spMk id="17" creationId="{156CD375-80F4-4712-BBEA-106B742F7C71}"/>
          </ac:spMkLst>
        </pc:spChg>
        <pc:spChg chg="add mod">
          <ac:chgData name="Flávio Olimpio" userId="2d1d60667f675a7b" providerId="LiveId" clId="{DCFABCF7-175E-4844-96E2-4047B579E031}" dt="2021-07-26T17:57:15.501" v="3876" actId="164"/>
          <ac:spMkLst>
            <pc:docMk/>
            <pc:sldMk cId="3350224243" sldId="388"/>
            <ac:spMk id="18" creationId="{316797BB-8BFB-405F-B6E3-460965EF8E1A}"/>
          </ac:spMkLst>
        </pc:spChg>
        <pc:spChg chg="add mod">
          <ac:chgData name="Flávio Olimpio" userId="2d1d60667f675a7b" providerId="LiveId" clId="{DCFABCF7-175E-4844-96E2-4047B579E031}" dt="2021-07-26T18:05:08.022" v="3949" actId="207"/>
          <ac:spMkLst>
            <pc:docMk/>
            <pc:sldMk cId="3350224243" sldId="388"/>
            <ac:spMk id="19" creationId="{2FFC7B1E-8BE7-4D74-AA30-0DBDED76956B}"/>
          </ac:spMkLst>
        </pc:spChg>
        <pc:spChg chg="add mod">
          <ac:chgData name="Flávio Olimpio" userId="2d1d60667f675a7b" providerId="LiveId" clId="{DCFABCF7-175E-4844-96E2-4047B579E031}" dt="2021-07-26T16:21:36.765" v="2868" actId="1076"/>
          <ac:spMkLst>
            <pc:docMk/>
            <pc:sldMk cId="3350224243" sldId="388"/>
            <ac:spMk id="20" creationId="{4CC09E9A-4136-4F32-9BE8-1D668B2F1570}"/>
          </ac:spMkLst>
        </pc:spChg>
        <pc:spChg chg="add mod">
          <ac:chgData name="Flávio Olimpio" userId="2d1d60667f675a7b" providerId="LiveId" clId="{DCFABCF7-175E-4844-96E2-4047B579E031}" dt="2021-07-26T16:21:36.765" v="2868" actId="1076"/>
          <ac:spMkLst>
            <pc:docMk/>
            <pc:sldMk cId="3350224243" sldId="388"/>
            <ac:spMk id="21" creationId="{B0D1121E-0CAE-4144-805B-8FB78A2026F0}"/>
          </ac:spMkLst>
        </pc:spChg>
        <pc:spChg chg="add mod">
          <ac:chgData name="Flávio Olimpio" userId="2d1d60667f675a7b" providerId="LiveId" clId="{DCFABCF7-175E-4844-96E2-4047B579E031}" dt="2021-07-26T18:06:52.146" v="3962" actId="164"/>
          <ac:spMkLst>
            <pc:docMk/>
            <pc:sldMk cId="3350224243" sldId="388"/>
            <ac:spMk id="22" creationId="{BEEAC7DB-8C71-4FF2-8A0E-8D18B5ACAFCE}"/>
          </ac:spMkLst>
        </pc:spChg>
        <pc:spChg chg="add mod">
          <ac:chgData name="Flávio Olimpio" userId="2d1d60667f675a7b" providerId="LiveId" clId="{DCFABCF7-175E-4844-96E2-4047B579E031}" dt="2021-07-26T18:05:25.625" v="3950" actId="164"/>
          <ac:spMkLst>
            <pc:docMk/>
            <pc:sldMk cId="3350224243" sldId="388"/>
            <ac:spMk id="24" creationId="{C1F84F61-C90C-4E4B-9DF1-D4B1AAC8BE39}"/>
          </ac:spMkLst>
        </pc:spChg>
        <pc:spChg chg="add mod topLvl">
          <ac:chgData name="Flávio Olimpio" userId="2d1d60667f675a7b" providerId="LiveId" clId="{DCFABCF7-175E-4844-96E2-4047B579E031}" dt="2021-07-26T18:08:06.798" v="3970" actId="164"/>
          <ac:spMkLst>
            <pc:docMk/>
            <pc:sldMk cId="3350224243" sldId="388"/>
            <ac:spMk id="25" creationId="{775AE0A5-77E2-4992-A568-C82C1E02A0D2}"/>
          </ac:spMkLst>
        </pc:spChg>
        <pc:spChg chg="add mod">
          <ac:chgData name="Flávio Olimpio" userId="2d1d60667f675a7b" providerId="LiveId" clId="{DCFABCF7-175E-4844-96E2-4047B579E031}" dt="2021-07-26T18:08:06.798" v="3970" actId="164"/>
          <ac:spMkLst>
            <pc:docMk/>
            <pc:sldMk cId="3350224243" sldId="388"/>
            <ac:spMk id="26" creationId="{A6656D57-DE40-4745-9954-0A0C0E295E9D}"/>
          </ac:spMkLst>
        </pc:spChg>
        <pc:spChg chg="add mod topLvl">
          <ac:chgData name="Flávio Olimpio" userId="2d1d60667f675a7b" providerId="LiveId" clId="{DCFABCF7-175E-4844-96E2-4047B579E031}" dt="2021-07-26T18:07:38.702" v="3966" actId="164"/>
          <ac:spMkLst>
            <pc:docMk/>
            <pc:sldMk cId="3350224243" sldId="388"/>
            <ac:spMk id="27" creationId="{FBA2E3A1-FBFF-48C0-847A-56E703154321}"/>
          </ac:spMkLst>
        </pc:spChg>
        <pc:spChg chg="add mod topLvl">
          <ac:chgData name="Flávio Olimpio" userId="2d1d60667f675a7b" providerId="LiveId" clId="{DCFABCF7-175E-4844-96E2-4047B579E031}" dt="2021-07-26T18:07:38.702" v="3966" actId="164"/>
          <ac:spMkLst>
            <pc:docMk/>
            <pc:sldMk cId="3350224243" sldId="388"/>
            <ac:spMk id="28" creationId="{AD6CD515-250F-4E05-8128-FFA830D97F0E}"/>
          </ac:spMkLst>
        </pc:spChg>
        <pc:spChg chg="add mod">
          <ac:chgData name="Flávio Olimpio" userId="2d1d60667f675a7b" providerId="LiveId" clId="{DCFABCF7-175E-4844-96E2-4047B579E031}" dt="2021-07-26T18:05:25.625" v="3950" actId="164"/>
          <ac:spMkLst>
            <pc:docMk/>
            <pc:sldMk cId="3350224243" sldId="388"/>
            <ac:spMk id="29" creationId="{357D8CE8-6130-4430-B5AA-6FDB6DA455CB}"/>
          </ac:spMkLst>
        </pc:spChg>
        <pc:spChg chg="add mod topLvl">
          <ac:chgData name="Flávio Olimpio" userId="2d1d60667f675a7b" providerId="LiveId" clId="{DCFABCF7-175E-4844-96E2-4047B579E031}" dt="2021-07-26T18:07:53.881" v="3969" actId="164"/>
          <ac:spMkLst>
            <pc:docMk/>
            <pc:sldMk cId="3350224243" sldId="388"/>
            <ac:spMk id="30" creationId="{02AA25DA-C9A3-489E-81A4-8BB05ADC1937}"/>
          </ac:spMkLst>
        </pc:spChg>
        <pc:spChg chg="add mod topLvl">
          <ac:chgData name="Flávio Olimpio" userId="2d1d60667f675a7b" providerId="LiveId" clId="{DCFABCF7-175E-4844-96E2-4047B579E031}" dt="2021-07-26T18:08:41.544" v="3973" actId="207"/>
          <ac:spMkLst>
            <pc:docMk/>
            <pc:sldMk cId="3350224243" sldId="388"/>
            <ac:spMk id="31" creationId="{B792916B-37F2-4CE8-961F-A1A66093E7C2}"/>
          </ac:spMkLst>
        </pc:spChg>
        <pc:spChg chg="add mod">
          <ac:chgData name="Flávio Olimpio" userId="2d1d60667f675a7b" providerId="LiveId" clId="{DCFABCF7-175E-4844-96E2-4047B579E031}" dt="2021-07-27T11:30:49.735" v="4713" actId="207"/>
          <ac:spMkLst>
            <pc:docMk/>
            <pc:sldMk cId="3350224243" sldId="388"/>
            <ac:spMk id="32" creationId="{47796F3E-6E4B-4B8C-B9E2-DD1B83F7AF68}"/>
          </ac:spMkLst>
        </pc:spChg>
        <pc:spChg chg="add mod">
          <ac:chgData name="Flávio Olimpio" userId="2d1d60667f675a7b" providerId="LiveId" clId="{DCFABCF7-175E-4844-96E2-4047B579E031}" dt="2021-07-26T18:05:39.831" v="3953" actId="164"/>
          <ac:spMkLst>
            <pc:docMk/>
            <pc:sldMk cId="3350224243" sldId="388"/>
            <ac:spMk id="33" creationId="{58CFABCD-73BA-4EFE-8BC6-282DC6C43C24}"/>
          </ac:spMkLst>
        </pc:spChg>
        <pc:spChg chg="add mod">
          <ac:chgData name="Flávio Olimpio" userId="2d1d60667f675a7b" providerId="LiveId" clId="{DCFABCF7-175E-4844-96E2-4047B579E031}" dt="2021-07-26T18:05:36.007" v="3952" actId="164"/>
          <ac:spMkLst>
            <pc:docMk/>
            <pc:sldMk cId="3350224243" sldId="388"/>
            <ac:spMk id="34" creationId="{20D7C208-731F-46A6-8F6A-43A9712D168F}"/>
          </ac:spMkLst>
        </pc:spChg>
        <pc:spChg chg="add mod">
          <ac:chgData name="Flávio Olimpio" userId="2d1d60667f675a7b" providerId="LiveId" clId="{DCFABCF7-175E-4844-96E2-4047B579E031}" dt="2021-07-26T18:05:30.712" v="3951" actId="164"/>
          <ac:spMkLst>
            <pc:docMk/>
            <pc:sldMk cId="3350224243" sldId="388"/>
            <ac:spMk id="35" creationId="{D8DD200B-666B-475B-A700-79444E528905}"/>
          </ac:spMkLst>
        </pc:spChg>
        <pc:spChg chg="add mod">
          <ac:chgData name="Flávio Olimpio" userId="2d1d60667f675a7b" providerId="LiveId" clId="{DCFABCF7-175E-4844-96E2-4047B579E031}" dt="2021-07-26T18:05:36.007" v="3952" actId="164"/>
          <ac:spMkLst>
            <pc:docMk/>
            <pc:sldMk cId="3350224243" sldId="388"/>
            <ac:spMk id="36" creationId="{1283A76C-2521-4E56-BA0D-F34A2141AD29}"/>
          </ac:spMkLst>
        </pc:spChg>
        <pc:spChg chg="add mod">
          <ac:chgData name="Flávio Olimpio" userId="2d1d60667f675a7b" providerId="LiveId" clId="{DCFABCF7-175E-4844-96E2-4047B579E031}" dt="2021-07-26T18:05:39.831" v="3953" actId="164"/>
          <ac:spMkLst>
            <pc:docMk/>
            <pc:sldMk cId="3350224243" sldId="388"/>
            <ac:spMk id="37" creationId="{2D2D19E9-72AD-4F4E-AC66-D7227F297BAA}"/>
          </ac:spMkLst>
        </pc:spChg>
        <pc:grpChg chg="add mod">
          <ac:chgData name="Flávio Olimpio" userId="2d1d60667f675a7b" providerId="LiveId" clId="{DCFABCF7-175E-4844-96E2-4047B579E031}" dt="2021-07-26T17:57:11.835" v="3875" actId="164"/>
          <ac:grpSpMkLst>
            <pc:docMk/>
            <pc:sldMk cId="3350224243" sldId="388"/>
            <ac:grpSpMk id="2" creationId="{7A6F6155-5AF9-40FD-AA02-A806359A37F0}"/>
          </ac:grpSpMkLst>
        </pc:grpChg>
        <pc:grpChg chg="add mod">
          <ac:chgData name="Flávio Olimpio" userId="2d1d60667f675a7b" providerId="LiveId" clId="{DCFABCF7-175E-4844-96E2-4047B579E031}" dt="2021-07-26T17:57:15.501" v="3876" actId="164"/>
          <ac:grpSpMkLst>
            <pc:docMk/>
            <pc:sldMk cId="3350224243" sldId="388"/>
            <ac:grpSpMk id="3" creationId="{0F702CFB-28CC-4FCA-8837-59F6DE9284DD}"/>
          </ac:grpSpMkLst>
        </pc:grpChg>
        <pc:grpChg chg="add mod">
          <ac:chgData name="Flávio Olimpio" userId="2d1d60667f675a7b" providerId="LiveId" clId="{DCFABCF7-175E-4844-96E2-4047B579E031}" dt="2021-07-26T18:05:25.625" v="3950" actId="164"/>
          <ac:grpSpMkLst>
            <pc:docMk/>
            <pc:sldMk cId="3350224243" sldId="388"/>
            <ac:grpSpMk id="4" creationId="{C188809F-298A-41FB-8412-D14275062297}"/>
          </ac:grpSpMkLst>
        </pc:grpChg>
        <pc:grpChg chg="add mod">
          <ac:chgData name="Flávio Olimpio" userId="2d1d60667f675a7b" providerId="LiveId" clId="{DCFABCF7-175E-4844-96E2-4047B579E031}" dt="2021-07-26T18:05:30.712" v="3951" actId="164"/>
          <ac:grpSpMkLst>
            <pc:docMk/>
            <pc:sldMk cId="3350224243" sldId="388"/>
            <ac:grpSpMk id="5" creationId="{66CA0046-6D11-42B6-A101-2295F4F38F12}"/>
          </ac:grpSpMkLst>
        </pc:grpChg>
        <pc:grpChg chg="add mod">
          <ac:chgData name="Flávio Olimpio" userId="2d1d60667f675a7b" providerId="LiveId" clId="{DCFABCF7-175E-4844-96E2-4047B579E031}" dt="2021-07-26T18:05:36.007" v="3952" actId="164"/>
          <ac:grpSpMkLst>
            <pc:docMk/>
            <pc:sldMk cId="3350224243" sldId="388"/>
            <ac:grpSpMk id="13" creationId="{97428763-3DED-49BE-BE20-DAD811F9C4B9}"/>
          </ac:grpSpMkLst>
        </pc:grpChg>
        <pc:grpChg chg="add mod">
          <ac:chgData name="Flávio Olimpio" userId="2d1d60667f675a7b" providerId="LiveId" clId="{DCFABCF7-175E-4844-96E2-4047B579E031}" dt="2021-07-26T18:05:39.831" v="3953" actId="164"/>
          <ac:grpSpMkLst>
            <pc:docMk/>
            <pc:sldMk cId="3350224243" sldId="388"/>
            <ac:grpSpMk id="14" creationId="{39B97F7B-BA2D-44F9-8EC2-5A91B62DF156}"/>
          </ac:grpSpMkLst>
        </pc:grpChg>
        <pc:grpChg chg="add mod">
          <ac:chgData name="Flávio Olimpio" userId="2d1d60667f675a7b" providerId="LiveId" clId="{DCFABCF7-175E-4844-96E2-4047B579E031}" dt="2021-07-26T18:06:52.146" v="3962" actId="164"/>
          <ac:grpSpMkLst>
            <pc:docMk/>
            <pc:sldMk cId="3350224243" sldId="388"/>
            <ac:grpSpMk id="15" creationId="{50FBDC4F-E0F4-4093-8805-11B12D74E8B4}"/>
          </ac:grpSpMkLst>
        </pc:grpChg>
        <pc:grpChg chg="add del mod">
          <ac:chgData name="Flávio Olimpio" userId="2d1d60667f675a7b" providerId="LiveId" clId="{DCFABCF7-175E-4844-96E2-4047B579E031}" dt="2021-07-26T18:07:31.633" v="3965" actId="165"/>
          <ac:grpSpMkLst>
            <pc:docMk/>
            <pc:sldMk cId="3350224243" sldId="388"/>
            <ac:grpSpMk id="38" creationId="{79CE882E-33F9-4AB3-A949-822257DC8E6F}"/>
          </ac:grpSpMkLst>
        </pc:grpChg>
        <pc:grpChg chg="add mod">
          <ac:chgData name="Flávio Olimpio" userId="2d1d60667f675a7b" providerId="LiveId" clId="{DCFABCF7-175E-4844-96E2-4047B579E031}" dt="2021-07-26T18:07:38.702" v="3966" actId="164"/>
          <ac:grpSpMkLst>
            <pc:docMk/>
            <pc:sldMk cId="3350224243" sldId="388"/>
            <ac:grpSpMk id="39" creationId="{EDA04487-FE5C-4E3B-980A-30486058ACCA}"/>
          </ac:grpSpMkLst>
        </pc:grpChg>
        <pc:grpChg chg="add del mod">
          <ac:chgData name="Flávio Olimpio" userId="2d1d60667f675a7b" providerId="LiveId" clId="{DCFABCF7-175E-4844-96E2-4047B579E031}" dt="2021-07-26T18:07:50.136" v="3968" actId="165"/>
          <ac:grpSpMkLst>
            <pc:docMk/>
            <pc:sldMk cId="3350224243" sldId="388"/>
            <ac:grpSpMk id="40" creationId="{8A9484A9-33A6-4F05-8224-5AA6B00B2211}"/>
          </ac:grpSpMkLst>
        </pc:grpChg>
        <pc:grpChg chg="add mod">
          <ac:chgData name="Flávio Olimpio" userId="2d1d60667f675a7b" providerId="LiveId" clId="{DCFABCF7-175E-4844-96E2-4047B579E031}" dt="2021-07-26T18:07:53.881" v="3969" actId="164"/>
          <ac:grpSpMkLst>
            <pc:docMk/>
            <pc:sldMk cId="3350224243" sldId="388"/>
            <ac:grpSpMk id="41" creationId="{54BADE62-5BDD-4A7A-A0E8-7F8AF0E457C3}"/>
          </ac:grpSpMkLst>
        </pc:grpChg>
        <pc:grpChg chg="add mod">
          <ac:chgData name="Flávio Olimpio" userId="2d1d60667f675a7b" providerId="LiveId" clId="{DCFABCF7-175E-4844-96E2-4047B579E031}" dt="2021-07-26T18:08:06.798" v="3970" actId="164"/>
          <ac:grpSpMkLst>
            <pc:docMk/>
            <pc:sldMk cId="3350224243" sldId="388"/>
            <ac:grpSpMk id="42" creationId="{F71DA554-3BE0-429D-89CE-B56EE0223A23}"/>
          </ac:grpSpMkLst>
        </pc:grp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6" creationId="{6E672AD1-9D16-44FF-ACC1-67CA394CB8C8}"/>
          </ac:picMkLst>
        </pc:pic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7" creationId="{988BBCDF-C8D9-4529-B297-60EF10D8A2DE}"/>
          </ac:picMkLst>
        </pc:pic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8" creationId="{E24C4F1A-5C20-4437-9765-3CBCB627BDE8}"/>
          </ac:picMkLst>
        </pc:picChg>
        <pc:picChg chg="add mod modCrop">
          <ac:chgData name="Flávio Olimpio" userId="2d1d60667f675a7b" providerId="LiveId" clId="{DCFABCF7-175E-4844-96E2-4047B579E031}" dt="2021-07-20T18:32:06.681" v="1971" actId="1076"/>
          <ac:picMkLst>
            <pc:docMk/>
            <pc:sldMk cId="3350224243" sldId="388"/>
            <ac:picMk id="9" creationId="{2000A77F-2BAB-4AF4-B2B5-5256E7CED49F}"/>
          </ac:picMkLst>
        </pc:picChg>
        <pc:picChg chg="add mod">
          <ac:chgData name="Flávio Olimpio" userId="2d1d60667f675a7b" providerId="LiveId" clId="{DCFABCF7-175E-4844-96E2-4047B579E031}" dt="2021-07-26T18:06:52.146" v="3962" actId="164"/>
          <ac:picMkLst>
            <pc:docMk/>
            <pc:sldMk cId="3350224243" sldId="388"/>
            <ac:picMk id="23" creationId="{CD05FC48-6CA7-47C3-99F0-484AD489C373}"/>
          </ac:picMkLst>
        </pc:picChg>
        <pc:picChg chg="add mod">
          <ac:chgData name="Flávio Olimpio" userId="2d1d60667f675a7b" providerId="LiveId" clId="{DCFABCF7-175E-4844-96E2-4047B579E031}" dt="2021-07-26T18:06:52.146" v="3962" actId="164"/>
          <ac:picMkLst>
            <pc:docMk/>
            <pc:sldMk cId="3350224243" sldId="388"/>
            <ac:picMk id="4098" creationId="{391BDDFC-78E4-426F-A786-1837D41C5DA1}"/>
          </ac:picMkLst>
        </pc:picChg>
      </pc:sldChg>
      <pc:sldChg chg="del">
        <pc:chgData name="Flávio Olimpio" userId="2d1d60667f675a7b" providerId="LiveId" clId="{DCFABCF7-175E-4844-96E2-4047B579E031}" dt="2021-07-20T14:12:37.289" v="5" actId="47"/>
        <pc:sldMkLst>
          <pc:docMk/>
          <pc:sldMk cId="3288250289" sldId="389"/>
        </pc:sldMkLst>
      </pc:sldChg>
      <pc:sldChg chg="addSp delSp modSp new mod modAnim">
        <pc:chgData name="Flávio Olimpio" userId="2d1d60667f675a7b" providerId="LiveId" clId="{DCFABCF7-175E-4844-96E2-4047B579E031}" dt="2021-07-26T18:23:47.367" v="4046" actId="14100"/>
        <pc:sldMkLst>
          <pc:docMk/>
          <pc:sldMk cId="4209708393" sldId="389"/>
        </pc:sldMkLst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2" creationId="{67330D29-35C2-4C72-9365-CBE49E55B5F5}"/>
          </ac:spMkLst>
        </pc:spChg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3" creationId="{B616A9A0-3665-48AE-97A9-474AD56304F9}"/>
          </ac:spMkLst>
        </pc:spChg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4" creationId="{0DB289EF-578D-4209-B862-8A69EA7C686A}"/>
          </ac:spMkLst>
        </pc:spChg>
        <pc:picChg chg="add mod">
          <ac:chgData name="Flávio Olimpio" userId="2d1d60667f675a7b" providerId="LiveId" clId="{DCFABCF7-175E-4844-96E2-4047B579E031}" dt="2021-07-20T19:09:17.630" v="2115" actId="1076"/>
          <ac:picMkLst>
            <pc:docMk/>
            <pc:sldMk cId="4209708393" sldId="389"/>
            <ac:picMk id="6" creationId="{F83AC201-3D0B-4D8B-848F-4E7B0C767C0D}"/>
          </ac:picMkLst>
        </pc:picChg>
        <pc:picChg chg="add mod">
          <ac:chgData name="Flávio Olimpio" userId="2d1d60667f675a7b" providerId="LiveId" clId="{DCFABCF7-175E-4844-96E2-4047B579E031}" dt="2021-07-20T19:09:15.257" v="2114" actId="1076"/>
          <ac:picMkLst>
            <pc:docMk/>
            <pc:sldMk cId="4209708393" sldId="389"/>
            <ac:picMk id="8" creationId="{0FE05821-EBB0-4885-86EC-8E002773FC2A}"/>
          </ac:picMkLst>
        </pc:picChg>
        <pc:picChg chg="add mod">
          <ac:chgData name="Flávio Olimpio" userId="2d1d60667f675a7b" providerId="LiveId" clId="{DCFABCF7-175E-4844-96E2-4047B579E031}" dt="2021-07-20T19:09:13.624" v="2113" actId="1076"/>
          <ac:picMkLst>
            <pc:docMk/>
            <pc:sldMk cId="4209708393" sldId="389"/>
            <ac:picMk id="10" creationId="{E94ACC66-74B8-4E9B-8C03-104CD95E3B77}"/>
          </ac:picMkLst>
        </pc:picChg>
        <pc:picChg chg="add mod">
          <ac:chgData name="Flávio Olimpio" userId="2d1d60667f675a7b" providerId="LiveId" clId="{DCFABCF7-175E-4844-96E2-4047B579E031}" dt="2021-07-20T20:51:23.287" v="2128" actId="1076"/>
          <ac:picMkLst>
            <pc:docMk/>
            <pc:sldMk cId="4209708393" sldId="389"/>
            <ac:picMk id="12" creationId="{0D59BE5C-6C84-4F97-9558-A5D3C5779C9E}"/>
          </ac:picMkLst>
        </pc:picChg>
        <pc:picChg chg="add mod">
          <ac:chgData name="Flávio Olimpio" userId="2d1d60667f675a7b" providerId="LiveId" clId="{DCFABCF7-175E-4844-96E2-4047B579E031}" dt="2021-07-26T18:23:47.367" v="4046" actId="14100"/>
          <ac:picMkLst>
            <pc:docMk/>
            <pc:sldMk cId="4209708393" sldId="389"/>
            <ac:picMk id="6146" creationId="{EA54F6F9-B87B-4B36-8F66-7DA8F162B6D6}"/>
          </ac:picMkLst>
        </pc:picChg>
      </pc:sldChg>
      <pc:sldChg chg="addSp delSp modSp new mod modAnim">
        <pc:chgData name="Flávio Olimpio" userId="2d1d60667f675a7b" providerId="LiveId" clId="{DCFABCF7-175E-4844-96E2-4047B579E031}" dt="2021-07-26T21:53:52.961" v="4220" actId="20577"/>
        <pc:sldMkLst>
          <pc:docMk/>
          <pc:sldMk cId="164361111" sldId="390"/>
        </pc:sldMkLst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2" creationId="{C0099530-7FEA-498C-890B-41BBBED86C80}"/>
          </ac:spMkLst>
        </pc:spChg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3" creationId="{9AAF5125-9863-4C1E-ABDF-131C46D3C0FF}"/>
          </ac:spMkLst>
        </pc:spChg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4" creationId="{38F1110F-53E7-4D92-9EEB-7B77D0521413}"/>
          </ac:spMkLst>
        </pc:spChg>
        <pc:spChg chg="add mod">
          <ac:chgData name="Flávio Olimpio" userId="2d1d60667f675a7b" providerId="LiveId" clId="{DCFABCF7-175E-4844-96E2-4047B579E031}" dt="2021-07-26T21:53:52.961" v="4220" actId="20577"/>
          <ac:spMkLst>
            <pc:docMk/>
            <pc:sldMk cId="164361111" sldId="390"/>
            <ac:spMk id="15" creationId="{7C9DCC14-8DF9-42DC-9FE4-C73CD7F06A49}"/>
          </ac:spMkLst>
        </pc:spChg>
        <pc:spChg chg="add mod">
          <ac:chgData name="Flávio Olimpio" userId="2d1d60667f675a7b" providerId="LiveId" clId="{DCFABCF7-175E-4844-96E2-4047B579E031}" dt="2021-07-20T22:03:16.907" v="2426" actId="1076"/>
          <ac:spMkLst>
            <pc:docMk/>
            <pc:sldMk cId="164361111" sldId="390"/>
            <ac:spMk id="16" creationId="{6D4A84D5-D380-4F66-B2B2-C915A4B39BED}"/>
          </ac:spMkLst>
        </pc:spChg>
        <pc:spChg chg="add mod">
          <ac:chgData name="Flávio Olimpio" userId="2d1d60667f675a7b" providerId="LiveId" clId="{DCFABCF7-175E-4844-96E2-4047B579E031}" dt="2021-07-20T22:07:29.856" v="2467" actId="1076"/>
          <ac:spMkLst>
            <pc:docMk/>
            <pc:sldMk cId="164361111" sldId="390"/>
            <ac:spMk id="17" creationId="{9E1A881F-6CAC-4081-AE0C-190CBD168044}"/>
          </ac:spMkLst>
        </pc:spChg>
        <pc:spChg chg="add del mod">
          <ac:chgData name="Flávio Olimpio" userId="2d1d60667f675a7b" providerId="LiveId" clId="{DCFABCF7-175E-4844-96E2-4047B579E031}" dt="2021-07-20T21:52:12.420" v="2221" actId="478"/>
          <ac:spMkLst>
            <pc:docMk/>
            <pc:sldMk cId="164361111" sldId="390"/>
            <ac:spMk id="18" creationId="{635E9EAF-FB09-478A-9EDA-C7B255F9B70E}"/>
          </ac:spMkLst>
        </pc:spChg>
        <pc:spChg chg="add del mod">
          <ac:chgData name="Flávio Olimpio" userId="2d1d60667f675a7b" providerId="LiveId" clId="{DCFABCF7-175E-4844-96E2-4047B579E031}" dt="2021-07-20T21:54:50.101" v="2232" actId="478"/>
          <ac:spMkLst>
            <pc:docMk/>
            <pc:sldMk cId="164361111" sldId="390"/>
            <ac:spMk id="19" creationId="{8DEB0563-415A-4967-8016-CC7A5ED19745}"/>
          </ac:spMkLst>
        </pc:spChg>
        <pc:spChg chg="add del mod">
          <ac:chgData name="Flávio Olimpio" userId="2d1d60667f675a7b" providerId="LiveId" clId="{DCFABCF7-175E-4844-96E2-4047B579E031}" dt="2021-07-20T21:57:57.004" v="2242" actId="478"/>
          <ac:spMkLst>
            <pc:docMk/>
            <pc:sldMk cId="164361111" sldId="390"/>
            <ac:spMk id="21" creationId="{B04E568B-FFFD-4D2C-8DDE-EBF63299798A}"/>
          </ac:spMkLst>
        </pc:spChg>
        <pc:spChg chg="add mod">
          <ac:chgData name="Flávio Olimpio" userId="2d1d60667f675a7b" providerId="LiveId" clId="{DCFABCF7-175E-4844-96E2-4047B579E031}" dt="2021-07-20T22:03:20.993" v="2427" actId="1076"/>
          <ac:spMkLst>
            <pc:docMk/>
            <pc:sldMk cId="164361111" sldId="390"/>
            <ac:spMk id="23" creationId="{03ADCD25-39F7-4D84-B598-190E75305D7C}"/>
          </ac:spMkLst>
        </pc:spChg>
        <pc:spChg chg="add mod">
          <ac:chgData name="Flávio Olimpio" userId="2d1d60667f675a7b" providerId="LiveId" clId="{DCFABCF7-175E-4844-96E2-4047B579E031}" dt="2021-07-20T22:20:12.630" v="2516" actId="164"/>
          <ac:spMkLst>
            <pc:docMk/>
            <pc:sldMk cId="164361111" sldId="390"/>
            <ac:spMk id="33" creationId="{B5AA490F-859A-402E-ACD6-AD35E85E87A0}"/>
          </ac:spMkLst>
        </pc:spChg>
        <pc:grpChg chg="add mod">
          <ac:chgData name="Flávio Olimpio" userId="2d1d60667f675a7b" providerId="LiveId" clId="{DCFABCF7-175E-4844-96E2-4047B579E031}" dt="2021-07-26T18:19:03.756" v="4016" actId="1076"/>
          <ac:grpSpMkLst>
            <pc:docMk/>
            <pc:sldMk cId="164361111" sldId="390"/>
            <ac:grpSpMk id="2" creationId="{A823EC4A-B42E-4F16-8971-972A1246886B}"/>
          </ac:grpSpMkLst>
        </pc:grpChg>
        <pc:grpChg chg="add mod">
          <ac:chgData name="Flávio Olimpio" userId="2d1d60667f675a7b" providerId="LiveId" clId="{DCFABCF7-175E-4844-96E2-4047B579E031}" dt="2021-07-26T21:37:02.909" v="4200" actId="1076"/>
          <ac:grpSpMkLst>
            <pc:docMk/>
            <pc:sldMk cId="164361111" sldId="390"/>
            <ac:grpSpMk id="31" creationId="{479E3A8D-252B-4EEB-9F76-1A3AC564BE07}"/>
          </ac:grpSpMkLst>
        </pc:grpChg>
        <pc:picChg chg="add mod modCrop">
          <ac:chgData name="Flávio Olimpio" userId="2d1d60667f675a7b" providerId="LiveId" clId="{DCFABCF7-175E-4844-96E2-4047B579E031}" dt="2021-07-20T22:07:33.385" v="2468" actId="1076"/>
          <ac:picMkLst>
            <pc:docMk/>
            <pc:sldMk cId="164361111" sldId="390"/>
            <ac:picMk id="6" creationId="{932558C4-C63C-49D5-BCA8-987EE7041776}"/>
          </ac:picMkLst>
        </pc:picChg>
        <pc:picChg chg="add del mod">
          <ac:chgData name="Flávio Olimpio" userId="2d1d60667f675a7b" providerId="LiveId" clId="{DCFABCF7-175E-4844-96E2-4047B579E031}" dt="2021-07-20T21:47:18.844" v="2136" actId="478"/>
          <ac:picMkLst>
            <pc:docMk/>
            <pc:sldMk cId="164361111" sldId="390"/>
            <ac:picMk id="8" creationId="{40652292-9F62-42D5-B0FB-BBEC9FE05DF6}"/>
          </ac:picMkLst>
        </pc:picChg>
        <pc:picChg chg="add mod">
          <ac:chgData name="Flávio Olimpio" userId="2d1d60667f675a7b" providerId="LiveId" clId="{DCFABCF7-175E-4844-96E2-4047B579E031}" dt="2021-07-20T22:07:34.686" v="2469" actId="1076"/>
          <ac:picMkLst>
            <pc:docMk/>
            <pc:sldMk cId="164361111" sldId="390"/>
            <ac:picMk id="10" creationId="{35814F9B-9FB8-4F90-9596-111EEC88098D}"/>
          </ac:picMkLst>
        </pc:picChg>
        <pc:picChg chg="add mod modCrop">
          <ac:chgData name="Flávio Olimpio" userId="2d1d60667f675a7b" providerId="LiveId" clId="{DCFABCF7-175E-4844-96E2-4047B579E031}" dt="2021-07-26T18:18:34.237" v="4015" actId="164"/>
          <ac:picMkLst>
            <pc:docMk/>
            <pc:sldMk cId="164361111" sldId="390"/>
            <ac:picMk id="12" creationId="{6FDF3B5F-D727-48A5-BE35-8B1D1D518D5B}"/>
          </ac:picMkLst>
        </pc:picChg>
        <pc:picChg chg="add mod">
          <ac:chgData name="Flávio Olimpio" userId="2d1d60667f675a7b" providerId="LiveId" clId="{DCFABCF7-175E-4844-96E2-4047B579E031}" dt="2021-07-20T22:13:54.790" v="2477" actId="1076"/>
          <ac:picMkLst>
            <pc:docMk/>
            <pc:sldMk cId="164361111" sldId="390"/>
            <ac:picMk id="14" creationId="{DA52B721-3BB2-4E39-BAA8-C88CCA2A351D}"/>
          </ac:picMkLst>
        </pc:picChg>
        <pc:picChg chg="add del mod modCrop">
          <ac:chgData name="Flávio Olimpio" userId="2d1d60667f675a7b" providerId="LiveId" clId="{DCFABCF7-175E-4844-96E2-4047B579E031}" dt="2021-07-20T21:55:04.869" v="2236" actId="478"/>
          <ac:picMkLst>
            <pc:docMk/>
            <pc:sldMk cId="164361111" sldId="390"/>
            <ac:picMk id="20" creationId="{031FDBB9-F097-4DE9-8F1D-997726D43EAA}"/>
          </ac:picMkLst>
        </pc:picChg>
        <pc:picChg chg="add mod modCrop">
          <ac:chgData name="Flávio Olimpio" userId="2d1d60667f675a7b" providerId="LiveId" clId="{DCFABCF7-175E-4844-96E2-4047B579E031}" dt="2021-07-26T18:18:34.237" v="4015" actId="164"/>
          <ac:picMkLst>
            <pc:docMk/>
            <pc:sldMk cId="164361111" sldId="390"/>
            <ac:picMk id="24" creationId="{FABE9D6D-6B65-4A5E-8163-2B6EE259B797}"/>
          </ac:picMkLst>
        </pc:picChg>
        <pc:picChg chg="add del mod">
          <ac:chgData name="Flávio Olimpio" userId="2d1d60667f675a7b" providerId="LiveId" clId="{DCFABCF7-175E-4844-96E2-4047B579E031}" dt="2021-07-26T16:38:24.413" v="2921" actId="478"/>
          <ac:picMkLst>
            <pc:docMk/>
            <pc:sldMk cId="164361111" sldId="390"/>
            <ac:picMk id="26" creationId="{BB55A141-EB6F-4AE2-A72F-A6AE9ED03506}"/>
          </ac:picMkLst>
        </pc:picChg>
        <pc:picChg chg="add mod">
          <ac:chgData name="Flávio Olimpio" userId="2d1d60667f675a7b" providerId="LiveId" clId="{DCFABCF7-175E-4844-96E2-4047B579E031}" dt="2021-07-26T18:20:06.448" v="4026" actId="1076"/>
          <ac:picMkLst>
            <pc:docMk/>
            <pc:sldMk cId="164361111" sldId="390"/>
            <ac:picMk id="28" creationId="{6539432D-491C-42A5-8A5C-AAE460477CC5}"/>
          </ac:picMkLst>
        </pc:picChg>
        <pc:picChg chg="add mod">
          <ac:chgData name="Flávio Olimpio" userId="2d1d60667f675a7b" providerId="LiveId" clId="{DCFABCF7-175E-4844-96E2-4047B579E031}" dt="2021-07-20T22:07:55.852" v="2476" actId="1076"/>
          <ac:picMkLst>
            <pc:docMk/>
            <pc:sldMk cId="164361111" sldId="390"/>
            <ac:picMk id="30" creationId="{CCA9BAD6-C46F-4049-9B7A-642B95536661}"/>
          </ac:picMkLst>
        </pc:picChg>
        <pc:picChg chg="add mod">
          <ac:chgData name="Flávio Olimpio" userId="2d1d60667f675a7b" providerId="LiveId" clId="{DCFABCF7-175E-4844-96E2-4047B579E031}" dt="2021-07-20T22:20:12.630" v="2516" actId="164"/>
          <ac:picMkLst>
            <pc:docMk/>
            <pc:sldMk cId="164361111" sldId="390"/>
            <ac:picMk id="32" creationId="{1FF98978-035A-4E2F-A0CC-CDFF863F00D6}"/>
          </ac:picMkLst>
        </pc:picChg>
        <pc:picChg chg="add mod modCrop">
          <ac:chgData name="Flávio Olimpio" userId="2d1d60667f675a7b" providerId="LiveId" clId="{DCFABCF7-175E-4844-96E2-4047B579E031}" dt="2021-07-26T16:45:52.195" v="2938" actId="1076"/>
          <ac:picMkLst>
            <pc:docMk/>
            <pc:sldMk cId="164361111" sldId="390"/>
            <ac:picMk id="34" creationId="{A29E5D4D-3319-4073-8100-B2A3ED9AB418}"/>
          </ac:picMkLst>
        </pc:picChg>
        <pc:picChg chg="add mod">
          <ac:chgData name="Flávio Olimpio" userId="2d1d60667f675a7b" providerId="LiveId" clId="{DCFABCF7-175E-4844-96E2-4047B579E031}" dt="2021-07-26T21:36:33.519" v="4199" actId="1076"/>
          <ac:picMkLst>
            <pc:docMk/>
            <pc:sldMk cId="164361111" sldId="390"/>
            <ac:picMk id="7170" creationId="{8F21CFF1-2B87-4A12-A3C2-AB3407D74926}"/>
          </ac:picMkLst>
        </pc:picChg>
      </pc:sldChg>
      <pc:sldChg chg="del">
        <pc:chgData name="Flávio Olimpio" userId="2d1d60667f675a7b" providerId="LiveId" clId="{DCFABCF7-175E-4844-96E2-4047B579E031}" dt="2021-07-20T14:12:38.101" v="6" actId="47"/>
        <pc:sldMkLst>
          <pc:docMk/>
          <pc:sldMk cId="3159642192" sldId="390"/>
        </pc:sldMkLst>
      </pc:sldChg>
      <pc:sldChg chg="del">
        <pc:chgData name="Flávio Olimpio" userId="2d1d60667f675a7b" providerId="LiveId" clId="{DCFABCF7-175E-4844-96E2-4047B579E031}" dt="2021-07-20T14:12:38.927" v="7" actId="47"/>
        <pc:sldMkLst>
          <pc:docMk/>
          <pc:sldMk cId="1911345484" sldId="391"/>
        </pc:sldMkLst>
      </pc:sldChg>
      <pc:sldChg chg="addSp delSp modSp new del mod">
        <pc:chgData name="Flávio Olimpio" userId="2d1d60667f675a7b" providerId="LiveId" clId="{DCFABCF7-175E-4844-96E2-4047B579E031}" dt="2021-07-20T22:20:19.054" v="2517" actId="47"/>
        <pc:sldMkLst>
          <pc:docMk/>
          <pc:sldMk cId="2360473972" sldId="391"/>
        </pc:sldMkLst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2" creationId="{48C75263-07D1-4168-89E4-713D4E3569CC}"/>
          </ac:spMkLst>
        </pc:spChg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3" creationId="{F90F0D33-4BBF-4D18-8A11-2FDE04E3A306}"/>
          </ac:spMkLst>
        </pc:spChg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4" creationId="{A0D1B5FC-C132-4703-A981-09C568B8ED99}"/>
          </ac:spMkLst>
        </pc:spChg>
        <pc:spChg chg="add del mod">
          <ac:chgData name="Flávio Olimpio" userId="2d1d60667f675a7b" providerId="LiveId" clId="{DCFABCF7-175E-4844-96E2-4047B579E031}" dt="2021-07-20T22:19:31.036" v="2509" actId="21"/>
          <ac:spMkLst>
            <pc:docMk/>
            <pc:sldMk cId="2360473972" sldId="391"/>
            <ac:spMk id="8" creationId="{9A503D20-0A4A-4F05-9D64-41487C16DBDB}"/>
          </ac:spMkLst>
        </pc:spChg>
        <pc:picChg chg="add del mod">
          <ac:chgData name="Flávio Olimpio" userId="2d1d60667f675a7b" providerId="LiveId" clId="{DCFABCF7-175E-4844-96E2-4047B579E031}" dt="2021-07-20T22:19:31.036" v="2509" actId="21"/>
          <ac:picMkLst>
            <pc:docMk/>
            <pc:sldMk cId="2360473972" sldId="391"/>
            <ac:picMk id="6" creationId="{7FAA2644-24D2-4654-AB12-008459F79C75}"/>
          </ac:picMkLst>
        </pc:picChg>
        <pc:picChg chg="add del mod modCrop">
          <ac:chgData name="Flávio Olimpio" userId="2d1d60667f675a7b" providerId="LiveId" clId="{DCFABCF7-175E-4844-96E2-4047B579E031}" dt="2021-07-20T22:19:31.036" v="2509" actId="21"/>
          <ac:picMkLst>
            <pc:docMk/>
            <pc:sldMk cId="2360473972" sldId="391"/>
            <ac:picMk id="10" creationId="{C7483146-F63B-4761-A3FB-9F35835413B5}"/>
          </ac:picMkLst>
        </pc:picChg>
      </pc:sldChg>
      <pc:sldChg chg="delSp new del mod">
        <pc:chgData name="Flávio Olimpio" userId="2d1d60667f675a7b" providerId="LiveId" clId="{DCFABCF7-175E-4844-96E2-4047B579E031}" dt="2021-07-26T12:03:56.824" v="2557" actId="47"/>
        <pc:sldMkLst>
          <pc:docMk/>
          <pc:sldMk cId="3607757363" sldId="391"/>
        </pc:sldMkLst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2" creationId="{8EE00934-BF72-4C83-A842-DD66CDF655A8}"/>
          </ac:spMkLst>
        </pc:spChg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3" creationId="{E5D3D8E4-2832-4E0A-A441-F419330B1B6C}"/>
          </ac:spMkLst>
        </pc:spChg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4" creationId="{FBC98FAE-2C7B-4822-A84B-CFD2246F97EA}"/>
          </ac:spMkLst>
        </pc:spChg>
      </pc:sldChg>
      <pc:sldChg chg="addSp delSp modSp add mod delAnim modAnim">
        <pc:chgData name="Flávio Olimpio" userId="2d1d60667f675a7b" providerId="LiveId" clId="{DCFABCF7-175E-4844-96E2-4047B579E031}" dt="2021-07-26T21:37:21.609" v="4204" actId="20577"/>
        <pc:sldMkLst>
          <pc:docMk/>
          <pc:sldMk cId="1740822073" sldId="392"/>
        </pc:sldMkLst>
        <pc:spChg chg="mod">
          <ac:chgData name="Flávio Olimpio" userId="2d1d60667f675a7b" providerId="LiveId" clId="{DCFABCF7-175E-4844-96E2-4047B579E031}" dt="2021-07-26T12:04:53.570" v="2586" actId="1076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DCFABCF7-175E-4844-96E2-4047B579E031}" dt="2021-07-26T21:37:21.609" v="4204" actId="20577"/>
          <ac:spMkLst>
            <pc:docMk/>
            <pc:sldMk cId="1740822073" sldId="392"/>
            <ac:spMk id="9" creationId="{7BF97953-3FD0-47E1-AE62-E8DD8E8A5DEB}"/>
          </ac:spMkLst>
        </pc:spChg>
        <pc:spChg chg="add mod">
          <ac:chgData name="Flávio Olimpio" userId="2d1d60667f675a7b" providerId="LiveId" clId="{DCFABCF7-175E-4844-96E2-4047B579E031}" dt="2021-07-26T16:49:41.827" v="2952" actId="1035"/>
          <ac:spMkLst>
            <pc:docMk/>
            <pc:sldMk cId="1740822073" sldId="392"/>
            <ac:spMk id="10" creationId="{07E4AFBF-2F4E-4396-98F8-781C53A2F1B7}"/>
          </ac:spMkLst>
        </pc:spChg>
        <pc:spChg chg="add mod">
          <ac:chgData name="Flávio Olimpio" userId="2d1d60667f675a7b" providerId="LiveId" clId="{DCFABCF7-175E-4844-96E2-4047B579E031}" dt="2021-07-26T16:49:58.379" v="2958" actId="1037"/>
          <ac:spMkLst>
            <pc:docMk/>
            <pc:sldMk cId="1740822073" sldId="392"/>
            <ac:spMk id="12" creationId="{8B275AC2-3865-4805-85D3-5452B3695B4C}"/>
          </ac:spMkLst>
        </pc:spChg>
        <pc:spChg chg="mod">
          <ac:chgData name="Flávio Olimpio" userId="2d1d60667f675a7b" providerId="LiveId" clId="{DCFABCF7-175E-4844-96E2-4047B579E031}" dt="2021-07-26T19:23:12.890" v="4056"/>
          <ac:spMkLst>
            <pc:docMk/>
            <pc:sldMk cId="1740822073" sldId="392"/>
            <ac:spMk id="13" creationId="{0883CC64-9C60-4D43-A26F-8A420FF85C55}"/>
          </ac:spMkLst>
        </pc:spChg>
        <pc:spChg chg="del mod">
          <ac:chgData name="Flávio Olimpio" userId="2d1d60667f675a7b" providerId="LiveId" clId="{DCFABCF7-175E-4844-96E2-4047B579E031}" dt="2021-07-26T12:07:44.914" v="2601" actId="478"/>
          <ac:spMkLst>
            <pc:docMk/>
            <pc:sldMk cId="1740822073" sldId="392"/>
            <ac:spMk id="14" creationId="{F9E40693-9C05-4211-8FA9-A3AF3F05E82D}"/>
          </ac:spMkLst>
        </pc:spChg>
        <pc:spChg chg="del mod">
          <ac:chgData name="Flávio Olimpio" userId="2d1d60667f675a7b" providerId="LiveId" clId="{DCFABCF7-175E-4844-96E2-4047B579E031}" dt="2021-07-26T16:48:54.007" v="2940" actId="478"/>
          <ac:spMkLst>
            <pc:docMk/>
            <pc:sldMk cId="1740822073" sldId="392"/>
            <ac:spMk id="15" creationId="{3695F17E-4F27-44FF-B793-B515FCD5177D}"/>
          </ac:spMkLst>
        </pc:spChg>
        <pc:picChg chg="add mod modCrop">
          <ac:chgData name="Flávio Olimpio" userId="2d1d60667f675a7b" providerId="LiveId" clId="{DCFABCF7-175E-4844-96E2-4047B579E031}" dt="2021-07-26T16:49:51.638" v="2956" actId="1076"/>
          <ac:picMkLst>
            <pc:docMk/>
            <pc:sldMk cId="1740822073" sldId="392"/>
            <ac:picMk id="3" creationId="{4A080413-2893-40EF-9B5D-23EC96D51E69}"/>
          </ac:picMkLst>
        </pc:picChg>
        <pc:picChg chg="del">
          <ac:chgData name="Flávio Olimpio" userId="2d1d60667f675a7b" providerId="LiveId" clId="{DCFABCF7-175E-4844-96E2-4047B579E031}" dt="2021-07-26T12:06:40.883" v="2587" actId="478"/>
          <ac:picMkLst>
            <pc:docMk/>
            <pc:sldMk cId="1740822073" sldId="392"/>
            <ac:picMk id="11" creationId="{25C6302B-163B-45A0-A238-8B2126BAE77A}"/>
          </ac:picMkLst>
        </pc:picChg>
      </pc:sldChg>
      <pc:sldChg chg="del">
        <pc:chgData name="Flávio Olimpio" userId="2d1d60667f675a7b" providerId="LiveId" clId="{DCFABCF7-175E-4844-96E2-4047B579E031}" dt="2021-07-20T14:12:39.380" v="8" actId="47"/>
        <pc:sldMkLst>
          <pc:docMk/>
          <pc:sldMk cId="3503349909" sldId="392"/>
        </pc:sldMkLst>
      </pc:sldChg>
      <pc:sldChg chg="del">
        <pc:chgData name="Flávio Olimpio" userId="2d1d60667f675a7b" providerId="LiveId" clId="{DCFABCF7-175E-4844-96E2-4047B579E031}" dt="2021-07-20T14:12:39.402" v="9" actId="47"/>
        <pc:sldMkLst>
          <pc:docMk/>
          <pc:sldMk cId="2265422838" sldId="393"/>
        </pc:sldMkLst>
      </pc:sldChg>
      <pc:sldChg chg="addSp delSp modSp new del mod">
        <pc:chgData name="Flávio Olimpio" userId="2d1d60667f675a7b" providerId="LiveId" clId="{DCFABCF7-175E-4844-96E2-4047B579E031}" dt="2021-07-26T16:24:05.357" v="2914" actId="47"/>
        <pc:sldMkLst>
          <pc:docMk/>
          <pc:sldMk cId="2360269427" sldId="393"/>
        </pc:sldMkLst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2" creationId="{97C8AD2A-CF46-4BAC-AF61-F670DF0BAF70}"/>
          </ac:spMkLst>
        </pc:spChg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3" creationId="{B158E5BC-1293-4A45-83C3-DBE0ACFCD9C4}"/>
          </ac:spMkLst>
        </pc:spChg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4" creationId="{5A8A293D-45A6-4AE5-A21E-5FD0F0B3DE9B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5" creationId="{934E1FD4-717A-4A6F-9FA5-58890A420786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6" creationId="{187486E9-85B2-4B35-92A1-DE970F11D971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7" creationId="{638226D2-2EDA-4CE2-B8C3-94B5926132AF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9" creationId="{74EE71B6-20C0-415C-8CE6-944095AE9317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0" creationId="{059040AE-E5E1-41D8-9A3F-16D59C5904E5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1" creationId="{4E3D674F-48CA-4CF0-B55E-42444E552DA6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2" creationId="{F795F61B-7159-43CB-B57A-83EFD505A081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3" creationId="{59D9DC30-1A16-4A91-A1F7-C30AC76AC0F0}"/>
          </ac:spMkLst>
        </pc:spChg>
      </pc:sldChg>
      <pc:sldChg chg="delSp new del mod">
        <pc:chgData name="Flávio Olimpio" userId="2d1d60667f675a7b" providerId="LiveId" clId="{DCFABCF7-175E-4844-96E2-4047B579E031}" dt="2021-07-26T16:44:56.836" v="2924" actId="47"/>
        <pc:sldMkLst>
          <pc:docMk/>
          <pc:sldMk cId="3377136723" sldId="393"/>
        </pc:sldMkLst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2" creationId="{B9DC6AD5-B1D5-40F1-BF7D-8C686B3B1562}"/>
          </ac:spMkLst>
        </pc:spChg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3" creationId="{51B3A073-876E-4AD8-9C42-AE3A3B663A43}"/>
          </ac:spMkLst>
        </pc:spChg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4" creationId="{12BB3720-E6B4-4F95-B717-B04E8B804E89}"/>
          </ac:spMkLst>
        </pc:spChg>
      </pc:sldChg>
      <pc:sldChg chg="del">
        <pc:chgData name="Flávio Olimpio" userId="2d1d60667f675a7b" providerId="LiveId" clId="{DCFABCF7-175E-4844-96E2-4047B579E031}" dt="2021-07-20T14:12:39.421" v="10" actId="47"/>
        <pc:sldMkLst>
          <pc:docMk/>
          <pc:sldMk cId="1160531037" sldId="394"/>
        </pc:sldMkLst>
      </pc:sldChg>
      <pc:sldChg chg="addSp modSp add mod modAnim">
        <pc:chgData name="Flávio Olimpio" userId="2d1d60667f675a7b" providerId="LiveId" clId="{DCFABCF7-175E-4844-96E2-4047B579E031}" dt="2021-07-27T08:31:10.106" v="4380"/>
        <pc:sldMkLst>
          <pc:docMk/>
          <pc:sldMk cId="1484991094" sldId="394"/>
        </pc:sldMkLst>
        <pc:spChg chg="add mod">
          <ac:chgData name="Flávio Olimpio" userId="2d1d60667f675a7b" providerId="LiveId" clId="{DCFABCF7-175E-4844-96E2-4047B579E031}" dt="2021-07-26T21:17:45.883" v="4187" actId="403"/>
          <ac:spMkLst>
            <pc:docMk/>
            <pc:sldMk cId="1484991094" sldId="394"/>
            <ac:spMk id="21" creationId="{52B7E9BC-74C4-41F1-BD34-D895166B0A2F}"/>
          </ac:spMkLst>
        </pc:spChg>
        <pc:spChg chg="add mod">
          <ac:chgData name="Flávio Olimpio" userId="2d1d60667f675a7b" providerId="LiveId" clId="{DCFABCF7-175E-4844-96E2-4047B579E031}" dt="2021-07-26T18:16:24.146" v="4002" actId="164"/>
          <ac:spMkLst>
            <pc:docMk/>
            <pc:sldMk cId="1484991094" sldId="394"/>
            <ac:spMk id="37" creationId="{59F19A02-4AD3-4FCC-8A4F-B51C6D80B199}"/>
          </ac:spMkLst>
        </pc:spChg>
        <pc:spChg chg="add mod">
          <ac:chgData name="Flávio Olimpio" userId="2d1d60667f675a7b" providerId="LiveId" clId="{DCFABCF7-175E-4844-96E2-4047B579E031}" dt="2021-07-26T18:16:24.146" v="4002" actId="164"/>
          <ac:spMkLst>
            <pc:docMk/>
            <pc:sldMk cId="1484991094" sldId="394"/>
            <ac:spMk id="38" creationId="{A83618C7-644B-47F0-AA6E-00C36121B99F}"/>
          </ac:spMkLst>
        </pc:spChg>
        <pc:spChg chg="add mod">
          <ac:chgData name="Flávio Olimpio" userId="2d1d60667f675a7b" providerId="LiveId" clId="{DCFABCF7-175E-4844-96E2-4047B579E031}" dt="2021-07-26T18:16:27.861" v="4003" actId="164"/>
          <ac:spMkLst>
            <pc:docMk/>
            <pc:sldMk cId="1484991094" sldId="394"/>
            <ac:spMk id="39" creationId="{66C9E617-99AC-47FC-922D-51AB03D8FE23}"/>
          </ac:spMkLst>
        </pc:spChg>
        <pc:spChg chg="add mod">
          <ac:chgData name="Flávio Olimpio" userId="2d1d60667f675a7b" providerId="LiveId" clId="{DCFABCF7-175E-4844-96E2-4047B579E031}" dt="2021-07-26T18:16:27.861" v="4003" actId="164"/>
          <ac:spMkLst>
            <pc:docMk/>
            <pc:sldMk cId="1484991094" sldId="394"/>
            <ac:spMk id="40" creationId="{D31176AD-44A1-4DD5-A3BE-00FE6D7BE08B}"/>
          </ac:spMkLst>
        </pc:spChg>
        <pc:spChg chg="add mod">
          <ac:chgData name="Flávio Olimpio" userId="2d1d60667f675a7b" providerId="LiveId" clId="{DCFABCF7-175E-4844-96E2-4047B579E031}" dt="2021-07-26T18:16:32.142" v="4004" actId="164"/>
          <ac:spMkLst>
            <pc:docMk/>
            <pc:sldMk cId="1484991094" sldId="394"/>
            <ac:spMk id="41" creationId="{5DF329A4-CB70-46D5-8E31-6FE2644C4CF9}"/>
          </ac:spMkLst>
        </pc:spChg>
        <pc:spChg chg="add mod">
          <ac:chgData name="Flávio Olimpio" userId="2d1d60667f675a7b" providerId="LiveId" clId="{DCFABCF7-175E-4844-96E2-4047B579E031}" dt="2021-07-26T18:16:32.142" v="4004" actId="164"/>
          <ac:spMkLst>
            <pc:docMk/>
            <pc:sldMk cId="1484991094" sldId="394"/>
            <ac:spMk id="42" creationId="{1AF8A92E-868C-487C-84B4-46838BC1AB45}"/>
          </ac:spMkLst>
        </pc:spChg>
        <pc:spChg chg="add mod">
          <ac:chgData name="Flávio Olimpio" userId="2d1d60667f675a7b" providerId="LiveId" clId="{DCFABCF7-175E-4844-96E2-4047B579E031}" dt="2021-07-26T18:16:36.957" v="4005" actId="164"/>
          <ac:spMkLst>
            <pc:docMk/>
            <pc:sldMk cId="1484991094" sldId="394"/>
            <ac:spMk id="43" creationId="{006EC0F9-2E8F-4EF7-B98A-C13D089351A4}"/>
          </ac:spMkLst>
        </pc:spChg>
        <pc:spChg chg="add mod">
          <ac:chgData name="Flávio Olimpio" userId="2d1d60667f675a7b" providerId="LiveId" clId="{DCFABCF7-175E-4844-96E2-4047B579E031}" dt="2021-07-26T18:16:36.957" v="4005" actId="164"/>
          <ac:spMkLst>
            <pc:docMk/>
            <pc:sldMk cId="1484991094" sldId="394"/>
            <ac:spMk id="44" creationId="{9CD40573-38EB-4DD8-B6E1-CA1056A1A823}"/>
          </ac:spMkLst>
        </pc:spChg>
        <pc:spChg chg="add mod">
          <ac:chgData name="Flávio Olimpio" userId="2d1d60667f675a7b" providerId="LiveId" clId="{DCFABCF7-175E-4844-96E2-4047B579E031}" dt="2021-07-26T21:17:58.306" v="4192" actId="20577"/>
          <ac:spMkLst>
            <pc:docMk/>
            <pc:sldMk cId="1484991094" sldId="394"/>
            <ac:spMk id="52" creationId="{BACB013D-1615-4F56-907D-B1AADCEE589E}"/>
          </ac:spMkLst>
        </pc:spChg>
        <pc:spChg chg="add mod">
          <ac:chgData name="Flávio Olimpio" userId="2d1d60667f675a7b" providerId="LiveId" clId="{DCFABCF7-175E-4844-96E2-4047B579E031}" dt="2021-07-26T21:18:19.414" v="4196" actId="20577"/>
          <ac:spMkLst>
            <pc:docMk/>
            <pc:sldMk cId="1484991094" sldId="394"/>
            <ac:spMk id="67" creationId="{58E9D57B-E2A1-406B-ABBC-2536AD650CB4}"/>
          </ac:spMkLst>
        </pc:spChg>
        <pc:spChg chg="add mod">
          <ac:chgData name="Flávio Olimpio" userId="2d1d60667f675a7b" providerId="LiveId" clId="{DCFABCF7-175E-4844-96E2-4047B579E031}" dt="2021-07-26T21:18:26.229" v="4198" actId="20577"/>
          <ac:spMkLst>
            <pc:docMk/>
            <pc:sldMk cId="1484991094" sldId="394"/>
            <ac:spMk id="68" creationId="{0F7AA38E-4A8D-4CBC-96A3-DF8F1F0F648D}"/>
          </ac:spMkLst>
        </pc:spChg>
        <pc:spChg chg="add mod">
          <ac:chgData name="Flávio Olimpio" userId="2d1d60667f675a7b" providerId="LiveId" clId="{DCFABCF7-175E-4844-96E2-4047B579E031}" dt="2021-07-27T08:30:44.913" v="4374" actId="113"/>
          <ac:spMkLst>
            <pc:docMk/>
            <pc:sldMk cId="1484991094" sldId="394"/>
            <ac:spMk id="69" creationId="{7B6BE04F-98BE-4ABB-A76C-E4DAB5488FDE}"/>
          </ac:spMkLst>
        </pc:spChg>
        <pc:spChg chg="add mod">
          <ac:chgData name="Flávio Olimpio" userId="2d1d60667f675a7b" providerId="LiveId" clId="{DCFABCF7-175E-4844-96E2-4047B579E031}" dt="2021-07-27T08:30:49.775" v="4377" actId="113"/>
          <ac:spMkLst>
            <pc:docMk/>
            <pc:sldMk cId="1484991094" sldId="394"/>
            <ac:spMk id="70" creationId="{544EACE2-4900-4D92-AF53-9E5DEA076ACA}"/>
          </ac:spMkLst>
        </pc:spChg>
        <pc:spChg chg="mod">
          <ac:chgData name="Flávio Olimpio" userId="2d1d60667f675a7b" providerId="LiveId" clId="{DCFABCF7-175E-4844-96E2-4047B579E031}" dt="2021-07-26T18:15:52.196" v="3999" actId="164"/>
          <ac:spMkLst>
            <pc:docMk/>
            <pc:sldMk cId="1484991094" sldId="394"/>
            <ac:spMk id="71" creationId="{A1DBE2E0-F5DB-46FE-BC00-1C97607BAF93}"/>
          </ac:spMkLst>
        </pc:spChg>
        <pc:spChg chg="mod">
          <ac:chgData name="Flávio Olimpio" userId="2d1d60667f675a7b" providerId="LiveId" clId="{DCFABCF7-175E-4844-96E2-4047B579E031}" dt="2021-07-26T18:16:11.711" v="4000" actId="164"/>
          <ac:spMkLst>
            <pc:docMk/>
            <pc:sldMk cId="1484991094" sldId="394"/>
            <ac:spMk id="72" creationId="{CC9DD58E-05E1-40FE-8F0E-9BB0B360A124}"/>
          </ac:spMkLst>
        </pc:spChg>
        <pc:grpChg chg="add 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15" creationId="{E35B6E66-D6B0-4212-B542-E36BA17552E1}"/>
          </ac:grpSpMkLst>
        </pc:grpChg>
        <pc:grpChg chg="add 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16" creationId="{CE3D649E-B96E-44A7-AAE3-4E9D2B313DCF}"/>
          </ac:grpSpMkLst>
        </pc:grpChg>
        <pc:grpChg chg="add mod">
          <ac:chgData name="Flávio Olimpio" userId="2d1d60667f675a7b" providerId="LiveId" clId="{DCFABCF7-175E-4844-96E2-4047B579E031}" dt="2021-07-26T18:16:24.146" v="4002" actId="164"/>
          <ac:grpSpMkLst>
            <pc:docMk/>
            <pc:sldMk cId="1484991094" sldId="394"/>
            <ac:grpSpMk id="17" creationId="{2C8061F9-7EE6-424E-A368-DF3675D6A11B}"/>
          </ac:grpSpMkLst>
        </pc:grpChg>
        <pc:grpChg chg="add mod">
          <ac:chgData name="Flávio Olimpio" userId="2d1d60667f675a7b" providerId="LiveId" clId="{DCFABCF7-175E-4844-96E2-4047B579E031}" dt="2021-07-26T18:16:27.861" v="4003" actId="164"/>
          <ac:grpSpMkLst>
            <pc:docMk/>
            <pc:sldMk cId="1484991094" sldId="394"/>
            <ac:grpSpMk id="18" creationId="{195CCB9B-6B93-434C-AFF0-E3FF02501015}"/>
          </ac:grpSpMkLst>
        </pc:grpChg>
        <pc:grpChg chg="add mod">
          <ac:chgData name="Flávio Olimpio" userId="2d1d60667f675a7b" providerId="LiveId" clId="{DCFABCF7-175E-4844-96E2-4047B579E031}" dt="2021-07-26T18:16:32.142" v="4004" actId="164"/>
          <ac:grpSpMkLst>
            <pc:docMk/>
            <pc:sldMk cId="1484991094" sldId="394"/>
            <ac:grpSpMk id="19" creationId="{172A83D3-AADC-49E8-A10D-3CEF31E7EEC7}"/>
          </ac:grpSpMkLst>
        </pc:grpChg>
        <pc:grpChg chg="add mod">
          <ac:chgData name="Flávio Olimpio" userId="2d1d60667f675a7b" providerId="LiveId" clId="{DCFABCF7-175E-4844-96E2-4047B579E031}" dt="2021-07-26T18:16:36.957" v="4005" actId="164"/>
          <ac:grpSpMkLst>
            <pc:docMk/>
            <pc:sldMk cId="1484991094" sldId="394"/>
            <ac:grpSpMk id="20" creationId="{9FDDCE7C-62F9-4504-8418-4DDA648DC1FF}"/>
          </ac:grpSpMkLst>
        </pc:grpChg>
        <pc:grpChg chg="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48" creationId="{E54FA9E3-1439-4A2E-8866-A06463944CFA}"/>
          </ac:grpSpMkLst>
        </pc:grpChg>
        <pc:grpChg chg="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49" creationId="{9F21C4F4-CB88-405A-AF14-27A6C865D4D2}"/>
          </ac:grpSpMkLst>
        </pc:grpChg>
        <pc:grpChg chg="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61" creationId="{4F26BBB8-8A97-438A-A0AD-78B470388FBA}"/>
          </ac:grpSpMkLst>
        </pc:grpChg>
        <pc:grpChg chg="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64" creationId="{A20E2466-5082-4BA6-B221-6608C890927F}"/>
          </ac:grpSpMkLst>
        </pc:grp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6" creationId="{96015CB3-D95E-4ACB-AB15-3EDF63897379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7" creationId="{E5A9F0DA-46D3-4E47-A8C0-1C53CBC6A69B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8" creationId="{2CC5D6B6-C1CC-4DCC-AF8F-F0218C2ABA43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9" creationId="{5D598057-407F-4B9E-95B1-7C5AF008FF9D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0" creationId="{D7A67256-5AA2-4326-B46F-9A4F84D89D83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1" creationId="{9190FDAB-606B-41C5-99EF-831BF3F80DAA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2" creationId="{6D7259BA-E857-449F-8D63-741752A3CFF6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3" creationId="{E7E97FAF-4031-4E66-BD58-7C5018C2AB53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3" creationId="{6C2BAC1C-6DB7-459E-927A-97762415AAEF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4" creationId="{064DAD29-7740-423B-9388-AFFE1F3FD65D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5" creationId="{D83580E7-96AC-4F11-997A-8A53EB32DFAB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6" creationId="{7CE85754-9EE7-4070-8D00-3C3E7F850E26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7" creationId="{BBE92020-8143-4E29-825C-1105DDDD2B30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8" creationId="{A8C3A889-13B8-486A-8269-7E35239171D8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9" creationId="{0275CC33-6A95-4FBB-972F-EF8387146279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60" creationId="{28A5FC5A-7AD5-432E-B297-449D9E25BBB9}"/>
          </ac:cxnSpMkLst>
        </pc:cxnChg>
      </pc:sldChg>
      <pc:sldChg chg="addSp delSp modSp new mod modAnim">
        <pc:chgData name="Flávio Olimpio" userId="2d1d60667f675a7b" providerId="LiveId" clId="{DCFABCF7-175E-4844-96E2-4047B579E031}" dt="2021-07-27T11:07:02.004" v="4712" actId="20577"/>
        <pc:sldMkLst>
          <pc:docMk/>
          <pc:sldMk cId="3939970979" sldId="395"/>
        </pc:sldMkLst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2" creationId="{7F059B0D-1D51-4D90-86C3-E8AA73AC3EBA}"/>
          </ac:spMkLst>
        </pc:spChg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3" creationId="{573D1B4F-7FF1-491B-A151-BCF29EBCB2EB}"/>
          </ac:spMkLst>
        </pc:spChg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4" creationId="{2FE27761-E5F7-4707-9D5B-85B15B88027B}"/>
          </ac:spMkLst>
        </pc:spChg>
        <pc:spChg chg="add mod">
          <ac:chgData name="Flávio Olimpio" userId="2d1d60667f675a7b" providerId="LiveId" clId="{DCFABCF7-175E-4844-96E2-4047B579E031}" dt="2021-07-26T17:03:47.008" v="3065" actId="1076"/>
          <ac:spMkLst>
            <pc:docMk/>
            <pc:sldMk cId="3939970979" sldId="395"/>
            <ac:spMk id="7" creationId="{3B1E7093-44B6-4933-8BBA-CF72F3E4FA98}"/>
          </ac:spMkLst>
        </pc:spChg>
        <pc:spChg chg="add mod">
          <ac:chgData name="Flávio Olimpio" userId="2d1d60667f675a7b" providerId="LiveId" clId="{DCFABCF7-175E-4844-96E2-4047B579E031}" dt="2021-07-26T17:17:58.778" v="3449" actId="1076"/>
          <ac:spMkLst>
            <pc:docMk/>
            <pc:sldMk cId="3939970979" sldId="395"/>
            <ac:spMk id="8" creationId="{C7CEA709-115C-4FDE-8DCD-0DA4A3C803DF}"/>
          </ac:spMkLst>
        </pc:spChg>
        <pc:spChg chg="add mod">
          <ac:chgData name="Flávio Olimpio" userId="2d1d60667f675a7b" providerId="LiveId" clId="{DCFABCF7-175E-4844-96E2-4047B579E031}" dt="2021-07-26T17:18:01.340" v="3450" actId="1076"/>
          <ac:spMkLst>
            <pc:docMk/>
            <pc:sldMk cId="3939970979" sldId="395"/>
            <ac:spMk id="9" creationId="{5B7FA801-4683-43C7-A907-F008CC356B3B}"/>
          </ac:spMkLst>
        </pc:spChg>
        <pc:spChg chg="add mod">
          <ac:chgData name="Flávio Olimpio" userId="2d1d60667f675a7b" providerId="LiveId" clId="{DCFABCF7-175E-4844-96E2-4047B579E031}" dt="2021-07-26T17:18:04.962" v="3451" actId="1076"/>
          <ac:spMkLst>
            <pc:docMk/>
            <pc:sldMk cId="3939970979" sldId="395"/>
            <ac:spMk id="10" creationId="{445CB091-87FC-4A29-90C8-E6D4F4F9F35B}"/>
          </ac:spMkLst>
        </pc:spChg>
        <pc:spChg chg="add mod">
          <ac:chgData name="Flávio Olimpio" userId="2d1d60667f675a7b" providerId="LiveId" clId="{DCFABCF7-175E-4844-96E2-4047B579E031}" dt="2021-07-26T17:18:53.102" v="3462" actId="1076"/>
          <ac:spMkLst>
            <pc:docMk/>
            <pc:sldMk cId="3939970979" sldId="395"/>
            <ac:spMk id="11" creationId="{388C2DA3-06EA-4F10-8125-58A1E0548ECB}"/>
          </ac:spMkLst>
        </pc:spChg>
        <pc:spChg chg="add mod">
          <ac:chgData name="Flávio Olimpio" userId="2d1d60667f675a7b" providerId="LiveId" clId="{DCFABCF7-175E-4844-96E2-4047B579E031}" dt="2021-07-26T17:44:49.961" v="3778" actId="1076"/>
          <ac:spMkLst>
            <pc:docMk/>
            <pc:sldMk cId="3939970979" sldId="395"/>
            <ac:spMk id="14" creationId="{B5F597D1-333A-498C-B6B7-E56A847979DA}"/>
          </ac:spMkLst>
        </pc:spChg>
        <pc:spChg chg="add del mod">
          <ac:chgData name="Flávio Olimpio" userId="2d1d60667f675a7b" providerId="LiveId" clId="{DCFABCF7-175E-4844-96E2-4047B579E031}" dt="2021-07-26T17:15:03.324" v="3397" actId="478"/>
          <ac:spMkLst>
            <pc:docMk/>
            <pc:sldMk cId="3939970979" sldId="395"/>
            <ac:spMk id="15" creationId="{40019402-C056-43E1-AABF-83523604F87E}"/>
          </ac:spMkLst>
        </pc:spChg>
        <pc:spChg chg="add mod">
          <ac:chgData name="Flávio Olimpio" userId="2d1d60667f675a7b" providerId="LiveId" clId="{DCFABCF7-175E-4844-96E2-4047B579E031}" dt="2021-07-26T17:44:28.998" v="3775" actId="164"/>
          <ac:spMkLst>
            <pc:docMk/>
            <pc:sldMk cId="3939970979" sldId="395"/>
            <ac:spMk id="16" creationId="{787BFEE8-CB93-4887-A0A5-2AEB1FBE8F21}"/>
          </ac:spMkLst>
        </pc:spChg>
        <pc:spChg chg="add mod">
          <ac:chgData name="Flávio Olimpio" userId="2d1d60667f675a7b" providerId="LiveId" clId="{DCFABCF7-175E-4844-96E2-4047B579E031}" dt="2021-07-26T17:44:28.998" v="3775" actId="164"/>
          <ac:spMkLst>
            <pc:docMk/>
            <pc:sldMk cId="3939970979" sldId="395"/>
            <ac:spMk id="18" creationId="{F9D47B5D-93E1-4D9E-B00D-9616A7CF1FEC}"/>
          </ac:spMkLst>
        </pc:spChg>
        <pc:spChg chg="add mod">
          <ac:chgData name="Flávio Olimpio" userId="2d1d60667f675a7b" providerId="LiveId" clId="{DCFABCF7-175E-4844-96E2-4047B579E031}" dt="2021-07-26T17:43:28.987" v="3771" actId="1076"/>
          <ac:spMkLst>
            <pc:docMk/>
            <pc:sldMk cId="3939970979" sldId="395"/>
            <ac:spMk id="19" creationId="{F43AD316-2FA2-4067-A762-1F43A49DFB84}"/>
          </ac:spMkLst>
        </pc:spChg>
        <pc:spChg chg="add mod">
          <ac:chgData name="Flávio Olimpio" userId="2d1d60667f675a7b" providerId="LiveId" clId="{DCFABCF7-175E-4844-96E2-4047B579E031}" dt="2021-07-26T17:35:39.855" v="3705" actId="1076"/>
          <ac:spMkLst>
            <pc:docMk/>
            <pc:sldMk cId="3939970979" sldId="395"/>
            <ac:spMk id="20" creationId="{336255D4-3EF1-48F2-9AAD-F82233F93644}"/>
          </ac:spMkLst>
        </pc:spChg>
        <pc:spChg chg="add del mod">
          <ac:chgData name="Flávio Olimpio" userId="2d1d60667f675a7b" providerId="LiveId" clId="{DCFABCF7-175E-4844-96E2-4047B579E031}" dt="2021-07-26T17:45:14.812" v="3781" actId="164"/>
          <ac:spMkLst>
            <pc:docMk/>
            <pc:sldMk cId="3939970979" sldId="395"/>
            <ac:spMk id="21" creationId="{70FF015C-0599-4FD9-9BD8-E3344695720C}"/>
          </ac:spMkLst>
        </pc:spChg>
        <pc:spChg chg="add del mod">
          <ac:chgData name="Flávio Olimpio" userId="2d1d60667f675a7b" providerId="LiveId" clId="{DCFABCF7-175E-4844-96E2-4047B579E031}" dt="2021-07-26T17:45:14.812" v="3781" actId="164"/>
          <ac:spMkLst>
            <pc:docMk/>
            <pc:sldMk cId="3939970979" sldId="395"/>
            <ac:spMk id="22" creationId="{FA62F609-CFB6-442E-89D3-B0FDF1E62B6C}"/>
          </ac:spMkLst>
        </pc:spChg>
        <pc:spChg chg="add mod">
          <ac:chgData name="Flávio Olimpio" userId="2d1d60667f675a7b" providerId="LiveId" clId="{DCFABCF7-175E-4844-96E2-4047B579E031}" dt="2021-07-27T11:07:02.004" v="4712" actId="20577"/>
          <ac:spMkLst>
            <pc:docMk/>
            <pc:sldMk cId="3939970979" sldId="395"/>
            <ac:spMk id="23" creationId="{26390DA6-8A0F-46E3-B5F0-CB12486B2544}"/>
          </ac:spMkLst>
        </pc:spChg>
        <pc:spChg chg="add mod">
          <ac:chgData name="Flávio Olimpio" userId="2d1d60667f675a7b" providerId="LiveId" clId="{DCFABCF7-175E-4844-96E2-4047B579E031}" dt="2021-07-26T17:45:28.936" v="3783" actId="164"/>
          <ac:spMkLst>
            <pc:docMk/>
            <pc:sldMk cId="3939970979" sldId="395"/>
            <ac:spMk id="24" creationId="{620EC592-FDB3-429F-88FB-C5B936DD8B6F}"/>
          </ac:spMkLst>
        </pc:spChg>
        <pc:spChg chg="add del mod">
          <ac:chgData name="Flávio Olimpio" userId="2d1d60667f675a7b" providerId="LiveId" clId="{DCFABCF7-175E-4844-96E2-4047B579E031}" dt="2021-07-26T17:30:38.010" v="3655" actId="21"/>
          <ac:spMkLst>
            <pc:docMk/>
            <pc:sldMk cId="3939970979" sldId="395"/>
            <ac:spMk id="26" creationId="{CEC87722-49A5-4067-8DF2-D477B7A043DE}"/>
          </ac:spMkLst>
        </pc:spChg>
        <pc:spChg chg="add mod">
          <ac:chgData name="Flávio Olimpio" userId="2d1d60667f675a7b" providerId="LiveId" clId="{DCFABCF7-175E-4844-96E2-4047B579E031}" dt="2021-07-26T17:45:57.635" v="3790" actId="1076"/>
          <ac:spMkLst>
            <pc:docMk/>
            <pc:sldMk cId="3939970979" sldId="395"/>
            <ac:spMk id="29" creationId="{304261F8-596A-4142-9FEB-24A5A6E6DC95}"/>
          </ac:spMkLst>
        </pc:spChg>
        <pc:grpChg chg="add mod">
          <ac:chgData name="Flávio Olimpio" userId="2d1d60667f675a7b" providerId="LiveId" clId="{DCFABCF7-175E-4844-96E2-4047B579E031}" dt="2021-07-26T17:44:49.961" v="3778" actId="1076"/>
          <ac:grpSpMkLst>
            <pc:docMk/>
            <pc:sldMk cId="3939970979" sldId="395"/>
            <ac:grpSpMk id="17" creationId="{C9ED233A-D0C2-441B-B5CD-EA871CE6493C}"/>
          </ac:grpSpMkLst>
        </pc:grpChg>
        <pc:grpChg chg="add mod">
          <ac:chgData name="Flávio Olimpio" userId="2d1d60667f675a7b" providerId="LiveId" clId="{DCFABCF7-175E-4844-96E2-4047B579E031}" dt="2021-07-26T17:44:41.989" v="3777" actId="1035"/>
          <ac:grpSpMkLst>
            <pc:docMk/>
            <pc:sldMk cId="3939970979" sldId="395"/>
            <ac:grpSpMk id="30" creationId="{0B0A1B58-669D-484D-BF1A-802219F089CD}"/>
          </ac:grpSpMkLst>
        </pc:grpChg>
        <pc:grpChg chg="add mod">
          <ac:chgData name="Flávio Olimpio" userId="2d1d60667f675a7b" providerId="LiveId" clId="{DCFABCF7-175E-4844-96E2-4047B579E031}" dt="2021-07-26T17:45:14.812" v="3781" actId="164"/>
          <ac:grpSpMkLst>
            <pc:docMk/>
            <pc:sldMk cId="3939970979" sldId="395"/>
            <ac:grpSpMk id="31" creationId="{D76C1F07-A885-4C6E-A6BD-4D3DAE22236A}"/>
          </ac:grpSpMkLst>
        </pc:grpChg>
        <pc:grpChg chg="add mod">
          <ac:chgData name="Flávio Olimpio" userId="2d1d60667f675a7b" providerId="LiveId" clId="{DCFABCF7-175E-4844-96E2-4047B579E031}" dt="2021-07-26T17:45:28.936" v="3783" actId="164"/>
          <ac:grpSpMkLst>
            <pc:docMk/>
            <pc:sldMk cId="3939970979" sldId="395"/>
            <ac:grpSpMk id="32" creationId="{996E43CA-DCA6-4835-BC46-674E22E8D5D5}"/>
          </ac:grpSpMkLst>
        </pc:grpChg>
        <pc:picChg chg="add mod modCrop">
          <ac:chgData name="Flávio Olimpio" userId="2d1d60667f675a7b" providerId="LiveId" clId="{DCFABCF7-175E-4844-96E2-4047B579E031}" dt="2021-07-26T17:18:48.479" v="3460" actId="1076"/>
          <ac:picMkLst>
            <pc:docMk/>
            <pc:sldMk cId="3939970979" sldId="395"/>
            <ac:picMk id="6" creationId="{E03B9CD5-0724-4119-A31E-FF9334D336C1}"/>
          </ac:picMkLst>
        </pc:picChg>
        <pc:picChg chg="add mod">
          <ac:chgData name="Flávio Olimpio" userId="2d1d60667f675a7b" providerId="LiveId" clId="{DCFABCF7-175E-4844-96E2-4047B579E031}" dt="2021-07-26T17:44:49.961" v="3778" actId="1076"/>
          <ac:picMkLst>
            <pc:docMk/>
            <pc:sldMk cId="3939970979" sldId="395"/>
            <ac:picMk id="12" creationId="{65B65489-C879-4A8B-A25B-2D45891BFE6F}"/>
          </ac:picMkLst>
        </pc:picChg>
        <pc:picChg chg="add mod">
          <ac:chgData name="Flávio Olimpio" userId="2d1d60667f675a7b" providerId="LiveId" clId="{DCFABCF7-175E-4844-96E2-4047B579E031}" dt="2021-07-26T17:44:49.961" v="3778" actId="1076"/>
          <ac:picMkLst>
            <pc:docMk/>
            <pc:sldMk cId="3939970979" sldId="395"/>
            <ac:picMk id="13" creationId="{90719CCD-2EDB-4626-B0A2-5C3A4E80CE7D}"/>
          </ac:picMkLst>
        </pc:picChg>
        <pc:picChg chg="add del mod">
          <ac:chgData name="Flávio Olimpio" userId="2d1d60667f675a7b" providerId="LiveId" clId="{DCFABCF7-175E-4844-96E2-4047B579E031}" dt="2021-07-26T17:30:38.010" v="3655" actId="21"/>
          <ac:picMkLst>
            <pc:docMk/>
            <pc:sldMk cId="3939970979" sldId="395"/>
            <ac:picMk id="28" creationId="{B2D46429-F304-49E5-887F-41602A86D474}"/>
          </ac:picMkLst>
        </pc:picChg>
      </pc:sldChg>
      <pc:sldChg chg="addSp delSp modSp new mod modTransition delAnim modAnim">
        <pc:chgData name="Flávio Olimpio" userId="2d1d60667f675a7b" providerId="LiveId" clId="{DCFABCF7-175E-4844-96E2-4047B579E031}" dt="2021-08-02T17:06:44.586" v="4714" actId="1076"/>
        <pc:sldMkLst>
          <pc:docMk/>
          <pc:sldMk cId="3306387620" sldId="396"/>
        </pc:sldMkLst>
        <pc:spChg chg="mod">
          <ac:chgData name="Flávio Olimpio" userId="2d1d60667f675a7b" providerId="LiveId" clId="{DCFABCF7-175E-4844-96E2-4047B579E031}" dt="2021-08-02T17:06:44.586" v="4714" actId="1076"/>
          <ac:spMkLst>
            <pc:docMk/>
            <pc:sldMk cId="3306387620" sldId="396"/>
            <ac:spMk id="2" creationId="{03607122-A6D8-46E3-94B5-6C5F24920E9C}"/>
          </ac:spMkLst>
        </pc:spChg>
        <pc:spChg chg="del">
          <ac:chgData name="Flávio Olimpio" userId="2d1d60667f675a7b" providerId="LiveId" clId="{DCFABCF7-175E-4844-96E2-4047B579E031}" dt="2021-07-26T19:25:50.271" v="4063" actId="478"/>
          <ac:spMkLst>
            <pc:docMk/>
            <pc:sldMk cId="3306387620" sldId="396"/>
            <ac:spMk id="3" creationId="{80147C49-240F-4804-A50F-BC734142F85C}"/>
          </ac:spMkLst>
        </pc:spChg>
        <pc:spChg chg="del">
          <ac:chgData name="Flávio Olimpio" userId="2d1d60667f675a7b" providerId="LiveId" clId="{DCFABCF7-175E-4844-96E2-4047B579E031}" dt="2021-07-26T19:25:50.271" v="4063" actId="478"/>
          <ac:spMkLst>
            <pc:docMk/>
            <pc:sldMk cId="3306387620" sldId="396"/>
            <ac:spMk id="4" creationId="{999AB405-59AE-42EC-9E13-CDFF58363CF9}"/>
          </ac:spMkLst>
        </pc:spChg>
        <pc:picChg chg="add mod">
          <ac:chgData name="Flávio Olimpio" userId="2d1d60667f675a7b" providerId="LiveId" clId="{DCFABCF7-175E-4844-96E2-4047B579E031}" dt="2021-07-27T10:43:26.048" v="4710" actId="1076"/>
          <ac:picMkLst>
            <pc:docMk/>
            <pc:sldMk cId="3306387620" sldId="396"/>
            <ac:picMk id="3" creationId="{0BE2A27B-2D22-4857-8F67-0DB14245DDFD}"/>
          </ac:picMkLst>
        </pc:picChg>
        <pc:picChg chg="add del mod">
          <ac:chgData name="Flávio Olimpio" userId="2d1d60667f675a7b" providerId="LiveId" clId="{DCFABCF7-175E-4844-96E2-4047B579E031}" dt="2021-07-26T19:28:40.905" v="4109" actId="478"/>
          <ac:picMkLst>
            <pc:docMk/>
            <pc:sldMk cId="3306387620" sldId="396"/>
            <ac:picMk id="5" creationId="{B5A3531C-6998-495F-BCDE-46BDDC0857EA}"/>
          </ac:picMkLst>
        </pc:picChg>
        <pc:picChg chg="add del mod">
          <ac:chgData name="Flávio Olimpio" userId="2d1d60667f675a7b" providerId="LiveId" clId="{DCFABCF7-175E-4844-96E2-4047B579E031}" dt="2021-07-26T19:29:50.874" v="4111" actId="478"/>
          <ac:picMkLst>
            <pc:docMk/>
            <pc:sldMk cId="3306387620" sldId="396"/>
            <ac:picMk id="6" creationId="{0A78E1AB-AF3F-4F93-A12F-D43F5AAB6062}"/>
          </ac:picMkLst>
        </pc:picChg>
      </pc:sldChg>
      <pc:sldChg chg="addSp delSp modSp new mod modAnim">
        <pc:chgData name="Flávio Olimpio" userId="2d1d60667f675a7b" providerId="LiveId" clId="{DCFABCF7-175E-4844-96E2-4047B579E031}" dt="2021-07-27T02:19:56.824" v="4306"/>
        <pc:sldMkLst>
          <pc:docMk/>
          <pc:sldMk cId="1340831454" sldId="397"/>
        </pc:sldMkLst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2" creationId="{136F1065-3BB0-4278-9473-75A2CEB074C4}"/>
          </ac:spMkLst>
        </pc:spChg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3" creationId="{0E991739-519F-4B73-9EE7-9914CE9538AE}"/>
          </ac:spMkLst>
        </pc:spChg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4" creationId="{139608C2-1B42-4D83-A4F7-CB87FF53B07F}"/>
          </ac:spMkLst>
        </pc:spChg>
        <pc:spChg chg="add mod">
          <ac:chgData name="Flávio Olimpio" userId="2d1d60667f675a7b" providerId="LiveId" clId="{DCFABCF7-175E-4844-96E2-4047B579E031}" dt="2021-07-26T21:16:14.426" v="4172" actId="403"/>
          <ac:spMkLst>
            <pc:docMk/>
            <pc:sldMk cId="1340831454" sldId="397"/>
            <ac:spMk id="6" creationId="{48E2ED15-D947-4C61-9CAB-55B7A42F4398}"/>
          </ac:spMkLst>
        </pc:spChg>
        <pc:picChg chg="add mod">
          <ac:chgData name="Flávio Olimpio" userId="2d1d60667f675a7b" providerId="LiveId" clId="{DCFABCF7-175E-4844-96E2-4047B579E031}" dt="2021-07-26T21:16:37.783" v="4177" actId="1076"/>
          <ac:picMkLst>
            <pc:docMk/>
            <pc:sldMk cId="1340831454" sldId="397"/>
            <ac:picMk id="1026" creationId="{6FA25BAA-8001-4D8A-AD4E-DF48136F57D5}"/>
          </ac:picMkLst>
        </pc:picChg>
      </pc:sldChg>
      <pc:sldChg chg="addSp delSp modSp new mod">
        <pc:chgData name="Flávio Olimpio" userId="2d1d60667f675a7b" providerId="LiveId" clId="{DCFABCF7-175E-4844-96E2-4047B579E031}" dt="2021-07-27T10:37:59.222" v="4703" actId="732"/>
        <pc:sldMkLst>
          <pc:docMk/>
          <pc:sldMk cId="2286643581" sldId="398"/>
        </pc:sldMkLst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2" creationId="{2C25E333-F11B-4306-A8FC-36E07D3871F4}"/>
          </ac:spMkLst>
        </pc:spChg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3" creationId="{7C108720-1E6A-4F32-BE7A-B0E0C6FDD9D2}"/>
          </ac:spMkLst>
        </pc:spChg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4" creationId="{74CC8487-09F3-4C6E-A0E8-3ECB34752284}"/>
          </ac:spMkLst>
        </pc:spChg>
        <pc:spChg chg="add mod">
          <ac:chgData name="Flávio Olimpio" userId="2d1d60667f675a7b" providerId="LiveId" clId="{DCFABCF7-175E-4844-96E2-4047B579E031}" dt="2021-07-27T08:40:21.183" v="4610" actId="14100"/>
          <ac:spMkLst>
            <pc:docMk/>
            <pc:sldMk cId="2286643581" sldId="398"/>
            <ac:spMk id="8" creationId="{863C3A42-40D2-4203-9576-441BBDDC99B1}"/>
          </ac:spMkLst>
        </pc:spChg>
        <pc:picChg chg="add mod modCrop">
          <ac:chgData name="Flávio Olimpio" userId="2d1d60667f675a7b" providerId="LiveId" clId="{DCFABCF7-175E-4844-96E2-4047B579E031}" dt="2021-07-27T10:37:59.222" v="4703" actId="732"/>
          <ac:picMkLst>
            <pc:docMk/>
            <pc:sldMk cId="2286643581" sldId="398"/>
            <ac:picMk id="6" creationId="{BF62087F-51D5-4D8E-B510-81E3D6A2101B}"/>
          </ac:picMkLst>
        </pc:picChg>
        <pc:picChg chg="add del mod">
          <ac:chgData name="Flávio Olimpio" userId="2d1d60667f675a7b" providerId="LiveId" clId="{DCFABCF7-175E-4844-96E2-4047B579E031}" dt="2021-07-27T08:39:31.749" v="4596" actId="478"/>
          <ac:picMkLst>
            <pc:docMk/>
            <pc:sldMk cId="2286643581" sldId="398"/>
            <ac:picMk id="7" creationId="{E10BEC5F-B162-4B3C-A4E9-3F8462C67A80}"/>
          </ac:picMkLst>
        </pc:picChg>
      </pc:sldChg>
      <pc:sldChg chg="addSp delSp modSp new del mod">
        <pc:chgData name="Flávio Olimpio" userId="2d1d60667f675a7b" providerId="LiveId" clId="{DCFABCF7-175E-4844-96E2-4047B579E031}" dt="2021-07-27T10:37:49.012" v="4702" actId="47"/>
        <pc:sldMkLst>
          <pc:docMk/>
          <pc:sldMk cId="139557963" sldId="399"/>
        </pc:sldMkLst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2" creationId="{B0197C69-7CEF-4683-882B-AEB26D3EF459}"/>
          </ac:spMkLst>
        </pc:spChg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3" creationId="{3FA5BCE3-29B2-4AC2-A210-E007FA13884F}"/>
          </ac:spMkLst>
        </pc:spChg>
        <pc:spChg chg="add del mod">
          <ac:chgData name="Flávio Olimpio" userId="2d1d60667f675a7b" providerId="LiveId" clId="{DCFABCF7-175E-4844-96E2-4047B579E031}" dt="2021-07-27T10:37:46.243" v="4701" actId="478"/>
          <ac:spMkLst>
            <pc:docMk/>
            <pc:sldMk cId="139557963" sldId="399"/>
            <ac:spMk id="3" creationId="{624803C2-373C-4C92-BC1E-F7DE3A37E989}"/>
          </ac:spMkLst>
        </pc:spChg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4" creationId="{98D9C7FF-6266-42B1-A283-DCF7826C55A2}"/>
          </ac:spMkLst>
        </pc:spChg>
        <pc:spChg chg="add del mod">
          <ac:chgData name="Flávio Olimpio" userId="2d1d60667f675a7b" providerId="LiveId" clId="{DCFABCF7-175E-4844-96E2-4047B579E031}" dt="2021-07-27T10:37:44.240" v="4699" actId="478"/>
          <ac:spMkLst>
            <pc:docMk/>
            <pc:sldMk cId="139557963" sldId="399"/>
            <ac:spMk id="7" creationId="{BE74A45B-E092-4451-B02C-85DE1A1A0ABB}"/>
          </ac:spMkLst>
        </pc:spChg>
        <pc:picChg chg="add del mod modCrop">
          <ac:chgData name="Flávio Olimpio" userId="2d1d60667f675a7b" providerId="LiveId" clId="{DCFABCF7-175E-4844-96E2-4047B579E031}" dt="2021-07-27T10:37:39.901" v="4698" actId="478"/>
          <ac:picMkLst>
            <pc:docMk/>
            <pc:sldMk cId="139557963" sldId="399"/>
            <ac:picMk id="6" creationId="{79EB5385-6902-4CC3-9044-9AAED78E31AE}"/>
          </ac:picMkLst>
        </pc:picChg>
      </pc:sldChg>
      <pc:sldChg chg="addSp delSp modSp new mod modAnim">
        <pc:chgData name="Flávio Olimpio" userId="2d1d60667f675a7b" providerId="LiveId" clId="{DCFABCF7-175E-4844-96E2-4047B579E031}" dt="2021-07-27T08:27:50.481" v="4360"/>
        <pc:sldMkLst>
          <pc:docMk/>
          <pc:sldMk cId="1943114417" sldId="400"/>
        </pc:sldMkLst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2" creationId="{969D620D-D74A-4944-8F22-D1A33BDB24C8}"/>
          </ac:spMkLst>
        </pc:spChg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3" creationId="{B112B796-75AC-4226-957D-B25A523DF9D6}"/>
          </ac:spMkLst>
        </pc:spChg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4" creationId="{FA96893D-A68B-4187-955C-E1CFB68C1A78}"/>
          </ac:spMkLst>
        </pc:spChg>
        <pc:spChg chg="add mod">
          <ac:chgData name="Flávio Olimpio" userId="2d1d60667f675a7b" providerId="LiveId" clId="{DCFABCF7-175E-4844-96E2-4047B579E031}" dt="2021-07-27T01:13:28.351" v="4293" actId="14100"/>
          <ac:spMkLst>
            <pc:docMk/>
            <pc:sldMk cId="1943114417" sldId="400"/>
            <ac:spMk id="8" creationId="{3D2A1CF9-81C5-40E9-8597-0F96E2E68136}"/>
          </ac:spMkLst>
        </pc:spChg>
        <pc:picChg chg="add mod">
          <ac:chgData name="Flávio Olimpio" userId="2d1d60667f675a7b" providerId="LiveId" clId="{DCFABCF7-175E-4844-96E2-4047B579E031}" dt="2021-07-27T01:13:18.321" v="4288" actId="1076"/>
          <ac:picMkLst>
            <pc:docMk/>
            <pc:sldMk cId="1943114417" sldId="400"/>
            <ac:picMk id="6" creationId="{9030B6BE-29AF-4358-B412-D282667CBD99}"/>
          </ac:picMkLst>
        </pc:picChg>
        <pc:picChg chg="add mod modCrop">
          <ac:chgData name="Flávio Olimpio" userId="2d1d60667f675a7b" providerId="LiveId" clId="{DCFABCF7-175E-4844-96E2-4047B579E031}" dt="2021-07-27T02:20:26.543" v="4310" actId="1076"/>
          <ac:picMkLst>
            <pc:docMk/>
            <pc:sldMk cId="1943114417" sldId="400"/>
            <ac:picMk id="10" creationId="{7C2216EC-9F83-4090-9A90-490B9A1E4598}"/>
          </ac:picMkLst>
        </pc:picChg>
        <pc:picChg chg="add mod">
          <ac:chgData name="Flávio Olimpio" userId="2d1d60667f675a7b" providerId="LiveId" clId="{DCFABCF7-175E-4844-96E2-4047B579E031}" dt="2021-07-27T08:27:38.707" v="4357" actId="1076"/>
          <ac:picMkLst>
            <pc:docMk/>
            <pc:sldMk cId="1943114417" sldId="400"/>
            <ac:picMk id="12" creationId="{DB1A6993-8477-478B-8E25-958A6FD7428F}"/>
          </ac:picMkLst>
        </pc:picChg>
      </pc:sldChg>
      <pc:sldChg chg="addSp delSp modSp new mod modAnim">
        <pc:chgData name="Flávio Olimpio" userId="2d1d60667f675a7b" providerId="LiveId" clId="{DCFABCF7-175E-4844-96E2-4047B579E031}" dt="2021-07-27T08:22:27.249" v="4353"/>
        <pc:sldMkLst>
          <pc:docMk/>
          <pc:sldMk cId="2123489632" sldId="401"/>
        </pc:sldMkLst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2" creationId="{6EC0B063-64C4-44CD-B4E9-AF0C60829049}"/>
          </ac:spMkLst>
        </pc:spChg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3" creationId="{2A91CAB7-118C-43C3-B4BC-ADA767B6AF08}"/>
          </ac:spMkLst>
        </pc:spChg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4" creationId="{14887046-AE53-4061-B7A7-37316B135CA3}"/>
          </ac:spMkLst>
        </pc:spChg>
        <pc:spChg chg="add mod">
          <ac:chgData name="Flávio Olimpio" userId="2d1d60667f675a7b" providerId="LiveId" clId="{DCFABCF7-175E-4844-96E2-4047B579E031}" dt="2021-07-27T08:22:09.625" v="4348" actId="1076"/>
          <ac:spMkLst>
            <pc:docMk/>
            <pc:sldMk cId="2123489632" sldId="401"/>
            <ac:spMk id="9" creationId="{3164BEF9-F129-4CC4-8D98-8AC4BB45F450}"/>
          </ac:spMkLst>
        </pc:spChg>
        <pc:picChg chg="add mod">
          <ac:chgData name="Flávio Olimpio" userId="2d1d60667f675a7b" providerId="LiveId" clId="{DCFABCF7-175E-4844-96E2-4047B579E031}" dt="2021-07-27T08:20:31.275" v="4322" actId="1076"/>
          <ac:picMkLst>
            <pc:docMk/>
            <pc:sldMk cId="2123489632" sldId="401"/>
            <ac:picMk id="6" creationId="{39000A6E-48EB-443F-B219-B59483F03884}"/>
          </ac:picMkLst>
        </pc:picChg>
        <pc:picChg chg="add mod">
          <ac:chgData name="Flávio Olimpio" userId="2d1d60667f675a7b" providerId="LiveId" clId="{DCFABCF7-175E-4844-96E2-4047B579E031}" dt="2021-07-27T08:20:35.993" v="4324" actId="1076"/>
          <ac:picMkLst>
            <pc:docMk/>
            <pc:sldMk cId="2123489632" sldId="401"/>
            <ac:picMk id="8" creationId="{0464CB5B-D974-43CB-B3B3-707431FD6FCC}"/>
          </ac:picMkLst>
        </pc:picChg>
      </pc:sldChg>
      <pc:sldMasterChg chg="addSldLayout delSldLayout">
        <pc:chgData name="Flávio Olimpio" userId="2d1d60667f675a7b" providerId="LiveId" clId="{DCFABCF7-175E-4844-96E2-4047B579E031}" dt="2021-07-20T14:12:41.231" v="13" actId="47"/>
        <pc:sldMasterMkLst>
          <pc:docMk/>
          <pc:sldMasterMk cId="0" sldId="2147483648"/>
        </pc:sldMasterMkLst>
        <pc:sldLayoutChg chg="add del">
          <pc:chgData name="Flávio Olimpio" userId="2d1d60667f675a7b" providerId="LiveId" clId="{DCFABCF7-175E-4844-96E2-4047B579E031}" dt="2021-07-20T14:12:41.231" v="13" actId="47"/>
          <pc:sldLayoutMkLst>
            <pc:docMk/>
            <pc:sldMasterMk cId="0" sldId="2147483648"/>
            <pc:sldLayoutMk cId="1611682181" sldId="2147483667"/>
          </pc:sldLayoutMkLst>
        </pc:sldLayoutChg>
      </pc:sldMasterChg>
    </pc:docChg>
  </pc:docChgLst>
  <pc:docChgLst>
    <pc:chgData name="Flávio Olimpio" userId="2d1d60667f675a7b" providerId="LiveId" clId="{4225516B-5763-4EC8-B877-8CCC37599306}"/>
    <pc:docChg chg="undo custSel addSld delSld modSld sldOrd">
      <pc:chgData name="Flávio Olimpio" userId="2d1d60667f675a7b" providerId="LiveId" clId="{4225516B-5763-4EC8-B877-8CCC37599306}" dt="2021-07-19T22:54:13.663" v="2724" actId="20577"/>
      <pc:docMkLst>
        <pc:docMk/>
      </pc:docMkLst>
      <pc:sldChg chg="addSp delSp modSp new mod">
        <pc:chgData name="Flávio Olimpio" userId="2d1d60667f675a7b" providerId="LiveId" clId="{4225516B-5763-4EC8-B877-8CCC37599306}" dt="2021-07-19T13:13:34.175" v="71" actId="1076"/>
        <pc:sldMkLst>
          <pc:docMk/>
          <pc:sldMk cId="1283399205" sldId="384"/>
        </pc:sldMkLst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2" creationId="{B49F1A57-8CC8-44A4-B050-542C3A89E2E1}"/>
          </ac:spMkLst>
        </pc:spChg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3" creationId="{A48ACDAD-D43E-4D0E-B61F-F99FCC969B99}"/>
          </ac:spMkLst>
        </pc:spChg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4" creationId="{979EAB6A-39D3-4402-93B7-AC585675E7EE}"/>
          </ac:spMkLst>
        </pc:spChg>
        <pc:spChg chg="add mod">
          <ac:chgData name="Flávio Olimpio" userId="2d1d60667f675a7b" providerId="LiveId" clId="{4225516B-5763-4EC8-B877-8CCC37599306}" dt="2021-07-19T13:12:38.795" v="67" actId="403"/>
          <ac:spMkLst>
            <pc:docMk/>
            <pc:sldMk cId="1283399205" sldId="384"/>
            <ac:spMk id="5" creationId="{434481E9-691B-493D-8C59-B64A6D4B76C9}"/>
          </ac:spMkLst>
        </pc:spChg>
        <pc:picChg chg="add mod">
          <ac:chgData name="Flávio Olimpio" userId="2d1d60667f675a7b" providerId="LiveId" clId="{4225516B-5763-4EC8-B877-8CCC37599306}" dt="2021-07-19T13:13:34.175" v="71" actId="1076"/>
          <ac:picMkLst>
            <pc:docMk/>
            <pc:sldMk cId="1283399205" sldId="384"/>
            <ac:picMk id="1026" creationId="{E4CFC978-877D-4003-AFDB-850D0D04543B}"/>
          </ac:picMkLst>
        </pc:picChg>
      </pc:sldChg>
      <pc:sldChg chg="del">
        <pc:chgData name="Flávio Olimpio" userId="2d1d60667f675a7b" providerId="LiveId" clId="{4225516B-5763-4EC8-B877-8CCC37599306}" dt="2021-07-19T13:11:47.879" v="3" actId="47"/>
        <pc:sldMkLst>
          <pc:docMk/>
          <pc:sldMk cId="1813773313" sldId="384"/>
        </pc:sldMkLst>
      </pc:sldChg>
      <pc:sldChg chg="del">
        <pc:chgData name="Flávio Olimpio" userId="2d1d60667f675a7b" providerId="LiveId" clId="{4225516B-5763-4EC8-B877-8CCC37599306}" dt="2021-07-19T13:11:46.308" v="2" actId="47"/>
        <pc:sldMkLst>
          <pc:docMk/>
          <pc:sldMk cId="558596073" sldId="385"/>
        </pc:sldMkLst>
      </pc:sldChg>
      <pc:sldChg chg="addSp delSp modSp add mod modAnim">
        <pc:chgData name="Flávio Olimpio" userId="2d1d60667f675a7b" providerId="LiveId" clId="{4225516B-5763-4EC8-B877-8CCC37599306}" dt="2021-07-19T17:56:07.012" v="776" actId="20577"/>
        <pc:sldMkLst>
          <pc:docMk/>
          <pc:sldMk cId="1500653852" sldId="385"/>
        </pc:sldMkLst>
        <pc:spChg chg="add mod">
          <ac:chgData name="Flávio Olimpio" userId="2d1d60667f675a7b" providerId="LiveId" clId="{4225516B-5763-4EC8-B877-8CCC37599306}" dt="2021-07-19T17:29:25.142" v="304" actId="313"/>
          <ac:spMkLst>
            <pc:docMk/>
            <pc:sldMk cId="1500653852" sldId="385"/>
            <ac:spMk id="2" creationId="{556BF55C-0918-4CEE-8096-C51B63AD91A2}"/>
          </ac:spMkLst>
        </pc:spChg>
        <pc:spChg chg="add mod">
          <ac:chgData name="Flávio Olimpio" userId="2d1d60667f675a7b" providerId="LiveId" clId="{4225516B-5763-4EC8-B877-8CCC37599306}" dt="2021-07-19T17:49:40.217" v="706" actId="14100"/>
          <ac:spMkLst>
            <pc:docMk/>
            <pc:sldMk cId="1500653852" sldId="385"/>
            <ac:spMk id="3" creationId="{6DBB1F42-5950-48C6-B996-A45D58B20F73}"/>
          </ac:spMkLst>
        </pc:spChg>
        <pc:spChg chg="add del mod">
          <ac:chgData name="Flávio Olimpio" userId="2d1d60667f675a7b" providerId="LiveId" clId="{4225516B-5763-4EC8-B877-8CCC37599306}" dt="2021-07-19T17:28:09.645" v="139" actId="478"/>
          <ac:spMkLst>
            <pc:docMk/>
            <pc:sldMk cId="1500653852" sldId="385"/>
            <ac:spMk id="4" creationId="{7DF6A9A3-6B1F-489A-90CA-144BD734783F}"/>
          </ac:spMkLst>
        </pc:spChg>
        <pc:spChg chg="mod">
          <ac:chgData name="Flávio Olimpio" userId="2d1d60667f675a7b" providerId="LiveId" clId="{4225516B-5763-4EC8-B877-8CCC37599306}" dt="2021-07-19T17:29:29.350" v="306" actId="20577"/>
          <ac:spMkLst>
            <pc:docMk/>
            <pc:sldMk cId="1500653852" sldId="385"/>
            <ac:spMk id="5" creationId="{434481E9-691B-493D-8C59-B64A6D4B76C9}"/>
          </ac:spMkLst>
        </pc:spChg>
        <pc:spChg chg="add mod">
          <ac:chgData name="Flávio Olimpio" userId="2d1d60667f675a7b" providerId="LiveId" clId="{4225516B-5763-4EC8-B877-8CCC37599306}" dt="2021-07-19T17:56:07.012" v="776" actId="20577"/>
          <ac:spMkLst>
            <pc:docMk/>
            <pc:sldMk cId="1500653852" sldId="385"/>
            <ac:spMk id="7" creationId="{C4145713-D3DD-42E1-A068-26DC1447D06F}"/>
          </ac:spMkLst>
        </pc:spChg>
        <pc:spChg chg="add mod">
          <ac:chgData name="Flávio Olimpio" userId="2d1d60667f675a7b" providerId="LiveId" clId="{4225516B-5763-4EC8-B877-8CCC37599306}" dt="2021-07-19T17:34:22.217" v="455" actId="27636"/>
          <ac:spMkLst>
            <pc:docMk/>
            <pc:sldMk cId="1500653852" sldId="385"/>
            <ac:spMk id="8" creationId="{C258186B-793B-4106-BCAE-E6CBC933CFB9}"/>
          </ac:spMkLst>
        </pc:spChg>
        <pc:spChg chg="add mod">
          <ac:chgData name="Flávio Olimpio" userId="2d1d60667f675a7b" providerId="LiveId" clId="{4225516B-5763-4EC8-B877-8CCC37599306}" dt="2021-07-19T17:34:35.534" v="476" actId="27636"/>
          <ac:spMkLst>
            <pc:docMk/>
            <pc:sldMk cId="1500653852" sldId="385"/>
            <ac:spMk id="9" creationId="{0F8788AF-4DF0-43CF-85A1-992DF166EA19}"/>
          </ac:spMkLst>
        </pc:spChg>
        <pc:spChg chg="add mod">
          <ac:chgData name="Flávio Olimpio" userId="2d1d60667f675a7b" providerId="LiveId" clId="{4225516B-5763-4EC8-B877-8CCC37599306}" dt="2021-07-19T17:39:27.448" v="558" actId="1076"/>
          <ac:spMkLst>
            <pc:docMk/>
            <pc:sldMk cId="1500653852" sldId="385"/>
            <ac:spMk id="10" creationId="{901F49E1-45CE-4768-9FAE-468513779B31}"/>
          </ac:spMkLst>
        </pc:spChg>
        <pc:spChg chg="add mod">
          <ac:chgData name="Flávio Olimpio" userId="2d1d60667f675a7b" providerId="LiveId" clId="{4225516B-5763-4EC8-B877-8CCC37599306}" dt="2021-07-19T17:38:30.571" v="538" actId="404"/>
          <ac:spMkLst>
            <pc:docMk/>
            <pc:sldMk cId="1500653852" sldId="385"/>
            <ac:spMk id="11" creationId="{A209B6CD-6893-4763-A7C2-5890758A159F}"/>
          </ac:spMkLst>
        </pc:spChg>
        <pc:spChg chg="add mod">
          <ac:chgData name="Flávio Olimpio" userId="2d1d60667f675a7b" providerId="LiveId" clId="{4225516B-5763-4EC8-B877-8CCC37599306}" dt="2021-07-19T17:39:23.972" v="557" actId="1076"/>
          <ac:spMkLst>
            <pc:docMk/>
            <pc:sldMk cId="1500653852" sldId="385"/>
            <ac:spMk id="12" creationId="{FD352DBA-C15E-411F-B338-0B92ABF74633}"/>
          </ac:spMkLst>
        </pc:spChg>
        <pc:spChg chg="add mod">
          <ac:chgData name="Flávio Olimpio" userId="2d1d60667f675a7b" providerId="LiveId" clId="{4225516B-5763-4EC8-B877-8CCC37599306}" dt="2021-07-19T17:40:27.564" v="573" actId="20577"/>
          <ac:spMkLst>
            <pc:docMk/>
            <pc:sldMk cId="1500653852" sldId="385"/>
            <ac:spMk id="13" creationId="{F4F125CB-5969-4A5F-9423-819D666F0003}"/>
          </ac:spMkLst>
        </pc:spChg>
        <pc:spChg chg="add mod">
          <ac:chgData name="Flávio Olimpio" userId="2d1d60667f675a7b" providerId="LiveId" clId="{4225516B-5763-4EC8-B877-8CCC37599306}" dt="2021-07-19T17:41:28.330" v="590" actId="1076"/>
          <ac:spMkLst>
            <pc:docMk/>
            <pc:sldMk cId="1500653852" sldId="385"/>
            <ac:spMk id="14" creationId="{20BFA8B9-3D6A-4C37-9A43-B4C1AA82EBD6}"/>
          </ac:spMkLst>
        </pc:spChg>
        <pc:spChg chg="add mod">
          <ac:chgData name="Flávio Olimpio" userId="2d1d60667f675a7b" providerId="LiveId" clId="{4225516B-5763-4EC8-B877-8CCC37599306}" dt="2021-07-19T17:42:31.750" v="624" actId="1076"/>
          <ac:spMkLst>
            <pc:docMk/>
            <pc:sldMk cId="1500653852" sldId="385"/>
            <ac:spMk id="16" creationId="{8646E292-663B-460C-A824-833AD4DAB768}"/>
          </ac:spMkLst>
        </pc:spChg>
        <pc:picChg chg="del">
          <ac:chgData name="Flávio Olimpio" userId="2d1d60667f675a7b" providerId="LiveId" clId="{4225516B-5763-4EC8-B877-8CCC37599306}" dt="2021-07-19T17:20:44.276" v="73" actId="478"/>
          <ac:picMkLst>
            <pc:docMk/>
            <pc:sldMk cId="1500653852" sldId="385"/>
            <ac:picMk id="1026" creationId="{E4CFC978-877D-4003-AFDB-850D0D04543B}"/>
          </ac:picMkLst>
        </pc:picChg>
      </pc:sldChg>
      <pc:sldChg chg="del">
        <pc:chgData name="Flávio Olimpio" userId="2d1d60667f675a7b" providerId="LiveId" clId="{4225516B-5763-4EC8-B877-8CCC37599306}" dt="2021-07-19T13:11:44.129" v="0" actId="47"/>
        <pc:sldMkLst>
          <pc:docMk/>
          <pc:sldMk cId="3433875660" sldId="386"/>
        </pc:sldMkLst>
      </pc:sldChg>
      <pc:sldChg chg="addSp delSp modSp add mod">
        <pc:chgData name="Flávio Olimpio" userId="2d1d60667f675a7b" providerId="LiveId" clId="{4225516B-5763-4EC8-B877-8CCC37599306}" dt="2021-07-19T18:03:45.719" v="1049" actId="1076"/>
        <pc:sldMkLst>
          <pc:docMk/>
          <pc:sldMk cId="4019794691" sldId="386"/>
        </pc:sldMkLst>
        <pc:spChg chg="del">
          <ac:chgData name="Flávio Olimpio" userId="2d1d60667f675a7b" providerId="LiveId" clId="{4225516B-5763-4EC8-B877-8CCC37599306}" dt="2021-07-19T17:43:01.429" v="626" actId="478"/>
          <ac:spMkLst>
            <pc:docMk/>
            <pc:sldMk cId="4019794691" sldId="386"/>
            <ac:spMk id="2" creationId="{556BF55C-0918-4CEE-8096-C51B63AD91A2}"/>
          </ac:spMkLst>
        </pc:spChg>
        <pc:spChg chg="mod">
          <ac:chgData name="Flávio Olimpio" userId="2d1d60667f675a7b" providerId="LiveId" clId="{4225516B-5763-4EC8-B877-8CCC37599306}" dt="2021-07-19T17:47:15.322" v="689" actId="1076"/>
          <ac:spMkLst>
            <pc:docMk/>
            <pc:sldMk cId="4019794691" sldId="386"/>
            <ac:spMk id="3" creationId="{6DBB1F42-5950-48C6-B996-A45D58B20F73}"/>
          </ac:spMkLst>
        </pc:spChg>
        <pc:spChg chg="mod">
          <ac:chgData name="Flávio Olimpio" userId="2d1d60667f675a7b" providerId="LiveId" clId="{4225516B-5763-4EC8-B877-8CCC37599306}" dt="2021-07-19T17:56:38.074" v="778" actId="20577"/>
          <ac:spMkLst>
            <pc:docMk/>
            <pc:sldMk cId="4019794691" sldId="386"/>
            <ac:spMk id="7" creationId="{C4145713-D3DD-42E1-A068-26DC1447D06F}"/>
          </ac:spMkLst>
        </pc:spChg>
        <pc:spChg chg="del">
          <ac:chgData name="Flávio Olimpio" userId="2d1d60667f675a7b" providerId="LiveId" clId="{4225516B-5763-4EC8-B877-8CCC37599306}" dt="2021-07-19T17:43:04.318" v="627" actId="478"/>
          <ac:spMkLst>
            <pc:docMk/>
            <pc:sldMk cId="4019794691" sldId="386"/>
            <ac:spMk id="8" creationId="{C258186B-793B-4106-BCAE-E6CBC933CFB9}"/>
          </ac:spMkLst>
        </pc:spChg>
        <pc:spChg chg="del">
          <ac:chgData name="Flávio Olimpio" userId="2d1d60667f675a7b" providerId="LiveId" clId="{4225516B-5763-4EC8-B877-8CCC37599306}" dt="2021-07-19T17:52:35.316" v="740" actId="478"/>
          <ac:spMkLst>
            <pc:docMk/>
            <pc:sldMk cId="4019794691" sldId="386"/>
            <ac:spMk id="9" creationId="{0F8788AF-4DF0-43CF-85A1-992DF166EA19}"/>
          </ac:spMkLst>
        </pc:spChg>
        <pc:spChg chg="mod">
          <ac:chgData name="Flávio Olimpio" userId="2d1d60667f675a7b" providerId="LiveId" clId="{4225516B-5763-4EC8-B877-8CCC37599306}" dt="2021-07-19T17:59:59.382" v="899" actId="122"/>
          <ac:spMkLst>
            <pc:docMk/>
            <pc:sldMk cId="4019794691" sldId="386"/>
            <ac:spMk id="10" creationId="{901F49E1-45CE-4768-9FAE-468513779B31}"/>
          </ac:spMkLst>
        </pc:spChg>
        <pc:spChg chg="mod">
          <ac:chgData name="Flávio Olimpio" userId="2d1d60667f675a7b" providerId="LiveId" clId="{4225516B-5763-4EC8-B877-8CCC37599306}" dt="2021-07-19T18:00:24.454" v="901" actId="1076"/>
          <ac:spMkLst>
            <pc:docMk/>
            <pc:sldMk cId="4019794691" sldId="386"/>
            <ac:spMk id="11" creationId="{A209B6CD-6893-4763-A7C2-5890758A159F}"/>
          </ac:spMkLst>
        </pc:spChg>
        <pc:spChg chg="del">
          <ac:chgData name="Flávio Olimpio" userId="2d1d60667f675a7b" providerId="LiveId" clId="{4225516B-5763-4EC8-B877-8CCC37599306}" dt="2021-07-19T18:00:31.941" v="902" actId="478"/>
          <ac:spMkLst>
            <pc:docMk/>
            <pc:sldMk cId="4019794691" sldId="386"/>
            <ac:spMk id="12" creationId="{FD352DBA-C15E-411F-B338-0B92ABF74633}"/>
          </ac:spMkLst>
        </pc:spChg>
        <pc:spChg chg="del">
          <ac:chgData name="Flávio Olimpio" userId="2d1d60667f675a7b" providerId="LiveId" clId="{4225516B-5763-4EC8-B877-8CCC37599306}" dt="2021-07-19T18:00:36.557" v="903" actId="478"/>
          <ac:spMkLst>
            <pc:docMk/>
            <pc:sldMk cId="4019794691" sldId="386"/>
            <ac:spMk id="13" creationId="{F4F125CB-5969-4A5F-9423-819D666F0003}"/>
          </ac:spMkLst>
        </pc:spChg>
        <pc:spChg chg="mod">
          <ac:chgData name="Flávio Olimpio" userId="2d1d60667f675a7b" providerId="LiveId" clId="{4225516B-5763-4EC8-B877-8CCC37599306}" dt="2021-07-19T18:00:48.193" v="906" actId="1076"/>
          <ac:spMkLst>
            <pc:docMk/>
            <pc:sldMk cId="4019794691" sldId="386"/>
            <ac:spMk id="14" creationId="{20BFA8B9-3D6A-4C37-9A43-B4C1AA82EBD6}"/>
          </ac:spMkLst>
        </pc:spChg>
        <pc:spChg chg="del">
          <ac:chgData name="Flávio Olimpio" userId="2d1d60667f675a7b" providerId="LiveId" clId="{4225516B-5763-4EC8-B877-8CCC37599306}" dt="2021-07-19T18:01:34.277" v="907" actId="478"/>
          <ac:spMkLst>
            <pc:docMk/>
            <pc:sldMk cId="4019794691" sldId="386"/>
            <ac:spMk id="16" creationId="{8646E292-663B-460C-A824-833AD4DAB768}"/>
          </ac:spMkLst>
        </pc:spChg>
        <pc:spChg chg="add mod">
          <ac:chgData name="Flávio Olimpio" userId="2d1d60667f675a7b" providerId="LiveId" clId="{4225516B-5763-4EC8-B877-8CCC37599306}" dt="2021-07-19T17:46:39.034" v="680" actId="1076"/>
          <ac:spMkLst>
            <pc:docMk/>
            <pc:sldMk cId="4019794691" sldId="386"/>
            <ac:spMk id="20" creationId="{610E8E3B-E1BD-4D06-AB22-F35A343AD9E2}"/>
          </ac:spMkLst>
        </pc:spChg>
        <pc:spChg chg="add mod">
          <ac:chgData name="Flávio Olimpio" userId="2d1d60667f675a7b" providerId="LiveId" clId="{4225516B-5763-4EC8-B877-8CCC37599306}" dt="2021-07-19T17:52:06.026" v="735" actId="1076"/>
          <ac:spMkLst>
            <pc:docMk/>
            <pc:sldMk cId="4019794691" sldId="386"/>
            <ac:spMk id="23" creationId="{E9CDA00E-40CB-431C-8656-A37A0F7171F7}"/>
          </ac:spMkLst>
        </pc:spChg>
        <pc:spChg chg="add del">
          <ac:chgData name="Flávio Olimpio" userId="2d1d60667f675a7b" providerId="LiveId" clId="{4225516B-5763-4EC8-B877-8CCC37599306}" dt="2021-07-19T17:49:08.806" v="700" actId="478"/>
          <ac:spMkLst>
            <pc:docMk/>
            <pc:sldMk cId="4019794691" sldId="386"/>
            <ac:spMk id="27" creationId="{9BE07DB1-BFC6-45CE-9F06-460F893770E5}"/>
          </ac:spMkLst>
        </pc:spChg>
        <pc:spChg chg="add mod">
          <ac:chgData name="Flávio Olimpio" userId="2d1d60667f675a7b" providerId="LiveId" clId="{4225516B-5763-4EC8-B877-8CCC37599306}" dt="2021-07-19T17:49:31.773" v="704" actId="20577"/>
          <ac:spMkLst>
            <pc:docMk/>
            <pc:sldMk cId="4019794691" sldId="386"/>
            <ac:spMk id="29" creationId="{BB960B62-F51E-405B-B012-AFC4F5E891BA}"/>
          </ac:spMkLst>
        </pc:spChg>
        <pc:spChg chg="add del">
          <ac:chgData name="Flávio Olimpio" userId="2d1d60667f675a7b" providerId="LiveId" clId="{4225516B-5763-4EC8-B877-8CCC37599306}" dt="2021-07-19T17:49:57.702" v="708" actId="478"/>
          <ac:spMkLst>
            <pc:docMk/>
            <pc:sldMk cId="4019794691" sldId="386"/>
            <ac:spMk id="31" creationId="{0AE3BE28-368C-47C4-B2A3-C001059F4548}"/>
          </ac:spMkLst>
        </pc:spChg>
        <pc:spChg chg="add mod">
          <ac:chgData name="Flávio Olimpio" userId="2d1d60667f675a7b" providerId="LiveId" clId="{4225516B-5763-4EC8-B877-8CCC37599306}" dt="2021-07-19T17:50:21.402" v="721" actId="20577"/>
          <ac:spMkLst>
            <pc:docMk/>
            <pc:sldMk cId="4019794691" sldId="386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7:51:51.892" v="733" actId="164"/>
          <ac:spMkLst>
            <pc:docMk/>
            <pc:sldMk cId="4019794691" sldId="386"/>
            <ac:spMk id="33" creationId="{8B21DBC7-97C3-498F-94E3-708E9C394300}"/>
          </ac:spMkLst>
        </pc:spChg>
        <pc:spChg chg="add mod">
          <ac:chgData name="Flávio Olimpio" userId="2d1d60667f675a7b" providerId="LiveId" clId="{4225516B-5763-4EC8-B877-8CCC37599306}" dt="2021-07-19T17:51:51.892" v="733" actId="164"/>
          <ac:spMkLst>
            <pc:docMk/>
            <pc:sldMk cId="4019794691" sldId="386"/>
            <ac:spMk id="34" creationId="{C077FFBB-8D0C-4A2F-9FF9-97C06724822B}"/>
          </ac:spMkLst>
        </pc:spChg>
        <pc:spChg chg="add mod">
          <ac:chgData name="Flávio Olimpio" userId="2d1d60667f675a7b" providerId="LiveId" clId="{4225516B-5763-4EC8-B877-8CCC37599306}" dt="2021-07-19T17:53:11.717" v="750" actId="1076"/>
          <ac:spMkLst>
            <pc:docMk/>
            <pc:sldMk cId="4019794691" sldId="386"/>
            <ac:spMk id="40" creationId="{8877AB09-3871-4D1B-84B1-3707073EC5B0}"/>
          </ac:spMkLst>
        </pc:spChg>
        <pc:spChg chg="mod">
          <ac:chgData name="Flávio Olimpio" userId="2d1d60667f675a7b" providerId="LiveId" clId="{4225516B-5763-4EC8-B877-8CCC37599306}" dt="2021-07-19T17:53:22.952" v="753"/>
          <ac:spMkLst>
            <pc:docMk/>
            <pc:sldMk cId="4019794691" sldId="386"/>
            <ac:spMk id="42" creationId="{608E07D9-C76A-4919-8CF3-DCAAEEC1C43A}"/>
          </ac:spMkLst>
        </pc:spChg>
        <pc:spChg chg="mod">
          <ac:chgData name="Flávio Olimpio" userId="2d1d60667f675a7b" providerId="LiveId" clId="{4225516B-5763-4EC8-B877-8CCC37599306}" dt="2021-07-19T17:53:32.829" v="756" actId="20577"/>
          <ac:spMkLst>
            <pc:docMk/>
            <pc:sldMk cId="4019794691" sldId="386"/>
            <ac:spMk id="43" creationId="{7A6DE1F8-AA1A-4BFA-92F6-A6EC0E8F900E}"/>
          </ac:spMkLst>
        </pc:spChg>
        <pc:spChg chg="add mod">
          <ac:chgData name="Flávio Olimpio" userId="2d1d60667f675a7b" providerId="LiveId" clId="{4225516B-5763-4EC8-B877-8CCC37599306}" dt="2021-07-19T17:57:09.504" v="785" actId="20577"/>
          <ac:spMkLst>
            <pc:docMk/>
            <pc:sldMk cId="4019794691" sldId="386"/>
            <ac:spMk id="45" creationId="{C952370F-176C-4B2C-882F-CB38DC83B7D6}"/>
          </ac:spMkLst>
        </pc:spChg>
        <pc:spChg chg="add mod">
          <ac:chgData name="Flávio Olimpio" userId="2d1d60667f675a7b" providerId="LiveId" clId="{4225516B-5763-4EC8-B877-8CCC37599306}" dt="2021-07-19T17:55:44.668" v="772" actId="1076"/>
          <ac:spMkLst>
            <pc:docMk/>
            <pc:sldMk cId="4019794691" sldId="386"/>
            <ac:spMk id="47" creationId="{36908810-5D49-418F-920F-69179B06E141}"/>
          </ac:spMkLst>
        </pc:spChg>
        <pc:spChg chg="add mod">
          <ac:chgData name="Flávio Olimpio" userId="2d1d60667f675a7b" providerId="LiveId" clId="{4225516B-5763-4EC8-B877-8CCC37599306}" dt="2021-07-19T17:57:27.975" v="791" actId="1076"/>
          <ac:spMkLst>
            <pc:docMk/>
            <pc:sldMk cId="4019794691" sldId="386"/>
            <ac:spMk id="49" creationId="{97425679-BF73-4773-9567-F907BCD5E8E2}"/>
          </ac:spMkLst>
        </pc:spChg>
        <pc:spChg chg="add mod">
          <ac:chgData name="Flávio Olimpio" userId="2d1d60667f675a7b" providerId="LiveId" clId="{4225516B-5763-4EC8-B877-8CCC37599306}" dt="2021-07-19T17:57:45.096" v="797" actId="20577"/>
          <ac:spMkLst>
            <pc:docMk/>
            <pc:sldMk cId="4019794691" sldId="386"/>
            <ac:spMk id="50" creationId="{C324A0C8-8B1C-463F-860D-E7DEDD95BABB}"/>
          </ac:spMkLst>
        </pc:spChg>
        <pc:spChg chg="add mod">
          <ac:chgData name="Flávio Olimpio" userId="2d1d60667f675a7b" providerId="LiveId" clId="{4225516B-5763-4EC8-B877-8CCC37599306}" dt="2021-07-19T18:00:17.691" v="900"/>
          <ac:spMkLst>
            <pc:docMk/>
            <pc:sldMk cId="4019794691" sldId="386"/>
            <ac:spMk id="52" creationId="{84BF0CE3-71A2-4E8E-8EFB-2ACC7DD6D4DB}"/>
          </ac:spMkLst>
        </pc:spChg>
        <pc:spChg chg="add mod">
          <ac:chgData name="Flávio Olimpio" userId="2d1d60667f675a7b" providerId="LiveId" clId="{4225516B-5763-4EC8-B877-8CCC37599306}" dt="2021-07-19T18:02:26.505" v="1001" actId="1076"/>
          <ac:spMkLst>
            <pc:docMk/>
            <pc:sldMk cId="4019794691" sldId="386"/>
            <ac:spMk id="53" creationId="{91D0B8FA-45B4-48FF-8BFE-9F1E9C9270DC}"/>
          </ac:spMkLst>
        </pc:spChg>
        <pc:spChg chg="add mod">
          <ac:chgData name="Flávio Olimpio" userId="2d1d60667f675a7b" providerId="LiveId" clId="{4225516B-5763-4EC8-B877-8CCC37599306}" dt="2021-07-19T18:03:45.719" v="1049" actId="1076"/>
          <ac:spMkLst>
            <pc:docMk/>
            <pc:sldMk cId="4019794691" sldId="386"/>
            <ac:spMk id="54" creationId="{4EE98C5F-9114-4FB2-9357-D0FCCD24FD1A}"/>
          </ac:spMkLst>
        </pc:spChg>
        <pc:grpChg chg="add mod">
          <ac:chgData name="Flávio Olimpio" userId="2d1d60667f675a7b" providerId="LiveId" clId="{4225516B-5763-4EC8-B877-8CCC37599306}" dt="2021-07-19T17:51:51.892" v="733" actId="164"/>
          <ac:grpSpMkLst>
            <pc:docMk/>
            <pc:sldMk cId="4019794691" sldId="386"/>
            <ac:grpSpMk id="35" creationId="{CCEBE771-C299-4EFE-8676-BED672EE6924}"/>
          </ac:grpSpMkLst>
        </pc:grpChg>
        <pc:grpChg chg="add mod">
          <ac:chgData name="Flávio Olimpio" userId="2d1d60667f675a7b" providerId="LiveId" clId="{4225516B-5763-4EC8-B877-8CCC37599306}" dt="2021-07-19T17:53:29.968" v="754" actId="1076"/>
          <ac:grpSpMkLst>
            <pc:docMk/>
            <pc:sldMk cId="4019794691" sldId="386"/>
            <ac:grpSpMk id="41" creationId="{1283E6B7-FB17-4582-AD8E-1EB73C448747}"/>
          </ac:grpSpMkLst>
        </pc:grpChg>
        <pc:cxnChg chg="add del">
          <ac:chgData name="Flávio Olimpio" userId="2d1d60667f675a7b" providerId="LiveId" clId="{4225516B-5763-4EC8-B877-8CCC37599306}" dt="2021-07-19T17:43:43.541" v="633" actId="478"/>
          <ac:cxnSpMkLst>
            <pc:docMk/>
            <pc:sldMk cId="4019794691" sldId="386"/>
            <ac:cxnSpMk id="6" creationId="{9796B0DE-E2BD-4C14-BBCE-0D0829D20BAD}"/>
          </ac:cxnSpMkLst>
        </pc:cxnChg>
        <pc:cxnChg chg="add mod">
          <ac:chgData name="Flávio Olimpio" userId="2d1d60667f675a7b" providerId="LiveId" clId="{4225516B-5763-4EC8-B877-8CCC37599306}" dt="2021-07-19T17:52:10.705" v="736" actId="14100"/>
          <ac:cxnSpMkLst>
            <pc:docMk/>
            <pc:sldMk cId="4019794691" sldId="386"/>
            <ac:cxnSpMk id="17" creationId="{1D696B0D-777F-49C1-8E0F-E9800347EDEF}"/>
          </ac:cxnSpMkLst>
        </pc:cxnChg>
        <pc:cxnChg chg="add mod">
          <ac:chgData name="Flávio Olimpio" userId="2d1d60667f675a7b" providerId="LiveId" clId="{4225516B-5763-4EC8-B877-8CCC37599306}" dt="2021-07-19T17:52:20.583" v="739" actId="14100"/>
          <ac:cxnSpMkLst>
            <pc:docMk/>
            <pc:sldMk cId="4019794691" sldId="386"/>
            <ac:cxnSpMk id="37" creationId="{843784DC-30A3-4563-9E1F-18FABBBFF1F3}"/>
          </ac:cxnSpMkLst>
        </pc:cxnChg>
        <pc:cxnChg chg="add mod">
          <ac:chgData name="Flávio Olimpio" userId="2d1d60667f675a7b" providerId="LiveId" clId="{4225516B-5763-4EC8-B877-8CCC37599306}" dt="2021-07-19T17:55:50.933" v="774" actId="1076"/>
          <ac:cxnSpMkLst>
            <pc:docMk/>
            <pc:sldMk cId="4019794691" sldId="386"/>
            <ac:cxnSpMk id="48" creationId="{AD6555BF-F883-4E57-9C69-75772852430F}"/>
          </ac:cxnSpMkLst>
        </pc:cxnChg>
        <pc:cxnChg chg="add mod">
          <ac:chgData name="Flávio Olimpio" userId="2d1d60667f675a7b" providerId="LiveId" clId="{4225516B-5763-4EC8-B877-8CCC37599306}" dt="2021-07-19T17:57:54.934" v="799" actId="1076"/>
          <ac:cxnSpMkLst>
            <pc:docMk/>
            <pc:sldMk cId="4019794691" sldId="386"/>
            <ac:cxnSpMk id="51" creationId="{AAE644CD-D713-4778-8249-E1BCB6E304F2}"/>
          </ac:cxnSpMkLst>
        </pc:cxnChg>
      </pc:sldChg>
      <pc:sldChg chg="addSp delSp modSp add mod ord">
        <pc:chgData name="Flávio Olimpio" userId="2d1d60667f675a7b" providerId="LiveId" clId="{4225516B-5763-4EC8-B877-8CCC37599306}" dt="2021-07-19T18:26:12.712" v="1272" actId="20578"/>
        <pc:sldMkLst>
          <pc:docMk/>
          <pc:sldMk cId="795573728" sldId="387"/>
        </pc:sldMkLst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3" creationId="{6DBB1F42-5950-48C6-B996-A45D58B20F73}"/>
          </ac:spMkLst>
        </pc:spChg>
        <pc:spChg chg="add del">
          <ac:chgData name="Flávio Olimpio" userId="2d1d60667f675a7b" providerId="LiveId" clId="{4225516B-5763-4EC8-B877-8CCC37599306}" dt="2021-07-19T18:09:57.264" v="1150" actId="11529"/>
          <ac:spMkLst>
            <pc:docMk/>
            <pc:sldMk cId="795573728" sldId="387"/>
            <ac:spMk id="4" creationId="{6DED70A8-5668-4AE3-9625-AC82B2B64193}"/>
          </ac:spMkLst>
        </pc:spChg>
        <pc:spChg chg="add mod">
          <ac:chgData name="Flávio Olimpio" userId="2d1d60667f675a7b" providerId="LiveId" clId="{4225516B-5763-4EC8-B877-8CCC37599306}" dt="2021-07-19T18:11:51.991" v="1182" actId="1076"/>
          <ac:spMkLst>
            <pc:docMk/>
            <pc:sldMk cId="795573728" sldId="387"/>
            <ac:spMk id="6" creationId="{E95D3FCC-243D-482F-B1A0-6FD9ED1EE506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7" creationId="{C4145713-D3DD-42E1-A068-26DC1447D06F}"/>
          </ac:spMkLst>
        </pc:spChg>
        <pc:spChg chg="add mod">
          <ac:chgData name="Flávio Olimpio" userId="2d1d60667f675a7b" providerId="LiveId" clId="{4225516B-5763-4EC8-B877-8CCC37599306}" dt="2021-07-19T18:13:23.275" v="1208" actId="14100"/>
          <ac:spMkLst>
            <pc:docMk/>
            <pc:sldMk cId="795573728" sldId="387"/>
            <ac:spMk id="9" creationId="{05A615CA-52E8-4962-8C01-E180CB620985}"/>
          </ac:spMkLst>
        </pc:spChg>
        <pc:spChg chg="del">
          <ac:chgData name="Flávio Olimpio" userId="2d1d60667f675a7b" providerId="LiveId" clId="{4225516B-5763-4EC8-B877-8CCC37599306}" dt="2021-07-19T18:04:24.406" v="1051" actId="478"/>
          <ac:spMkLst>
            <pc:docMk/>
            <pc:sldMk cId="795573728" sldId="387"/>
            <ac:spMk id="10" creationId="{901F49E1-45CE-4768-9FAE-468513779B31}"/>
          </ac:spMkLst>
        </pc:spChg>
        <pc:spChg chg="mod">
          <ac:chgData name="Flávio Olimpio" userId="2d1d60667f675a7b" providerId="LiveId" clId="{4225516B-5763-4EC8-B877-8CCC37599306}" dt="2021-07-19T18:13:57.609" v="1212" actId="1076"/>
          <ac:spMkLst>
            <pc:docMk/>
            <pc:sldMk cId="795573728" sldId="387"/>
            <ac:spMk id="11" creationId="{A209B6CD-6893-4763-A7C2-5890758A159F}"/>
          </ac:spMkLst>
        </pc:spChg>
        <pc:spChg chg="mod">
          <ac:chgData name="Flávio Olimpio" userId="2d1d60667f675a7b" providerId="LiveId" clId="{4225516B-5763-4EC8-B877-8CCC37599306}" dt="2021-07-19T18:13:50.681" v="1211" actId="1076"/>
          <ac:spMkLst>
            <pc:docMk/>
            <pc:sldMk cId="795573728" sldId="387"/>
            <ac:spMk id="14" creationId="{20BFA8B9-3D6A-4C37-9A43-B4C1AA82EBD6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0" creationId="{610E8E3B-E1BD-4D06-AB22-F35A343AD9E2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3" creationId="{E9CDA00E-40CB-431C-8656-A37A0F7171F7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9" creationId="{BB960B62-F51E-405B-B012-AFC4F5E891BA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8:08:55.597" v="1132" actId="20577"/>
          <ac:spMkLst>
            <pc:docMk/>
            <pc:sldMk cId="795573728" sldId="387"/>
            <ac:spMk id="36" creationId="{DD20850B-5C44-4110-9E04-F78622EF4B47}"/>
          </ac:spMkLst>
        </pc:spChg>
        <pc:spChg chg="add mod">
          <ac:chgData name="Flávio Olimpio" userId="2d1d60667f675a7b" providerId="LiveId" clId="{4225516B-5763-4EC8-B877-8CCC37599306}" dt="2021-07-19T18:11:47.798" v="1181" actId="20577"/>
          <ac:spMkLst>
            <pc:docMk/>
            <pc:sldMk cId="795573728" sldId="387"/>
            <ac:spMk id="38" creationId="{A9FC9888-F3A1-47FF-8F90-20D6EFE5963C}"/>
          </ac:spMkLst>
        </pc:spChg>
        <pc:spChg chg="add mod">
          <ac:chgData name="Flávio Olimpio" userId="2d1d60667f675a7b" providerId="LiveId" clId="{4225516B-5763-4EC8-B877-8CCC37599306}" dt="2021-07-19T18:11:54.627" v="1183" actId="1076"/>
          <ac:spMkLst>
            <pc:docMk/>
            <pc:sldMk cId="795573728" sldId="387"/>
            <ac:spMk id="39" creationId="{27035818-72B2-409A-9EBD-FDA722B709A6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0" creationId="{8877AB09-3871-4D1B-84B1-3707073EC5B0}"/>
          </ac:spMkLst>
        </pc:spChg>
        <pc:spChg chg="add mod">
          <ac:chgData name="Flávio Olimpio" userId="2d1d60667f675a7b" providerId="LiveId" clId="{4225516B-5763-4EC8-B877-8CCC37599306}" dt="2021-07-19T18:13:04.095" v="1202" actId="1076"/>
          <ac:spMkLst>
            <pc:docMk/>
            <pc:sldMk cId="795573728" sldId="387"/>
            <ac:spMk id="44" creationId="{980899B5-75BE-48F8-9DC2-5BF3CC24D090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5" creationId="{C952370F-176C-4B2C-882F-CB38DC83B7D6}"/>
          </ac:spMkLst>
        </pc:spChg>
        <pc:spChg chg="add mod">
          <ac:chgData name="Flávio Olimpio" userId="2d1d60667f675a7b" providerId="LiveId" clId="{4225516B-5763-4EC8-B877-8CCC37599306}" dt="2021-07-19T18:14:36.458" v="1235" actId="20577"/>
          <ac:spMkLst>
            <pc:docMk/>
            <pc:sldMk cId="795573728" sldId="387"/>
            <ac:spMk id="46" creationId="{6316839D-ED64-4636-84C5-F33C621FAF28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7" creationId="{36908810-5D49-418F-920F-69179B06E141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9" creationId="{97425679-BF73-4773-9567-F907BCD5E8E2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50" creationId="{C324A0C8-8B1C-463F-860D-E7DEDD95BABB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52" creationId="{84BF0CE3-71A2-4E8E-8EFB-2ACC7DD6D4DB}"/>
          </ac:spMkLst>
        </pc:spChg>
        <pc:spChg chg="del">
          <ac:chgData name="Flávio Olimpio" userId="2d1d60667f675a7b" providerId="LiveId" clId="{4225516B-5763-4EC8-B877-8CCC37599306}" dt="2021-07-19T18:05:44.101" v="1067" actId="478"/>
          <ac:spMkLst>
            <pc:docMk/>
            <pc:sldMk cId="795573728" sldId="387"/>
            <ac:spMk id="53" creationId="{91D0B8FA-45B4-48FF-8BFE-9F1E9C9270DC}"/>
          </ac:spMkLst>
        </pc:spChg>
        <pc:spChg chg="mod">
          <ac:chgData name="Flávio Olimpio" userId="2d1d60667f675a7b" providerId="LiveId" clId="{4225516B-5763-4EC8-B877-8CCC37599306}" dt="2021-07-19T18:08:09.221" v="1123" actId="20577"/>
          <ac:spMkLst>
            <pc:docMk/>
            <pc:sldMk cId="795573728" sldId="387"/>
            <ac:spMk id="54" creationId="{4EE98C5F-9114-4FB2-9357-D0FCCD24FD1A}"/>
          </ac:spMkLst>
        </pc:spChg>
        <pc:spChg chg="add mod">
          <ac:chgData name="Flávio Olimpio" userId="2d1d60667f675a7b" providerId="LiveId" clId="{4225516B-5763-4EC8-B877-8CCC37599306}" dt="2021-07-19T18:15:11.819" v="1255" actId="20577"/>
          <ac:spMkLst>
            <pc:docMk/>
            <pc:sldMk cId="795573728" sldId="387"/>
            <ac:spMk id="55" creationId="{9F39B1D0-BEC1-4FFF-A735-7B9F6E90DDA7}"/>
          </ac:spMkLst>
        </pc:spChg>
        <pc:spChg chg="add mod">
          <ac:chgData name="Flávio Olimpio" userId="2d1d60667f675a7b" providerId="LiveId" clId="{4225516B-5763-4EC8-B877-8CCC37599306}" dt="2021-07-19T18:15:04.790" v="1248" actId="20577"/>
          <ac:spMkLst>
            <pc:docMk/>
            <pc:sldMk cId="795573728" sldId="387"/>
            <ac:spMk id="56" creationId="{77069240-537F-4B3B-9D38-DF8523A89422}"/>
          </ac:spMkLst>
        </pc:spChg>
        <pc:spChg chg="add mod">
          <ac:chgData name="Flávio Olimpio" userId="2d1d60667f675a7b" providerId="LiveId" clId="{4225516B-5763-4EC8-B877-8CCC37599306}" dt="2021-07-19T18:15:20.575" v="1257" actId="1076"/>
          <ac:spMkLst>
            <pc:docMk/>
            <pc:sldMk cId="795573728" sldId="387"/>
            <ac:spMk id="57" creationId="{60B4A977-40CC-487C-9BCD-9611B2AF9CF8}"/>
          </ac:spMkLst>
        </pc:spChg>
        <pc:spChg chg="add mod">
          <ac:chgData name="Flávio Olimpio" userId="2d1d60667f675a7b" providerId="LiveId" clId="{4225516B-5763-4EC8-B877-8CCC37599306}" dt="2021-07-19T18:15:46.137" v="1266" actId="1076"/>
          <ac:spMkLst>
            <pc:docMk/>
            <pc:sldMk cId="795573728" sldId="387"/>
            <ac:spMk id="58" creationId="{06049882-71BE-4811-8678-8DB9B5FDD49B}"/>
          </ac:spMkLst>
        </pc:spChg>
        <pc:spChg chg="add mod">
          <ac:chgData name="Flávio Olimpio" userId="2d1d60667f675a7b" providerId="LiveId" clId="{4225516B-5763-4EC8-B877-8CCC37599306}" dt="2021-07-19T18:15:57.587" v="1268" actId="14100"/>
          <ac:spMkLst>
            <pc:docMk/>
            <pc:sldMk cId="795573728" sldId="387"/>
            <ac:spMk id="59" creationId="{5AF69CF3-79AA-48F6-A642-CDBA3EFAE630}"/>
          </ac:spMkLst>
        </pc:spChg>
        <pc:spChg chg="add mod">
          <ac:chgData name="Flávio Olimpio" userId="2d1d60667f675a7b" providerId="LiveId" clId="{4225516B-5763-4EC8-B877-8CCC37599306}" dt="2021-07-19T18:15:17.361" v="1256" actId="1076"/>
          <ac:spMkLst>
            <pc:docMk/>
            <pc:sldMk cId="795573728" sldId="387"/>
            <ac:spMk id="60" creationId="{2A4ED043-D60A-4310-B2D4-600F37644595}"/>
          </ac:spMkLst>
        </pc:spChg>
        <pc:grpChg chg="del">
          <ac:chgData name="Flávio Olimpio" userId="2d1d60667f675a7b" providerId="LiveId" clId="{4225516B-5763-4EC8-B877-8CCC37599306}" dt="2021-07-19T18:04:33.133" v="1052" actId="478"/>
          <ac:grpSpMkLst>
            <pc:docMk/>
            <pc:sldMk cId="795573728" sldId="387"/>
            <ac:grpSpMk id="35" creationId="{CCEBE771-C299-4EFE-8676-BED672EE6924}"/>
          </ac:grpSpMkLst>
        </pc:grpChg>
        <pc:grpChg chg="del">
          <ac:chgData name="Flávio Olimpio" userId="2d1d60667f675a7b" providerId="LiveId" clId="{4225516B-5763-4EC8-B877-8CCC37599306}" dt="2021-07-19T18:04:39.349" v="1053" actId="478"/>
          <ac:grpSpMkLst>
            <pc:docMk/>
            <pc:sldMk cId="795573728" sldId="387"/>
            <ac:grpSpMk id="41" creationId="{1283E6B7-FB17-4582-AD8E-1EB73C448747}"/>
          </ac:grpSpMkLst>
        </pc:grpChg>
        <pc:cxnChg chg="del">
          <ac:chgData name="Flávio Olimpio" userId="2d1d60667f675a7b" providerId="LiveId" clId="{4225516B-5763-4EC8-B877-8CCC37599306}" dt="2021-07-19T18:04:33.133" v="1052" actId="478"/>
          <ac:cxnSpMkLst>
            <pc:docMk/>
            <pc:sldMk cId="795573728" sldId="387"/>
            <ac:cxnSpMk id="17" creationId="{1D696B0D-777F-49C1-8E0F-E9800347EDEF}"/>
          </ac:cxnSpMkLst>
        </pc:cxnChg>
        <pc:cxnChg chg="add mod">
          <ac:chgData name="Flávio Olimpio" userId="2d1d60667f675a7b" providerId="LiveId" clId="{4225516B-5763-4EC8-B877-8CCC37599306}" dt="2021-07-19T18:05:34.079" v="1065" actId="693"/>
          <ac:cxnSpMkLst>
            <pc:docMk/>
            <pc:sldMk cId="795573728" sldId="387"/>
            <ac:cxnSpMk id="30" creationId="{55DE4296-A909-4E7A-A0ED-26FF52A0FFEA}"/>
          </ac:cxnSpMkLst>
        </pc:cxnChg>
        <pc:cxnChg chg="del">
          <ac:chgData name="Flávio Olimpio" userId="2d1d60667f675a7b" providerId="LiveId" clId="{4225516B-5763-4EC8-B877-8CCC37599306}" dt="2021-07-19T18:04:33.133" v="1052" actId="478"/>
          <ac:cxnSpMkLst>
            <pc:docMk/>
            <pc:sldMk cId="795573728" sldId="387"/>
            <ac:cxnSpMk id="37" creationId="{843784DC-30A3-4563-9E1F-18FABBBFF1F3}"/>
          </ac:cxnSpMkLst>
        </pc:cxnChg>
        <pc:cxnChg chg="del">
          <ac:chgData name="Flávio Olimpio" userId="2d1d60667f675a7b" providerId="LiveId" clId="{4225516B-5763-4EC8-B877-8CCC37599306}" dt="2021-07-19T18:04:39.349" v="1053" actId="478"/>
          <ac:cxnSpMkLst>
            <pc:docMk/>
            <pc:sldMk cId="795573728" sldId="387"/>
            <ac:cxnSpMk id="48" creationId="{AD6555BF-F883-4E57-9C69-75772852430F}"/>
          </ac:cxnSpMkLst>
        </pc:cxnChg>
        <pc:cxnChg chg="del">
          <ac:chgData name="Flávio Olimpio" userId="2d1d60667f675a7b" providerId="LiveId" clId="{4225516B-5763-4EC8-B877-8CCC37599306}" dt="2021-07-19T18:04:39.349" v="1053" actId="478"/>
          <ac:cxnSpMkLst>
            <pc:docMk/>
            <pc:sldMk cId="795573728" sldId="387"/>
            <ac:cxnSpMk id="51" creationId="{AAE644CD-D713-4778-8249-E1BCB6E304F2}"/>
          </ac:cxnSpMkLst>
        </pc:cxnChg>
      </pc:sldChg>
      <pc:sldChg chg="del">
        <pc:chgData name="Flávio Olimpio" userId="2d1d60667f675a7b" providerId="LiveId" clId="{4225516B-5763-4EC8-B877-8CCC37599306}" dt="2021-07-19T13:11:45.274" v="1" actId="47"/>
        <pc:sldMkLst>
          <pc:docMk/>
          <pc:sldMk cId="3026210612" sldId="387"/>
        </pc:sldMkLst>
      </pc:sldChg>
      <pc:sldChg chg="add del">
        <pc:chgData name="Flávio Olimpio" userId="2d1d60667f675a7b" providerId="LiveId" clId="{4225516B-5763-4EC8-B877-8CCC37599306}" dt="2021-07-19T17:43:47.877" v="635"/>
        <pc:sldMkLst>
          <pc:docMk/>
          <pc:sldMk cId="3861962567" sldId="387"/>
        </pc:sldMkLst>
      </pc:sldChg>
      <pc:sldChg chg="addSp delSp modSp add mod ord">
        <pc:chgData name="Flávio Olimpio" userId="2d1d60667f675a7b" providerId="LiveId" clId="{4225516B-5763-4EC8-B877-8CCC37599306}" dt="2021-07-19T18:31:13.863" v="1305" actId="1076"/>
        <pc:sldMkLst>
          <pc:docMk/>
          <pc:sldMk cId="1471315727" sldId="388"/>
        </pc:sldMkLst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7" creationId="{C4145713-D3DD-42E1-A068-26DC1447D06F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0" creationId="{901F49E1-45CE-4768-9FAE-468513779B31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1" creationId="{A209B6CD-6893-4763-A7C2-5890758A159F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4" creationId="{20BFA8B9-3D6A-4C37-9A43-B4C1AA82EBD6}"/>
          </ac:spMkLst>
        </pc:spChg>
        <pc:spChg chg="mod">
          <ac:chgData name="Flávio Olimpio" userId="2d1d60667f675a7b" providerId="LiveId" clId="{4225516B-5763-4EC8-B877-8CCC37599306}" dt="2021-07-19T18:28:57.377" v="1289" actId="1076"/>
          <ac:spMkLst>
            <pc:docMk/>
            <pc:sldMk cId="1471315727" sldId="388"/>
            <ac:spMk id="23" creationId="{E9CDA00E-40CB-431C-8656-A37A0F7171F7}"/>
          </ac:spMkLst>
        </pc:spChg>
        <pc:spChg chg="mod">
          <ac:chgData name="Flávio Olimpio" userId="2d1d60667f675a7b" providerId="LiveId" clId="{4225516B-5763-4EC8-B877-8CCC37599306}" dt="2021-07-19T18:28:08.891" v="1282" actId="1076"/>
          <ac:spMkLst>
            <pc:docMk/>
            <pc:sldMk cId="1471315727" sldId="388"/>
            <ac:spMk id="29" creationId="{BB960B62-F51E-405B-B012-AFC4F5E891BA}"/>
          </ac:spMkLst>
        </pc:spChg>
        <pc:spChg chg="mod">
          <ac:chgData name="Flávio Olimpio" userId="2d1d60667f675a7b" providerId="LiveId" clId="{4225516B-5763-4EC8-B877-8CCC37599306}" dt="2021-07-19T18:27:58.217" v="1280" actId="1076"/>
          <ac:spMkLst>
            <pc:docMk/>
            <pc:sldMk cId="1471315727" sldId="388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8:28:41.424" v="1288" actId="1076"/>
          <ac:spMkLst>
            <pc:docMk/>
            <pc:sldMk cId="1471315727" sldId="388"/>
            <ac:spMk id="36" creationId="{16B208D7-56D5-4603-9980-6B0868173781}"/>
          </ac:spMkLst>
        </pc:spChg>
        <pc:spChg chg="add 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39" creationId="{1F26E4EF-3A46-4598-A4BE-AF9087613877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0" creationId="{8877AB09-3871-4D1B-84B1-3707073EC5B0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5" creationId="{C952370F-176C-4B2C-882F-CB38DC83B7D6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7" creationId="{36908810-5D49-418F-920F-69179B06E141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9" creationId="{97425679-BF73-4773-9567-F907BCD5E8E2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50" creationId="{C324A0C8-8B1C-463F-860D-E7DEDD95BABB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53" creationId="{91D0B8FA-45B4-48FF-8BFE-9F1E9C9270DC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54" creationId="{4EE98C5F-9114-4FB2-9357-D0FCCD24FD1A}"/>
          </ac:spMkLst>
        </pc:spChg>
        <pc:grpChg chg="mod">
          <ac:chgData name="Flávio Olimpio" userId="2d1d60667f675a7b" providerId="LiveId" clId="{4225516B-5763-4EC8-B877-8CCC37599306}" dt="2021-07-19T18:31:13.863" v="1305" actId="1076"/>
          <ac:grpSpMkLst>
            <pc:docMk/>
            <pc:sldMk cId="1471315727" sldId="388"/>
            <ac:grpSpMk id="41" creationId="{1283E6B7-FB17-4582-AD8E-1EB73C448747}"/>
          </ac:grpSpMkLst>
        </pc:grpChg>
        <pc:cxnChg chg="add mod">
          <ac:chgData name="Flávio Olimpio" userId="2d1d60667f675a7b" providerId="LiveId" clId="{4225516B-5763-4EC8-B877-8CCC37599306}" dt="2021-07-19T18:28:24.211" v="1285" actId="208"/>
          <ac:cxnSpMkLst>
            <pc:docMk/>
            <pc:sldMk cId="1471315727" sldId="388"/>
            <ac:cxnSpMk id="6" creationId="{4BA85F7F-C564-483A-A9FD-E4976BBAE617}"/>
          </ac:cxnSpMkLst>
        </pc:cxnChg>
        <pc:cxnChg chg="mod">
          <ac:chgData name="Flávio Olimpio" userId="2d1d60667f675a7b" providerId="LiveId" clId="{4225516B-5763-4EC8-B877-8CCC37599306}" dt="2021-07-19T18:28:00.757" v="1281" actId="14100"/>
          <ac:cxnSpMkLst>
            <pc:docMk/>
            <pc:sldMk cId="1471315727" sldId="388"/>
            <ac:cxnSpMk id="37" creationId="{843784DC-30A3-4563-9E1F-18FABBBFF1F3}"/>
          </ac:cxnSpMkLst>
        </pc:cxnChg>
        <pc:cxnChg chg="add 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38" creationId="{85F2457A-4E2C-4509-B4CE-A8EB459F19FB}"/>
          </ac:cxnSpMkLst>
        </pc:cxnChg>
        <pc:cxnChg chg="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48" creationId="{AD6555BF-F883-4E57-9C69-75772852430F}"/>
          </ac:cxnSpMkLst>
        </pc:cxnChg>
        <pc:cxnChg chg="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51" creationId="{AAE644CD-D713-4778-8249-E1BCB6E304F2}"/>
          </ac:cxnSpMkLst>
        </pc:cxnChg>
      </pc:sldChg>
      <pc:sldChg chg="add del">
        <pc:chgData name="Flávio Olimpio" userId="2d1d60667f675a7b" providerId="LiveId" clId="{4225516B-5763-4EC8-B877-8CCC37599306}" dt="2021-07-19T18:26:44.433" v="1273" actId="47"/>
        <pc:sldMkLst>
          <pc:docMk/>
          <pc:sldMk cId="3020158861" sldId="388"/>
        </pc:sldMkLst>
      </pc:sldChg>
      <pc:sldChg chg="addSp delSp modSp new mod">
        <pc:chgData name="Flávio Olimpio" userId="2d1d60667f675a7b" providerId="LiveId" clId="{4225516B-5763-4EC8-B877-8CCC37599306}" dt="2021-07-19T18:52:49.172" v="1408" actId="1076"/>
        <pc:sldMkLst>
          <pc:docMk/>
          <pc:sldMk cId="3288250289" sldId="389"/>
        </pc:sldMkLst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2" creationId="{F4CFD162-3DC1-4F37-A243-63F3EFC63072}"/>
          </ac:spMkLst>
        </pc:spChg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3" creationId="{128300F3-9A53-431F-A07F-99A3777E5A5E}"/>
          </ac:spMkLst>
        </pc:spChg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4" creationId="{A78ECC56-52E5-4EF2-A18E-5AFFE560D2D5}"/>
          </ac:spMkLst>
        </pc:spChg>
        <pc:spChg chg="add mod">
          <ac:chgData name="Flávio Olimpio" userId="2d1d60667f675a7b" providerId="LiveId" clId="{4225516B-5763-4EC8-B877-8CCC37599306}" dt="2021-07-19T18:52:49.172" v="1408" actId="1076"/>
          <ac:spMkLst>
            <pc:docMk/>
            <pc:sldMk cId="3288250289" sldId="389"/>
            <ac:spMk id="12" creationId="{8C19C929-EC98-46CE-98F2-4E98FF8E9AB2}"/>
          </ac:spMkLst>
        </pc:spChg>
        <pc:spChg chg="add mod">
          <ac:chgData name="Flávio Olimpio" userId="2d1d60667f675a7b" providerId="LiveId" clId="{4225516B-5763-4EC8-B877-8CCC37599306}" dt="2021-07-19T18:52:49.172" v="1408" actId="1076"/>
          <ac:spMkLst>
            <pc:docMk/>
            <pc:sldMk cId="3288250289" sldId="389"/>
            <ac:spMk id="13" creationId="{889D4E4F-EE7B-4EA6-9DF1-064158258216}"/>
          </ac:spMkLst>
        </pc:spChg>
        <pc:picChg chg="add mod">
          <ac:chgData name="Flávio Olimpio" userId="2d1d60667f675a7b" providerId="LiveId" clId="{4225516B-5763-4EC8-B877-8CCC37599306}" dt="2021-07-19T18:52:49.172" v="1408" actId="1076"/>
          <ac:picMkLst>
            <pc:docMk/>
            <pc:sldMk cId="3288250289" sldId="389"/>
            <ac:picMk id="6" creationId="{7507E409-F8AD-4CE0-99D9-559BE800B759}"/>
          </ac:picMkLst>
        </pc:pic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7" creationId="{73AE26E2-314F-46A4-8880-CCD512B5303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9" creationId="{50043A6C-AD20-49F6-8962-18E55F88002B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1" creationId="{DFBB8165-C79D-4FF6-8EB9-1F1767DD790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4" creationId="{89AA1D96-F94C-4EF6-8C97-723799DECD0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5" creationId="{F89B70AF-6EE2-4916-9F3D-444F38057D9E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6" creationId="{06229FE1-063B-4F05-8130-200477B2E07A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7" creationId="{E677D38C-A336-4F1E-BD6B-7905FE340A7A}"/>
          </ac:cxnSpMkLst>
        </pc:cxnChg>
      </pc:sldChg>
      <pc:sldChg chg="addSp delSp modSp add mod">
        <pc:chgData name="Flávio Olimpio" userId="2d1d60667f675a7b" providerId="LiveId" clId="{4225516B-5763-4EC8-B877-8CCC37599306}" dt="2021-07-19T21:21:04.524" v="1792" actId="1076"/>
        <pc:sldMkLst>
          <pc:docMk/>
          <pc:sldMk cId="3159642192" sldId="390"/>
        </pc:sldMkLst>
        <pc:spChg chg="mod">
          <ac:chgData name="Flávio Olimpio" userId="2d1d60667f675a7b" providerId="LiveId" clId="{4225516B-5763-4EC8-B877-8CCC37599306}" dt="2021-07-19T21:17:52.735" v="1744" actId="1076"/>
          <ac:spMkLst>
            <pc:docMk/>
            <pc:sldMk cId="3159642192" sldId="390"/>
            <ac:spMk id="12" creationId="{8C19C929-EC98-46CE-98F2-4E98FF8E9AB2}"/>
          </ac:spMkLst>
        </pc:spChg>
        <pc:spChg chg="mod">
          <ac:chgData name="Flávio Olimpio" userId="2d1d60667f675a7b" providerId="LiveId" clId="{4225516B-5763-4EC8-B877-8CCC37599306}" dt="2021-07-19T21:17:49.035" v="1743" actId="1076"/>
          <ac:spMkLst>
            <pc:docMk/>
            <pc:sldMk cId="3159642192" sldId="390"/>
            <ac:spMk id="13" creationId="{889D4E4F-EE7B-4EA6-9DF1-064158258216}"/>
          </ac:spMkLst>
        </pc:spChg>
        <pc:spChg chg="add mod">
          <ac:chgData name="Flávio Olimpio" userId="2d1d60667f675a7b" providerId="LiveId" clId="{4225516B-5763-4EC8-B877-8CCC37599306}" dt="2021-07-19T19:04:25.042" v="1645" actId="1076"/>
          <ac:spMkLst>
            <pc:docMk/>
            <pc:sldMk cId="3159642192" sldId="390"/>
            <ac:spMk id="18" creationId="{C5EE83F6-C6D7-4823-AAE5-2DEDACEBD05F}"/>
          </ac:spMkLst>
        </pc:spChg>
        <pc:spChg chg="add mod">
          <ac:chgData name="Flávio Olimpio" userId="2d1d60667f675a7b" providerId="LiveId" clId="{4225516B-5763-4EC8-B877-8CCC37599306}" dt="2021-07-19T19:04:47.362" v="1647" actId="1076"/>
          <ac:spMkLst>
            <pc:docMk/>
            <pc:sldMk cId="3159642192" sldId="390"/>
            <ac:spMk id="19" creationId="{C929155F-4A67-46DE-97BE-9CCE8D0C647C}"/>
          </ac:spMkLst>
        </pc:spChg>
        <pc:spChg chg="add mod">
          <ac:chgData name="Flávio Olimpio" userId="2d1d60667f675a7b" providerId="LiveId" clId="{4225516B-5763-4EC8-B877-8CCC37599306}" dt="2021-07-19T19:03:08.548" v="1508" actId="1076"/>
          <ac:spMkLst>
            <pc:docMk/>
            <pc:sldMk cId="3159642192" sldId="390"/>
            <ac:spMk id="20" creationId="{219B82B8-EC5B-4B09-86B2-953FF03EEB2A}"/>
          </ac:spMkLst>
        </pc:spChg>
        <pc:spChg chg="add mod">
          <ac:chgData name="Flávio Olimpio" userId="2d1d60667f675a7b" providerId="LiveId" clId="{4225516B-5763-4EC8-B877-8CCC37599306}" dt="2021-07-19T19:03:05.840" v="1507" actId="1076"/>
          <ac:spMkLst>
            <pc:docMk/>
            <pc:sldMk cId="3159642192" sldId="390"/>
            <ac:spMk id="21" creationId="{86202139-8365-4B2F-A37B-2D51E1C878FF}"/>
          </ac:spMkLst>
        </pc:spChg>
        <pc:spChg chg="add mod">
          <ac:chgData name="Flávio Olimpio" userId="2d1d60667f675a7b" providerId="LiveId" clId="{4225516B-5763-4EC8-B877-8CCC37599306}" dt="2021-07-19T19:04:56.374" v="1649" actId="20577"/>
          <ac:spMkLst>
            <pc:docMk/>
            <pc:sldMk cId="3159642192" sldId="390"/>
            <ac:spMk id="22" creationId="{12699FFB-392B-46AF-AD71-B96901D60D69}"/>
          </ac:spMkLst>
        </pc:spChg>
        <pc:spChg chg="add mod">
          <ac:chgData name="Flávio Olimpio" userId="2d1d60667f675a7b" providerId="LiveId" clId="{4225516B-5763-4EC8-B877-8CCC37599306}" dt="2021-07-19T19:03:37.389" v="1522" actId="14100"/>
          <ac:spMkLst>
            <pc:docMk/>
            <pc:sldMk cId="3159642192" sldId="390"/>
            <ac:spMk id="23" creationId="{2CA99ABC-0C81-4BCC-88BB-B7948603F69D}"/>
          </ac:spMkLst>
        </pc:spChg>
        <pc:spChg chg="add mod">
          <ac:chgData name="Flávio Olimpio" userId="2d1d60667f675a7b" providerId="LiveId" clId="{4225516B-5763-4EC8-B877-8CCC37599306}" dt="2021-07-19T19:05:16.674" v="1662" actId="113"/>
          <ac:spMkLst>
            <pc:docMk/>
            <pc:sldMk cId="3159642192" sldId="390"/>
            <ac:spMk id="24" creationId="{643E616D-EEBC-4675-BEA5-D58FA1FB55BA}"/>
          </ac:spMkLst>
        </pc:spChg>
        <pc:spChg chg="add mod">
          <ac:chgData name="Flávio Olimpio" userId="2d1d60667f675a7b" providerId="LiveId" clId="{4225516B-5763-4EC8-B877-8CCC37599306}" dt="2021-07-19T21:20:51.844" v="1789" actId="1076"/>
          <ac:spMkLst>
            <pc:docMk/>
            <pc:sldMk cId="3159642192" sldId="390"/>
            <ac:spMk id="25" creationId="{13EFB5F0-A406-413A-B368-CF012981EFAD}"/>
          </ac:spMkLst>
        </pc:spChg>
        <pc:spChg chg="add mod">
          <ac:chgData name="Flávio Olimpio" userId="2d1d60667f675a7b" providerId="LiveId" clId="{4225516B-5763-4EC8-B877-8CCC37599306}" dt="2021-07-19T21:20:55.904" v="1790" actId="1076"/>
          <ac:spMkLst>
            <pc:docMk/>
            <pc:sldMk cId="3159642192" sldId="390"/>
            <ac:spMk id="26" creationId="{73ACD800-D3EF-4D22-92B2-D3DD7894D412}"/>
          </ac:spMkLst>
        </pc:spChg>
        <pc:spChg chg="add mod">
          <ac:chgData name="Flávio Olimpio" userId="2d1d60667f675a7b" providerId="LiveId" clId="{4225516B-5763-4EC8-B877-8CCC37599306}" dt="2021-07-19T21:20:58.764" v="1791" actId="1076"/>
          <ac:spMkLst>
            <pc:docMk/>
            <pc:sldMk cId="3159642192" sldId="390"/>
            <ac:spMk id="27" creationId="{FA06B10D-FF4E-4198-9860-1F081DC84924}"/>
          </ac:spMkLst>
        </pc:spChg>
        <pc:spChg chg="add mod">
          <ac:chgData name="Flávio Olimpio" userId="2d1d60667f675a7b" providerId="LiveId" clId="{4225516B-5763-4EC8-B877-8CCC37599306}" dt="2021-07-19T21:21:04.524" v="1792" actId="1076"/>
          <ac:spMkLst>
            <pc:docMk/>
            <pc:sldMk cId="3159642192" sldId="390"/>
            <ac:spMk id="28" creationId="{7D48E49F-B3B3-485D-AE05-42BC97846989}"/>
          </ac:spMkLst>
        </pc:spChg>
        <pc:spChg chg="add mod">
          <ac:chgData name="Flávio Olimpio" userId="2d1d60667f675a7b" providerId="LiveId" clId="{4225516B-5763-4EC8-B877-8CCC37599306}" dt="2021-07-19T21:20:44.215" v="1788" actId="1076"/>
          <ac:spMkLst>
            <pc:docMk/>
            <pc:sldMk cId="3159642192" sldId="390"/>
            <ac:spMk id="29" creationId="{4E830A93-01FB-45EA-B30D-A3E6E92BDF7B}"/>
          </ac:spMkLst>
        </pc:spChg>
        <pc:picChg chg="add mod ord">
          <ac:chgData name="Flávio Olimpio" userId="2d1d60667f675a7b" providerId="LiveId" clId="{4225516B-5763-4EC8-B877-8CCC37599306}" dt="2021-07-19T21:17:15.537" v="1739" actId="167"/>
          <ac:picMkLst>
            <pc:docMk/>
            <pc:sldMk cId="3159642192" sldId="390"/>
            <ac:picMk id="3" creationId="{095ED219-8C57-44D6-A171-EB680E2478AD}"/>
          </ac:picMkLst>
        </pc:picChg>
        <pc:picChg chg="del mod">
          <ac:chgData name="Flávio Olimpio" userId="2d1d60667f675a7b" providerId="LiveId" clId="{4225516B-5763-4EC8-B877-8CCC37599306}" dt="2021-07-19T21:16:40.887" v="1732" actId="478"/>
          <ac:picMkLst>
            <pc:docMk/>
            <pc:sldMk cId="3159642192" sldId="390"/>
            <ac:picMk id="6" creationId="{7507E409-F8AD-4CE0-99D9-559BE800B759}"/>
          </ac:picMkLst>
        </pc:picChg>
        <pc:cxnChg chg="del">
          <ac:chgData name="Flávio Olimpio" userId="2d1d60667f675a7b" providerId="LiveId" clId="{4225516B-5763-4EC8-B877-8CCC37599306}" dt="2021-07-19T18:53:07.454" v="1412" actId="478"/>
          <ac:cxnSpMkLst>
            <pc:docMk/>
            <pc:sldMk cId="3159642192" sldId="390"/>
            <ac:cxnSpMk id="7" creationId="{73AE26E2-314F-46A4-8880-CCD512B53038}"/>
          </ac:cxnSpMkLst>
        </pc:cxnChg>
        <pc:cxnChg chg="mod">
          <ac:chgData name="Flávio Olimpio" userId="2d1d60667f675a7b" providerId="LiveId" clId="{4225516B-5763-4EC8-B877-8CCC37599306}" dt="2021-07-19T21:20:20.645" v="1784" actId="14100"/>
          <ac:cxnSpMkLst>
            <pc:docMk/>
            <pc:sldMk cId="3159642192" sldId="390"/>
            <ac:cxnSpMk id="9" creationId="{50043A6C-AD20-49F6-8962-18E55F88002B}"/>
          </ac:cxnSpMkLst>
        </pc:cxnChg>
        <pc:cxnChg chg="mod">
          <ac:chgData name="Flávio Olimpio" userId="2d1d60667f675a7b" providerId="LiveId" clId="{4225516B-5763-4EC8-B877-8CCC37599306}" dt="2021-07-19T21:17:46.711" v="1742" actId="14100"/>
          <ac:cxnSpMkLst>
            <pc:docMk/>
            <pc:sldMk cId="3159642192" sldId="390"/>
            <ac:cxnSpMk id="11" creationId="{DFBB8165-C79D-4FF6-8EB9-1F1767DD7908}"/>
          </ac:cxnSpMkLst>
        </pc:cxnChg>
        <pc:cxnChg chg="del">
          <ac:chgData name="Flávio Olimpio" userId="2d1d60667f675a7b" providerId="LiveId" clId="{4225516B-5763-4EC8-B877-8CCC37599306}" dt="2021-07-19T18:53:02.166" v="1410" actId="478"/>
          <ac:cxnSpMkLst>
            <pc:docMk/>
            <pc:sldMk cId="3159642192" sldId="390"/>
            <ac:cxnSpMk id="14" creationId="{89AA1D96-F94C-4EF6-8C97-723799DECD08}"/>
          </ac:cxnSpMkLst>
        </pc:cxnChg>
        <pc:cxnChg chg="mod">
          <ac:chgData name="Flávio Olimpio" userId="2d1d60667f675a7b" providerId="LiveId" clId="{4225516B-5763-4EC8-B877-8CCC37599306}" dt="2021-07-19T21:20:25.949" v="1785" actId="14100"/>
          <ac:cxnSpMkLst>
            <pc:docMk/>
            <pc:sldMk cId="3159642192" sldId="390"/>
            <ac:cxnSpMk id="15" creationId="{F89B70AF-6EE2-4916-9F3D-444F38057D9E}"/>
          </ac:cxnSpMkLst>
        </pc:cxnChg>
        <pc:cxnChg chg="del">
          <ac:chgData name="Flávio Olimpio" userId="2d1d60667f675a7b" providerId="LiveId" clId="{4225516B-5763-4EC8-B877-8CCC37599306}" dt="2021-07-19T18:53:06.629" v="1411" actId="478"/>
          <ac:cxnSpMkLst>
            <pc:docMk/>
            <pc:sldMk cId="3159642192" sldId="390"/>
            <ac:cxnSpMk id="16" creationId="{06229FE1-063B-4F05-8130-200477B2E07A}"/>
          </ac:cxnSpMkLst>
        </pc:cxnChg>
        <pc:cxnChg chg="del">
          <ac:chgData name="Flávio Olimpio" userId="2d1d60667f675a7b" providerId="LiveId" clId="{4225516B-5763-4EC8-B877-8CCC37599306}" dt="2021-07-19T18:53:10.093" v="1413" actId="478"/>
          <ac:cxnSpMkLst>
            <pc:docMk/>
            <pc:sldMk cId="3159642192" sldId="390"/>
            <ac:cxnSpMk id="17" creationId="{E677D38C-A336-4F1E-BD6B-7905FE340A7A}"/>
          </ac:cxnSpMkLst>
        </pc:cxnChg>
        <pc:cxnChg chg="add mod">
          <ac:chgData name="Flávio Olimpio" userId="2d1d60667f675a7b" providerId="LiveId" clId="{4225516B-5763-4EC8-B877-8CCC37599306}" dt="2021-07-19T21:20:30.482" v="1786" actId="14100"/>
          <ac:cxnSpMkLst>
            <pc:docMk/>
            <pc:sldMk cId="3159642192" sldId="390"/>
            <ac:cxnSpMk id="30" creationId="{BA7F1C28-BB99-406A-AEC9-1605934B15C8}"/>
          </ac:cxnSpMkLst>
        </pc:cxnChg>
        <pc:cxnChg chg="add mod">
          <ac:chgData name="Flávio Olimpio" userId="2d1d60667f675a7b" providerId="LiveId" clId="{4225516B-5763-4EC8-B877-8CCC37599306}" dt="2021-07-19T21:20:10.517" v="1783" actId="14100"/>
          <ac:cxnSpMkLst>
            <pc:docMk/>
            <pc:sldMk cId="3159642192" sldId="390"/>
            <ac:cxnSpMk id="31" creationId="{7CA1FD41-94DC-49EB-ADE4-A7754134667A}"/>
          </ac:cxnSpMkLst>
        </pc:cxnChg>
      </pc:sldChg>
      <pc:sldChg chg="addSp delSp modSp new mod">
        <pc:chgData name="Flávio Olimpio" userId="2d1d60667f675a7b" providerId="LiveId" clId="{4225516B-5763-4EC8-B877-8CCC37599306}" dt="2021-07-19T22:37:36.660" v="2543" actId="1076"/>
        <pc:sldMkLst>
          <pc:docMk/>
          <pc:sldMk cId="1911345484" sldId="391"/>
        </pc:sldMkLst>
        <pc:spChg chg="del">
          <ac:chgData name="Flávio Olimpio" userId="2d1d60667f675a7b" providerId="LiveId" clId="{4225516B-5763-4EC8-B877-8CCC37599306}" dt="2021-07-19T22:04:29.297" v="1794" actId="478"/>
          <ac:spMkLst>
            <pc:docMk/>
            <pc:sldMk cId="1911345484" sldId="391"/>
            <ac:spMk id="2" creationId="{D62C9C2E-9DD0-4531-B4E6-C8A7C4CCE0C9}"/>
          </ac:spMkLst>
        </pc:spChg>
        <pc:spChg chg="mod">
          <ac:chgData name="Flávio Olimpio" userId="2d1d60667f675a7b" providerId="LiveId" clId="{4225516B-5763-4EC8-B877-8CCC37599306}" dt="2021-07-19T22:37:36.660" v="2543" actId="1076"/>
          <ac:spMkLst>
            <pc:docMk/>
            <pc:sldMk cId="1911345484" sldId="391"/>
            <ac:spMk id="3" creationId="{EAA6E8DF-5467-452A-B829-AC0E3EBBA731}"/>
          </ac:spMkLst>
        </pc:spChg>
        <pc:spChg chg="del mod">
          <ac:chgData name="Flávio Olimpio" userId="2d1d60667f675a7b" providerId="LiveId" clId="{4225516B-5763-4EC8-B877-8CCC37599306}" dt="2021-07-19T22:17:18.322" v="2212" actId="478"/>
          <ac:spMkLst>
            <pc:docMk/>
            <pc:sldMk cId="1911345484" sldId="391"/>
            <ac:spMk id="4" creationId="{C1BCC1C0-89F5-45B8-BEDC-1109D5C52A42}"/>
          </ac:spMkLst>
        </pc:spChg>
        <pc:spChg chg="add mod">
          <ac:chgData name="Flávio Olimpio" userId="2d1d60667f675a7b" providerId="LiveId" clId="{4225516B-5763-4EC8-B877-8CCC37599306}" dt="2021-07-19T22:08:16.226" v="1989" actId="1076"/>
          <ac:spMkLst>
            <pc:docMk/>
            <pc:sldMk cId="1911345484" sldId="391"/>
            <ac:spMk id="5" creationId="{346E1E85-7D53-40F2-9E4F-C9EC0C03BB27}"/>
          </ac:spMkLst>
        </pc:spChg>
        <pc:spChg chg="add mod">
          <ac:chgData name="Flávio Olimpio" userId="2d1d60667f675a7b" providerId="LiveId" clId="{4225516B-5763-4EC8-B877-8CCC37599306}" dt="2021-07-19T22:13:28.774" v="2112" actId="1076"/>
          <ac:spMkLst>
            <pc:docMk/>
            <pc:sldMk cId="1911345484" sldId="391"/>
            <ac:spMk id="6" creationId="{B7C87747-9178-426E-A7B9-72D1DCFE73C5}"/>
          </ac:spMkLst>
        </pc:spChg>
        <pc:spChg chg="add mod">
          <ac:chgData name="Flávio Olimpio" userId="2d1d60667f675a7b" providerId="LiveId" clId="{4225516B-5763-4EC8-B877-8CCC37599306}" dt="2021-07-19T22:17:05.807" v="2207" actId="1076"/>
          <ac:spMkLst>
            <pc:docMk/>
            <pc:sldMk cId="1911345484" sldId="391"/>
            <ac:spMk id="7" creationId="{84A94898-F941-47C5-B4E4-D6A2AB0D1871}"/>
          </ac:spMkLst>
        </pc:spChg>
        <pc:spChg chg="add del mod">
          <ac:chgData name="Flávio Olimpio" userId="2d1d60667f675a7b" providerId="LiveId" clId="{4225516B-5763-4EC8-B877-8CCC37599306}" dt="2021-07-19T22:10:03.121" v="2033" actId="478"/>
          <ac:spMkLst>
            <pc:docMk/>
            <pc:sldMk cId="1911345484" sldId="391"/>
            <ac:spMk id="8" creationId="{A0640255-B86C-43C6-8A25-51BBBB2FB4C1}"/>
          </ac:spMkLst>
        </pc:spChg>
        <pc:spChg chg="add mod">
          <ac:chgData name="Flávio Olimpio" userId="2d1d60667f675a7b" providerId="LiveId" clId="{4225516B-5763-4EC8-B877-8CCC37599306}" dt="2021-07-19T22:17:09.019" v="2209" actId="1076"/>
          <ac:spMkLst>
            <pc:docMk/>
            <pc:sldMk cId="1911345484" sldId="391"/>
            <ac:spMk id="9" creationId="{D549054C-38C3-431F-8204-F1D3F534C490}"/>
          </ac:spMkLst>
        </pc:spChg>
        <pc:spChg chg="add del mod">
          <ac:chgData name="Flávio Olimpio" userId="2d1d60667f675a7b" providerId="LiveId" clId="{4225516B-5763-4EC8-B877-8CCC37599306}" dt="2021-07-19T22:19:22.285" v="2278" actId="478"/>
          <ac:spMkLst>
            <pc:docMk/>
            <pc:sldMk cId="1911345484" sldId="391"/>
            <ac:spMk id="10" creationId="{B003EA5E-DA48-440F-8921-F85E5E6E2EF7}"/>
          </ac:spMkLst>
        </pc:spChg>
        <pc:spChg chg="add mod">
          <ac:chgData name="Flávio Olimpio" userId="2d1d60667f675a7b" providerId="LiveId" clId="{4225516B-5763-4EC8-B877-8CCC37599306}" dt="2021-07-19T22:13:37.103" v="2115" actId="1076"/>
          <ac:spMkLst>
            <pc:docMk/>
            <pc:sldMk cId="1911345484" sldId="391"/>
            <ac:spMk id="11" creationId="{7DB3E6CE-F050-4090-8FCB-10D92A35BAD9}"/>
          </ac:spMkLst>
        </pc:spChg>
        <pc:spChg chg="add del mod">
          <ac:chgData name="Flávio Olimpio" userId="2d1d60667f675a7b" providerId="LiveId" clId="{4225516B-5763-4EC8-B877-8CCC37599306}" dt="2021-07-19T22:11:27.009" v="2062" actId="478"/>
          <ac:spMkLst>
            <pc:docMk/>
            <pc:sldMk cId="1911345484" sldId="391"/>
            <ac:spMk id="12" creationId="{EECEE5E2-9CFF-43BB-B641-355B1C27D8E8}"/>
          </ac:spMkLst>
        </pc:spChg>
        <pc:spChg chg="add mod">
          <ac:chgData name="Flávio Olimpio" userId="2d1d60667f675a7b" providerId="LiveId" clId="{4225516B-5763-4EC8-B877-8CCC37599306}" dt="2021-07-19T22:14:16.659" v="2131" actId="1076"/>
          <ac:spMkLst>
            <pc:docMk/>
            <pc:sldMk cId="1911345484" sldId="391"/>
            <ac:spMk id="13" creationId="{3116EB4A-B5F6-43CC-A57C-0F1579D6D11C}"/>
          </ac:spMkLst>
        </pc:spChg>
        <pc:spChg chg="add mod">
          <ac:chgData name="Flávio Olimpio" userId="2d1d60667f675a7b" providerId="LiveId" clId="{4225516B-5763-4EC8-B877-8CCC37599306}" dt="2021-07-19T22:14:18.965" v="2132" actId="1076"/>
          <ac:spMkLst>
            <pc:docMk/>
            <pc:sldMk cId="1911345484" sldId="391"/>
            <ac:spMk id="14" creationId="{E3CF162E-9AEB-4042-BADB-E847FAF0855D}"/>
          </ac:spMkLst>
        </pc:spChg>
        <pc:spChg chg="add mod">
          <ac:chgData name="Flávio Olimpio" userId="2d1d60667f675a7b" providerId="LiveId" clId="{4225516B-5763-4EC8-B877-8CCC37599306}" dt="2021-07-19T22:16:45.837" v="2206" actId="1076"/>
          <ac:spMkLst>
            <pc:docMk/>
            <pc:sldMk cId="1911345484" sldId="391"/>
            <ac:spMk id="15" creationId="{94663EB7-C784-431E-9730-D58D121A5EA3}"/>
          </ac:spMkLst>
        </pc:spChg>
        <pc:spChg chg="add mod">
          <ac:chgData name="Flávio Olimpio" userId="2d1d60667f675a7b" providerId="LiveId" clId="{4225516B-5763-4EC8-B877-8CCC37599306}" dt="2021-07-19T22:16:04.227" v="2178" actId="1076"/>
          <ac:spMkLst>
            <pc:docMk/>
            <pc:sldMk cId="1911345484" sldId="391"/>
            <ac:spMk id="16" creationId="{B9D1207A-6A10-449D-B97B-867BF1200AA9}"/>
          </ac:spMkLst>
        </pc:spChg>
        <pc:spChg chg="add mod">
          <ac:chgData name="Flávio Olimpio" userId="2d1d60667f675a7b" providerId="LiveId" clId="{4225516B-5763-4EC8-B877-8CCC37599306}" dt="2021-07-19T22:16:01.304" v="2177" actId="1076"/>
          <ac:spMkLst>
            <pc:docMk/>
            <pc:sldMk cId="1911345484" sldId="391"/>
            <ac:spMk id="17" creationId="{EFF31F95-F914-486D-9C12-CE9107BFB2AE}"/>
          </ac:spMkLst>
        </pc:spChg>
        <pc:spChg chg="add mod">
          <ac:chgData name="Flávio Olimpio" userId="2d1d60667f675a7b" providerId="LiveId" clId="{4225516B-5763-4EC8-B877-8CCC37599306}" dt="2021-07-19T22:16:37.076" v="2204" actId="20577"/>
          <ac:spMkLst>
            <pc:docMk/>
            <pc:sldMk cId="1911345484" sldId="391"/>
            <ac:spMk id="18" creationId="{4186B59F-CDF2-4146-8D07-2BF72599A9B5}"/>
          </ac:spMkLst>
        </pc:spChg>
        <pc:spChg chg="add mod">
          <ac:chgData name="Flávio Olimpio" userId="2d1d60667f675a7b" providerId="LiveId" clId="{4225516B-5763-4EC8-B877-8CCC37599306}" dt="2021-07-19T22:17:36.090" v="2239" actId="1076"/>
          <ac:spMkLst>
            <pc:docMk/>
            <pc:sldMk cId="1911345484" sldId="391"/>
            <ac:spMk id="19" creationId="{DC1B75C4-D5BA-42BF-BEB1-C27A04E0B081}"/>
          </ac:spMkLst>
        </pc:spChg>
        <pc:spChg chg="add mod">
          <ac:chgData name="Flávio Olimpio" userId="2d1d60667f675a7b" providerId="LiveId" clId="{4225516B-5763-4EC8-B877-8CCC37599306}" dt="2021-07-19T22:19:14.969" v="2277" actId="1076"/>
          <ac:spMkLst>
            <pc:docMk/>
            <pc:sldMk cId="1911345484" sldId="391"/>
            <ac:spMk id="20" creationId="{9CBF9E3D-6570-4E5E-98FD-2E237997874B}"/>
          </ac:spMkLst>
        </pc:spChg>
        <pc:spChg chg="add mod">
          <ac:chgData name="Flávio Olimpio" userId="2d1d60667f675a7b" providerId="LiveId" clId="{4225516B-5763-4EC8-B877-8CCC37599306}" dt="2021-07-19T22:23:14.472" v="2367" actId="1076"/>
          <ac:spMkLst>
            <pc:docMk/>
            <pc:sldMk cId="1911345484" sldId="391"/>
            <ac:spMk id="21" creationId="{0C02C20F-F78E-4630-A1CF-EE16DC623B40}"/>
          </ac:spMkLst>
        </pc:spChg>
        <pc:spChg chg="add mod">
          <ac:chgData name="Flávio Olimpio" userId="2d1d60667f675a7b" providerId="LiveId" clId="{4225516B-5763-4EC8-B877-8CCC37599306}" dt="2021-07-19T22:23:23.693" v="2369" actId="1076"/>
          <ac:spMkLst>
            <pc:docMk/>
            <pc:sldMk cId="1911345484" sldId="391"/>
            <ac:spMk id="22" creationId="{FE05F796-BC04-45FF-B98A-E76B1777C4EF}"/>
          </ac:spMkLst>
        </pc:spChg>
        <pc:spChg chg="add mod">
          <ac:chgData name="Flávio Olimpio" userId="2d1d60667f675a7b" providerId="LiveId" clId="{4225516B-5763-4EC8-B877-8CCC37599306}" dt="2021-07-19T22:23:30.278" v="2370" actId="1076"/>
          <ac:spMkLst>
            <pc:docMk/>
            <pc:sldMk cId="1911345484" sldId="391"/>
            <ac:spMk id="23" creationId="{22094509-BB2C-4B7E-BB57-7576C839E7BB}"/>
          </ac:spMkLst>
        </pc:spChg>
        <pc:spChg chg="add mod">
          <ac:chgData name="Flávio Olimpio" userId="2d1d60667f675a7b" providerId="LiveId" clId="{4225516B-5763-4EC8-B877-8CCC37599306}" dt="2021-07-19T22:23:33.794" v="2371" actId="1076"/>
          <ac:spMkLst>
            <pc:docMk/>
            <pc:sldMk cId="1911345484" sldId="391"/>
            <ac:spMk id="24" creationId="{82F60430-B1A1-439B-993A-9BBFDD24FB83}"/>
          </ac:spMkLst>
        </pc:spChg>
        <pc:spChg chg="add mod">
          <ac:chgData name="Flávio Olimpio" userId="2d1d60667f675a7b" providerId="LiveId" clId="{4225516B-5763-4EC8-B877-8CCC37599306}" dt="2021-07-19T22:25:20.646" v="2394" actId="1076"/>
          <ac:spMkLst>
            <pc:docMk/>
            <pc:sldMk cId="1911345484" sldId="391"/>
            <ac:spMk id="25" creationId="{94E00ADA-776B-462A-9D13-9A9BFCA3B837}"/>
          </ac:spMkLst>
        </pc:spChg>
        <pc:spChg chg="add mod">
          <ac:chgData name="Flávio Olimpio" userId="2d1d60667f675a7b" providerId="LiveId" clId="{4225516B-5763-4EC8-B877-8CCC37599306}" dt="2021-07-19T22:25:55.733" v="2402" actId="14100"/>
          <ac:spMkLst>
            <pc:docMk/>
            <pc:sldMk cId="1911345484" sldId="391"/>
            <ac:spMk id="28" creationId="{E35F340B-6551-457D-AEEB-E7925DA11698}"/>
          </ac:spMkLst>
        </pc:spChg>
        <pc:spChg chg="add mod">
          <ac:chgData name="Flávio Olimpio" userId="2d1d60667f675a7b" providerId="LiveId" clId="{4225516B-5763-4EC8-B877-8CCC37599306}" dt="2021-07-19T22:27:17.682" v="2436" actId="1076"/>
          <ac:spMkLst>
            <pc:docMk/>
            <pc:sldMk cId="1911345484" sldId="391"/>
            <ac:spMk id="29" creationId="{AD92F45A-7879-4393-ABEF-BA56886C40DE}"/>
          </ac:spMkLst>
        </pc:spChg>
        <pc:spChg chg="add mod">
          <ac:chgData name="Flávio Olimpio" userId="2d1d60667f675a7b" providerId="LiveId" clId="{4225516B-5763-4EC8-B877-8CCC37599306}" dt="2021-07-19T22:26:46.252" v="2412" actId="1076"/>
          <ac:spMkLst>
            <pc:docMk/>
            <pc:sldMk cId="1911345484" sldId="391"/>
            <ac:spMk id="30" creationId="{DC0B8797-5948-4FC2-8B60-0E1BCDD4644B}"/>
          </ac:spMkLst>
        </pc:spChg>
        <pc:spChg chg="add mod">
          <ac:chgData name="Flávio Olimpio" userId="2d1d60667f675a7b" providerId="LiveId" clId="{4225516B-5763-4EC8-B877-8CCC37599306}" dt="2021-07-19T22:27:46.033" v="2450" actId="20577"/>
          <ac:spMkLst>
            <pc:docMk/>
            <pc:sldMk cId="1911345484" sldId="391"/>
            <ac:spMk id="31" creationId="{4534FC2F-0F7F-4F9B-B71B-ACEB3FD3E108}"/>
          </ac:spMkLst>
        </pc:spChg>
        <pc:spChg chg="add mod">
          <ac:chgData name="Flávio Olimpio" userId="2d1d60667f675a7b" providerId="LiveId" clId="{4225516B-5763-4EC8-B877-8CCC37599306}" dt="2021-07-19T22:29:13.502" v="2471" actId="20577"/>
          <ac:spMkLst>
            <pc:docMk/>
            <pc:sldMk cId="1911345484" sldId="391"/>
            <ac:spMk id="39" creationId="{2A7D67CE-19A7-4DAD-8E55-CC432DDE56B8}"/>
          </ac:spMkLst>
        </pc:spChg>
        <pc:spChg chg="add mod">
          <ac:chgData name="Flávio Olimpio" userId="2d1d60667f675a7b" providerId="LiveId" clId="{4225516B-5763-4EC8-B877-8CCC37599306}" dt="2021-07-19T22:29:50.828" v="2479" actId="1076"/>
          <ac:spMkLst>
            <pc:docMk/>
            <pc:sldMk cId="1911345484" sldId="391"/>
            <ac:spMk id="40" creationId="{1AF13DA7-C5AA-4435-9B6A-4CDBCE813A1C}"/>
          </ac:spMkLst>
        </pc:spChg>
        <pc:spChg chg="add mod">
          <ac:chgData name="Flávio Olimpio" userId="2d1d60667f675a7b" providerId="LiveId" clId="{4225516B-5763-4EC8-B877-8CCC37599306}" dt="2021-07-19T22:33:06.952" v="2529" actId="1076"/>
          <ac:spMkLst>
            <pc:docMk/>
            <pc:sldMk cId="1911345484" sldId="391"/>
            <ac:spMk id="41" creationId="{3D32AFF1-F925-43B4-860A-2A8E0F31F358}"/>
          </ac:spMkLst>
        </pc:spChg>
        <pc:spChg chg="add mod">
          <ac:chgData name="Flávio Olimpio" userId="2d1d60667f675a7b" providerId="LiveId" clId="{4225516B-5763-4EC8-B877-8CCC37599306}" dt="2021-07-19T22:33:11.028" v="2530" actId="1076"/>
          <ac:spMkLst>
            <pc:docMk/>
            <pc:sldMk cId="1911345484" sldId="391"/>
            <ac:spMk id="42" creationId="{3199FCEA-FD99-47DC-9863-02F10A8E9CE6}"/>
          </ac:spMkLst>
        </pc:spChg>
        <pc:spChg chg="add del mod">
          <ac:chgData name="Flávio Olimpio" userId="2d1d60667f675a7b" providerId="LiveId" clId="{4225516B-5763-4EC8-B877-8CCC37599306}" dt="2021-07-19T22:32:21.969" v="2511" actId="478"/>
          <ac:spMkLst>
            <pc:docMk/>
            <pc:sldMk cId="1911345484" sldId="391"/>
            <ac:spMk id="43" creationId="{AD539843-CE3D-44D6-B8A5-74C01BBF937D}"/>
          </ac:spMkLst>
        </pc:spChg>
        <pc:spChg chg="add mod">
          <ac:chgData name="Flávio Olimpio" userId="2d1d60667f675a7b" providerId="LiveId" clId="{4225516B-5763-4EC8-B877-8CCC37599306}" dt="2021-07-19T22:34:09.282" v="2542" actId="1076"/>
          <ac:spMkLst>
            <pc:docMk/>
            <pc:sldMk cId="1911345484" sldId="391"/>
            <ac:spMk id="44" creationId="{096B30EC-927D-4C43-B3B5-5DB71666860F}"/>
          </ac:spMkLst>
        </pc:spChg>
        <pc:spChg chg="add mod">
          <ac:chgData name="Flávio Olimpio" userId="2d1d60667f675a7b" providerId="LiveId" clId="{4225516B-5763-4EC8-B877-8CCC37599306}" dt="2021-07-19T22:33:49.191" v="2537" actId="1076"/>
          <ac:spMkLst>
            <pc:docMk/>
            <pc:sldMk cId="1911345484" sldId="391"/>
            <ac:spMk id="45" creationId="{C1F15715-3A58-4BE4-A6EC-2FA1F9B4A327}"/>
          </ac:spMkLst>
        </pc:spChg>
        <pc:spChg chg="add del mod">
          <ac:chgData name="Flávio Olimpio" userId="2d1d60667f675a7b" providerId="LiveId" clId="{4225516B-5763-4EC8-B877-8CCC37599306}" dt="2021-07-19T22:33:35.407" v="2533"/>
          <ac:spMkLst>
            <pc:docMk/>
            <pc:sldMk cId="1911345484" sldId="391"/>
            <ac:spMk id="46" creationId="{6211D917-00B5-438C-8CE9-0761FF8409E1}"/>
          </ac:spMkLst>
        </pc:spChg>
        <pc:spChg chg="add mod">
          <ac:chgData name="Flávio Olimpio" userId="2d1d60667f675a7b" providerId="LiveId" clId="{4225516B-5763-4EC8-B877-8CCC37599306}" dt="2021-07-19T22:34:00.271" v="2540" actId="1076"/>
          <ac:spMkLst>
            <pc:docMk/>
            <pc:sldMk cId="1911345484" sldId="391"/>
            <ac:spMk id="47" creationId="{9211A4C2-E5EC-45E4-B122-F4F69BA3322C}"/>
          </ac:spMkLst>
        </pc:spChg>
        <pc:cxnChg chg="add mod">
          <ac:chgData name="Flávio Olimpio" userId="2d1d60667f675a7b" providerId="LiveId" clId="{4225516B-5763-4EC8-B877-8CCC37599306}" dt="2021-07-19T22:28:23.928" v="2454" actId="14100"/>
          <ac:cxnSpMkLst>
            <pc:docMk/>
            <pc:sldMk cId="1911345484" sldId="391"/>
            <ac:cxnSpMk id="26" creationId="{8EFFBEB4-49B7-42C7-8BD3-A8AAEE9E2172}"/>
          </ac:cxnSpMkLst>
        </pc:cxnChg>
        <pc:cxnChg chg="add mod">
          <ac:chgData name="Flávio Olimpio" userId="2d1d60667f675a7b" providerId="LiveId" clId="{4225516B-5763-4EC8-B877-8CCC37599306}" dt="2021-07-19T22:28:53.016" v="2462" actId="1076"/>
          <ac:cxnSpMkLst>
            <pc:docMk/>
            <pc:sldMk cId="1911345484" sldId="391"/>
            <ac:cxnSpMk id="34" creationId="{F953D492-C44E-4BD7-845D-94B087EF0475}"/>
          </ac:cxnSpMkLst>
        </pc:cxnChg>
        <pc:cxnChg chg="add mod">
          <ac:chgData name="Flávio Olimpio" userId="2d1d60667f675a7b" providerId="LiveId" clId="{4225516B-5763-4EC8-B877-8CCC37599306}" dt="2021-07-19T22:28:59.226" v="2465" actId="14100"/>
          <ac:cxnSpMkLst>
            <pc:docMk/>
            <pc:sldMk cId="1911345484" sldId="391"/>
            <ac:cxnSpMk id="37" creationId="{638CBCF1-371B-43B0-A169-3E7E54D1C70A}"/>
          </ac:cxnSpMkLst>
        </pc:cxnChg>
      </pc:sldChg>
      <pc:sldChg chg="add del">
        <pc:chgData name="Flávio Olimpio" userId="2d1d60667f675a7b" providerId="LiveId" clId="{4225516B-5763-4EC8-B877-8CCC37599306}" dt="2021-07-19T22:08:38.657" v="1993" actId="47"/>
        <pc:sldMkLst>
          <pc:docMk/>
          <pc:sldMk cId="711205323" sldId="392"/>
        </pc:sldMkLst>
      </pc:sldChg>
      <pc:sldChg chg="add del">
        <pc:chgData name="Flávio Olimpio" userId="2d1d60667f675a7b" providerId="LiveId" clId="{4225516B-5763-4EC8-B877-8CCC37599306}" dt="2021-07-19T22:25:15.948" v="2392"/>
        <pc:sldMkLst>
          <pc:docMk/>
          <pc:sldMk cId="1904908067" sldId="392"/>
        </pc:sldMkLst>
      </pc:sldChg>
      <pc:sldChg chg="add del">
        <pc:chgData name="Flávio Olimpio" userId="2d1d60667f675a7b" providerId="LiveId" clId="{4225516B-5763-4EC8-B877-8CCC37599306}" dt="2021-07-19T22:12:38.114" v="2091" actId="47"/>
        <pc:sldMkLst>
          <pc:docMk/>
          <pc:sldMk cId="3411892073" sldId="392"/>
        </pc:sldMkLst>
      </pc:sldChg>
      <pc:sldChg chg="addSp delSp modSp add mod">
        <pc:chgData name="Flávio Olimpio" userId="2d1d60667f675a7b" providerId="LiveId" clId="{4225516B-5763-4EC8-B877-8CCC37599306}" dt="2021-07-19T22:45:59.676" v="2668" actId="1076"/>
        <pc:sldMkLst>
          <pc:docMk/>
          <pc:sldMk cId="3503349909" sldId="392"/>
        </pc:sldMkLst>
        <pc:spChg chg="del">
          <ac:chgData name="Flávio Olimpio" userId="2d1d60667f675a7b" providerId="LiveId" clId="{4225516B-5763-4EC8-B877-8CCC37599306}" dt="2021-07-19T22:38:11.753" v="2547" actId="478"/>
          <ac:spMkLst>
            <pc:docMk/>
            <pc:sldMk cId="3503349909" sldId="392"/>
            <ac:spMk id="3" creationId="{EAA6E8DF-5467-452A-B829-AC0E3EBBA731}"/>
          </ac:spMkLst>
        </pc:spChg>
        <pc:spChg chg="add del mod">
          <ac:chgData name="Flávio Olimpio" userId="2d1d60667f675a7b" providerId="LiveId" clId="{4225516B-5763-4EC8-B877-8CCC37599306}" dt="2021-07-19T22:38:14.082" v="2548" actId="478"/>
          <ac:spMkLst>
            <pc:docMk/>
            <pc:sldMk cId="3503349909" sldId="392"/>
            <ac:spMk id="4" creationId="{92DEA197-2890-45C4-8DB1-0BDB14EB5090}"/>
          </ac:spMkLst>
        </pc:spChg>
        <pc:spChg chg="mod">
          <ac:chgData name="Flávio Olimpio" userId="2d1d60667f675a7b" providerId="LiveId" clId="{4225516B-5763-4EC8-B877-8CCC37599306}" dt="2021-07-19T22:38:08.978" v="2546" actId="1076"/>
          <ac:spMkLst>
            <pc:docMk/>
            <pc:sldMk cId="3503349909" sldId="392"/>
            <ac:spMk id="5" creationId="{346E1E85-7D53-40F2-9E4F-C9EC0C03BB27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6" creationId="{B7C87747-9178-426E-A7B9-72D1DCFE73C5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7" creationId="{84A94898-F941-47C5-B4E4-D6A2AB0D1871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9" creationId="{D549054C-38C3-431F-8204-F1D3F534C490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1" creationId="{7DB3E6CE-F050-4090-8FCB-10D92A35BAD9}"/>
          </ac:spMkLst>
        </pc:spChg>
        <pc:spChg chg="del">
          <ac:chgData name="Flávio Olimpio" userId="2d1d60667f675a7b" providerId="LiveId" clId="{4225516B-5763-4EC8-B877-8CCC37599306}" dt="2021-07-19T22:38:25.471" v="2551" actId="478"/>
          <ac:spMkLst>
            <pc:docMk/>
            <pc:sldMk cId="3503349909" sldId="392"/>
            <ac:spMk id="13" creationId="{3116EB4A-B5F6-43CC-A57C-0F1579D6D11C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14" creationId="{E3CF162E-9AEB-4042-BADB-E847FAF0855D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5" creationId="{94663EB7-C784-431E-9730-D58D121A5EA3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6" creationId="{B9D1207A-6A10-449D-B97B-867BF1200AA9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7" creationId="{EFF31F95-F914-486D-9C12-CE9107BFB2AE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8" creationId="{4186B59F-CDF2-4146-8D07-2BF72599A9B5}"/>
          </ac:spMkLst>
        </pc:spChg>
        <pc:spChg chg="mod">
          <ac:chgData name="Flávio Olimpio" userId="2d1d60667f675a7b" providerId="LiveId" clId="{4225516B-5763-4EC8-B877-8CCC37599306}" dt="2021-07-19T22:45:55.862" v="2667" actId="1076"/>
          <ac:spMkLst>
            <pc:docMk/>
            <pc:sldMk cId="3503349909" sldId="392"/>
            <ac:spMk id="19" creationId="{DC1B75C4-D5BA-42BF-BEB1-C27A04E0B081}"/>
          </ac:spMkLst>
        </pc:spChg>
        <pc:spChg chg="mod">
          <ac:chgData name="Flávio Olimpio" userId="2d1d60667f675a7b" providerId="LiveId" clId="{4225516B-5763-4EC8-B877-8CCC37599306}" dt="2021-07-19T22:45:59.676" v="2668" actId="1076"/>
          <ac:spMkLst>
            <pc:docMk/>
            <pc:sldMk cId="3503349909" sldId="392"/>
            <ac:spMk id="20" creationId="{9CBF9E3D-6570-4E5E-98FD-2E237997874B}"/>
          </ac:spMkLst>
        </pc:spChg>
        <pc:spChg chg="mod">
          <ac:chgData name="Flávio Olimpio" userId="2d1d60667f675a7b" providerId="LiveId" clId="{4225516B-5763-4EC8-B877-8CCC37599306}" dt="2021-07-19T22:42:24.579" v="2625" actId="20577"/>
          <ac:spMkLst>
            <pc:docMk/>
            <pc:sldMk cId="3503349909" sldId="392"/>
            <ac:spMk id="21" creationId="{0C02C20F-F78E-4630-A1CF-EE16DC623B40}"/>
          </ac:spMkLst>
        </pc:spChg>
        <pc:spChg chg="mod">
          <ac:chgData name="Flávio Olimpio" userId="2d1d60667f675a7b" providerId="LiveId" clId="{4225516B-5763-4EC8-B877-8CCC37599306}" dt="2021-07-19T22:41:04.859" v="2611" actId="1076"/>
          <ac:spMkLst>
            <pc:docMk/>
            <pc:sldMk cId="3503349909" sldId="392"/>
            <ac:spMk id="22" creationId="{FE05F796-BC04-45FF-B98A-E76B1777C4EF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23" creationId="{22094509-BB2C-4B7E-BB57-7576C839E7BB}"/>
          </ac:spMkLst>
        </pc:spChg>
        <pc:spChg chg="mod">
          <ac:chgData name="Flávio Olimpio" userId="2d1d60667f675a7b" providerId="LiveId" clId="{4225516B-5763-4EC8-B877-8CCC37599306}" dt="2021-07-19T22:42:42.348" v="2626"/>
          <ac:spMkLst>
            <pc:docMk/>
            <pc:sldMk cId="3503349909" sldId="392"/>
            <ac:spMk id="24" creationId="{82F60430-B1A1-439B-993A-9BBFDD24FB83}"/>
          </ac:spMkLst>
        </pc:spChg>
        <pc:spChg chg="mod">
          <ac:chgData name="Flávio Olimpio" userId="2d1d60667f675a7b" providerId="LiveId" clId="{4225516B-5763-4EC8-B877-8CCC37599306}" dt="2021-07-19T22:42:52.670" v="2630" actId="20577"/>
          <ac:spMkLst>
            <pc:docMk/>
            <pc:sldMk cId="3503349909" sldId="392"/>
            <ac:spMk id="25" creationId="{94E00ADA-776B-462A-9D13-9A9BFCA3B837}"/>
          </ac:spMkLst>
        </pc:spChg>
        <pc:spChg chg="mod">
          <ac:chgData name="Flávio Olimpio" userId="2d1d60667f675a7b" providerId="LiveId" clId="{4225516B-5763-4EC8-B877-8CCC37599306}" dt="2021-07-19T22:44:15.560" v="2643" actId="1076"/>
          <ac:spMkLst>
            <pc:docMk/>
            <pc:sldMk cId="3503349909" sldId="392"/>
            <ac:spMk id="28" creationId="{E35F340B-6551-457D-AEEB-E7925DA11698}"/>
          </ac:spMkLst>
        </pc:spChg>
        <pc:spChg chg="mod">
          <ac:chgData name="Flávio Olimpio" userId="2d1d60667f675a7b" providerId="LiveId" clId="{4225516B-5763-4EC8-B877-8CCC37599306}" dt="2021-07-19T22:44:26.950" v="2647" actId="20577"/>
          <ac:spMkLst>
            <pc:docMk/>
            <pc:sldMk cId="3503349909" sldId="392"/>
            <ac:spMk id="29" creationId="{AD92F45A-7879-4393-ABEF-BA56886C40DE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30" creationId="{DC0B8797-5948-4FC2-8B60-0E1BCDD4644B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31" creationId="{4534FC2F-0F7F-4F9B-B71B-ACEB3FD3E108}"/>
          </ac:spMkLst>
        </pc:spChg>
        <pc:spChg chg="mod">
          <ac:chgData name="Flávio Olimpio" userId="2d1d60667f675a7b" providerId="LiveId" clId="{4225516B-5763-4EC8-B877-8CCC37599306}" dt="2021-07-19T22:45:07.076" v="2656" actId="20577"/>
          <ac:spMkLst>
            <pc:docMk/>
            <pc:sldMk cId="3503349909" sldId="392"/>
            <ac:spMk id="39" creationId="{2A7D67CE-19A7-4DAD-8E55-CC432DDE56B8}"/>
          </ac:spMkLst>
        </pc:spChg>
        <pc:spChg chg="mod">
          <ac:chgData name="Flávio Olimpio" userId="2d1d60667f675a7b" providerId="LiveId" clId="{4225516B-5763-4EC8-B877-8CCC37599306}" dt="2021-07-19T22:44:57.444" v="2654" actId="20577"/>
          <ac:spMkLst>
            <pc:docMk/>
            <pc:sldMk cId="3503349909" sldId="392"/>
            <ac:spMk id="40" creationId="{1AF13DA7-C5AA-4435-9B6A-4CDBCE813A1C}"/>
          </ac:spMkLst>
        </pc:spChg>
        <pc:spChg chg="mod">
          <ac:chgData name="Flávio Olimpio" userId="2d1d60667f675a7b" providerId="LiveId" clId="{4225516B-5763-4EC8-B877-8CCC37599306}" dt="2021-07-19T22:45:39.920" v="2666" actId="1076"/>
          <ac:spMkLst>
            <pc:docMk/>
            <pc:sldMk cId="3503349909" sldId="392"/>
            <ac:spMk id="41" creationId="{3D32AFF1-F925-43B4-860A-2A8E0F31F358}"/>
          </ac:spMkLst>
        </pc:spChg>
        <pc:spChg chg="mod">
          <ac:chgData name="Flávio Olimpio" userId="2d1d60667f675a7b" providerId="LiveId" clId="{4225516B-5763-4EC8-B877-8CCC37599306}" dt="2021-07-19T22:45:39.553" v="2665" actId="1076"/>
          <ac:spMkLst>
            <pc:docMk/>
            <pc:sldMk cId="3503349909" sldId="392"/>
            <ac:spMk id="42" creationId="{3199FCEA-FD99-47DC-9863-02F10A8E9CE6}"/>
          </ac:spMkLst>
        </pc:spChg>
        <pc:spChg chg="mod">
          <ac:chgData name="Flávio Olimpio" userId="2d1d60667f675a7b" providerId="LiveId" clId="{4225516B-5763-4EC8-B877-8CCC37599306}" dt="2021-07-19T22:45:39.280" v="2664" actId="1076"/>
          <ac:spMkLst>
            <pc:docMk/>
            <pc:sldMk cId="3503349909" sldId="392"/>
            <ac:spMk id="44" creationId="{096B30EC-927D-4C43-B3B5-5DB71666860F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45" creationId="{C1F15715-3A58-4BE4-A6EC-2FA1F9B4A327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47" creationId="{9211A4C2-E5EC-45E4-B122-F4F69BA3322C}"/>
          </ac:spMkLst>
        </pc:sp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26" creationId="{8EFFBEB4-49B7-42C7-8BD3-A8AAEE9E2172}"/>
          </ac:cxnSpMkLst>
        </pc:cxn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34" creationId="{F953D492-C44E-4BD7-845D-94B087EF0475}"/>
          </ac:cxnSpMkLst>
        </pc:cxn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37" creationId="{638CBCF1-371B-43B0-A169-3E7E54D1C70A}"/>
          </ac:cxnSpMkLst>
        </pc:cxnChg>
      </pc:sldChg>
      <pc:sldChg chg="add del">
        <pc:chgData name="Flávio Olimpio" userId="2d1d60667f675a7b" providerId="LiveId" clId="{4225516B-5763-4EC8-B877-8CCC37599306}" dt="2021-07-19T22:25:15.948" v="2392"/>
        <pc:sldMkLst>
          <pc:docMk/>
          <pc:sldMk cId="2055689024" sldId="393"/>
        </pc:sldMkLst>
      </pc:sldChg>
      <pc:sldChg chg="addSp delSp modSp new mod">
        <pc:chgData name="Flávio Olimpio" userId="2d1d60667f675a7b" providerId="LiveId" clId="{4225516B-5763-4EC8-B877-8CCC37599306}" dt="2021-07-19T22:53:06.122" v="2718" actId="1076"/>
        <pc:sldMkLst>
          <pc:docMk/>
          <pc:sldMk cId="2265422838" sldId="393"/>
        </pc:sldMkLst>
        <pc:spChg chg="del">
          <ac:chgData name="Flávio Olimpio" userId="2d1d60667f675a7b" providerId="LiveId" clId="{4225516B-5763-4EC8-B877-8CCC37599306}" dt="2021-07-19T22:48:23.807" v="2670" actId="478"/>
          <ac:spMkLst>
            <pc:docMk/>
            <pc:sldMk cId="2265422838" sldId="393"/>
            <ac:spMk id="2" creationId="{01C84A60-8DDC-4A69-A32C-42EE47AF56A5}"/>
          </ac:spMkLst>
        </pc:spChg>
        <pc:spChg chg="del">
          <ac:chgData name="Flávio Olimpio" userId="2d1d60667f675a7b" providerId="LiveId" clId="{4225516B-5763-4EC8-B877-8CCC37599306}" dt="2021-07-19T22:50:15.566" v="2693" actId="478"/>
          <ac:spMkLst>
            <pc:docMk/>
            <pc:sldMk cId="2265422838" sldId="393"/>
            <ac:spMk id="3" creationId="{C534C9E1-8A0A-4F4C-BE1C-74EDF425035E}"/>
          </ac:spMkLst>
        </pc:spChg>
        <pc:spChg chg="del">
          <ac:chgData name="Flávio Olimpio" userId="2d1d60667f675a7b" providerId="LiveId" clId="{4225516B-5763-4EC8-B877-8CCC37599306}" dt="2021-07-19T22:50:16.750" v="2694" actId="478"/>
          <ac:spMkLst>
            <pc:docMk/>
            <pc:sldMk cId="2265422838" sldId="393"/>
            <ac:spMk id="4" creationId="{E09CEC96-5951-4D5E-9E34-30ED8AC0D0B6}"/>
          </ac:spMkLst>
        </pc:spChg>
        <pc:spChg chg="add mod">
          <ac:chgData name="Flávio Olimpio" userId="2d1d60667f675a7b" providerId="LiveId" clId="{4225516B-5763-4EC8-B877-8CCC37599306}" dt="2021-07-19T22:48:36.638" v="2692" actId="1076"/>
          <ac:spMkLst>
            <pc:docMk/>
            <pc:sldMk cId="2265422838" sldId="393"/>
            <ac:spMk id="5" creationId="{A092E7D5-CFEE-4798-B307-8E63C82CE334}"/>
          </ac:spMkLst>
        </pc:spChg>
        <pc:spChg chg="add del mod">
          <ac:chgData name="Flávio Olimpio" userId="2d1d60667f675a7b" providerId="LiveId" clId="{4225516B-5763-4EC8-B877-8CCC37599306}" dt="2021-07-19T22:50:19.088" v="2696"/>
          <ac:spMkLst>
            <pc:docMk/>
            <pc:sldMk cId="2265422838" sldId="393"/>
            <ac:spMk id="6" creationId="{E90884B1-F52E-434B-A30C-019389BC292B}"/>
          </ac:spMkLst>
        </pc:spChg>
        <pc:spChg chg="add mod">
          <ac:chgData name="Flávio Olimpio" userId="2d1d60667f675a7b" providerId="LiveId" clId="{4225516B-5763-4EC8-B877-8CCC37599306}" dt="2021-07-19T22:52:43.791" v="2715" actId="123"/>
          <ac:spMkLst>
            <pc:docMk/>
            <pc:sldMk cId="2265422838" sldId="393"/>
            <ac:spMk id="11" creationId="{AE5F0E34-DDD8-41CF-ACD9-17A481AAF2F3}"/>
          </ac:spMkLst>
        </pc:spChg>
        <pc:picChg chg="add mod">
          <ac:chgData name="Flávio Olimpio" userId="2d1d60667f675a7b" providerId="LiveId" clId="{4225516B-5763-4EC8-B877-8CCC37599306}" dt="2021-07-19T22:52:53.936" v="2716" actId="1076"/>
          <ac:picMkLst>
            <pc:docMk/>
            <pc:sldMk cId="2265422838" sldId="393"/>
            <ac:picMk id="8" creationId="{57868629-714A-4F7B-ADC0-793E31AE59EF}"/>
          </ac:picMkLst>
        </pc:picChg>
        <pc:picChg chg="add mod">
          <ac:chgData name="Flávio Olimpio" userId="2d1d60667f675a7b" providerId="LiveId" clId="{4225516B-5763-4EC8-B877-8CCC37599306}" dt="2021-07-19T22:53:06.122" v="2718" actId="1076"/>
          <ac:picMkLst>
            <pc:docMk/>
            <pc:sldMk cId="2265422838" sldId="393"/>
            <ac:picMk id="1026" creationId="{9DDA1734-A925-4903-AE48-0D2A80F67B00}"/>
          </ac:picMkLst>
        </pc:picChg>
      </pc:sldChg>
      <pc:sldChg chg="modSp add mod">
        <pc:chgData name="Flávio Olimpio" userId="2d1d60667f675a7b" providerId="LiveId" clId="{4225516B-5763-4EC8-B877-8CCC37599306}" dt="2021-07-19T22:54:13.663" v="2724" actId="20577"/>
        <pc:sldMkLst>
          <pc:docMk/>
          <pc:sldMk cId="1160531037" sldId="394"/>
        </pc:sldMkLst>
        <pc:spChg chg="mod">
          <ac:chgData name="Flávio Olimpio" userId="2d1d60667f675a7b" providerId="LiveId" clId="{4225516B-5763-4EC8-B877-8CCC37599306}" dt="2021-07-19T22:54:13.663" v="2724" actId="20577"/>
          <ac:spMkLst>
            <pc:docMk/>
            <pc:sldMk cId="1160531037" sldId="394"/>
            <ac:spMk id="5" creationId="{A092E7D5-CFEE-4798-B307-8E63C82CE3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1629-F71C-463A-BA8F-EEAAD964E2A7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06E2-2D13-4567-8E01-2EC54C28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44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1594" y="82372"/>
            <a:ext cx="362881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48335" y="2571751"/>
            <a:ext cx="3824732" cy="233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F226-FD11-41D0-B9E1-99E93D94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6609-E9C9-4C98-815B-2192053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F547-39DD-4D95-B1D7-179D6DA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91F3-42D3-4729-8D65-84C15FEBD7E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69DFF1-A740-4BD6-8B5A-7B056464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703279-AFED-4E43-A5DB-C39F2AE9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874636-530F-4794-A66E-52DEB7CB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5BE57-4646-4678-80B1-3877431EBD7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68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860" y="82372"/>
            <a:ext cx="1058428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189" y="2296439"/>
            <a:ext cx="109372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02DE46-7A65-4755-9557-4E68A30A40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345908"/>
            <a:ext cx="12192000" cy="677108"/>
          </a:xfrm>
        </p:spPr>
        <p:txBody>
          <a:bodyPr anchor="ctr"/>
          <a:lstStyle/>
          <a:p>
            <a:r>
              <a:rPr lang="pt-BR" altLang="en-US" sz="4400" dirty="0">
                <a:solidFill>
                  <a:schemeClr val="tx1"/>
                </a:solidFill>
              </a:rPr>
              <a:t>1° Lei da </a:t>
            </a:r>
            <a:r>
              <a:rPr lang="pt-BR" altLang="en-US" sz="4400" dirty="0" err="1">
                <a:solidFill>
                  <a:schemeClr val="tx1"/>
                </a:solidFill>
              </a:rPr>
              <a:t>TermodinÂmica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pic>
        <p:nvPicPr>
          <p:cNvPr id="3075" name="Picture 5" descr="Portal UFJ - Universidade Federal de Jataí">
            <a:extLst>
              <a:ext uri="{FF2B5EF4-FFF2-40B4-BE49-F238E27FC236}">
                <a16:creationId xmlns:a16="http://schemas.microsoft.com/office/drawing/2014/main" id="{EE3B6C93-BCEF-47E1-8F76-8C485182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-76200"/>
            <a:ext cx="24765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>
            <a:extLst>
              <a:ext uri="{FF2B5EF4-FFF2-40B4-BE49-F238E27FC236}">
                <a16:creationId xmlns:a16="http://schemas.microsoft.com/office/drawing/2014/main" id="{A5FF5AE8-B62B-47CF-AB76-C1D90816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958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alibri Light" panose="020F0302020204030204" pitchFamily="34" charset="0"/>
              </a:rPr>
              <a:t>Prof° MSc. Flávio Olimpio Sanches Neto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DB78398C-3C54-48DB-9CE3-FBDFF3A928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Calor</a:t>
            </a:r>
            <a:r>
              <a:rPr lang="en-US" kern="0" spc="-5" dirty="0">
                <a:solidFill>
                  <a:srgbClr val="FF0000"/>
                </a:solidFill>
              </a:rPr>
              <a:t> e </a:t>
            </a:r>
            <a:r>
              <a:rPr lang="en-US" kern="0" spc="-5" dirty="0" err="1">
                <a:solidFill>
                  <a:srgbClr val="FF0000"/>
                </a:solidFill>
              </a:rPr>
              <a:t>Trabalho</a:t>
            </a:r>
            <a:endParaRPr lang="en-US" kern="0" spc="-5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65602EA-3859-44B6-9BD7-7469B2C8714C}"/>
                  </a:ext>
                </a:extLst>
              </p:cNvPr>
              <p:cNvSpPr txBox="1"/>
              <p:nvPr/>
            </p:nvSpPr>
            <p:spPr>
              <a:xfrm>
                <a:off x="1905000" y="714237"/>
                <a:ext cx="1011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65602EA-3859-44B6-9BD7-7469B2C87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714237"/>
                <a:ext cx="1011752" cy="276999"/>
              </a:xfrm>
              <a:prstGeom prst="rect">
                <a:avLst/>
              </a:prstGeom>
              <a:blipFill>
                <a:blip r:embed="rId2"/>
                <a:stretch>
                  <a:fillRect l="-6061" r="-6061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A1570E6-F530-4961-A264-A8C0D79468D4}"/>
                  </a:ext>
                </a:extLst>
              </p:cNvPr>
              <p:cNvSpPr txBox="1"/>
              <p:nvPr/>
            </p:nvSpPr>
            <p:spPr>
              <a:xfrm>
                <a:off x="4343400" y="714237"/>
                <a:ext cx="1051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𝑟𝑖𝑐𝑜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A1570E6-F530-4961-A264-A8C0D794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714237"/>
                <a:ext cx="1051826" cy="276999"/>
              </a:xfrm>
              <a:prstGeom prst="rect">
                <a:avLst/>
              </a:prstGeom>
              <a:blipFill>
                <a:blip r:embed="rId3"/>
                <a:stretch>
                  <a:fillRect l="-8140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6CB38AD-CEBD-4DE5-9DD7-26280BADEE53}"/>
                  </a:ext>
                </a:extLst>
              </p:cNvPr>
              <p:cNvSpPr txBox="1"/>
              <p:nvPr/>
            </p:nvSpPr>
            <p:spPr>
              <a:xfrm>
                <a:off x="7086493" y="714237"/>
                <a:ext cx="1172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𝑟𝑚𝑖𝑐𝑜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6CB38AD-CEBD-4DE5-9DD7-26280BA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493" y="714237"/>
                <a:ext cx="1172051" cy="276999"/>
              </a:xfrm>
              <a:prstGeom prst="rect">
                <a:avLst/>
              </a:prstGeom>
              <a:blipFill>
                <a:blip r:embed="rId4"/>
                <a:stretch>
                  <a:fillRect l="-4663" r="-4663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9F79221-970A-4273-B0CA-31201367E66A}"/>
                  </a:ext>
                </a:extLst>
              </p:cNvPr>
              <p:cNvSpPr txBox="1"/>
              <p:nvPr/>
            </p:nvSpPr>
            <p:spPr>
              <a:xfrm>
                <a:off x="10439400" y="727115"/>
                <a:ext cx="1152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𝑎𝑑𝑖𝑎𝑏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9F79221-970A-4273-B0CA-31201367E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00" y="727115"/>
                <a:ext cx="1152815" cy="276999"/>
              </a:xfrm>
              <a:prstGeom prst="rect">
                <a:avLst/>
              </a:prstGeom>
              <a:blipFill>
                <a:blip r:embed="rId5"/>
                <a:stretch>
                  <a:fillRect l="-5291" r="-4762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368D06-C782-422D-93A5-ADB07DE30C57}"/>
                  </a:ext>
                </a:extLst>
              </p:cNvPr>
              <p:cNvSpPr txBox="1"/>
              <p:nvPr/>
            </p:nvSpPr>
            <p:spPr>
              <a:xfrm>
                <a:off x="228600" y="1981200"/>
                <a:ext cx="628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𝐶𝑎𝑙𝑜𝑟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5368D06-C782-422D-93A5-ADB07DE30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81200"/>
                <a:ext cx="628634" cy="276999"/>
              </a:xfrm>
              <a:prstGeom prst="rect">
                <a:avLst/>
              </a:prstGeom>
              <a:blipFill>
                <a:blip r:embed="rId6"/>
                <a:stretch>
                  <a:fillRect l="-8738" r="-7767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16B8266-9B5B-455B-93B2-2E5EAD5C2A11}"/>
                  </a:ext>
                </a:extLst>
              </p:cNvPr>
              <p:cNvSpPr txBox="1"/>
              <p:nvPr/>
            </p:nvSpPr>
            <p:spPr>
              <a:xfrm>
                <a:off x="37842" y="4438884"/>
                <a:ext cx="1010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𝑇𝑟𝑎𝑏𝑎𝑙h𝑜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16B8266-9B5B-455B-93B2-2E5EAD5C2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" y="4438884"/>
                <a:ext cx="1010148" cy="276999"/>
              </a:xfrm>
              <a:prstGeom prst="rect">
                <a:avLst/>
              </a:prstGeom>
              <a:blipFill>
                <a:blip r:embed="rId7"/>
                <a:stretch>
                  <a:fillRect l="-5422" r="-5422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6C959B6-4776-4036-A87D-3ADFE11D308F}"/>
                  </a:ext>
                </a:extLst>
              </p:cNvPr>
              <p:cNvSpPr txBox="1"/>
              <p:nvPr/>
            </p:nvSpPr>
            <p:spPr>
              <a:xfrm>
                <a:off x="2057400" y="1981200"/>
                <a:ext cx="1171346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6C959B6-4776-4036-A87D-3ADFE11D3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981200"/>
                <a:ext cx="1171346" cy="276999"/>
              </a:xfrm>
              <a:prstGeom prst="rect">
                <a:avLst/>
              </a:prstGeom>
              <a:blipFill>
                <a:blip r:embed="rId8"/>
                <a:stretch>
                  <a:fillRect l="-4688" r="-4167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191BC5A-A2B5-4C06-8C78-4BF9BDA7240F}"/>
                  </a:ext>
                </a:extLst>
              </p:cNvPr>
              <p:cNvSpPr txBox="1"/>
              <p:nvPr/>
            </p:nvSpPr>
            <p:spPr>
              <a:xfrm>
                <a:off x="370882" y="6400800"/>
                <a:ext cx="3440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191BC5A-A2B5-4C06-8C78-4BF9BDA72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2" y="6400800"/>
                <a:ext cx="344069" cy="276999"/>
              </a:xfrm>
              <a:prstGeom prst="rect">
                <a:avLst/>
              </a:prstGeom>
              <a:blipFill>
                <a:blip r:embed="rId9"/>
                <a:stretch>
                  <a:fillRect l="-17857" r="-1428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188B29A-CBAC-4A9A-9ED9-ABEA2AEC03EC}"/>
                  </a:ext>
                </a:extLst>
              </p:cNvPr>
              <p:cNvSpPr txBox="1"/>
              <p:nvPr/>
            </p:nvSpPr>
            <p:spPr>
              <a:xfrm>
                <a:off x="4283640" y="2007405"/>
                <a:ext cx="1171346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188B29A-CBAC-4A9A-9ED9-ABEA2AEC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40" y="2007405"/>
                <a:ext cx="1171346" cy="276999"/>
              </a:xfrm>
              <a:prstGeom prst="rect">
                <a:avLst/>
              </a:prstGeom>
              <a:blipFill>
                <a:blip r:embed="rId10"/>
                <a:stretch>
                  <a:fillRect l="-4688" r="-4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DDDA3DB-35C2-4040-A164-343DE6373BD3}"/>
                  </a:ext>
                </a:extLst>
              </p:cNvPr>
              <p:cNvSpPr txBox="1"/>
              <p:nvPr/>
            </p:nvSpPr>
            <p:spPr>
              <a:xfrm>
                <a:off x="6447921" y="1869265"/>
                <a:ext cx="2449196" cy="655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DDDA3DB-35C2-4040-A164-343DE6373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921" y="1869265"/>
                <a:ext cx="2449196" cy="6555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5A0C486-391C-4A83-A06C-25543B007AD4}"/>
                  </a:ext>
                </a:extLst>
              </p:cNvPr>
              <p:cNvSpPr txBox="1"/>
              <p:nvPr/>
            </p:nvSpPr>
            <p:spPr>
              <a:xfrm>
                <a:off x="6415156" y="2722145"/>
                <a:ext cx="2514727" cy="655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5A0C486-391C-4A83-A06C-25543B00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56" y="2722145"/>
                <a:ext cx="2514727" cy="6555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2048A21-1131-4A0D-A11D-AFB067D56F60}"/>
                  </a:ext>
                </a:extLst>
              </p:cNvPr>
              <p:cNvSpPr txBox="1"/>
              <p:nvPr/>
            </p:nvSpPr>
            <p:spPr>
              <a:xfrm>
                <a:off x="6413841" y="3575024"/>
                <a:ext cx="2517356" cy="6223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𝑛𝑅𝑇𝑙𝑛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2048A21-1131-4A0D-A11D-AFB067D56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41" y="3575024"/>
                <a:ext cx="2517356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8099722-3AF5-4CB4-B42E-69522CC93E85}"/>
                  </a:ext>
                </a:extLst>
              </p:cNvPr>
              <p:cNvSpPr txBox="1"/>
              <p:nvPr/>
            </p:nvSpPr>
            <p:spPr>
              <a:xfrm>
                <a:off x="10652566" y="1989291"/>
                <a:ext cx="726481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8099722-3AF5-4CB4-B42E-69522CC93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566" y="1989291"/>
                <a:ext cx="726481" cy="276999"/>
              </a:xfrm>
              <a:prstGeom prst="rect">
                <a:avLst/>
              </a:prstGeom>
              <a:blipFill>
                <a:blip r:embed="rId14"/>
                <a:stretch>
                  <a:fillRect l="-7500" r="-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41536B8-EAEB-4F5A-8195-874066920C3F}"/>
                  </a:ext>
                </a:extLst>
              </p:cNvPr>
              <p:cNvSpPr txBox="1"/>
              <p:nvPr/>
            </p:nvSpPr>
            <p:spPr>
              <a:xfrm>
                <a:off x="9915380" y="3419949"/>
                <a:ext cx="2248045" cy="747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41536B8-EAEB-4F5A-8195-874066920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380" y="3419949"/>
                <a:ext cx="2248045" cy="74783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40E5CC7-4FF5-4F25-9DA1-E827E5AB9A7B}"/>
                  </a:ext>
                </a:extLst>
              </p:cNvPr>
              <p:cNvSpPr txBox="1"/>
              <p:nvPr/>
            </p:nvSpPr>
            <p:spPr>
              <a:xfrm>
                <a:off x="1827341" y="3512282"/>
                <a:ext cx="1895712" cy="655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40E5CC7-4FF5-4F25-9DA1-E827E5AB9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41" y="3512282"/>
                <a:ext cx="1895712" cy="6555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099D223-E7A7-47EF-9634-7B303E7DF53A}"/>
                  </a:ext>
                </a:extLst>
              </p:cNvPr>
              <p:cNvSpPr txBox="1"/>
              <p:nvPr/>
            </p:nvSpPr>
            <p:spPr>
              <a:xfrm>
                <a:off x="1827342" y="4323991"/>
                <a:ext cx="1895711" cy="655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099D223-E7A7-47EF-9634-7B303E7DF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42" y="4323991"/>
                <a:ext cx="1895711" cy="6555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AF194F4-FA79-4ECE-9ACA-2BE99094781A}"/>
                  </a:ext>
                </a:extLst>
              </p:cNvPr>
              <p:cNvSpPr txBox="1"/>
              <p:nvPr/>
            </p:nvSpPr>
            <p:spPr>
              <a:xfrm>
                <a:off x="1794768" y="5135700"/>
                <a:ext cx="1960858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AF194F4-FA79-4ECE-9ACA-2BE990947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768" y="5135700"/>
                <a:ext cx="1960858" cy="276999"/>
              </a:xfrm>
              <a:prstGeom prst="rect">
                <a:avLst/>
              </a:prstGeom>
              <a:blipFill>
                <a:blip r:embed="rId18"/>
                <a:stretch>
                  <a:fillRect l="-3106" t="-28261" r="-4969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83ED0C2-F772-4035-816D-43DE0C9C0730}"/>
                  </a:ext>
                </a:extLst>
              </p:cNvPr>
              <p:cNvSpPr txBox="1"/>
              <p:nvPr/>
            </p:nvSpPr>
            <p:spPr>
              <a:xfrm>
                <a:off x="8001000" y="4380818"/>
                <a:ext cx="2248045" cy="747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p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83ED0C2-F772-4035-816D-43DE0C9C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380818"/>
                <a:ext cx="2248045" cy="74783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4EAC0A6-11EF-4E56-832D-C6B416EC4322}"/>
                  </a:ext>
                </a:extLst>
              </p:cNvPr>
              <p:cNvSpPr txBox="1"/>
              <p:nvPr/>
            </p:nvSpPr>
            <p:spPr>
              <a:xfrm>
                <a:off x="9710592" y="4380817"/>
                <a:ext cx="2248045" cy="747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4EAC0A6-11EF-4E56-832D-C6B416EC4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592" y="4380817"/>
                <a:ext cx="2248045" cy="74783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4564FDF6-D0CF-49DA-AF96-1E91542C716E}"/>
                  </a:ext>
                </a:extLst>
              </p:cNvPr>
              <p:cNvSpPr txBox="1"/>
              <p:nvPr/>
            </p:nvSpPr>
            <p:spPr>
              <a:xfrm>
                <a:off x="6169283" y="4521692"/>
                <a:ext cx="10697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4564FDF6-D0CF-49DA-AF96-1E91542C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283" y="4521692"/>
                <a:ext cx="106978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D8462CB-44EC-493D-AC78-CCFFA7B4F7B6}"/>
                  </a:ext>
                </a:extLst>
              </p:cNvPr>
              <p:cNvSpPr txBox="1"/>
              <p:nvPr/>
            </p:nvSpPr>
            <p:spPr>
              <a:xfrm>
                <a:off x="7266189" y="4462669"/>
                <a:ext cx="1069789" cy="487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D8462CB-44EC-493D-AC78-CCFFA7B4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189" y="4462669"/>
                <a:ext cx="1069789" cy="487378"/>
              </a:xfrm>
              <a:prstGeom prst="rect">
                <a:avLst/>
              </a:prstGeom>
              <a:blipFill>
                <a:blip r:embed="rId22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2DA474A-09C5-4E1E-98CB-EC93F1B4F26F}"/>
                  </a:ext>
                </a:extLst>
              </p:cNvPr>
              <p:cNvSpPr txBox="1"/>
              <p:nvPr/>
            </p:nvSpPr>
            <p:spPr>
              <a:xfrm>
                <a:off x="6144392" y="5312095"/>
                <a:ext cx="3192478" cy="668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82DA474A-09C5-4E1E-98CB-EC93F1B4F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392" y="5312095"/>
                <a:ext cx="3192478" cy="6689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DEDDC5F-C61F-465C-93E2-3F8B9E10A66C}"/>
                  </a:ext>
                </a:extLst>
              </p:cNvPr>
              <p:cNvSpPr txBox="1"/>
              <p:nvPr/>
            </p:nvSpPr>
            <p:spPr>
              <a:xfrm>
                <a:off x="9497759" y="5318506"/>
                <a:ext cx="2656141" cy="6560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DEDDC5F-C61F-465C-93E2-3F8B9E10A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759" y="5318506"/>
                <a:ext cx="2656141" cy="6560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26D5823-C720-4C1B-A7A0-A55B9F82C09C}"/>
                  </a:ext>
                </a:extLst>
              </p:cNvPr>
              <p:cNvSpPr txBox="1"/>
              <p:nvPr/>
            </p:nvSpPr>
            <p:spPr>
              <a:xfrm>
                <a:off x="4588006" y="4374742"/>
                <a:ext cx="769954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26D5823-C720-4C1B-A7A0-A55B9F82C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006" y="4374742"/>
                <a:ext cx="769954" cy="276999"/>
              </a:xfrm>
              <a:prstGeom prst="rect">
                <a:avLst/>
              </a:prstGeom>
              <a:blipFill>
                <a:blip r:embed="rId25"/>
                <a:stretch>
                  <a:fillRect l="-3968" r="-7143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8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DB78398C-3C54-48DB-9CE3-FBDFF3A928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Calor</a:t>
            </a:r>
            <a:r>
              <a:rPr lang="en-US" kern="0" spc="-5" dirty="0">
                <a:solidFill>
                  <a:srgbClr val="FF0000"/>
                </a:solidFill>
              </a:rPr>
              <a:t> e </a:t>
            </a:r>
            <a:r>
              <a:rPr lang="en-US" kern="0" spc="-5" dirty="0" err="1">
                <a:solidFill>
                  <a:srgbClr val="FF0000"/>
                </a:solidFill>
              </a:rPr>
              <a:t>Trabalho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D76D1B-66AA-4ABF-A549-94CD48970E60}"/>
              </a:ext>
            </a:extLst>
          </p:cNvPr>
          <p:cNvSpPr txBox="1"/>
          <p:nvPr/>
        </p:nvSpPr>
        <p:spPr>
          <a:xfrm>
            <a:off x="76200" y="648089"/>
            <a:ext cx="116395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200" dirty="0"/>
              <a:t>Tanto o calor quanto o trabalho só são reconhecidos quando cruzam a fronteira de um sistema.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D25D4C-06F3-47AD-8E82-0A143788137A}"/>
              </a:ext>
            </a:extLst>
          </p:cNvPr>
          <p:cNvSpPr txBox="1"/>
          <p:nvPr/>
        </p:nvSpPr>
        <p:spPr>
          <a:xfrm>
            <a:off x="609600" y="1371521"/>
            <a:ext cx="79438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Eles estão associados a um processo, não a um estado.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3D16B2-6A39-4C9E-A0D1-BA2B3CF6E9C4}"/>
              </a:ext>
            </a:extLst>
          </p:cNvPr>
          <p:cNvSpPr txBox="1"/>
          <p:nvPr/>
        </p:nvSpPr>
        <p:spPr>
          <a:xfrm>
            <a:off x="609600" y="1942666"/>
            <a:ext cx="6134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Ambos são funções dependentes do caminho.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F7242E-B36C-45EB-BCF3-DECC19A6171E}"/>
              </a:ext>
            </a:extLst>
          </p:cNvPr>
          <p:cNvSpPr txBox="1"/>
          <p:nvPr/>
        </p:nvSpPr>
        <p:spPr>
          <a:xfrm>
            <a:off x="609600" y="2521646"/>
            <a:ext cx="6134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dirty="0"/>
              <a:t>Um sistema não possui calor ou trabalho.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9F3233D-2109-4151-B4B9-35C98DA1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79" y="3110151"/>
            <a:ext cx="3494042" cy="32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07122-A6D8-46E3-94B5-6C5F2492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728"/>
            <a:ext cx="10668000" cy="1354217"/>
          </a:xfrm>
        </p:spPr>
        <p:txBody>
          <a:bodyPr/>
          <a:lstStyle/>
          <a:p>
            <a:r>
              <a:rPr lang="pt-BR" sz="4400" dirty="0">
                <a:solidFill>
                  <a:schemeClr val="accent6">
                    <a:lumMod val="75000"/>
                  </a:schemeClr>
                </a:solidFill>
              </a:rPr>
              <a:t>Aplicação online (www.pyaulas.online)</a:t>
            </a:r>
          </a:p>
        </p:txBody>
      </p:sp>
    </p:spTree>
    <p:extLst>
      <p:ext uri="{BB962C8B-B14F-4D97-AF65-F5344CB8AC3E}">
        <p14:creationId xmlns:p14="http://schemas.microsoft.com/office/powerpoint/2010/main" val="330638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4"/>
    </mc:Choice>
    <mc:Fallback xmlns="">
      <p:transition spd="slow" advTm="86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28E68C5-88CA-41C4-ACBF-C06143A83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sz="5400" kern="1200">
                <a:solidFill>
                  <a:schemeClr val="tx1"/>
                </a:solidFill>
                <a:latin typeface="+mj-lt"/>
                <a:cs typeface="+mj-cs"/>
              </a:rPr>
              <a:t>Nas últimas aulas…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8997C56-FE8C-43D4-8BC9-CE804565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93" y="1771044"/>
            <a:ext cx="7504707" cy="26418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 lnSpcReduction="10000"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>
                <a:latin typeface="+mn-lt"/>
              </a:rPr>
              <a:t>Estrutura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 err="1">
                <a:latin typeface="+mn-lt"/>
              </a:rPr>
              <a:t>atômica</a:t>
            </a:r>
            <a:r>
              <a:rPr lang="en-US" altLang="en-US" sz="3200" dirty="0">
                <a:latin typeface="+mn-lt"/>
              </a:rPr>
              <a:t>; </a:t>
            </a: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>
                <a:latin typeface="+mn-lt"/>
              </a:rPr>
              <a:t>Ligação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 err="1">
                <a:latin typeface="+mn-lt"/>
              </a:rPr>
              <a:t>quimica</a:t>
            </a:r>
            <a:r>
              <a:rPr lang="en-US" altLang="en-US" sz="3200" dirty="0">
                <a:latin typeface="+mn-lt"/>
              </a:rPr>
              <a:t> e </a:t>
            </a:r>
            <a:r>
              <a:rPr lang="en-US" altLang="en-US" sz="3200" dirty="0" err="1">
                <a:latin typeface="+mn-lt"/>
              </a:rPr>
              <a:t>geometria</a:t>
            </a:r>
            <a:r>
              <a:rPr lang="en-US" altLang="en-US" sz="3200" dirty="0">
                <a:latin typeface="+mn-lt"/>
              </a:rPr>
              <a:t> molecular; </a:t>
            </a: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>
                <a:latin typeface="+mn-lt"/>
              </a:rPr>
              <a:t>Estequiometria</a:t>
            </a:r>
            <a:r>
              <a:rPr lang="en-US" altLang="en-US" sz="3200" dirty="0">
                <a:latin typeface="+mn-lt"/>
              </a:rPr>
              <a:t>;</a:t>
            </a: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/>
              <a:t>Reações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em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meio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aquoso</a:t>
            </a:r>
            <a:r>
              <a:rPr lang="en-US" altLang="en-US" sz="3200" dirty="0"/>
              <a:t>;</a:t>
            </a: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/>
              <a:t>Propriedades</a:t>
            </a:r>
            <a:r>
              <a:rPr lang="en-US" altLang="en-US" sz="3200" dirty="0"/>
              <a:t> dos gases</a:t>
            </a: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endParaRPr lang="en-US" altLang="en-US" sz="3200" dirty="0">
              <a:latin typeface="+mn-lt"/>
            </a:endParaRP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endParaRPr lang="en-US" altLang="en-US" sz="3200" dirty="0">
              <a:latin typeface="+mn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6A4AD3-570B-43E5-B357-FB566D4BBBC4}"/>
              </a:ext>
            </a:extLst>
          </p:cNvPr>
          <p:cNvSpPr txBox="1"/>
          <p:nvPr/>
        </p:nvSpPr>
        <p:spPr>
          <a:xfrm>
            <a:off x="118110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0C92B3-C6BF-45D2-8DEA-E5D1CD11DB4C}"/>
              </a:ext>
            </a:extLst>
          </p:cNvPr>
          <p:cNvSpPr txBox="1"/>
          <p:nvPr/>
        </p:nvSpPr>
        <p:spPr>
          <a:xfrm>
            <a:off x="304800" y="4120542"/>
            <a:ext cx="7504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8600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+mj-lt"/>
              </a:rPr>
              <a:t>1° lei da </a:t>
            </a:r>
            <a:r>
              <a:rPr lang="en-US" altLang="en-US" sz="3200" dirty="0" err="1">
                <a:latin typeface="+mj-lt"/>
              </a:rPr>
              <a:t>Termodinâmica</a:t>
            </a:r>
            <a:endParaRPr lang="en-US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DC4CB6-B024-4DA3-9725-965B37AB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0258425" cy="56864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4F8E86-F55E-4AC7-AADE-BD6935C60E01}"/>
              </a:ext>
            </a:extLst>
          </p:cNvPr>
          <p:cNvSpPr txBox="1"/>
          <p:nvPr/>
        </p:nvSpPr>
        <p:spPr>
          <a:xfrm>
            <a:off x="1893837" y="29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Por que estudar a 1° lei da termodinâmica</a:t>
            </a:r>
            <a:r>
              <a:rPr lang="pt-BR" altLang="en-US" sz="28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E4AFBF-2F4E-4396-98F8-781C53A2F1B7}"/>
              </a:ext>
            </a:extLst>
          </p:cNvPr>
          <p:cNvSpPr/>
          <p:nvPr/>
        </p:nvSpPr>
        <p:spPr>
          <a:xfrm>
            <a:off x="2590800" y="990600"/>
            <a:ext cx="3048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E55094-0492-40C4-B1D5-29BA1E926B9F}"/>
              </a:ext>
            </a:extLst>
          </p:cNvPr>
          <p:cNvSpPr/>
          <p:nvPr/>
        </p:nvSpPr>
        <p:spPr>
          <a:xfrm>
            <a:off x="2590800" y="1447800"/>
            <a:ext cx="3048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8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8">
            <a:extLst>
              <a:ext uri="{FF2B5EF4-FFF2-40B4-BE49-F238E27FC236}">
                <a16:creationId xmlns:a16="http://schemas.microsoft.com/office/drawing/2014/main" id="{66CAA33D-6ED9-406C-969F-9BEAFD0901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Contexto</a:t>
            </a:r>
            <a:r>
              <a:rPr lang="en-US" kern="0" spc="-5" dirty="0">
                <a:solidFill>
                  <a:srgbClr val="FF0000"/>
                </a:solidFill>
              </a:rPr>
              <a:t> </a:t>
            </a:r>
            <a:r>
              <a:rPr lang="en-US" kern="0" spc="-5" dirty="0" err="1">
                <a:solidFill>
                  <a:srgbClr val="FF0000"/>
                </a:solidFill>
              </a:rPr>
              <a:t>histórico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F1402-22D3-439A-A345-05A72889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1"/>
            <a:ext cx="2607422" cy="31730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B17D1D-A197-4FCE-99F2-6CA1B8AA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323" y="762001"/>
            <a:ext cx="2590800" cy="31730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D22BD0-4297-4C35-A614-EA8DC0DECE80}"/>
              </a:ext>
            </a:extLst>
          </p:cNvPr>
          <p:cNvSpPr txBox="1"/>
          <p:nvPr/>
        </p:nvSpPr>
        <p:spPr>
          <a:xfrm>
            <a:off x="427411" y="4077326"/>
            <a:ext cx="2209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Sadi Carnot (1796‑1832)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5A3E35F-3DD3-44E4-A386-8DB752B20982}"/>
              </a:ext>
            </a:extLst>
          </p:cNvPr>
          <p:cNvSpPr txBox="1"/>
          <p:nvPr/>
        </p:nvSpPr>
        <p:spPr>
          <a:xfrm>
            <a:off x="3377762" y="4077325"/>
            <a:ext cx="23359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James Joule (1818–1889)</a:t>
            </a:r>
          </a:p>
        </p:txBody>
      </p:sp>
      <p:pic>
        <p:nvPicPr>
          <p:cNvPr id="1026" name="Picture 2" descr="Rudolf Clausius – Wikipédia, a enciclopédia livre">
            <a:extLst>
              <a:ext uri="{FF2B5EF4-FFF2-40B4-BE49-F238E27FC236}">
                <a16:creationId xmlns:a16="http://schemas.microsoft.com/office/drawing/2014/main" id="{1D773ABC-6569-4C1E-930F-D8A6AD7E2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503" y="762002"/>
            <a:ext cx="2678845" cy="317300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D80D2A-1138-4326-875B-8DAD3121FEA8}"/>
              </a:ext>
            </a:extLst>
          </p:cNvPr>
          <p:cNvSpPr txBox="1"/>
          <p:nvPr/>
        </p:nvSpPr>
        <p:spPr>
          <a:xfrm>
            <a:off x="6272503" y="4077325"/>
            <a:ext cx="26788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Rudolf Clausius (1822–1888)</a:t>
            </a:r>
          </a:p>
        </p:txBody>
      </p:sp>
      <p:pic>
        <p:nvPicPr>
          <p:cNvPr id="1028" name="Picture 4" descr="William Thomson, Barão Kelvin - WikiCiências">
            <a:extLst>
              <a:ext uri="{FF2B5EF4-FFF2-40B4-BE49-F238E27FC236}">
                <a16:creationId xmlns:a16="http://schemas.microsoft.com/office/drawing/2014/main" id="{E6722546-B283-4881-8552-309A48F99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920" y="762000"/>
            <a:ext cx="2367547" cy="317300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1AD9F85-C2A9-4E9C-86C2-3D4C097480AC}"/>
              </a:ext>
            </a:extLst>
          </p:cNvPr>
          <p:cNvSpPr txBox="1"/>
          <p:nvPr/>
        </p:nvSpPr>
        <p:spPr>
          <a:xfrm>
            <a:off x="9166594" y="4077324"/>
            <a:ext cx="31241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William Thomson</a:t>
            </a:r>
          </a:p>
          <a:p>
            <a:pPr algn="ctr"/>
            <a:r>
              <a:rPr lang="pt-BR" sz="2800" dirty="0"/>
              <a:t>(1824–1907)</a:t>
            </a:r>
          </a:p>
        </p:txBody>
      </p:sp>
    </p:spTree>
    <p:extLst>
      <p:ext uri="{BB962C8B-B14F-4D97-AF65-F5344CB8AC3E}">
        <p14:creationId xmlns:p14="http://schemas.microsoft.com/office/powerpoint/2010/main" val="375761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8">
            <a:extLst>
              <a:ext uri="{FF2B5EF4-FFF2-40B4-BE49-F238E27FC236}">
                <a16:creationId xmlns:a16="http://schemas.microsoft.com/office/drawing/2014/main" id="{66CAA33D-6ED9-406C-969F-9BEAFD0901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Terminologias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D0E5573-DC4C-4355-9E18-208C7532B74D}"/>
              </a:ext>
            </a:extLst>
          </p:cNvPr>
          <p:cNvSpPr txBox="1"/>
          <p:nvPr/>
        </p:nvSpPr>
        <p:spPr>
          <a:xfrm>
            <a:off x="-8106" y="685800"/>
            <a:ext cx="61041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u="sng" dirty="0">
                <a:latin typeface="Comic Sans MS" panose="030F0702030302020204" pitchFamily="66" charset="0"/>
              </a:rPr>
              <a:t>Sistema</a:t>
            </a:r>
            <a:r>
              <a:rPr lang="pt-BR" sz="2200" dirty="0">
                <a:latin typeface="Comic Sans MS" panose="030F0702030302020204" pitchFamily="66" charset="0"/>
              </a:rPr>
              <a:t>: é aquela parte do universo físico cujas propriedades estão sob investigação.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6048326-4779-40BD-82CD-77A0DEE9F50E}"/>
              </a:ext>
            </a:extLst>
          </p:cNvPr>
          <p:cNvSpPr txBox="1"/>
          <p:nvPr/>
        </p:nvSpPr>
        <p:spPr>
          <a:xfrm>
            <a:off x="-8105" y="1884640"/>
            <a:ext cx="59693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O sistema está localizado num espaço definido pela </a:t>
            </a:r>
            <a:r>
              <a:rPr lang="pt-BR" sz="2200" u="sng" dirty="0">
                <a:latin typeface="Comic Sans MS" panose="030F0702030302020204" pitchFamily="66" charset="0"/>
              </a:rPr>
              <a:t>fronteira</a:t>
            </a:r>
            <a:r>
              <a:rPr lang="pt-BR" sz="2200" dirty="0">
                <a:latin typeface="Comic Sans MS" panose="030F0702030302020204" pitchFamily="66" charset="0"/>
              </a:rPr>
              <a:t>, que o separa do resto do universo; as </a:t>
            </a:r>
            <a:r>
              <a:rPr lang="pt-BR" sz="2200" u="sng" dirty="0">
                <a:latin typeface="Comic Sans MS" panose="030F0702030302020204" pitchFamily="66" charset="0"/>
              </a:rPr>
              <a:t>vizinhanças</a:t>
            </a:r>
            <a:r>
              <a:rPr lang="pt-BR" sz="2200" dirty="0">
                <a:latin typeface="Comic Sans MS" panose="030F0702030302020204" pitchFamily="66" charset="0"/>
              </a:rPr>
              <a:t>.</a:t>
            </a:r>
            <a:endParaRPr lang="pt-BR" sz="2200" u="sng" dirty="0">
              <a:latin typeface="Comic Sans MS" panose="030F0702030302020204" pitchFamily="66" charset="0"/>
            </a:endParaRPr>
          </a:p>
        </p:txBody>
      </p: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09C7FE07-E4A8-4111-A9A9-44C5989B9F14}"/>
              </a:ext>
            </a:extLst>
          </p:cNvPr>
          <p:cNvGrpSpPr/>
          <p:nvPr/>
        </p:nvGrpSpPr>
        <p:grpSpPr>
          <a:xfrm>
            <a:off x="152400" y="3609738"/>
            <a:ext cx="3657600" cy="2362200"/>
            <a:chOff x="76200" y="3581400"/>
            <a:chExt cx="3657600" cy="2362200"/>
          </a:xfrm>
        </p:grpSpPr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81822E56-A329-4533-A2C6-E3337D827B93}"/>
                </a:ext>
              </a:extLst>
            </p:cNvPr>
            <p:cNvSpPr/>
            <p:nvPr/>
          </p:nvSpPr>
          <p:spPr>
            <a:xfrm>
              <a:off x="76200" y="3581400"/>
              <a:ext cx="3657600" cy="2362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AD686F49-4B88-439A-8D65-BBAE85FCF44C}"/>
                </a:ext>
              </a:extLst>
            </p:cNvPr>
            <p:cNvSpPr txBox="1"/>
            <p:nvPr/>
          </p:nvSpPr>
          <p:spPr>
            <a:xfrm>
              <a:off x="1297986" y="3736180"/>
              <a:ext cx="14134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dirty="0"/>
                <a:t>Vizinhança</a:t>
              </a:r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ACEED0D2-169E-4F29-879C-2D2DD17D6946}"/>
                </a:ext>
              </a:extLst>
            </p:cNvPr>
            <p:cNvGrpSpPr/>
            <p:nvPr/>
          </p:nvGrpSpPr>
          <p:grpSpPr>
            <a:xfrm>
              <a:off x="554412" y="4321846"/>
              <a:ext cx="2534984" cy="1210482"/>
              <a:chOff x="2002212" y="4321846"/>
              <a:chExt cx="2534984" cy="1210482"/>
            </a:xfrm>
          </p:grpSpPr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7DBB579D-72F7-4E7F-A5DE-EA6CBB798EEB}"/>
                  </a:ext>
                </a:extLst>
              </p:cNvPr>
              <p:cNvSpPr txBox="1"/>
              <p:nvPr/>
            </p:nvSpPr>
            <p:spPr>
              <a:xfrm>
                <a:off x="2745786" y="4583877"/>
                <a:ext cx="10793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200" dirty="0"/>
                  <a:t>Sistema</a:t>
                </a:r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E4533A12-4666-47B3-BEE1-725A3596DF3D}"/>
                  </a:ext>
                </a:extLst>
              </p:cNvPr>
              <p:cNvSpPr/>
              <p:nvPr/>
            </p:nvSpPr>
            <p:spPr>
              <a:xfrm>
                <a:off x="2002212" y="4321846"/>
                <a:ext cx="2534984" cy="1210482"/>
              </a:xfrm>
              <a:custGeom>
                <a:avLst/>
                <a:gdLst>
                  <a:gd name="connsiteX0" fmla="*/ 369683 w 2534984"/>
                  <a:gd name="connsiteY0" fmla="*/ 187908 h 1210482"/>
                  <a:gd name="connsiteX1" fmla="*/ 32 w 2534984"/>
                  <a:gd name="connsiteY1" fmla="*/ 635381 h 1210482"/>
                  <a:gd name="connsiteX2" fmla="*/ 389139 w 2534984"/>
                  <a:gd name="connsiteY2" fmla="*/ 1102308 h 1210482"/>
                  <a:gd name="connsiteX3" fmla="*/ 1322994 w 2534984"/>
                  <a:gd name="connsiteY3" fmla="*/ 966121 h 1210482"/>
                  <a:gd name="connsiteX4" fmla="*/ 2149845 w 2534984"/>
                  <a:gd name="connsiteY4" fmla="*/ 1199585 h 1210482"/>
                  <a:gd name="connsiteX5" fmla="*/ 2529224 w 2534984"/>
                  <a:gd name="connsiteY5" fmla="*/ 547832 h 1210482"/>
                  <a:gd name="connsiteX6" fmla="*/ 2315215 w 2534984"/>
                  <a:gd name="connsiteY6" fmla="*/ 71176 h 1210482"/>
                  <a:gd name="connsiteX7" fmla="*/ 1507820 w 2534984"/>
                  <a:gd name="connsiteY7" fmla="*/ 61449 h 1210482"/>
                  <a:gd name="connsiteX8" fmla="*/ 797700 w 2534984"/>
                  <a:gd name="connsiteY8" fmla="*/ 3083 h 1210482"/>
                  <a:gd name="connsiteX9" fmla="*/ 369683 w 2534984"/>
                  <a:gd name="connsiteY9" fmla="*/ 187908 h 121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34984" h="1210482">
                    <a:moveTo>
                      <a:pt x="369683" y="187908"/>
                    </a:moveTo>
                    <a:cubicBezTo>
                      <a:pt x="236738" y="293291"/>
                      <a:pt x="-3211" y="482981"/>
                      <a:pt x="32" y="635381"/>
                    </a:cubicBezTo>
                    <a:cubicBezTo>
                      <a:pt x="3275" y="787781"/>
                      <a:pt x="168645" y="1047185"/>
                      <a:pt x="389139" y="1102308"/>
                    </a:cubicBezTo>
                    <a:cubicBezTo>
                      <a:pt x="609633" y="1157431"/>
                      <a:pt x="1029543" y="949908"/>
                      <a:pt x="1322994" y="966121"/>
                    </a:cubicBezTo>
                    <a:cubicBezTo>
                      <a:pt x="1616445" y="982334"/>
                      <a:pt x="1948807" y="1269300"/>
                      <a:pt x="2149845" y="1199585"/>
                    </a:cubicBezTo>
                    <a:cubicBezTo>
                      <a:pt x="2350883" y="1129870"/>
                      <a:pt x="2501662" y="735900"/>
                      <a:pt x="2529224" y="547832"/>
                    </a:cubicBezTo>
                    <a:cubicBezTo>
                      <a:pt x="2556786" y="359764"/>
                      <a:pt x="2485449" y="152240"/>
                      <a:pt x="2315215" y="71176"/>
                    </a:cubicBezTo>
                    <a:cubicBezTo>
                      <a:pt x="2144981" y="-9888"/>
                      <a:pt x="1760739" y="72798"/>
                      <a:pt x="1507820" y="61449"/>
                    </a:cubicBezTo>
                    <a:cubicBezTo>
                      <a:pt x="1254901" y="50100"/>
                      <a:pt x="987390" y="-14751"/>
                      <a:pt x="797700" y="3083"/>
                    </a:cubicBezTo>
                    <a:cubicBezTo>
                      <a:pt x="608011" y="20917"/>
                      <a:pt x="502628" y="82525"/>
                      <a:pt x="369683" y="187908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9" name="Seta: para Baixo 68">
              <a:extLst>
                <a:ext uri="{FF2B5EF4-FFF2-40B4-BE49-F238E27FC236}">
                  <a16:creationId xmlns:a16="http://schemas.microsoft.com/office/drawing/2014/main" id="{91BC6290-BF8C-4FF4-82E3-400E4A0BC694}"/>
                </a:ext>
              </a:extLst>
            </p:cNvPr>
            <p:cNvSpPr/>
            <p:nvPr/>
          </p:nvSpPr>
          <p:spPr>
            <a:xfrm>
              <a:off x="1687752" y="5110515"/>
              <a:ext cx="76200" cy="381000"/>
            </a:xfrm>
            <a:prstGeom prst="down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ta: para Baixo 69">
              <a:extLst>
                <a:ext uri="{FF2B5EF4-FFF2-40B4-BE49-F238E27FC236}">
                  <a16:creationId xmlns:a16="http://schemas.microsoft.com/office/drawing/2014/main" id="{D0D9FEE4-91FA-4638-B8E1-8D12AC6DDCF4}"/>
                </a:ext>
              </a:extLst>
            </p:cNvPr>
            <p:cNvSpPr/>
            <p:nvPr/>
          </p:nvSpPr>
          <p:spPr>
            <a:xfrm flipV="1">
              <a:off x="1805327" y="5110515"/>
              <a:ext cx="76200" cy="381000"/>
            </a:xfrm>
            <a:prstGeom prst="down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1" name="Rectangle 2">
            <a:extLst>
              <a:ext uri="{FF2B5EF4-FFF2-40B4-BE49-F238E27FC236}">
                <a16:creationId xmlns:a16="http://schemas.microsoft.com/office/drawing/2014/main" id="{6B6A99CF-16C8-46F1-B22E-BC395D28A6FD}"/>
              </a:ext>
            </a:extLst>
          </p:cNvPr>
          <p:cNvSpPr txBox="1">
            <a:spLocks noChangeArrowheads="1"/>
          </p:cNvSpPr>
          <p:nvPr/>
        </p:nvSpPr>
        <p:spPr>
          <a:xfrm>
            <a:off x="966763" y="6328233"/>
            <a:ext cx="4154367" cy="449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chemeClr val="tx1"/>
                </a:solidFill>
              </a:rPr>
              <a:t>Universo</a:t>
            </a:r>
            <a:r>
              <a:rPr lang="en-US" altLang="en-US" sz="2200" b="0" kern="0" dirty="0">
                <a:solidFill>
                  <a:schemeClr val="tx1"/>
                </a:solidFill>
              </a:rPr>
              <a:t> = </a:t>
            </a:r>
            <a:r>
              <a:rPr lang="en-US" altLang="en-US" sz="2200" b="0" kern="0" dirty="0" err="1">
                <a:solidFill>
                  <a:schemeClr val="tx1"/>
                </a:solidFill>
              </a:rPr>
              <a:t>sistema</a:t>
            </a:r>
            <a:r>
              <a:rPr lang="en-US" altLang="en-US" sz="2200" b="0" kern="0" dirty="0">
                <a:solidFill>
                  <a:schemeClr val="tx1"/>
                </a:solidFill>
              </a:rPr>
              <a:t> + </a:t>
            </a:r>
            <a:r>
              <a:rPr lang="en-US" altLang="en-US" sz="2200" b="0" kern="0" dirty="0" err="1">
                <a:solidFill>
                  <a:schemeClr val="tx1"/>
                </a:solidFill>
              </a:rPr>
              <a:t>vizinhança</a:t>
            </a:r>
            <a:endParaRPr lang="en-US" altLang="en-US" sz="2200" b="0" kern="0" dirty="0">
              <a:solidFill>
                <a:schemeClr val="tx1"/>
              </a:solidFill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9C1928A-17A2-4620-A498-5CD11A0F1B9F}"/>
              </a:ext>
            </a:extLst>
          </p:cNvPr>
          <p:cNvSpPr txBox="1"/>
          <p:nvPr/>
        </p:nvSpPr>
        <p:spPr>
          <a:xfrm>
            <a:off x="3698132" y="4414599"/>
            <a:ext cx="2514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solidFill>
                  <a:srgbClr val="7030A0"/>
                </a:solidFill>
                <a:latin typeface="Comic Sans MS" panose="030F0702030302020204" pitchFamily="66" charset="0"/>
              </a:rPr>
              <a:t>trocar matéria e/ou energia</a:t>
            </a:r>
          </a:p>
        </p:txBody>
      </p:sp>
      <p:pic>
        <p:nvPicPr>
          <p:cNvPr id="76" name="Imagem 75">
            <a:extLst>
              <a:ext uri="{FF2B5EF4-FFF2-40B4-BE49-F238E27FC236}">
                <a16:creationId xmlns:a16="http://schemas.microsoft.com/office/drawing/2014/main" id="{FC731AFB-960B-4753-B6FB-6D7455160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0" r="70865"/>
          <a:stretch/>
        </p:blipFill>
        <p:spPr>
          <a:xfrm>
            <a:off x="6230768" y="648511"/>
            <a:ext cx="760379" cy="1923555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294CB2C3-D5AA-4162-9740-3402BC09A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1" t="5486" r="41814"/>
          <a:stretch/>
        </p:blipFill>
        <p:spPr>
          <a:xfrm>
            <a:off x="8658123" y="543488"/>
            <a:ext cx="760380" cy="21336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219EC96D-C984-4B0F-A728-DB67BB6DA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2" t="6666"/>
          <a:stretch/>
        </p:blipFill>
        <p:spPr>
          <a:xfrm>
            <a:off x="11078994" y="562944"/>
            <a:ext cx="1106521" cy="2106943"/>
          </a:xfrm>
          <a:prstGeom prst="rect">
            <a:avLst/>
          </a:prstGeom>
        </p:spPr>
      </p:pic>
      <p:sp>
        <p:nvSpPr>
          <p:cNvPr id="81" name="CaixaDeTexto 80">
            <a:extLst>
              <a:ext uri="{FF2B5EF4-FFF2-40B4-BE49-F238E27FC236}">
                <a16:creationId xmlns:a16="http://schemas.microsoft.com/office/drawing/2014/main" id="{1795AA41-EDD8-4011-A9E5-092C22107104}"/>
              </a:ext>
            </a:extLst>
          </p:cNvPr>
          <p:cNvSpPr txBox="1"/>
          <p:nvPr/>
        </p:nvSpPr>
        <p:spPr>
          <a:xfrm>
            <a:off x="6337976" y="3493745"/>
            <a:ext cx="56744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Um sistema é dito </a:t>
            </a:r>
            <a:r>
              <a:rPr lang="pt-BR" sz="2200" u="sng" dirty="0">
                <a:latin typeface="Comic Sans MS" panose="030F0702030302020204" pitchFamily="66" charset="0"/>
              </a:rPr>
              <a:t>aberto</a:t>
            </a:r>
            <a:r>
              <a:rPr lang="pt-BR" sz="2200" dirty="0">
                <a:latin typeface="Comic Sans MS" panose="030F0702030302020204" pitchFamily="66" charset="0"/>
              </a:rPr>
              <a:t> quando ocorre passagem de massa através da fronteira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7BAAE5E-3367-4F01-8970-892C17E3FAE0}"/>
              </a:ext>
            </a:extLst>
          </p:cNvPr>
          <p:cNvSpPr txBox="1"/>
          <p:nvPr/>
        </p:nvSpPr>
        <p:spPr>
          <a:xfrm>
            <a:off x="6558470" y="4621874"/>
            <a:ext cx="52334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Um sistema é dito </a:t>
            </a:r>
            <a:r>
              <a:rPr lang="pt-BR" sz="2200" u="sng" dirty="0">
                <a:latin typeface="Comic Sans MS" panose="030F0702030302020204" pitchFamily="66" charset="0"/>
              </a:rPr>
              <a:t>fechado</a:t>
            </a:r>
            <a:r>
              <a:rPr lang="pt-BR" sz="2200" dirty="0">
                <a:latin typeface="Comic Sans MS" panose="030F0702030302020204" pitchFamily="66" charset="0"/>
              </a:rPr>
              <a:t> quando isto não ocorre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D81B36A6-BFE0-46CC-BFC8-9DD767B76F42}"/>
              </a:ext>
            </a:extLst>
          </p:cNvPr>
          <p:cNvSpPr txBox="1"/>
          <p:nvPr/>
        </p:nvSpPr>
        <p:spPr>
          <a:xfrm>
            <a:off x="6337976" y="5750004"/>
            <a:ext cx="56744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Um sistema é dito </a:t>
            </a:r>
            <a:r>
              <a:rPr lang="pt-BR" sz="2200" u="sng" dirty="0">
                <a:latin typeface="Comic Sans MS" panose="030F0702030302020204" pitchFamily="66" charset="0"/>
              </a:rPr>
              <a:t>isolado</a:t>
            </a:r>
            <a:r>
              <a:rPr lang="pt-BR" sz="2200" dirty="0">
                <a:latin typeface="Comic Sans MS" panose="030F0702030302020204" pitchFamily="66" charset="0"/>
              </a:rPr>
              <a:t> quando a fronteira não permite qualquer interação com as vizinhanças</a:t>
            </a:r>
          </a:p>
        </p:txBody>
      </p:sp>
    </p:spTree>
    <p:extLst>
      <p:ext uri="{BB962C8B-B14F-4D97-AF65-F5344CB8AC3E}">
        <p14:creationId xmlns:p14="http://schemas.microsoft.com/office/powerpoint/2010/main" val="39399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BB46D3D8-7CA0-44DD-83A0-063A70B206B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Terminologias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30B6E7A-E783-4B54-BA15-776F6B15C3F2}"/>
              </a:ext>
            </a:extLst>
          </p:cNvPr>
          <p:cNvGrpSpPr/>
          <p:nvPr/>
        </p:nvGrpSpPr>
        <p:grpSpPr>
          <a:xfrm>
            <a:off x="6926091" y="557400"/>
            <a:ext cx="4640995" cy="461665"/>
            <a:chOff x="6926091" y="557400"/>
            <a:chExt cx="4640995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2CB33742-0832-41F1-BF05-385CF215F1DC}"/>
                    </a:ext>
                  </a:extLst>
                </p:cNvPr>
                <p:cNvSpPr txBox="1"/>
                <p:nvPr/>
              </p:nvSpPr>
              <p:spPr>
                <a:xfrm>
                  <a:off x="6926091" y="557400"/>
                  <a:ext cx="187113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𝑃𝑉</m:t>
                        </m:r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𝑛𝑅𝑇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2CB33742-0832-41F1-BF05-385CF215F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091" y="557400"/>
                  <a:ext cx="1871133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016C060F-9A45-4D8F-ABCD-8A68ED263B4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900086" y="618016"/>
              <a:ext cx="2667000" cy="3433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lvl1pPr>
                <a:defRPr sz="3200" b="1" i="0">
                  <a:solidFill>
                    <a:srgbClr val="FFFF00"/>
                  </a:solidFill>
                  <a:latin typeface="Comic Sans MS"/>
                  <a:ea typeface="+mj-ea"/>
                  <a:cs typeface="Comic Sans MS"/>
                </a:defRPr>
              </a:lvl1pPr>
            </a:lstStyle>
            <a:p>
              <a:pPr algn="ctr">
                <a:defRPr/>
              </a:pPr>
              <a:r>
                <a:rPr lang="en-US" altLang="en-US" sz="2200" b="0" i="1" kern="0" dirty="0">
                  <a:solidFill>
                    <a:schemeClr val="tx1"/>
                  </a:solidFill>
                </a:rPr>
                <a:t>“</a:t>
              </a: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equação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 de </a:t>
              </a: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estado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”</a:t>
              </a:r>
              <a:endParaRPr lang="en-US" altLang="en-US" sz="2200" b="0" i="1" u="sng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7894593-07CD-46A7-AD05-19F612D37F9C}"/>
              </a:ext>
            </a:extLst>
          </p:cNvPr>
          <p:cNvGrpSpPr/>
          <p:nvPr/>
        </p:nvGrpSpPr>
        <p:grpSpPr>
          <a:xfrm>
            <a:off x="105316" y="4685910"/>
            <a:ext cx="5381466" cy="461665"/>
            <a:chOff x="6278894" y="4903054"/>
            <a:chExt cx="5381466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3384452B-B80E-4F5A-80F0-2B504F4AE4CE}"/>
                    </a:ext>
                  </a:extLst>
                </p:cNvPr>
                <p:cNvSpPr txBox="1"/>
                <p:nvPr/>
              </p:nvSpPr>
              <p:spPr>
                <a:xfrm>
                  <a:off x="6278894" y="4903054"/>
                  <a:ext cx="8155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3384452B-B80E-4F5A-80F0-2B504F4AE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894" y="4903054"/>
                  <a:ext cx="81550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9DCEC6EE-95C5-4BFA-BEE0-C458794CD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1359" y="5121184"/>
              <a:ext cx="609600" cy="127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612897E-91FB-4182-8EEB-48DE6D7FDC5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008794" y="4949511"/>
              <a:ext cx="3651566" cy="3433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lvl1pPr>
                <a:defRPr sz="3200" b="1" i="0">
                  <a:solidFill>
                    <a:srgbClr val="FFFF00"/>
                  </a:solidFill>
                  <a:latin typeface="Comic Sans MS"/>
                  <a:ea typeface="+mj-ea"/>
                  <a:cs typeface="Comic Sans MS"/>
                </a:defRPr>
              </a:lvl1pPr>
            </a:lstStyle>
            <a:p>
              <a:pPr algn="ctr">
                <a:defRPr/>
              </a:pP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Diferencial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 </a:t>
              </a: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exata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 (</a:t>
              </a: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estado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)</a:t>
              </a:r>
              <a:endParaRPr lang="en-US" altLang="en-US" sz="2200" b="0" i="1" u="sng" kern="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33A9859-B071-4A8D-9129-128806B1D628}"/>
                  </a:ext>
                </a:extLst>
              </p:cNvPr>
              <p:cNvSpPr txBox="1"/>
              <p:nvPr/>
            </p:nvSpPr>
            <p:spPr>
              <a:xfrm>
                <a:off x="6297794" y="5934670"/>
                <a:ext cx="8155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33A9859-B071-4A8D-9129-128806B1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94" y="5934670"/>
                <a:ext cx="8155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1CDD4AE-3AA4-4DA3-96E1-A78E339E800C}"/>
              </a:ext>
            </a:extLst>
          </p:cNvPr>
          <p:cNvGrpSpPr/>
          <p:nvPr/>
        </p:nvGrpSpPr>
        <p:grpSpPr>
          <a:xfrm>
            <a:off x="16791" y="6396335"/>
            <a:ext cx="6034751" cy="461665"/>
            <a:chOff x="6100551" y="5550954"/>
            <a:chExt cx="6034751" cy="461665"/>
          </a:xfrm>
        </p:grpSpPr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D79A289-B3C3-4F22-BB6D-1915FD955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1359" y="5769086"/>
              <a:ext cx="609600" cy="127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D0D4C7E7-0344-4CA5-9B62-D3C5D1C50F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008793" y="5597413"/>
              <a:ext cx="4126509" cy="3433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lvl1pPr>
                <a:defRPr sz="3200" b="1" i="0">
                  <a:solidFill>
                    <a:srgbClr val="FFFF00"/>
                  </a:solidFill>
                  <a:latin typeface="Comic Sans MS"/>
                  <a:ea typeface="+mj-ea"/>
                  <a:cs typeface="Comic Sans MS"/>
                </a:defRPr>
              </a:lvl1pPr>
            </a:lstStyle>
            <a:p>
              <a:pPr algn="ctr">
                <a:defRPr/>
              </a:pP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Diferencial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 </a:t>
              </a: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inexata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 (</a:t>
              </a:r>
              <a:r>
                <a:rPr lang="en-US" altLang="en-US" sz="2200" b="0" i="1" kern="0" dirty="0" err="1">
                  <a:solidFill>
                    <a:schemeClr val="tx1"/>
                  </a:solidFill>
                </a:rPr>
                <a:t>caminho</a:t>
              </a:r>
              <a:r>
                <a:rPr lang="en-US" altLang="en-US" sz="2200" b="0" i="1" kern="0" dirty="0">
                  <a:solidFill>
                    <a:schemeClr val="tx1"/>
                  </a:solidFill>
                </a:rPr>
                <a:t>)</a:t>
              </a:r>
              <a:endParaRPr lang="en-US" altLang="en-US" sz="2200" b="0" i="1" u="sng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EAB15BFF-F940-41C9-85B5-C7F692EE6E4E}"/>
                </a:ext>
              </a:extLst>
            </p:cNvPr>
            <p:cNvGrpSpPr/>
            <p:nvPr/>
          </p:nvGrpSpPr>
          <p:grpSpPr>
            <a:xfrm>
              <a:off x="6100551" y="5550954"/>
              <a:ext cx="815500" cy="461665"/>
              <a:chOff x="6092757" y="4544568"/>
              <a:chExt cx="815500" cy="46166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4FC17BFD-1D84-487B-AEDE-8D241B406D76}"/>
                      </a:ext>
                    </a:extLst>
                  </p:cNvPr>
                  <p:cNvSpPr txBox="1"/>
                  <p:nvPr/>
                </p:nvSpPr>
                <p:spPr>
                  <a:xfrm>
                    <a:off x="6092757" y="4544568"/>
                    <a:ext cx="81550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4FC17BFD-1D84-487B-AEDE-8D241B406D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2757" y="4544568"/>
                    <a:ext cx="81550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39" r="-2089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2904FB0F-FD97-4FDD-81FB-A1DEB23D6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7288" y="4696024"/>
                <a:ext cx="914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 2">
            <a:extLst>
              <a:ext uri="{FF2B5EF4-FFF2-40B4-BE49-F238E27FC236}">
                <a16:creationId xmlns:a16="http://schemas.microsoft.com/office/drawing/2014/main" id="{A9612DC2-17FB-4C80-8BCA-CE0ECCA68C47}"/>
              </a:ext>
            </a:extLst>
          </p:cNvPr>
          <p:cNvSpPr txBox="1">
            <a:spLocks noChangeArrowheads="1"/>
          </p:cNvSpPr>
          <p:nvPr/>
        </p:nvSpPr>
        <p:spPr>
          <a:xfrm>
            <a:off x="102139" y="763104"/>
            <a:ext cx="5791200" cy="1025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u="sng" kern="0" dirty="0">
                <a:solidFill>
                  <a:srgbClr val="00B050"/>
                </a:solidFill>
              </a:rPr>
              <a:t>Estado</a:t>
            </a:r>
            <a:r>
              <a:rPr lang="en-US" altLang="en-US" sz="2200" b="0" kern="0" dirty="0">
                <a:solidFill>
                  <a:srgbClr val="00B050"/>
                </a:solidFill>
              </a:rPr>
              <a:t>: O  conjunto de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todas</a:t>
            </a:r>
            <a:r>
              <a:rPr lang="en-US" altLang="en-US" sz="2200" b="0" kern="0" dirty="0">
                <a:solidFill>
                  <a:srgbClr val="00B050"/>
                </a:solidFill>
              </a:rPr>
              <a:t> as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variáveis</a:t>
            </a:r>
            <a:r>
              <a:rPr lang="en-US" altLang="en-US" sz="2200" b="0" kern="0" dirty="0">
                <a:solidFill>
                  <a:srgbClr val="00B05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necessárias</a:t>
            </a:r>
            <a:r>
              <a:rPr lang="en-US" altLang="en-US" sz="2200" b="0" kern="0" dirty="0">
                <a:solidFill>
                  <a:srgbClr val="00B050"/>
                </a:solidFill>
              </a:rPr>
              <a:t> para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especificar</a:t>
            </a:r>
            <a:r>
              <a:rPr lang="en-US" altLang="en-US" sz="2200" b="0" kern="0" dirty="0">
                <a:solidFill>
                  <a:srgbClr val="00B05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completamente</a:t>
            </a:r>
            <a:r>
              <a:rPr lang="en-US" altLang="en-US" sz="2200" b="0" kern="0" dirty="0">
                <a:solidFill>
                  <a:srgbClr val="00B050"/>
                </a:solidFill>
              </a:rPr>
              <a:t> as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condições</a:t>
            </a:r>
            <a:r>
              <a:rPr lang="en-US" altLang="en-US" sz="2200" b="0" kern="0" dirty="0">
                <a:solidFill>
                  <a:srgbClr val="00B050"/>
                </a:solidFill>
              </a:rPr>
              <a:t> de um </a:t>
            </a:r>
            <a:r>
              <a:rPr lang="en-US" altLang="en-US" sz="2200" b="0" kern="0" dirty="0" err="1">
                <a:solidFill>
                  <a:srgbClr val="00B050"/>
                </a:solidFill>
              </a:rPr>
              <a:t>sistema</a:t>
            </a:r>
            <a:r>
              <a:rPr lang="en-US" altLang="en-US" sz="2200" b="0" kern="0" dirty="0">
                <a:solidFill>
                  <a:srgbClr val="00B050"/>
                </a:solidFill>
              </a:rPr>
              <a:t>.</a:t>
            </a:r>
            <a:endParaRPr lang="en-US" altLang="en-US" sz="2200" b="0" u="sng" kern="0" dirty="0">
              <a:solidFill>
                <a:srgbClr val="00B050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AB5E93A-B9DB-42E7-A63E-3690A64276BE}"/>
              </a:ext>
            </a:extLst>
          </p:cNvPr>
          <p:cNvSpPr txBox="1">
            <a:spLocks noChangeArrowheads="1"/>
          </p:cNvSpPr>
          <p:nvPr/>
        </p:nvSpPr>
        <p:spPr>
          <a:xfrm>
            <a:off x="102139" y="2499667"/>
            <a:ext cx="5791200" cy="6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u="sng" kern="0" dirty="0" err="1">
                <a:solidFill>
                  <a:srgbClr val="0070C0"/>
                </a:solidFill>
              </a:rPr>
              <a:t>Caminho</a:t>
            </a:r>
            <a:r>
              <a:rPr lang="en-US" altLang="en-US" sz="2200" b="0" kern="0" dirty="0">
                <a:solidFill>
                  <a:srgbClr val="0070C0"/>
                </a:solidFill>
              </a:rPr>
              <a:t>: O  conjunto de </a:t>
            </a:r>
            <a:r>
              <a:rPr lang="en-US" altLang="en-US" sz="2200" b="0" kern="0" dirty="0" err="1">
                <a:solidFill>
                  <a:srgbClr val="0070C0"/>
                </a:solidFill>
              </a:rPr>
              <a:t>estados</a:t>
            </a:r>
            <a:r>
              <a:rPr lang="en-US" altLang="en-US" sz="2200" b="0" kern="0" dirty="0">
                <a:solidFill>
                  <a:srgbClr val="0070C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0070C0"/>
                </a:solidFill>
              </a:rPr>
              <a:t>conectando</a:t>
            </a:r>
            <a:r>
              <a:rPr lang="en-US" altLang="en-US" sz="2200" b="0" kern="0" dirty="0">
                <a:solidFill>
                  <a:srgbClr val="0070C0"/>
                </a:solidFill>
              </a:rPr>
              <a:t> um </a:t>
            </a:r>
            <a:r>
              <a:rPr lang="en-US" altLang="en-US" sz="2200" b="0" kern="0" dirty="0" err="1">
                <a:solidFill>
                  <a:srgbClr val="0070C0"/>
                </a:solidFill>
              </a:rPr>
              <a:t>estado</a:t>
            </a:r>
            <a:r>
              <a:rPr lang="en-US" altLang="en-US" sz="2200" b="0" kern="0" dirty="0">
                <a:solidFill>
                  <a:srgbClr val="0070C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0070C0"/>
                </a:solidFill>
              </a:rPr>
              <a:t>inicial</a:t>
            </a:r>
            <a:r>
              <a:rPr lang="en-US" altLang="en-US" sz="2200" b="0" kern="0" dirty="0">
                <a:solidFill>
                  <a:srgbClr val="0070C0"/>
                </a:solidFill>
              </a:rPr>
              <a:t> e um </a:t>
            </a:r>
            <a:r>
              <a:rPr lang="en-US" altLang="en-US" sz="2200" b="0" kern="0" dirty="0" err="1">
                <a:solidFill>
                  <a:srgbClr val="0070C0"/>
                </a:solidFill>
              </a:rPr>
              <a:t>estado</a:t>
            </a:r>
            <a:r>
              <a:rPr lang="en-US" altLang="en-US" sz="2200" b="0" kern="0" dirty="0">
                <a:solidFill>
                  <a:srgbClr val="0070C0"/>
                </a:solidFill>
              </a:rPr>
              <a:t> final.</a:t>
            </a:r>
            <a:endParaRPr lang="en-US" altLang="en-US" sz="2200" b="0" u="sng" kern="0" dirty="0">
              <a:solidFill>
                <a:srgbClr val="0070C0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BF1DB26A-6BC7-4316-9A1F-621850BDC06D}"/>
              </a:ext>
            </a:extLst>
          </p:cNvPr>
          <p:cNvSpPr txBox="1">
            <a:spLocks noChangeArrowheads="1"/>
          </p:cNvSpPr>
          <p:nvPr/>
        </p:nvSpPr>
        <p:spPr>
          <a:xfrm>
            <a:off x="102139" y="3896668"/>
            <a:ext cx="5791200" cy="685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u="sng" kern="0" dirty="0" err="1">
                <a:solidFill>
                  <a:srgbClr val="7030A0"/>
                </a:solidFill>
              </a:rPr>
              <a:t>Função</a:t>
            </a:r>
            <a:r>
              <a:rPr lang="en-US" altLang="en-US" sz="2200" b="0" u="sng" kern="0" dirty="0">
                <a:solidFill>
                  <a:srgbClr val="7030A0"/>
                </a:solidFill>
              </a:rPr>
              <a:t> de Estado</a:t>
            </a:r>
            <a:r>
              <a:rPr lang="en-US" altLang="en-US" sz="2200" b="0" kern="0" dirty="0">
                <a:solidFill>
                  <a:srgbClr val="7030A0"/>
                </a:solidFill>
              </a:rPr>
              <a:t>: Uma </a:t>
            </a:r>
            <a:r>
              <a:rPr lang="en-US" altLang="en-US" sz="2200" b="0" kern="0" dirty="0" err="1">
                <a:solidFill>
                  <a:srgbClr val="7030A0"/>
                </a:solidFill>
              </a:rPr>
              <a:t>variável</a:t>
            </a:r>
            <a:r>
              <a:rPr lang="en-US" altLang="en-US" sz="2200" b="0" kern="0" dirty="0">
                <a:solidFill>
                  <a:srgbClr val="7030A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7030A0"/>
                </a:solidFill>
              </a:rPr>
              <a:t>cujo</a:t>
            </a:r>
            <a:r>
              <a:rPr lang="en-US" altLang="en-US" sz="2200" b="0" kern="0" dirty="0">
                <a:solidFill>
                  <a:srgbClr val="7030A0"/>
                </a:solidFill>
              </a:rPr>
              <a:t> valor </a:t>
            </a:r>
            <a:r>
              <a:rPr lang="en-US" altLang="en-US" sz="2200" b="0" kern="0" dirty="0" err="1">
                <a:solidFill>
                  <a:srgbClr val="7030A0"/>
                </a:solidFill>
              </a:rPr>
              <a:t>depende</a:t>
            </a:r>
            <a:r>
              <a:rPr lang="en-US" altLang="en-US" sz="2200" b="0" kern="0" dirty="0">
                <a:solidFill>
                  <a:srgbClr val="7030A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7030A0"/>
                </a:solidFill>
              </a:rPr>
              <a:t>somente</a:t>
            </a:r>
            <a:r>
              <a:rPr lang="en-US" altLang="en-US" sz="2200" b="0" kern="0" dirty="0">
                <a:solidFill>
                  <a:srgbClr val="7030A0"/>
                </a:solidFill>
              </a:rPr>
              <a:t> do </a:t>
            </a:r>
            <a:r>
              <a:rPr lang="en-US" altLang="en-US" sz="2200" b="0" kern="0" dirty="0" err="1">
                <a:solidFill>
                  <a:srgbClr val="7030A0"/>
                </a:solidFill>
              </a:rPr>
              <a:t>estado</a:t>
            </a:r>
            <a:r>
              <a:rPr lang="en-US" altLang="en-US" sz="2200" b="0" kern="0" dirty="0">
                <a:solidFill>
                  <a:srgbClr val="7030A0"/>
                </a:solidFill>
              </a:rPr>
              <a:t>.</a:t>
            </a:r>
            <a:endParaRPr lang="en-US" altLang="en-US" sz="2200" b="0" u="sng" kern="0" dirty="0">
              <a:solidFill>
                <a:srgbClr val="7030A0"/>
              </a:solidFill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04A5CBFA-E50D-4719-8278-5B235EAEAADC}"/>
              </a:ext>
            </a:extLst>
          </p:cNvPr>
          <p:cNvSpPr txBox="1">
            <a:spLocks noChangeArrowheads="1"/>
          </p:cNvSpPr>
          <p:nvPr/>
        </p:nvSpPr>
        <p:spPr>
          <a:xfrm>
            <a:off x="16791" y="5543831"/>
            <a:ext cx="57912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u="sng" kern="0" dirty="0" err="1">
                <a:solidFill>
                  <a:schemeClr val="accent6">
                    <a:lumMod val="75000"/>
                  </a:schemeClr>
                </a:solidFill>
              </a:rPr>
              <a:t>Função</a:t>
            </a:r>
            <a:r>
              <a:rPr lang="en-US" altLang="en-US" sz="2200" b="0" u="sng" kern="0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altLang="en-US" sz="2200" b="0" u="sng" kern="0" dirty="0" err="1">
                <a:solidFill>
                  <a:schemeClr val="accent6">
                    <a:lumMod val="75000"/>
                  </a:schemeClr>
                </a:solidFill>
              </a:rPr>
              <a:t>Caminho</a:t>
            </a:r>
            <a:r>
              <a:rPr lang="en-US" altLang="en-US" sz="2200" b="0" kern="0" dirty="0">
                <a:solidFill>
                  <a:schemeClr val="accent6">
                    <a:lumMod val="75000"/>
                  </a:schemeClr>
                </a:solidFill>
              </a:rPr>
              <a:t>: Uma </a:t>
            </a:r>
            <a:r>
              <a:rPr lang="en-US" altLang="en-US" sz="2200" b="0" kern="0" dirty="0" err="1">
                <a:solidFill>
                  <a:schemeClr val="accent6">
                    <a:lumMod val="75000"/>
                  </a:schemeClr>
                </a:solidFill>
              </a:rPr>
              <a:t>variável</a:t>
            </a:r>
            <a:r>
              <a:rPr lang="en-US" altLang="en-US" sz="2200" b="0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200" b="0" kern="0" dirty="0" err="1">
                <a:solidFill>
                  <a:schemeClr val="accent6">
                    <a:lumMod val="75000"/>
                  </a:schemeClr>
                </a:solidFill>
              </a:rPr>
              <a:t>cujo</a:t>
            </a:r>
            <a:r>
              <a:rPr lang="en-US" altLang="en-US" sz="2200" b="0" kern="0" dirty="0">
                <a:solidFill>
                  <a:schemeClr val="accent6">
                    <a:lumMod val="75000"/>
                  </a:schemeClr>
                </a:solidFill>
              </a:rPr>
              <a:t> valor </a:t>
            </a:r>
            <a:r>
              <a:rPr lang="en-US" altLang="en-US" sz="2200" b="0" kern="0" dirty="0" err="1">
                <a:solidFill>
                  <a:schemeClr val="accent6">
                    <a:lumMod val="75000"/>
                  </a:schemeClr>
                </a:solidFill>
              </a:rPr>
              <a:t>depende</a:t>
            </a:r>
            <a:r>
              <a:rPr lang="en-US" altLang="en-US" sz="2200" b="0" kern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200" b="0" kern="0" dirty="0" err="1">
                <a:solidFill>
                  <a:schemeClr val="accent6">
                    <a:lumMod val="75000"/>
                  </a:schemeClr>
                </a:solidFill>
              </a:rPr>
              <a:t>somente</a:t>
            </a:r>
            <a:r>
              <a:rPr lang="en-US" altLang="en-US" sz="2200" b="0" kern="0" dirty="0">
                <a:solidFill>
                  <a:schemeClr val="accent6">
                    <a:lumMod val="75000"/>
                  </a:schemeClr>
                </a:solidFill>
              </a:rPr>
              <a:t> do </a:t>
            </a:r>
            <a:r>
              <a:rPr lang="en-US" altLang="en-US" sz="2200" b="0" kern="0" dirty="0" err="1">
                <a:solidFill>
                  <a:schemeClr val="accent6">
                    <a:lumMod val="75000"/>
                  </a:schemeClr>
                </a:solidFill>
              </a:rPr>
              <a:t>caminho</a:t>
            </a:r>
            <a:r>
              <a:rPr lang="en-US" altLang="en-US" sz="2200" b="0" kern="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altLang="en-US" sz="2200" b="0" u="sng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BC3615F-8973-4125-A831-BB74571F1392}"/>
              </a:ext>
            </a:extLst>
          </p:cNvPr>
          <p:cNvSpPr txBox="1"/>
          <p:nvPr/>
        </p:nvSpPr>
        <p:spPr>
          <a:xfrm>
            <a:off x="6271098" y="561584"/>
            <a:ext cx="57912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A </a:t>
            </a:r>
            <a:r>
              <a:rPr lang="pt-BR" sz="2200" b="1" dirty="0">
                <a:latin typeface="Comic Sans MS" panose="030F0702030302020204" pitchFamily="66" charset="0"/>
              </a:rPr>
              <a:t>mudança de estado </a:t>
            </a:r>
            <a:r>
              <a:rPr lang="pt-BR" sz="2200" dirty="0">
                <a:latin typeface="Comic Sans MS" panose="030F0702030302020204" pitchFamily="66" charset="0"/>
              </a:rPr>
              <a:t>é completamente definida quando os estados inicial e final são especificados.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AB3E345-B02E-4561-8CF8-5A0F24570093}"/>
              </a:ext>
            </a:extLst>
          </p:cNvPr>
          <p:cNvSpPr txBox="1"/>
          <p:nvPr/>
        </p:nvSpPr>
        <p:spPr>
          <a:xfrm>
            <a:off x="6108970" y="1669580"/>
            <a:ext cx="57912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O </a:t>
            </a:r>
            <a:r>
              <a:rPr lang="pt-BR" sz="2200" b="1" dirty="0">
                <a:latin typeface="Comic Sans MS" panose="030F0702030302020204" pitchFamily="66" charset="0"/>
              </a:rPr>
              <a:t>caminho</a:t>
            </a:r>
            <a:r>
              <a:rPr lang="pt-BR" sz="2200" dirty="0">
                <a:latin typeface="Comic Sans MS" panose="030F0702030302020204" pitchFamily="66" charset="0"/>
              </a:rPr>
              <a:t> é definido fornecendo-se o estado inicial, a sequência de estados intermediários e o estado final.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02FBBC3-E7A6-49C8-88BE-21EFD32DBA86}"/>
              </a:ext>
            </a:extLst>
          </p:cNvPr>
          <p:cNvSpPr txBox="1"/>
          <p:nvPr/>
        </p:nvSpPr>
        <p:spPr>
          <a:xfrm>
            <a:off x="6096000" y="2940126"/>
            <a:ext cx="57912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Um </a:t>
            </a:r>
            <a:r>
              <a:rPr lang="pt-BR" sz="2200" b="1" u="sng" dirty="0">
                <a:latin typeface="Comic Sans MS" panose="030F0702030302020204" pitchFamily="66" charset="0"/>
              </a:rPr>
              <a:t>processo</a:t>
            </a:r>
            <a:r>
              <a:rPr lang="pt-BR" sz="2200" dirty="0">
                <a:latin typeface="Comic Sans MS" panose="030F0702030302020204" pitchFamily="66" charset="0"/>
              </a:rPr>
              <a:t> é um método de operação através do qual uma mudança de estado é efetuada..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8B614D4B-1C00-4A51-AB0C-BC0787141B9B}"/>
              </a:ext>
            </a:extLst>
          </p:cNvPr>
          <p:cNvGrpSpPr/>
          <p:nvPr/>
        </p:nvGrpSpPr>
        <p:grpSpPr>
          <a:xfrm>
            <a:off x="9336827" y="4130468"/>
            <a:ext cx="2443652" cy="1065750"/>
            <a:chOff x="8991600" y="4227918"/>
            <a:chExt cx="2443652" cy="106575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01E9CFE8-FEA3-4E17-A5A3-8CA7D84CC04B}"/>
                </a:ext>
              </a:extLst>
            </p:cNvPr>
            <p:cNvGrpSpPr/>
            <p:nvPr/>
          </p:nvGrpSpPr>
          <p:grpSpPr>
            <a:xfrm>
              <a:off x="8991600" y="4227918"/>
              <a:ext cx="762000" cy="1025364"/>
              <a:chOff x="457200" y="914400"/>
              <a:chExt cx="1447800" cy="1905000"/>
            </a:xfrm>
          </p:grpSpPr>
          <p:sp>
            <p:nvSpPr>
              <p:cNvPr id="44" name="Fluxograma: Disco Magnético 43">
                <a:extLst>
                  <a:ext uri="{FF2B5EF4-FFF2-40B4-BE49-F238E27FC236}">
                    <a16:creationId xmlns:a16="http://schemas.microsoft.com/office/drawing/2014/main" id="{7271A94D-3D03-4BD4-B1E8-2EFEEE4F0291}"/>
                  </a:ext>
                </a:extLst>
              </p:cNvPr>
              <p:cNvSpPr/>
              <p:nvPr/>
            </p:nvSpPr>
            <p:spPr>
              <a:xfrm>
                <a:off x="457200" y="914400"/>
                <a:ext cx="1447800" cy="1905000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Conector 44">
                <a:extLst>
                  <a:ext uri="{FF2B5EF4-FFF2-40B4-BE49-F238E27FC236}">
                    <a16:creationId xmlns:a16="http://schemas.microsoft.com/office/drawing/2014/main" id="{E17EF2A4-7E35-4AFE-B69F-83ED9F95CBD3}"/>
                  </a:ext>
                </a:extLst>
              </p:cNvPr>
              <p:cNvSpPr/>
              <p:nvPr/>
            </p:nvSpPr>
            <p:spPr>
              <a:xfrm>
                <a:off x="538264" y="1714500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Conector 45">
                <a:extLst>
                  <a:ext uri="{FF2B5EF4-FFF2-40B4-BE49-F238E27FC236}">
                    <a16:creationId xmlns:a16="http://schemas.microsoft.com/office/drawing/2014/main" id="{95C12ACD-0BF2-440B-B550-2D7BB138ADA6}"/>
                  </a:ext>
                </a:extLst>
              </p:cNvPr>
              <p:cNvSpPr/>
              <p:nvPr/>
            </p:nvSpPr>
            <p:spPr>
              <a:xfrm>
                <a:off x="781050" y="2074423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Conector 46">
                <a:extLst>
                  <a:ext uri="{FF2B5EF4-FFF2-40B4-BE49-F238E27FC236}">
                    <a16:creationId xmlns:a16="http://schemas.microsoft.com/office/drawing/2014/main" id="{1EA1A173-3BDF-4ACA-A282-1F112D65F05C}"/>
                  </a:ext>
                </a:extLst>
              </p:cNvPr>
              <p:cNvSpPr/>
              <p:nvPr/>
            </p:nvSpPr>
            <p:spPr>
              <a:xfrm>
                <a:off x="990600" y="1790700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Conector 47">
                <a:extLst>
                  <a:ext uri="{FF2B5EF4-FFF2-40B4-BE49-F238E27FC236}">
                    <a16:creationId xmlns:a16="http://schemas.microsoft.com/office/drawing/2014/main" id="{9C29B135-45DE-4A48-8D13-40F0786F22B7}"/>
                  </a:ext>
                </a:extLst>
              </p:cNvPr>
              <p:cNvSpPr/>
              <p:nvPr/>
            </p:nvSpPr>
            <p:spPr>
              <a:xfrm>
                <a:off x="671209" y="2430294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Conector 48">
                <a:extLst>
                  <a:ext uri="{FF2B5EF4-FFF2-40B4-BE49-F238E27FC236}">
                    <a16:creationId xmlns:a16="http://schemas.microsoft.com/office/drawing/2014/main" id="{5D49DD58-9EA1-4269-8632-868B4D7747D3}"/>
                  </a:ext>
                </a:extLst>
              </p:cNvPr>
              <p:cNvSpPr/>
              <p:nvPr/>
            </p:nvSpPr>
            <p:spPr>
              <a:xfrm>
                <a:off x="1524000" y="1760706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Conector 49">
                <a:extLst>
                  <a:ext uri="{FF2B5EF4-FFF2-40B4-BE49-F238E27FC236}">
                    <a16:creationId xmlns:a16="http://schemas.microsoft.com/office/drawing/2014/main" id="{67DB0E73-403C-4CDD-B447-463881120143}"/>
                  </a:ext>
                </a:extLst>
              </p:cNvPr>
              <p:cNvSpPr/>
              <p:nvPr/>
            </p:nvSpPr>
            <p:spPr>
              <a:xfrm>
                <a:off x="1600200" y="2324100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Conector 50">
                <a:extLst>
                  <a:ext uri="{FF2B5EF4-FFF2-40B4-BE49-F238E27FC236}">
                    <a16:creationId xmlns:a16="http://schemas.microsoft.com/office/drawing/2014/main" id="{B914FCDB-9B81-4775-98DA-0F64540F1834}"/>
                  </a:ext>
                </a:extLst>
              </p:cNvPr>
              <p:cNvSpPr/>
              <p:nvPr/>
            </p:nvSpPr>
            <p:spPr>
              <a:xfrm>
                <a:off x="1279187" y="2161161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Conector 51">
                <a:extLst>
                  <a:ext uri="{FF2B5EF4-FFF2-40B4-BE49-F238E27FC236}">
                    <a16:creationId xmlns:a16="http://schemas.microsoft.com/office/drawing/2014/main" id="{4CA22355-2C19-4E16-9CB7-B07139693EDB}"/>
                  </a:ext>
                </a:extLst>
              </p:cNvPr>
              <p:cNvSpPr/>
              <p:nvPr/>
            </p:nvSpPr>
            <p:spPr>
              <a:xfrm>
                <a:off x="1219200" y="2494334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Conector 52">
                <a:extLst>
                  <a:ext uri="{FF2B5EF4-FFF2-40B4-BE49-F238E27FC236}">
                    <a16:creationId xmlns:a16="http://schemas.microsoft.com/office/drawing/2014/main" id="{28B44C9A-D7FF-4D1B-B213-F0EEA6469B6C}"/>
                  </a:ext>
                </a:extLst>
              </p:cNvPr>
              <p:cNvSpPr/>
              <p:nvPr/>
            </p:nvSpPr>
            <p:spPr>
              <a:xfrm>
                <a:off x="990600" y="2226823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Conector 53">
                <a:extLst>
                  <a:ext uri="{FF2B5EF4-FFF2-40B4-BE49-F238E27FC236}">
                    <a16:creationId xmlns:a16="http://schemas.microsoft.com/office/drawing/2014/main" id="{48658BFE-5C05-4E91-A1F1-9A9FA48A798A}"/>
                  </a:ext>
                </a:extLst>
              </p:cNvPr>
              <p:cNvSpPr/>
              <p:nvPr/>
            </p:nvSpPr>
            <p:spPr>
              <a:xfrm>
                <a:off x="1676400" y="1913106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Conector 54">
                <a:extLst>
                  <a:ext uri="{FF2B5EF4-FFF2-40B4-BE49-F238E27FC236}">
                    <a16:creationId xmlns:a16="http://schemas.microsoft.com/office/drawing/2014/main" id="{4D4BFAEE-20FB-4E10-A46C-D9E0AC7DA4C9}"/>
                  </a:ext>
                </a:extLst>
              </p:cNvPr>
              <p:cNvSpPr/>
              <p:nvPr/>
            </p:nvSpPr>
            <p:spPr>
              <a:xfrm>
                <a:off x="1295400" y="1946342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C9AB2190-8DA1-4B74-A12B-BD8C663CCB36}"/>
                </a:ext>
              </a:extLst>
            </p:cNvPr>
            <p:cNvCxnSpPr/>
            <p:nvPr/>
          </p:nvCxnSpPr>
          <p:spPr>
            <a:xfrm>
              <a:off x="9941968" y="4825236"/>
              <a:ext cx="54291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A7042659-18D6-459D-9DD5-2A52D3CBAB23}"/>
                </a:ext>
              </a:extLst>
            </p:cNvPr>
            <p:cNvGrpSpPr/>
            <p:nvPr/>
          </p:nvGrpSpPr>
          <p:grpSpPr>
            <a:xfrm>
              <a:off x="10673252" y="4268304"/>
              <a:ext cx="762000" cy="1025364"/>
              <a:chOff x="457200" y="914400"/>
              <a:chExt cx="1447800" cy="1905000"/>
            </a:xfrm>
          </p:grpSpPr>
          <p:sp>
            <p:nvSpPr>
              <p:cNvPr id="59" name="Fluxograma: Disco Magnético 58">
                <a:extLst>
                  <a:ext uri="{FF2B5EF4-FFF2-40B4-BE49-F238E27FC236}">
                    <a16:creationId xmlns:a16="http://schemas.microsoft.com/office/drawing/2014/main" id="{A417E2D3-3654-4E59-A932-BC783732BF3A}"/>
                  </a:ext>
                </a:extLst>
              </p:cNvPr>
              <p:cNvSpPr/>
              <p:nvPr/>
            </p:nvSpPr>
            <p:spPr>
              <a:xfrm>
                <a:off x="457200" y="914400"/>
                <a:ext cx="1447800" cy="1905000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luxograma: Conector 59">
                <a:extLst>
                  <a:ext uri="{FF2B5EF4-FFF2-40B4-BE49-F238E27FC236}">
                    <a16:creationId xmlns:a16="http://schemas.microsoft.com/office/drawing/2014/main" id="{2A94EEEC-A63A-4D4C-8002-3D537BDAD889}"/>
                  </a:ext>
                </a:extLst>
              </p:cNvPr>
              <p:cNvSpPr/>
              <p:nvPr/>
            </p:nvSpPr>
            <p:spPr>
              <a:xfrm>
                <a:off x="538264" y="1714500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luxograma: Conector 60">
                <a:extLst>
                  <a:ext uri="{FF2B5EF4-FFF2-40B4-BE49-F238E27FC236}">
                    <a16:creationId xmlns:a16="http://schemas.microsoft.com/office/drawing/2014/main" id="{D8B94D56-A9A6-4716-86CB-E5ADBFCF0F31}"/>
                  </a:ext>
                </a:extLst>
              </p:cNvPr>
              <p:cNvSpPr/>
              <p:nvPr/>
            </p:nvSpPr>
            <p:spPr>
              <a:xfrm>
                <a:off x="781050" y="2074423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Fluxograma: Conector 61">
                <a:extLst>
                  <a:ext uri="{FF2B5EF4-FFF2-40B4-BE49-F238E27FC236}">
                    <a16:creationId xmlns:a16="http://schemas.microsoft.com/office/drawing/2014/main" id="{C6B21ECE-A76A-4AE8-AD79-9045CBF7A4B8}"/>
                  </a:ext>
                </a:extLst>
              </p:cNvPr>
              <p:cNvSpPr/>
              <p:nvPr/>
            </p:nvSpPr>
            <p:spPr>
              <a:xfrm>
                <a:off x="990600" y="1790700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Fluxograma: Conector 62">
                <a:extLst>
                  <a:ext uri="{FF2B5EF4-FFF2-40B4-BE49-F238E27FC236}">
                    <a16:creationId xmlns:a16="http://schemas.microsoft.com/office/drawing/2014/main" id="{36BF2877-17F9-4DF1-8C61-C28AC26116E8}"/>
                  </a:ext>
                </a:extLst>
              </p:cNvPr>
              <p:cNvSpPr/>
              <p:nvPr/>
            </p:nvSpPr>
            <p:spPr>
              <a:xfrm>
                <a:off x="671209" y="2430294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Fluxograma: Conector 63">
                <a:extLst>
                  <a:ext uri="{FF2B5EF4-FFF2-40B4-BE49-F238E27FC236}">
                    <a16:creationId xmlns:a16="http://schemas.microsoft.com/office/drawing/2014/main" id="{4D2F3678-BDC7-494F-B298-6C9CB6C07513}"/>
                  </a:ext>
                </a:extLst>
              </p:cNvPr>
              <p:cNvSpPr/>
              <p:nvPr/>
            </p:nvSpPr>
            <p:spPr>
              <a:xfrm>
                <a:off x="1524000" y="1760706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luxograma: Conector 64">
                <a:extLst>
                  <a:ext uri="{FF2B5EF4-FFF2-40B4-BE49-F238E27FC236}">
                    <a16:creationId xmlns:a16="http://schemas.microsoft.com/office/drawing/2014/main" id="{350B7B21-B79B-4610-BDC2-F07D94390BBC}"/>
                  </a:ext>
                </a:extLst>
              </p:cNvPr>
              <p:cNvSpPr/>
              <p:nvPr/>
            </p:nvSpPr>
            <p:spPr>
              <a:xfrm>
                <a:off x="1600200" y="2324100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Fluxograma: Conector 65">
                <a:extLst>
                  <a:ext uri="{FF2B5EF4-FFF2-40B4-BE49-F238E27FC236}">
                    <a16:creationId xmlns:a16="http://schemas.microsoft.com/office/drawing/2014/main" id="{D167B941-0E20-4FD1-948F-F08E7C6C434B}"/>
                  </a:ext>
                </a:extLst>
              </p:cNvPr>
              <p:cNvSpPr/>
              <p:nvPr/>
            </p:nvSpPr>
            <p:spPr>
              <a:xfrm>
                <a:off x="1279187" y="2161161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Fluxograma: Conector 66">
                <a:extLst>
                  <a:ext uri="{FF2B5EF4-FFF2-40B4-BE49-F238E27FC236}">
                    <a16:creationId xmlns:a16="http://schemas.microsoft.com/office/drawing/2014/main" id="{2DA5E530-E641-44F3-A51F-01A8494F122E}"/>
                  </a:ext>
                </a:extLst>
              </p:cNvPr>
              <p:cNvSpPr/>
              <p:nvPr/>
            </p:nvSpPr>
            <p:spPr>
              <a:xfrm>
                <a:off x="1219200" y="2494334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Fluxograma: Conector 67">
                <a:extLst>
                  <a:ext uri="{FF2B5EF4-FFF2-40B4-BE49-F238E27FC236}">
                    <a16:creationId xmlns:a16="http://schemas.microsoft.com/office/drawing/2014/main" id="{45B9C636-73C0-4DBD-A2AB-7DE8912AD34D}"/>
                  </a:ext>
                </a:extLst>
              </p:cNvPr>
              <p:cNvSpPr/>
              <p:nvPr/>
            </p:nvSpPr>
            <p:spPr>
              <a:xfrm>
                <a:off x="990600" y="2226823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Fluxograma: Conector 68">
                <a:extLst>
                  <a:ext uri="{FF2B5EF4-FFF2-40B4-BE49-F238E27FC236}">
                    <a16:creationId xmlns:a16="http://schemas.microsoft.com/office/drawing/2014/main" id="{D675D793-F20D-4A31-9C42-24B048B06948}"/>
                  </a:ext>
                </a:extLst>
              </p:cNvPr>
              <p:cNvSpPr/>
              <p:nvPr/>
            </p:nvSpPr>
            <p:spPr>
              <a:xfrm>
                <a:off x="1676400" y="1913106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Fluxograma: Conector 69">
                <a:extLst>
                  <a:ext uri="{FF2B5EF4-FFF2-40B4-BE49-F238E27FC236}">
                    <a16:creationId xmlns:a16="http://schemas.microsoft.com/office/drawing/2014/main" id="{F1B5A990-4BE5-46B3-B4AC-7006CD064064}"/>
                  </a:ext>
                </a:extLst>
              </p:cNvPr>
              <p:cNvSpPr/>
              <p:nvPr/>
            </p:nvSpPr>
            <p:spPr>
              <a:xfrm>
                <a:off x="1295400" y="1946342"/>
                <a:ext cx="76200" cy="76200"/>
              </a:xfrm>
              <a:prstGeom prst="flowChartConnector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DD9DBBF9-EA23-4217-AAFA-19740F4A8124}"/>
              </a:ext>
            </a:extLst>
          </p:cNvPr>
          <p:cNvGrpSpPr/>
          <p:nvPr/>
        </p:nvGrpSpPr>
        <p:grpSpPr>
          <a:xfrm>
            <a:off x="6156380" y="4118534"/>
            <a:ext cx="2444940" cy="1210482"/>
            <a:chOff x="6223195" y="4100234"/>
            <a:chExt cx="2444940" cy="1210482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C7EAD50B-9775-41D0-9D83-6EE1728384BF}"/>
                </a:ext>
              </a:extLst>
            </p:cNvPr>
            <p:cNvGrpSpPr/>
            <p:nvPr/>
          </p:nvGrpSpPr>
          <p:grpSpPr>
            <a:xfrm>
              <a:off x="6223195" y="4100234"/>
              <a:ext cx="2444940" cy="1210482"/>
              <a:chOff x="6043995" y="4146591"/>
              <a:chExt cx="2444940" cy="1210482"/>
            </a:xfrm>
          </p:grpSpPr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B0BC0DA8-4297-457F-A225-F2680F3942B4}"/>
                  </a:ext>
                </a:extLst>
              </p:cNvPr>
              <p:cNvSpPr/>
              <p:nvPr/>
            </p:nvSpPr>
            <p:spPr>
              <a:xfrm>
                <a:off x="6306322" y="4146591"/>
                <a:ext cx="1874506" cy="1210482"/>
              </a:xfrm>
              <a:custGeom>
                <a:avLst/>
                <a:gdLst>
                  <a:gd name="connsiteX0" fmla="*/ 369683 w 2534984"/>
                  <a:gd name="connsiteY0" fmla="*/ 187908 h 1210482"/>
                  <a:gd name="connsiteX1" fmla="*/ 32 w 2534984"/>
                  <a:gd name="connsiteY1" fmla="*/ 635381 h 1210482"/>
                  <a:gd name="connsiteX2" fmla="*/ 389139 w 2534984"/>
                  <a:gd name="connsiteY2" fmla="*/ 1102308 h 1210482"/>
                  <a:gd name="connsiteX3" fmla="*/ 1322994 w 2534984"/>
                  <a:gd name="connsiteY3" fmla="*/ 966121 h 1210482"/>
                  <a:gd name="connsiteX4" fmla="*/ 2149845 w 2534984"/>
                  <a:gd name="connsiteY4" fmla="*/ 1199585 h 1210482"/>
                  <a:gd name="connsiteX5" fmla="*/ 2529224 w 2534984"/>
                  <a:gd name="connsiteY5" fmla="*/ 547832 h 1210482"/>
                  <a:gd name="connsiteX6" fmla="*/ 2315215 w 2534984"/>
                  <a:gd name="connsiteY6" fmla="*/ 71176 h 1210482"/>
                  <a:gd name="connsiteX7" fmla="*/ 1507820 w 2534984"/>
                  <a:gd name="connsiteY7" fmla="*/ 61449 h 1210482"/>
                  <a:gd name="connsiteX8" fmla="*/ 797700 w 2534984"/>
                  <a:gd name="connsiteY8" fmla="*/ 3083 h 1210482"/>
                  <a:gd name="connsiteX9" fmla="*/ 369683 w 2534984"/>
                  <a:gd name="connsiteY9" fmla="*/ 187908 h 121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34984" h="1210482">
                    <a:moveTo>
                      <a:pt x="369683" y="187908"/>
                    </a:moveTo>
                    <a:cubicBezTo>
                      <a:pt x="236738" y="293291"/>
                      <a:pt x="-3211" y="482981"/>
                      <a:pt x="32" y="635381"/>
                    </a:cubicBezTo>
                    <a:cubicBezTo>
                      <a:pt x="3275" y="787781"/>
                      <a:pt x="168645" y="1047185"/>
                      <a:pt x="389139" y="1102308"/>
                    </a:cubicBezTo>
                    <a:cubicBezTo>
                      <a:pt x="609633" y="1157431"/>
                      <a:pt x="1029543" y="949908"/>
                      <a:pt x="1322994" y="966121"/>
                    </a:cubicBezTo>
                    <a:cubicBezTo>
                      <a:pt x="1616445" y="982334"/>
                      <a:pt x="1948807" y="1269300"/>
                      <a:pt x="2149845" y="1199585"/>
                    </a:cubicBezTo>
                    <a:cubicBezTo>
                      <a:pt x="2350883" y="1129870"/>
                      <a:pt x="2501662" y="735900"/>
                      <a:pt x="2529224" y="547832"/>
                    </a:cubicBezTo>
                    <a:cubicBezTo>
                      <a:pt x="2556786" y="359764"/>
                      <a:pt x="2485449" y="152240"/>
                      <a:pt x="2315215" y="71176"/>
                    </a:cubicBezTo>
                    <a:cubicBezTo>
                      <a:pt x="2144981" y="-9888"/>
                      <a:pt x="1760739" y="72798"/>
                      <a:pt x="1507820" y="61449"/>
                    </a:cubicBezTo>
                    <a:cubicBezTo>
                      <a:pt x="1254901" y="50100"/>
                      <a:pt x="987390" y="-14751"/>
                      <a:pt x="797700" y="3083"/>
                    </a:cubicBezTo>
                    <a:cubicBezTo>
                      <a:pt x="608011" y="20917"/>
                      <a:pt x="502628" y="82525"/>
                      <a:pt x="369683" y="187908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79FA0F3B-6985-4BE2-A2CE-2987BDA96185}"/>
                  </a:ext>
                </a:extLst>
              </p:cNvPr>
              <p:cNvGrpSpPr/>
              <p:nvPr/>
            </p:nvGrpSpPr>
            <p:grpSpPr>
              <a:xfrm>
                <a:off x="6043995" y="4338044"/>
                <a:ext cx="353245" cy="445105"/>
                <a:chOff x="9176778" y="4431695"/>
                <a:chExt cx="353245" cy="445105"/>
              </a:xfrm>
            </p:grpSpPr>
            <p:sp>
              <p:nvSpPr>
                <p:cNvPr id="36" name="Fluxograma: Conector 35">
                  <a:extLst>
                    <a:ext uri="{FF2B5EF4-FFF2-40B4-BE49-F238E27FC236}">
                      <a16:creationId xmlns:a16="http://schemas.microsoft.com/office/drawing/2014/main" id="{0A985BCE-2C7A-4385-92FF-860D6D1DCEE6}"/>
                    </a:ext>
                  </a:extLst>
                </p:cNvPr>
                <p:cNvSpPr/>
                <p:nvPr/>
              </p:nvSpPr>
              <p:spPr>
                <a:xfrm>
                  <a:off x="9372600" y="4719377"/>
                  <a:ext cx="157423" cy="157423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84C2D2EF-2950-4214-82AA-4DEB6C97D4AE}"/>
                    </a:ext>
                  </a:extLst>
                </p:cNvPr>
                <p:cNvSpPr txBox="1"/>
                <p:nvPr/>
              </p:nvSpPr>
              <p:spPr>
                <a:xfrm>
                  <a:off x="9176778" y="4431695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b="1" dirty="0"/>
                    <a:t>A</a:t>
                  </a:r>
                </a:p>
              </p:txBody>
            </p: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C6B8FCE1-C134-466C-B647-92D51781D2A7}"/>
                  </a:ext>
                </a:extLst>
              </p:cNvPr>
              <p:cNvGrpSpPr/>
              <p:nvPr/>
            </p:nvGrpSpPr>
            <p:grpSpPr>
              <a:xfrm>
                <a:off x="8086096" y="4412239"/>
                <a:ext cx="402839" cy="445105"/>
                <a:chOff x="9372600" y="4431695"/>
                <a:chExt cx="402839" cy="445105"/>
              </a:xfrm>
            </p:grpSpPr>
            <p:sp>
              <p:nvSpPr>
                <p:cNvPr id="40" name="Fluxograma: Conector 39">
                  <a:extLst>
                    <a:ext uri="{FF2B5EF4-FFF2-40B4-BE49-F238E27FC236}">
                      <a16:creationId xmlns:a16="http://schemas.microsoft.com/office/drawing/2014/main" id="{FCF3B92B-F398-416A-A2EA-CB505F731FE6}"/>
                    </a:ext>
                  </a:extLst>
                </p:cNvPr>
                <p:cNvSpPr/>
                <p:nvPr/>
              </p:nvSpPr>
              <p:spPr>
                <a:xfrm>
                  <a:off x="9372600" y="4719377"/>
                  <a:ext cx="157423" cy="157423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5F8E6381-5D42-40C2-9D8D-065CAF67CD55}"/>
                    </a:ext>
                  </a:extLst>
                </p:cNvPr>
                <p:cNvSpPr txBox="1"/>
                <p:nvPr/>
              </p:nvSpPr>
              <p:spPr>
                <a:xfrm>
                  <a:off x="9451311" y="4431695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b="1" dirty="0"/>
                    <a:t>B</a:t>
                  </a:r>
                </a:p>
              </p:txBody>
            </p:sp>
          </p:grpSp>
        </p:grpSp>
        <p:sp>
          <p:nvSpPr>
            <p:cNvPr id="71" name="Seta: para a Direita 70">
              <a:extLst>
                <a:ext uri="{FF2B5EF4-FFF2-40B4-BE49-F238E27FC236}">
                  <a16:creationId xmlns:a16="http://schemas.microsoft.com/office/drawing/2014/main" id="{22B303CC-877F-4644-90D7-A56DFE78677E}"/>
                </a:ext>
              </a:extLst>
            </p:cNvPr>
            <p:cNvSpPr/>
            <p:nvPr/>
          </p:nvSpPr>
          <p:spPr>
            <a:xfrm rot="515982">
              <a:off x="7168623" y="4100234"/>
              <a:ext cx="277042" cy="4571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Seta: para a Direita 71">
              <a:extLst>
                <a:ext uri="{FF2B5EF4-FFF2-40B4-BE49-F238E27FC236}">
                  <a16:creationId xmlns:a16="http://schemas.microsoft.com/office/drawing/2014/main" id="{85D4CCF4-4B84-4601-8256-6273D342A40C}"/>
                </a:ext>
              </a:extLst>
            </p:cNvPr>
            <p:cNvSpPr/>
            <p:nvPr/>
          </p:nvSpPr>
          <p:spPr>
            <a:xfrm rot="21084018" flipH="1">
              <a:off x="7309005" y="5052526"/>
              <a:ext cx="277042" cy="4571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6383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3240E29C-00C6-438A-BA73-7EE941C5021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Terminologias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D0C9326-EA37-496A-9C25-1BF43004AB4A}"/>
              </a:ext>
            </a:extLst>
          </p:cNvPr>
          <p:cNvGrpSpPr/>
          <p:nvPr/>
        </p:nvGrpSpPr>
        <p:grpSpPr>
          <a:xfrm>
            <a:off x="3352800" y="781467"/>
            <a:ext cx="1447800" cy="1905000"/>
            <a:chOff x="457200" y="914400"/>
            <a:chExt cx="1447800" cy="1905000"/>
          </a:xfrm>
        </p:grpSpPr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F97B1669-F65F-4D1D-BA74-62EDBDEBA3D1}"/>
                </a:ext>
              </a:extLst>
            </p:cNvPr>
            <p:cNvSpPr/>
            <p:nvPr/>
          </p:nvSpPr>
          <p:spPr>
            <a:xfrm>
              <a:off x="457200" y="914400"/>
              <a:ext cx="1447800" cy="19050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Conector 6">
              <a:extLst>
                <a:ext uri="{FF2B5EF4-FFF2-40B4-BE49-F238E27FC236}">
                  <a16:creationId xmlns:a16="http://schemas.microsoft.com/office/drawing/2014/main" id="{A3D203E6-98B6-45E6-AFAE-5FC82749D5E5}"/>
                </a:ext>
              </a:extLst>
            </p:cNvPr>
            <p:cNvSpPr/>
            <p:nvPr/>
          </p:nvSpPr>
          <p:spPr>
            <a:xfrm>
              <a:off x="538264" y="1714500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5AF9DA79-32B8-4FCC-AF48-C738D965F239}"/>
                </a:ext>
              </a:extLst>
            </p:cNvPr>
            <p:cNvSpPr/>
            <p:nvPr/>
          </p:nvSpPr>
          <p:spPr>
            <a:xfrm>
              <a:off x="781050" y="2074423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luxograma: Conector 8">
              <a:extLst>
                <a:ext uri="{FF2B5EF4-FFF2-40B4-BE49-F238E27FC236}">
                  <a16:creationId xmlns:a16="http://schemas.microsoft.com/office/drawing/2014/main" id="{7F3AFF0D-20BA-4847-B2F4-AE2F85EDF132}"/>
                </a:ext>
              </a:extLst>
            </p:cNvPr>
            <p:cNvSpPr/>
            <p:nvPr/>
          </p:nvSpPr>
          <p:spPr>
            <a:xfrm>
              <a:off x="990600" y="1790700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9CA448C2-BCCA-47B6-AB0F-8D9FD6B6B62B}"/>
                </a:ext>
              </a:extLst>
            </p:cNvPr>
            <p:cNvSpPr/>
            <p:nvPr/>
          </p:nvSpPr>
          <p:spPr>
            <a:xfrm>
              <a:off x="671209" y="2430294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Conector 10">
              <a:extLst>
                <a:ext uri="{FF2B5EF4-FFF2-40B4-BE49-F238E27FC236}">
                  <a16:creationId xmlns:a16="http://schemas.microsoft.com/office/drawing/2014/main" id="{BCE0A007-2C91-4E27-970C-DF577B9978BE}"/>
                </a:ext>
              </a:extLst>
            </p:cNvPr>
            <p:cNvSpPr/>
            <p:nvPr/>
          </p:nvSpPr>
          <p:spPr>
            <a:xfrm>
              <a:off x="1524000" y="1760706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luxograma: Conector 11">
              <a:extLst>
                <a:ext uri="{FF2B5EF4-FFF2-40B4-BE49-F238E27FC236}">
                  <a16:creationId xmlns:a16="http://schemas.microsoft.com/office/drawing/2014/main" id="{6453CF19-68EF-46D7-983C-86D1C4069DE7}"/>
                </a:ext>
              </a:extLst>
            </p:cNvPr>
            <p:cNvSpPr/>
            <p:nvPr/>
          </p:nvSpPr>
          <p:spPr>
            <a:xfrm>
              <a:off x="1600200" y="2324100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luxograma: Conector 12">
              <a:extLst>
                <a:ext uri="{FF2B5EF4-FFF2-40B4-BE49-F238E27FC236}">
                  <a16:creationId xmlns:a16="http://schemas.microsoft.com/office/drawing/2014/main" id="{6E1951C2-5F90-485F-B010-8372A9FCEAAF}"/>
                </a:ext>
              </a:extLst>
            </p:cNvPr>
            <p:cNvSpPr/>
            <p:nvPr/>
          </p:nvSpPr>
          <p:spPr>
            <a:xfrm>
              <a:off x="1279187" y="2161161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Conector 13">
              <a:extLst>
                <a:ext uri="{FF2B5EF4-FFF2-40B4-BE49-F238E27FC236}">
                  <a16:creationId xmlns:a16="http://schemas.microsoft.com/office/drawing/2014/main" id="{9D44CF1E-576B-45DD-9679-B4AF087DAAAE}"/>
                </a:ext>
              </a:extLst>
            </p:cNvPr>
            <p:cNvSpPr/>
            <p:nvPr/>
          </p:nvSpPr>
          <p:spPr>
            <a:xfrm>
              <a:off x="1219200" y="2494334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Conector 14">
              <a:extLst>
                <a:ext uri="{FF2B5EF4-FFF2-40B4-BE49-F238E27FC236}">
                  <a16:creationId xmlns:a16="http://schemas.microsoft.com/office/drawing/2014/main" id="{5293BF53-DC4B-4236-A595-85F7D909E85E}"/>
                </a:ext>
              </a:extLst>
            </p:cNvPr>
            <p:cNvSpPr/>
            <p:nvPr/>
          </p:nvSpPr>
          <p:spPr>
            <a:xfrm>
              <a:off x="990600" y="2226823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luxograma: Conector 15">
              <a:extLst>
                <a:ext uri="{FF2B5EF4-FFF2-40B4-BE49-F238E27FC236}">
                  <a16:creationId xmlns:a16="http://schemas.microsoft.com/office/drawing/2014/main" id="{84B1FF4A-FCD9-48D8-A846-32E743630894}"/>
                </a:ext>
              </a:extLst>
            </p:cNvPr>
            <p:cNvSpPr/>
            <p:nvPr/>
          </p:nvSpPr>
          <p:spPr>
            <a:xfrm>
              <a:off x="1676400" y="1913106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Conector 16">
              <a:extLst>
                <a:ext uri="{FF2B5EF4-FFF2-40B4-BE49-F238E27FC236}">
                  <a16:creationId xmlns:a16="http://schemas.microsoft.com/office/drawing/2014/main" id="{14E1FFE8-7735-42FB-8E2B-1A1152CB3F5E}"/>
                </a:ext>
              </a:extLst>
            </p:cNvPr>
            <p:cNvSpPr/>
            <p:nvPr/>
          </p:nvSpPr>
          <p:spPr>
            <a:xfrm>
              <a:off x="1295400" y="1946342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256F419-E64A-4B76-BE6B-7F1D2D9B8B40}"/>
                  </a:ext>
                </a:extLst>
              </p:cNvPr>
              <p:cNvSpPr txBox="1"/>
              <p:nvPr/>
            </p:nvSpPr>
            <p:spPr>
              <a:xfrm>
                <a:off x="414439" y="2585743"/>
                <a:ext cx="10570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256F419-E64A-4B76-BE6B-7F1D2D9B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9" y="2585743"/>
                <a:ext cx="105707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">
            <a:extLst>
              <a:ext uri="{FF2B5EF4-FFF2-40B4-BE49-F238E27FC236}">
                <a16:creationId xmlns:a16="http://schemas.microsoft.com/office/drawing/2014/main" id="{1239E105-2F69-468F-9617-F4B29C6FF752}"/>
              </a:ext>
            </a:extLst>
          </p:cNvPr>
          <p:cNvSpPr txBox="1">
            <a:spLocks noChangeArrowheads="1"/>
          </p:cNvSpPr>
          <p:nvPr/>
        </p:nvSpPr>
        <p:spPr>
          <a:xfrm>
            <a:off x="6553200" y="746704"/>
            <a:ext cx="4881664" cy="1025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u="sng" kern="0" dirty="0" err="1">
                <a:solidFill>
                  <a:schemeClr val="tx1"/>
                </a:solidFill>
              </a:rPr>
              <a:t>Trabalho</a:t>
            </a:r>
            <a:r>
              <a:rPr lang="en-US" altLang="en-US" sz="2200" b="0" kern="0" dirty="0">
                <a:solidFill>
                  <a:schemeClr val="tx1"/>
                </a:solidFill>
              </a:rPr>
              <a:t>: </a:t>
            </a:r>
            <a:r>
              <a:rPr lang="pt-BR" altLang="en-US" sz="2200" b="0" kern="0" dirty="0">
                <a:solidFill>
                  <a:schemeClr val="tx1"/>
                </a:solidFill>
              </a:rPr>
              <a:t>entrada de energia da vizinhança para o sistema a partir de forças não balanceadas.</a:t>
            </a:r>
            <a:endParaRPr lang="en-US" altLang="en-US" sz="2200" b="0" u="sng" kern="0" dirty="0">
              <a:solidFill>
                <a:schemeClr val="tx1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261A67D2-CA72-4004-A24B-302AEDF8A41C}"/>
              </a:ext>
            </a:extLst>
          </p:cNvPr>
          <p:cNvSpPr txBox="1">
            <a:spLocks noChangeArrowheads="1"/>
          </p:cNvSpPr>
          <p:nvPr/>
        </p:nvSpPr>
        <p:spPr>
          <a:xfrm>
            <a:off x="6474568" y="2111725"/>
            <a:ext cx="4881664" cy="1025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u="sng" kern="0" dirty="0" err="1">
                <a:solidFill>
                  <a:schemeClr val="tx1"/>
                </a:solidFill>
              </a:rPr>
              <a:t>Calor</a:t>
            </a:r>
            <a:r>
              <a:rPr lang="en-US" altLang="en-US" sz="2200" b="0" kern="0" dirty="0">
                <a:solidFill>
                  <a:schemeClr val="tx1"/>
                </a:solidFill>
              </a:rPr>
              <a:t>: </a:t>
            </a:r>
            <a:r>
              <a:rPr lang="pt-BR" altLang="en-US" sz="2200" b="0" kern="0" dirty="0">
                <a:solidFill>
                  <a:schemeClr val="tx1"/>
                </a:solidFill>
              </a:rPr>
              <a:t>entrada de energia da vizinhança para o sistema a partir de forças não balanceadas.</a:t>
            </a:r>
            <a:endParaRPr lang="en-US" altLang="en-US" sz="2200" b="0" u="sng" kern="0" dirty="0">
              <a:solidFill>
                <a:schemeClr val="tx1"/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29C82A9-F9FB-4C62-AB40-9427EF7ABB83}"/>
              </a:ext>
            </a:extLst>
          </p:cNvPr>
          <p:cNvCxnSpPr>
            <a:cxnSpLocks/>
          </p:cNvCxnSpPr>
          <p:nvPr/>
        </p:nvCxnSpPr>
        <p:spPr>
          <a:xfrm>
            <a:off x="6973112" y="4331255"/>
            <a:ext cx="42846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D7C2A25-E4FA-4F38-8B11-1B8255BAE603}"/>
              </a:ext>
            </a:extLst>
          </p:cNvPr>
          <p:cNvGrpSpPr/>
          <p:nvPr/>
        </p:nvGrpSpPr>
        <p:grpSpPr>
          <a:xfrm>
            <a:off x="304800" y="702025"/>
            <a:ext cx="1447800" cy="1905000"/>
            <a:chOff x="457200" y="914400"/>
            <a:chExt cx="1447800" cy="1905000"/>
          </a:xfrm>
        </p:grpSpPr>
        <p:sp>
          <p:nvSpPr>
            <p:cNvPr id="25" name="Fluxograma: Disco Magnético 24">
              <a:extLst>
                <a:ext uri="{FF2B5EF4-FFF2-40B4-BE49-F238E27FC236}">
                  <a16:creationId xmlns:a16="http://schemas.microsoft.com/office/drawing/2014/main" id="{87AB6F52-A1BE-4358-B11D-76084AFF19E2}"/>
                </a:ext>
              </a:extLst>
            </p:cNvPr>
            <p:cNvSpPr/>
            <p:nvPr/>
          </p:nvSpPr>
          <p:spPr>
            <a:xfrm>
              <a:off x="457200" y="914400"/>
              <a:ext cx="1447800" cy="19050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>
              <a:extLst>
                <a:ext uri="{FF2B5EF4-FFF2-40B4-BE49-F238E27FC236}">
                  <a16:creationId xmlns:a16="http://schemas.microsoft.com/office/drawing/2014/main" id="{D3E0FC0C-2A2F-4E62-AD6A-1B756D1A8191}"/>
                </a:ext>
              </a:extLst>
            </p:cNvPr>
            <p:cNvSpPr/>
            <p:nvPr/>
          </p:nvSpPr>
          <p:spPr>
            <a:xfrm>
              <a:off x="538264" y="1714500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014B75A4-86D8-4A0A-B132-E70BD518F78D}"/>
                </a:ext>
              </a:extLst>
            </p:cNvPr>
            <p:cNvSpPr/>
            <p:nvPr/>
          </p:nvSpPr>
          <p:spPr>
            <a:xfrm>
              <a:off x="781050" y="2074423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>
              <a:extLst>
                <a:ext uri="{FF2B5EF4-FFF2-40B4-BE49-F238E27FC236}">
                  <a16:creationId xmlns:a16="http://schemas.microsoft.com/office/drawing/2014/main" id="{42D0DC22-3CF6-44C7-9D02-6E745EB26965}"/>
                </a:ext>
              </a:extLst>
            </p:cNvPr>
            <p:cNvSpPr/>
            <p:nvPr/>
          </p:nvSpPr>
          <p:spPr>
            <a:xfrm>
              <a:off x="990600" y="1790700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luxograma: Conector 28">
              <a:extLst>
                <a:ext uri="{FF2B5EF4-FFF2-40B4-BE49-F238E27FC236}">
                  <a16:creationId xmlns:a16="http://schemas.microsoft.com/office/drawing/2014/main" id="{5E7CAB47-6BF5-4CEF-B93F-1C3D1B503352}"/>
                </a:ext>
              </a:extLst>
            </p:cNvPr>
            <p:cNvSpPr/>
            <p:nvPr/>
          </p:nvSpPr>
          <p:spPr>
            <a:xfrm>
              <a:off x="671209" y="2430294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Conector 29">
              <a:extLst>
                <a:ext uri="{FF2B5EF4-FFF2-40B4-BE49-F238E27FC236}">
                  <a16:creationId xmlns:a16="http://schemas.microsoft.com/office/drawing/2014/main" id="{EA8D9818-4D5C-4CE5-9C3A-3828B242EB81}"/>
                </a:ext>
              </a:extLst>
            </p:cNvPr>
            <p:cNvSpPr/>
            <p:nvPr/>
          </p:nvSpPr>
          <p:spPr>
            <a:xfrm>
              <a:off x="1524000" y="1760706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luxograma: Conector 30">
              <a:extLst>
                <a:ext uri="{FF2B5EF4-FFF2-40B4-BE49-F238E27FC236}">
                  <a16:creationId xmlns:a16="http://schemas.microsoft.com/office/drawing/2014/main" id="{2B48BA3C-34A6-4E21-AAEF-28FFB9E7EB87}"/>
                </a:ext>
              </a:extLst>
            </p:cNvPr>
            <p:cNvSpPr/>
            <p:nvPr/>
          </p:nvSpPr>
          <p:spPr>
            <a:xfrm>
              <a:off x="1600200" y="2324100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luxograma: Conector 31">
              <a:extLst>
                <a:ext uri="{FF2B5EF4-FFF2-40B4-BE49-F238E27FC236}">
                  <a16:creationId xmlns:a16="http://schemas.microsoft.com/office/drawing/2014/main" id="{2DF147C0-12A6-47D0-9E47-C85EE9B5A308}"/>
                </a:ext>
              </a:extLst>
            </p:cNvPr>
            <p:cNvSpPr/>
            <p:nvPr/>
          </p:nvSpPr>
          <p:spPr>
            <a:xfrm>
              <a:off x="1279187" y="2161161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luxograma: Conector 32">
              <a:extLst>
                <a:ext uri="{FF2B5EF4-FFF2-40B4-BE49-F238E27FC236}">
                  <a16:creationId xmlns:a16="http://schemas.microsoft.com/office/drawing/2014/main" id="{2C180AAA-921A-48DC-BC90-5A9584A7AA98}"/>
                </a:ext>
              </a:extLst>
            </p:cNvPr>
            <p:cNvSpPr/>
            <p:nvPr/>
          </p:nvSpPr>
          <p:spPr>
            <a:xfrm>
              <a:off x="1219200" y="2494334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Conector 33">
              <a:extLst>
                <a:ext uri="{FF2B5EF4-FFF2-40B4-BE49-F238E27FC236}">
                  <a16:creationId xmlns:a16="http://schemas.microsoft.com/office/drawing/2014/main" id="{EE944ECD-B7AD-4015-91B3-D35ACF29F1AB}"/>
                </a:ext>
              </a:extLst>
            </p:cNvPr>
            <p:cNvSpPr/>
            <p:nvPr/>
          </p:nvSpPr>
          <p:spPr>
            <a:xfrm>
              <a:off x="990600" y="2226823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luxograma: Conector 34">
              <a:extLst>
                <a:ext uri="{FF2B5EF4-FFF2-40B4-BE49-F238E27FC236}">
                  <a16:creationId xmlns:a16="http://schemas.microsoft.com/office/drawing/2014/main" id="{681B299C-A4FB-4087-9C32-EBC993C7D8E9}"/>
                </a:ext>
              </a:extLst>
            </p:cNvPr>
            <p:cNvSpPr/>
            <p:nvPr/>
          </p:nvSpPr>
          <p:spPr>
            <a:xfrm>
              <a:off x="1676400" y="1913106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luxograma: Conector 35">
              <a:extLst>
                <a:ext uri="{FF2B5EF4-FFF2-40B4-BE49-F238E27FC236}">
                  <a16:creationId xmlns:a16="http://schemas.microsoft.com/office/drawing/2014/main" id="{C4F0BB72-B952-466C-B7CE-6CD52E4FE8B8}"/>
                </a:ext>
              </a:extLst>
            </p:cNvPr>
            <p:cNvSpPr/>
            <p:nvPr/>
          </p:nvSpPr>
          <p:spPr>
            <a:xfrm>
              <a:off x="1295400" y="1946342"/>
              <a:ext cx="76200" cy="76200"/>
            </a:xfrm>
            <a:prstGeom prst="flowChartConnector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21F30CB5-9E75-4C24-90D0-901AB76DD96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659246"/>
            <a:ext cx="6172200" cy="378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pt-BR" altLang="en-US" sz="2200" b="0" kern="0" dirty="0">
                <a:solidFill>
                  <a:schemeClr val="tx1"/>
                </a:solidFill>
              </a:rPr>
              <a:t>A energia de um sistema isolado é constante</a:t>
            </a:r>
            <a:endParaRPr lang="en-US" altLang="en-US" sz="2200" b="0" u="sng" kern="0" dirty="0">
              <a:solidFill>
                <a:schemeClr val="tx1"/>
              </a:solidFill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BBE9CDE8-DBB7-4EDA-AD2B-F42DA9EBFCA6}"/>
              </a:ext>
            </a:extLst>
          </p:cNvPr>
          <p:cNvSpPr txBox="1">
            <a:spLocks noChangeArrowheads="1"/>
          </p:cNvSpPr>
          <p:nvPr/>
        </p:nvSpPr>
        <p:spPr>
          <a:xfrm>
            <a:off x="917643" y="4397253"/>
            <a:ext cx="4422843" cy="378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pt-BR" altLang="en-US" sz="2200" b="0" kern="0" dirty="0">
                <a:solidFill>
                  <a:schemeClr val="tx1"/>
                </a:solidFill>
              </a:rPr>
              <a:t>Lei de conservação da energia</a:t>
            </a:r>
            <a:endParaRPr lang="en-US" altLang="en-US" sz="2200" b="0" u="sng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8F0AD592-1208-4617-B381-CD607CCA7215}"/>
                  </a:ext>
                </a:extLst>
              </p:cNvPr>
              <p:cNvSpPr txBox="1"/>
              <p:nvPr/>
            </p:nvSpPr>
            <p:spPr>
              <a:xfrm>
                <a:off x="1363494" y="5108507"/>
                <a:ext cx="35907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𝑢𝑛𝑖𝑣𝑒𝑟𝑠𝑜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𝑠𝑖𝑠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𝑣𝑖𝑧</m:t>
                        </m:r>
                      </m:sub>
                    </m:sSub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8F0AD592-1208-4617-B381-CD607CCA7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494" y="5108507"/>
                <a:ext cx="3590722" cy="461665"/>
              </a:xfrm>
              <a:prstGeom prst="rect">
                <a:avLst/>
              </a:prstGeom>
              <a:blipFill>
                <a:blip r:embed="rId3"/>
                <a:stretch>
                  <a:fillRect l="-509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5CCA12B-5F93-4734-89E6-F9B384C85590}"/>
              </a:ext>
            </a:extLst>
          </p:cNvPr>
          <p:cNvCxnSpPr>
            <a:cxnSpLocks/>
          </p:cNvCxnSpPr>
          <p:nvPr/>
        </p:nvCxnSpPr>
        <p:spPr>
          <a:xfrm>
            <a:off x="7924800" y="3810000"/>
            <a:ext cx="0" cy="24259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4A5CF10-BA98-49C7-B4F7-A329A328B56B}"/>
              </a:ext>
            </a:extLst>
          </p:cNvPr>
          <p:cNvCxnSpPr>
            <a:cxnSpLocks/>
          </p:cNvCxnSpPr>
          <p:nvPr/>
        </p:nvCxnSpPr>
        <p:spPr>
          <a:xfrm>
            <a:off x="9753600" y="3873044"/>
            <a:ext cx="0" cy="236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2A52DB1-D09A-49AF-89C5-E1D83814AE2B}"/>
                  </a:ext>
                </a:extLst>
              </p:cNvPr>
              <p:cNvSpPr txBox="1"/>
              <p:nvPr/>
            </p:nvSpPr>
            <p:spPr>
              <a:xfrm>
                <a:off x="7072667" y="3810000"/>
                <a:ext cx="81874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𝑠𝑖𝑠</m:t>
                        </m:r>
                      </m:sub>
                    </m:sSub>
                  </m:oMath>
                </a14:m>
                <a:r>
                  <a:rPr lang="pt-BR" sz="2200" dirty="0">
                    <a:solidFill>
                      <a:schemeClr val="tx1"/>
                    </a:solidFill>
                  </a:rPr>
                  <a:t> </a:t>
                </a:r>
                <a:endParaRPr lang="pt-BR" sz="2200" dirty="0"/>
              </a:p>
            </p:txBody>
          </p:sp>
        </mc:Choice>
        <mc:Fallback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2A52DB1-D09A-49AF-89C5-E1D83814A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667" y="3810000"/>
                <a:ext cx="818744" cy="430887"/>
              </a:xfrm>
              <a:prstGeom prst="rect">
                <a:avLst/>
              </a:prstGeom>
              <a:blipFill>
                <a:blip r:embed="rId4"/>
                <a:stretch>
                  <a:fillRect l="-741" b="-1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>
            <a:extLst>
              <a:ext uri="{FF2B5EF4-FFF2-40B4-BE49-F238E27FC236}">
                <a16:creationId xmlns:a16="http://schemas.microsoft.com/office/drawing/2014/main" id="{EDE23D57-9DE0-4E3A-A868-D6CE082264EF}"/>
              </a:ext>
            </a:extLst>
          </p:cNvPr>
          <p:cNvSpPr txBox="1"/>
          <p:nvPr/>
        </p:nvSpPr>
        <p:spPr>
          <a:xfrm>
            <a:off x="8220383" y="3847598"/>
            <a:ext cx="1282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0" kern="0" dirty="0" err="1">
                <a:solidFill>
                  <a:schemeClr val="tx1"/>
                </a:solidFill>
              </a:rPr>
              <a:t>Trabalho</a:t>
            </a:r>
            <a:endParaRPr lang="pt-BR" sz="220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7C7E542-8A1B-4885-9106-602F713FD163}"/>
              </a:ext>
            </a:extLst>
          </p:cNvPr>
          <p:cNvSpPr txBox="1"/>
          <p:nvPr/>
        </p:nvSpPr>
        <p:spPr>
          <a:xfrm>
            <a:off x="10095489" y="3857652"/>
            <a:ext cx="8203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0" kern="0" dirty="0" err="1">
                <a:solidFill>
                  <a:schemeClr val="tx1"/>
                </a:solidFill>
              </a:rPr>
              <a:t>Calor</a:t>
            </a:r>
            <a:endParaRPr lang="pt-BR" sz="22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25A662B-F1BF-47DB-95FD-F507BD6F28A8}"/>
              </a:ext>
            </a:extLst>
          </p:cNvPr>
          <p:cNvSpPr txBox="1"/>
          <p:nvPr/>
        </p:nvSpPr>
        <p:spPr>
          <a:xfrm>
            <a:off x="7120090" y="4539965"/>
            <a:ext cx="7238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0" kern="0" dirty="0">
                <a:solidFill>
                  <a:schemeClr val="tx1"/>
                </a:solidFill>
              </a:rPr>
              <a:t>&gt; 0</a:t>
            </a:r>
            <a:endParaRPr lang="pt-BR" sz="22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9410285-F074-46FA-A4EA-078AFD22F7E2}"/>
              </a:ext>
            </a:extLst>
          </p:cNvPr>
          <p:cNvSpPr txBox="1"/>
          <p:nvPr/>
        </p:nvSpPr>
        <p:spPr>
          <a:xfrm>
            <a:off x="7120090" y="5499090"/>
            <a:ext cx="7238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200" b="0" kern="0" dirty="0">
                <a:solidFill>
                  <a:schemeClr val="tx1"/>
                </a:solidFill>
              </a:rPr>
              <a:t>&lt; 0</a:t>
            </a:r>
            <a:endParaRPr lang="pt-BR" sz="22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8B26965-1A20-49CA-86B6-5EE18E3D329B}"/>
              </a:ext>
            </a:extLst>
          </p:cNvPr>
          <p:cNvSpPr txBox="1"/>
          <p:nvPr/>
        </p:nvSpPr>
        <p:spPr>
          <a:xfrm>
            <a:off x="8137898" y="4368129"/>
            <a:ext cx="1447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200" kern="0" dirty="0" err="1"/>
              <a:t>r</a:t>
            </a:r>
            <a:r>
              <a:rPr lang="en-US" altLang="en-US" sz="2200" b="0" kern="0" dirty="0" err="1">
                <a:solidFill>
                  <a:schemeClr val="tx1"/>
                </a:solidFill>
              </a:rPr>
              <a:t>ealizado</a:t>
            </a:r>
            <a:r>
              <a:rPr lang="en-US" altLang="en-US" sz="2200" b="0" kern="0" dirty="0">
                <a:solidFill>
                  <a:schemeClr val="tx1"/>
                </a:solidFill>
              </a:rPr>
              <a:t> no </a:t>
            </a:r>
            <a:r>
              <a:rPr lang="en-US" altLang="en-US" sz="2200" b="0" kern="0" dirty="0" err="1">
                <a:solidFill>
                  <a:schemeClr val="tx1"/>
                </a:solidFill>
              </a:rPr>
              <a:t>sistema</a:t>
            </a:r>
            <a:endParaRPr lang="pt-BR" sz="22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C7B7BEF-8DC3-46DC-900E-59BF3470BBD9}"/>
              </a:ext>
            </a:extLst>
          </p:cNvPr>
          <p:cNvSpPr txBox="1"/>
          <p:nvPr/>
        </p:nvSpPr>
        <p:spPr>
          <a:xfrm>
            <a:off x="9753600" y="5339339"/>
            <a:ext cx="15041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200" b="0" kern="0" dirty="0" err="1">
                <a:solidFill>
                  <a:schemeClr val="tx1"/>
                </a:solidFill>
              </a:rPr>
              <a:t>liberado</a:t>
            </a:r>
            <a:r>
              <a:rPr lang="en-US" altLang="en-US" sz="2200" b="0" kern="0" dirty="0">
                <a:solidFill>
                  <a:schemeClr val="tx1"/>
                </a:solidFill>
              </a:rPr>
              <a:t> do </a:t>
            </a:r>
            <a:r>
              <a:rPr lang="en-US" altLang="en-US" sz="2200" b="0" kern="0" dirty="0" err="1">
                <a:solidFill>
                  <a:schemeClr val="tx1"/>
                </a:solidFill>
              </a:rPr>
              <a:t>sistema</a:t>
            </a:r>
            <a:endParaRPr lang="pt-BR" sz="22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041B7E58-5363-4992-96E2-43375B872718}"/>
              </a:ext>
            </a:extLst>
          </p:cNvPr>
          <p:cNvSpPr txBox="1"/>
          <p:nvPr/>
        </p:nvSpPr>
        <p:spPr>
          <a:xfrm>
            <a:off x="8036570" y="5329814"/>
            <a:ext cx="16504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200" kern="0" dirty="0" err="1"/>
              <a:t>r</a:t>
            </a:r>
            <a:r>
              <a:rPr lang="en-US" altLang="en-US" sz="2200" b="0" kern="0" dirty="0" err="1">
                <a:solidFill>
                  <a:schemeClr val="tx1"/>
                </a:solidFill>
              </a:rPr>
              <a:t>ealizado</a:t>
            </a:r>
            <a:r>
              <a:rPr lang="en-US" altLang="en-US" sz="2200" b="0" kern="0" dirty="0">
                <a:solidFill>
                  <a:schemeClr val="tx1"/>
                </a:solidFill>
              </a:rPr>
              <a:t> </a:t>
            </a:r>
            <a:r>
              <a:rPr lang="en-US" altLang="en-US" sz="2200" b="0" kern="0" dirty="0" err="1">
                <a:solidFill>
                  <a:schemeClr val="tx1"/>
                </a:solidFill>
              </a:rPr>
              <a:t>na</a:t>
            </a:r>
            <a:r>
              <a:rPr lang="en-US" altLang="en-US" sz="2200" b="0" kern="0" dirty="0">
                <a:solidFill>
                  <a:schemeClr val="tx1"/>
                </a:solidFill>
              </a:rPr>
              <a:t> </a:t>
            </a:r>
            <a:r>
              <a:rPr lang="en-US" altLang="en-US" sz="2200" b="0" kern="0" dirty="0" err="1">
                <a:solidFill>
                  <a:schemeClr val="tx1"/>
                </a:solidFill>
              </a:rPr>
              <a:t>vizinhança</a:t>
            </a:r>
            <a:endParaRPr lang="pt-BR" sz="22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D75DB9F-41A0-4A61-B8C5-53AB88C75214}"/>
              </a:ext>
            </a:extLst>
          </p:cNvPr>
          <p:cNvSpPr txBox="1"/>
          <p:nvPr/>
        </p:nvSpPr>
        <p:spPr>
          <a:xfrm>
            <a:off x="9753600" y="4368129"/>
            <a:ext cx="15041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200" b="0" kern="0" dirty="0" err="1">
                <a:solidFill>
                  <a:schemeClr val="tx1"/>
                </a:solidFill>
              </a:rPr>
              <a:t>entra</a:t>
            </a:r>
            <a:r>
              <a:rPr lang="en-US" altLang="en-US" sz="2200" b="0" kern="0" dirty="0">
                <a:solidFill>
                  <a:schemeClr val="tx1"/>
                </a:solidFill>
              </a:rPr>
              <a:t> no </a:t>
            </a:r>
            <a:r>
              <a:rPr lang="en-US" altLang="en-US" sz="2200" b="0" kern="0" dirty="0" err="1">
                <a:solidFill>
                  <a:schemeClr val="tx1"/>
                </a:solidFill>
              </a:rPr>
              <a:t>sistema</a:t>
            </a:r>
            <a:endParaRPr lang="pt-BR" sz="2200" dirty="0"/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C2239779-68A2-4354-A175-B9F799976FE5}"/>
              </a:ext>
            </a:extLst>
          </p:cNvPr>
          <p:cNvSpPr txBox="1">
            <a:spLocks noChangeArrowheads="1"/>
          </p:cNvSpPr>
          <p:nvPr/>
        </p:nvSpPr>
        <p:spPr>
          <a:xfrm>
            <a:off x="1508192" y="5966628"/>
            <a:ext cx="3241743" cy="3786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pt-BR" altLang="en-US" sz="2200" b="0" kern="0" dirty="0">
                <a:solidFill>
                  <a:schemeClr val="tx1"/>
                </a:solidFill>
              </a:rPr>
              <a:t>1° lei da termodinâmica</a:t>
            </a:r>
            <a:endParaRPr lang="en-US" altLang="en-US" sz="2200" b="0" u="sng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37" grpId="0"/>
      <p:bldP spid="37" grpId="1"/>
      <p:bldP spid="38" grpId="0"/>
      <p:bldP spid="38" grpId="1"/>
      <p:bldP spid="64" grpId="0"/>
      <p:bldP spid="6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7AE32B2C-DC53-404B-9BE9-09766FC527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 dirty="0" err="1">
                <a:solidFill>
                  <a:srgbClr val="FF0000"/>
                </a:solidFill>
              </a:rPr>
              <a:t>Trabalho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3933E0-A6B2-4214-AA5F-2CCF9593B796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0" y="526881"/>
            <a:ext cx="198606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kern="0" dirty="0" err="1">
                <a:solidFill>
                  <a:schemeClr val="accent6"/>
                </a:solidFill>
              </a:rPr>
              <a:t>Trabalho</a:t>
            </a:r>
            <a:r>
              <a:rPr lang="en-US" altLang="en-US" sz="2200" kern="0" dirty="0">
                <a:solidFill>
                  <a:schemeClr val="accent6"/>
                </a:solidFill>
              </a:rPr>
              <a:t> - PV</a:t>
            </a:r>
          </a:p>
        </p:txBody>
      </p:sp>
      <p:sp>
        <p:nvSpPr>
          <p:cNvPr id="21" name="Fluxograma: Disco Magnético 20">
            <a:extLst>
              <a:ext uri="{FF2B5EF4-FFF2-40B4-BE49-F238E27FC236}">
                <a16:creationId xmlns:a16="http://schemas.microsoft.com/office/drawing/2014/main" id="{D8064338-1F74-4F72-BA8D-ABFEA84F1E0F}"/>
              </a:ext>
            </a:extLst>
          </p:cNvPr>
          <p:cNvSpPr/>
          <p:nvPr/>
        </p:nvSpPr>
        <p:spPr>
          <a:xfrm flipV="1">
            <a:off x="6800851" y="1518672"/>
            <a:ext cx="1343024" cy="457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AC2B389-43BE-41E0-943B-0EDD945507D0}"/>
              </a:ext>
            </a:extLst>
          </p:cNvPr>
          <p:cNvSpPr/>
          <p:nvPr/>
        </p:nvSpPr>
        <p:spPr>
          <a:xfrm>
            <a:off x="7103238" y="1228636"/>
            <a:ext cx="658404" cy="2528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6C0FBEC-279C-45F2-9139-4B6E0D85957E}"/>
              </a:ext>
            </a:extLst>
          </p:cNvPr>
          <p:cNvGrpSpPr/>
          <p:nvPr/>
        </p:nvGrpSpPr>
        <p:grpSpPr>
          <a:xfrm>
            <a:off x="6772275" y="687139"/>
            <a:ext cx="1376462" cy="1828800"/>
            <a:chOff x="7005538" y="3429000"/>
            <a:chExt cx="1376462" cy="1828800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531138AD-8B89-44AC-98AF-9F0602BA4B73}"/>
                </a:ext>
              </a:extLst>
            </p:cNvPr>
            <p:cNvCxnSpPr/>
            <p:nvPr/>
          </p:nvCxnSpPr>
          <p:spPr>
            <a:xfrm>
              <a:off x="7010400" y="3429000"/>
              <a:ext cx="0" cy="18288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3F76F23-F596-4FF9-910C-DDEC8D12F22C}"/>
                </a:ext>
              </a:extLst>
            </p:cNvPr>
            <p:cNvCxnSpPr/>
            <p:nvPr/>
          </p:nvCxnSpPr>
          <p:spPr>
            <a:xfrm>
              <a:off x="8382000" y="3429000"/>
              <a:ext cx="0" cy="18288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1F28534D-C526-4EC4-B4D9-77EA4BD7CF1A}"/>
                </a:ext>
              </a:extLst>
            </p:cNvPr>
            <p:cNvCxnSpPr>
              <a:cxnSpLocks/>
            </p:cNvCxnSpPr>
            <p:nvPr/>
          </p:nvCxnSpPr>
          <p:spPr>
            <a:xfrm>
              <a:off x="7005538" y="5248275"/>
              <a:ext cx="1371600" cy="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985B7A2-473C-4D74-A86D-AD450F084123}"/>
              </a:ext>
            </a:extLst>
          </p:cNvPr>
          <p:cNvCxnSpPr>
            <a:cxnSpLocks/>
          </p:cNvCxnSpPr>
          <p:nvPr/>
        </p:nvCxnSpPr>
        <p:spPr>
          <a:xfrm flipV="1">
            <a:off x="6985199" y="1601539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833022B-078C-4DE2-9222-AF39B227ACE1}"/>
              </a:ext>
            </a:extLst>
          </p:cNvPr>
          <p:cNvCxnSpPr>
            <a:cxnSpLocks/>
          </p:cNvCxnSpPr>
          <p:nvPr/>
        </p:nvCxnSpPr>
        <p:spPr>
          <a:xfrm flipV="1">
            <a:off x="7315399" y="1601539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A97E338-DCF8-4B88-9B26-FB8055D7B556}"/>
              </a:ext>
            </a:extLst>
          </p:cNvPr>
          <p:cNvCxnSpPr>
            <a:cxnSpLocks/>
          </p:cNvCxnSpPr>
          <p:nvPr/>
        </p:nvCxnSpPr>
        <p:spPr>
          <a:xfrm flipV="1">
            <a:off x="7645599" y="1601539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91E040C-B29F-4B3A-9CDF-15C589A966A0}"/>
              </a:ext>
            </a:extLst>
          </p:cNvPr>
          <p:cNvCxnSpPr>
            <a:cxnSpLocks/>
          </p:cNvCxnSpPr>
          <p:nvPr/>
        </p:nvCxnSpPr>
        <p:spPr>
          <a:xfrm flipV="1">
            <a:off x="7975799" y="1601539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4A7C21A5-1569-4DEF-B477-79A6530D1B76}"/>
                  </a:ext>
                </a:extLst>
              </p:cNvPr>
              <p:cNvSpPr txBox="1"/>
              <p:nvPr/>
            </p:nvSpPr>
            <p:spPr>
              <a:xfrm>
                <a:off x="7171383" y="594836"/>
                <a:ext cx="4923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4A7C21A5-1569-4DEF-B477-79A6530D1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383" y="594836"/>
                <a:ext cx="492323" cy="369332"/>
              </a:xfrm>
              <a:prstGeom prst="rect">
                <a:avLst/>
              </a:prstGeom>
              <a:blipFill>
                <a:blip r:embed="rId2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A53D8815-F73E-4C06-8835-2141708A513D}"/>
              </a:ext>
            </a:extLst>
          </p:cNvPr>
          <p:cNvCxnSpPr>
            <a:cxnSpLocks/>
          </p:cNvCxnSpPr>
          <p:nvPr/>
        </p:nvCxnSpPr>
        <p:spPr>
          <a:xfrm>
            <a:off x="7313613" y="964168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530CD32-1D34-454F-8A73-23FE4B82D6DE}"/>
              </a:ext>
            </a:extLst>
          </p:cNvPr>
          <p:cNvCxnSpPr>
            <a:cxnSpLocks/>
          </p:cNvCxnSpPr>
          <p:nvPr/>
        </p:nvCxnSpPr>
        <p:spPr>
          <a:xfrm>
            <a:off x="7586663" y="964168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F4D584F1-66C3-4797-9D10-9EB21F41502D}"/>
              </a:ext>
            </a:extLst>
          </p:cNvPr>
          <p:cNvSpPr txBox="1">
            <a:spLocks noChangeArrowheads="1"/>
          </p:cNvSpPr>
          <p:nvPr/>
        </p:nvSpPr>
        <p:spPr>
          <a:xfrm>
            <a:off x="7129463" y="1941582"/>
            <a:ext cx="762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chemeClr val="tx1"/>
                </a:solidFill>
              </a:rPr>
              <a:t>gás</a:t>
            </a:r>
            <a:endParaRPr lang="en-US" altLang="en-US" sz="2200" b="0" kern="0" dirty="0">
              <a:solidFill>
                <a:schemeClr val="tx1"/>
              </a:solidFill>
            </a:endParaRPr>
          </a:p>
        </p:txBody>
      </p:sp>
      <p:sp>
        <p:nvSpPr>
          <p:cNvPr id="43" name="Fluxograma: Disco Magnético 42">
            <a:extLst>
              <a:ext uri="{FF2B5EF4-FFF2-40B4-BE49-F238E27FC236}">
                <a16:creationId xmlns:a16="http://schemas.microsoft.com/office/drawing/2014/main" id="{EED0884D-A0C7-47DF-9476-BE7F884F57E9}"/>
              </a:ext>
            </a:extLst>
          </p:cNvPr>
          <p:cNvSpPr/>
          <p:nvPr/>
        </p:nvSpPr>
        <p:spPr>
          <a:xfrm flipV="1">
            <a:off x="10196315" y="1254593"/>
            <a:ext cx="1343024" cy="457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E7EF868-CD01-4D10-B8FE-DE850BC34143}"/>
              </a:ext>
            </a:extLst>
          </p:cNvPr>
          <p:cNvGrpSpPr/>
          <p:nvPr/>
        </p:nvGrpSpPr>
        <p:grpSpPr>
          <a:xfrm>
            <a:off x="10182027" y="680472"/>
            <a:ext cx="1376462" cy="1828800"/>
            <a:chOff x="7005538" y="3429000"/>
            <a:chExt cx="1376462" cy="1828800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C379A094-989A-47B7-979D-09C678514DAF}"/>
                </a:ext>
              </a:extLst>
            </p:cNvPr>
            <p:cNvCxnSpPr/>
            <p:nvPr/>
          </p:nvCxnSpPr>
          <p:spPr>
            <a:xfrm>
              <a:off x="7010400" y="3429000"/>
              <a:ext cx="0" cy="18288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EC4C5603-97B1-4223-A69B-F82D605DFDDF}"/>
                </a:ext>
              </a:extLst>
            </p:cNvPr>
            <p:cNvCxnSpPr/>
            <p:nvPr/>
          </p:nvCxnSpPr>
          <p:spPr>
            <a:xfrm>
              <a:off x="8382000" y="3429000"/>
              <a:ext cx="0" cy="18288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351A4ED-2F62-4C4D-9385-2F6495C1E7D6}"/>
                </a:ext>
              </a:extLst>
            </p:cNvPr>
            <p:cNvCxnSpPr>
              <a:cxnSpLocks/>
            </p:cNvCxnSpPr>
            <p:nvPr/>
          </p:nvCxnSpPr>
          <p:spPr>
            <a:xfrm>
              <a:off x="7005538" y="5248275"/>
              <a:ext cx="1371600" cy="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9F7FEC9-E20D-4C20-A0AC-68A9E35579C6}"/>
              </a:ext>
            </a:extLst>
          </p:cNvPr>
          <p:cNvCxnSpPr>
            <a:cxnSpLocks/>
          </p:cNvCxnSpPr>
          <p:nvPr/>
        </p:nvCxnSpPr>
        <p:spPr>
          <a:xfrm flipV="1">
            <a:off x="10334624" y="1366272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6787C85B-F315-4A1B-BBAA-55A28C11218B}"/>
              </a:ext>
            </a:extLst>
          </p:cNvPr>
          <p:cNvCxnSpPr>
            <a:cxnSpLocks/>
          </p:cNvCxnSpPr>
          <p:nvPr/>
        </p:nvCxnSpPr>
        <p:spPr>
          <a:xfrm flipV="1">
            <a:off x="10664824" y="1366272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AF2003FB-7A6C-4F18-B79F-8A04A857EE53}"/>
              </a:ext>
            </a:extLst>
          </p:cNvPr>
          <p:cNvCxnSpPr>
            <a:cxnSpLocks/>
          </p:cNvCxnSpPr>
          <p:nvPr/>
        </p:nvCxnSpPr>
        <p:spPr>
          <a:xfrm flipV="1">
            <a:off x="10995024" y="1366272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DF4AFDCD-7595-4E78-8BB3-75D3E5338A41}"/>
              </a:ext>
            </a:extLst>
          </p:cNvPr>
          <p:cNvCxnSpPr>
            <a:cxnSpLocks/>
          </p:cNvCxnSpPr>
          <p:nvPr/>
        </p:nvCxnSpPr>
        <p:spPr>
          <a:xfrm flipV="1">
            <a:off x="11325224" y="1366272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466C23A8-B435-4EC5-94A5-32C818DC349A}"/>
                  </a:ext>
                </a:extLst>
              </p:cNvPr>
              <p:cNvSpPr txBox="1"/>
              <p:nvPr/>
            </p:nvSpPr>
            <p:spPr>
              <a:xfrm>
                <a:off x="10563025" y="405914"/>
                <a:ext cx="4923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466C23A8-B435-4EC5-94A5-32C818DC3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025" y="405914"/>
                <a:ext cx="492323" cy="369332"/>
              </a:xfrm>
              <a:prstGeom prst="rect">
                <a:avLst/>
              </a:prstGeom>
              <a:blipFill>
                <a:blip r:embed="rId3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C76840E-158F-44D9-8183-31A2B5D56203}"/>
              </a:ext>
            </a:extLst>
          </p:cNvPr>
          <p:cNvCxnSpPr>
            <a:cxnSpLocks/>
          </p:cNvCxnSpPr>
          <p:nvPr/>
        </p:nvCxnSpPr>
        <p:spPr>
          <a:xfrm>
            <a:off x="10675740" y="741432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33CC31C-E175-4AF5-97FD-5F353D0B3802}"/>
              </a:ext>
            </a:extLst>
          </p:cNvPr>
          <p:cNvCxnSpPr>
            <a:cxnSpLocks/>
          </p:cNvCxnSpPr>
          <p:nvPr/>
        </p:nvCxnSpPr>
        <p:spPr>
          <a:xfrm>
            <a:off x="10986890" y="750957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2">
            <a:extLst>
              <a:ext uri="{FF2B5EF4-FFF2-40B4-BE49-F238E27FC236}">
                <a16:creationId xmlns:a16="http://schemas.microsoft.com/office/drawing/2014/main" id="{3F682658-D5B8-4D8B-B98D-686A83636AAA}"/>
              </a:ext>
            </a:extLst>
          </p:cNvPr>
          <p:cNvSpPr txBox="1">
            <a:spLocks noChangeArrowheads="1"/>
          </p:cNvSpPr>
          <p:nvPr/>
        </p:nvSpPr>
        <p:spPr>
          <a:xfrm>
            <a:off x="10498983" y="1732092"/>
            <a:ext cx="762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chemeClr val="tx1"/>
                </a:solidFill>
              </a:rPr>
              <a:t>gás</a:t>
            </a:r>
            <a:endParaRPr lang="en-US" altLang="en-US" sz="2200" b="0" kern="0" dirty="0">
              <a:solidFill>
                <a:schemeClr val="tx1"/>
              </a:solidFill>
            </a:endParaRP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93997B10-AF32-4D15-9557-271BDA9C4126}"/>
              </a:ext>
            </a:extLst>
          </p:cNvPr>
          <p:cNvCxnSpPr>
            <a:cxnSpLocks/>
          </p:cNvCxnSpPr>
          <p:nvPr/>
        </p:nvCxnSpPr>
        <p:spPr>
          <a:xfrm flipV="1">
            <a:off x="8286298" y="2060997"/>
            <a:ext cx="175183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99F63BDA-6512-4560-98E6-BB275E6B17B5}"/>
              </a:ext>
            </a:extLst>
          </p:cNvPr>
          <p:cNvCxnSpPr>
            <a:cxnSpLocks/>
          </p:cNvCxnSpPr>
          <p:nvPr/>
        </p:nvCxnSpPr>
        <p:spPr>
          <a:xfrm flipH="1" flipV="1">
            <a:off x="8286298" y="2138511"/>
            <a:ext cx="175183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9FCC3E27-E7F5-4FE9-B379-485AC000D08D}"/>
              </a:ext>
            </a:extLst>
          </p:cNvPr>
          <p:cNvSpPr/>
          <p:nvPr/>
        </p:nvSpPr>
        <p:spPr>
          <a:xfrm>
            <a:off x="10501466" y="1007567"/>
            <a:ext cx="658404" cy="2528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518EC0F2-3366-4963-8BA7-273B6740E3EE}"/>
              </a:ext>
            </a:extLst>
          </p:cNvPr>
          <p:cNvCxnSpPr>
            <a:cxnSpLocks/>
          </p:cNvCxnSpPr>
          <p:nvPr/>
        </p:nvCxnSpPr>
        <p:spPr>
          <a:xfrm>
            <a:off x="6985199" y="1240780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17D27636-8919-47E1-8A28-D2DF394AA0B9}"/>
              </a:ext>
            </a:extLst>
          </p:cNvPr>
          <p:cNvCxnSpPr>
            <a:cxnSpLocks/>
          </p:cNvCxnSpPr>
          <p:nvPr/>
        </p:nvCxnSpPr>
        <p:spPr>
          <a:xfrm>
            <a:off x="7971037" y="1252924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F40635F7-BE00-4953-862B-67BB391928DD}"/>
              </a:ext>
            </a:extLst>
          </p:cNvPr>
          <p:cNvCxnSpPr>
            <a:cxnSpLocks/>
          </p:cNvCxnSpPr>
          <p:nvPr/>
        </p:nvCxnSpPr>
        <p:spPr>
          <a:xfrm>
            <a:off x="10323514" y="987892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AC68B2E2-27F6-4404-B54C-1300C5B22210}"/>
              </a:ext>
            </a:extLst>
          </p:cNvPr>
          <p:cNvCxnSpPr>
            <a:cxnSpLocks/>
          </p:cNvCxnSpPr>
          <p:nvPr/>
        </p:nvCxnSpPr>
        <p:spPr>
          <a:xfrm>
            <a:off x="11328402" y="1000036"/>
            <a:ext cx="0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5A55E0A1-7895-4279-A103-662978580365}"/>
              </a:ext>
            </a:extLst>
          </p:cNvPr>
          <p:cNvCxnSpPr/>
          <p:nvPr/>
        </p:nvCxnSpPr>
        <p:spPr>
          <a:xfrm>
            <a:off x="8184635" y="1564391"/>
            <a:ext cx="20116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6D6BFFD6-EFEE-408B-AE81-F31E9D82BC70}"/>
              </a:ext>
            </a:extLst>
          </p:cNvPr>
          <p:cNvCxnSpPr/>
          <p:nvPr/>
        </p:nvCxnSpPr>
        <p:spPr>
          <a:xfrm>
            <a:off x="8175110" y="1277452"/>
            <a:ext cx="20116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76F184A8-DAED-4F83-9B6E-BCD5A82CC0EB}"/>
              </a:ext>
            </a:extLst>
          </p:cNvPr>
          <p:cNvCxnSpPr/>
          <p:nvPr/>
        </p:nvCxnSpPr>
        <p:spPr>
          <a:xfrm>
            <a:off x="9067800" y="1260455"/>
            <a:ext cx="0" cy="281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D23AF99F-B388-4C9F-A992-88CBDFE931D6}"/>
                  </a:ext>
                </a:extLst>
              </p:cNvPr>
              <p:cNvSpPr txBox="1"/>
              <p:nvPr/>
            </p:nvSpPr>
            <p:spPr>
              <a:xfrm>
                <a:off x="9134375" y="1216492"/>
                <a:ext cx="457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D23AF99F-B388-4C9F-A992-88CBDFE93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375" y="1216492"/>
                <a:ext cx="457200" cy="400110"/>
              </a:xfrm>
              <a:prstGeom prst="rect">
                <a:avLst/>
              </a:prstGeom>
              <a:blipFill>
                <a:blip r:embed="rId4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2">
            <a:extLst>
              <a:ext uri="{FF2B5EF4-FFF2-40B4-BE49-F238E27FC236}">
                <a16:creationId xmlns:a16="http://schemas.microsoft.com/office/drawing/2014/main" id="{3FD5563F-4DD9-4A36-9150-FFE51309E90B}"/>
              </a:ext>
            </a:extLst>
          </p:cNvPr>
          <p:cNvSpPr txBox="1">
            <a:spLocks noChangeArrowheads="1"/>
          </p:cNvSpPr>
          <p:nvPr/>
        </p:nvSpPr>
        <p:spPr>
          <a:xfrm>
            <a:off x="8518330" y="1685227"/>
            <a:ext cx="11430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000" b="0" kern="0" dirty="0" err="1">
                <a:solidFill>
                  <a:schemeClr val="tx1"/>
                </a:solidFill>
              </a:rPr>
              <a:t>expansão</a:t>
            </a:r>
            <a:endParaRPr lang="en-US" altLang="en-US" sz="2000" b="0" kern="0" dirty="0">
              <a:solidFill>
                <a:schemeClr val="tx1"/>
              </a:solidFill>
            </a:endParaRPr>
          </a:p>
        </p:txBody>
      </p:sp>
      <p:sp>
        <p:nvSpPr>
          <p:cNvPr id="81" name="Rectangle 2">
            <a:extLst>
              <a:ext uri="{FF2B5EF4-FFF2-40B4-BE49-F238E27FC236}">
                <a16:creationId xmlns:a16="http://schemas.microsoft.com/office/drawing/2014/main" id="{A7509E43-7378-4F25-A615-4170345E018F}"/>
              </a:ext>
            </a:extLst>
          </p:cNvPr>
          <p:cNvSpPr txBox="1">
            <a:spLocks noChangeArrowheads="1"/>
          </p:cNvSpPr>
          <p:nvPr/>
        </p:nvSpPr>
        <p:spPr>
          <a:xfrm>
            <a:off x="8161136" y="2161461"/>
            <a:ext cx="198606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000" b="0" kern="0" dirty="0" err="1">
                <a:solidFill>
                  <a:schemeClr val="tx1"/>
                </a:solidFill>
              </a:rPr>
              <a:t>comprensão</a:t>
            </a:r>
            <a:endParaRPr lang="en-US" altLang="en-US" sz="2000" b="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D42B1848-720F-49C4-96F4-E53253268A26}"/>
                  </a:ext>
                </a:extLst>
              </p:cNvPr>
              <p:cNvSpPr txBox="1"/>
              <p:nvPr/>
            </p:nvSpPr>
            <p:spPr>
              <a:xfrm>
                <a:off x="6878990" y="2552610"/>
                <a:ext cx="11867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D42B1848-720F-49C4-96F4-E5325326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90" y="2552610"/>
                <a:ext cx="1186746" cy="461665"/>
              </a:xfrm>
              <a:prstGeom prst="rect">
                <a:avLst/>
              </a:prstGeom>
              <a:blipFill>
                <a:blip r:embed="rId5"/>
                <a:stretch>
                  <a:fillRect l="-1026" r="-4103"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98FED8A7-05CD-4596-8544-D890438EA674}"/>
                  </a:ext>
                </a:extLst>
              </p:cNvPr>
              <p:cNvSpPr txBox="1"/>
              <p:nvPr/>
            </p:nvSpPr>
            <p:spPr>
              <a:xfrm>
                <a:off x="10286610" y="2552610"/>
                <a:ext cx="11867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98FED8A7-05CD-4596-8544-D890438E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610" y="2552610"/>
                <a:ext cx="1186746" cy="461665"/>
              </a:xfrm>
              <a:prstGeom prst="rect">
                <a:avLst/>
              </a:prstGeom>
              <a:blipFill>
                <a:blip r:embed="rId6"/>
                <a:stretch>
                  <a:fillRect l="-1026" r="-6154"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05F2DA74-5C34-4F10-B621-042671305D4B}"/>
                  </a:ext>
                </a:extLst>
              </p:cNvPr>
              <p:cNvSpPr txBox="1"/>
              <p:nvPr/>
            </p:nvSpPr>
            <p:spPr>
              <a:xfrm>
                <a:off x="405535" y="1152287"/>
                <a:ext cx="169451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05F2DA74-5C34-4F10-B621-042671305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5" y="1152287"/>
                <a:ext cx="169451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0FA6F81E-9B1A-4A48-A9AB-118DE27B3EBF}"/>
                  </a:ext>
                </a:extLst>
              </p:cNvPr>
              <p:cNvSpPr txBox="1"/>
              <p:nvPr/>
            </p:nvSpPr>
            <p:spPr>
              <a:xfrm>
                <a:off x="1714500" y="1163985"/>
                <a:ext cx="254262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=(−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0FA6F81E-9B1A-4A48-A9AB-118DE27B3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1163985"/>
                <a:ext cx="2542624" cy="430887"/>
              </a:xfrm>
              <a:prstGeom prst="rect">
                <a:avLst/>
              </a:prstGeom>
              <a:blipFill>
                <a:blip r:embed="rId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533065E9-D470-4547-BFC5-1D97D2A4CF67}"/>
                  </a:ext>
                </a:extLst>
              </p:cNvPr>
              <p:cNvSpPr txBox="1"/>
              <p:nvPr/>
            </p:nvSpPr>
            <p:spPr>
              <a:xfrm>
                <a:off x="3821173" y="1069677"/>
                <a:ext cx="2375777" cy="66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pt-B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533065E9-D470-4547-BFC5-1D97D2A4C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173" y="1069677"/>
                <a:ext cx="2375777" cy="669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16DAAA3F-B2D9-48B2-A818-7265A0B599EE}"/>
                  </a:ext>
                </a:extLst>
              </p:cNvPr>
              <p:cNvSpPr txBox="1"/>
              <p:nvPr/>
            </p:nvSpPr>
            <p:spPr>
              <a:xfrm>
                <a:off x="2429769" y="1844172"/>
                <a:ext cx="188039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 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16DAAA3F-B2D9-48B2-A818-7265A0B59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69" y="1844172"/>
                <a:ext cx="188039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96B83754-FCA8-4B9A-A6C4-FBC4BDDBCDFA}"/>
                  </a:ext>
                </a:extLst>
              </p:cNvPr>
              <p:cNvSpPr txBox="1"/>
              <p:nvPr/>
            </p:nvSpPr>
            <p:spPr>
              <a:xfrm>
                <a:off x="2227002" y="2498213"/>
                <a:ext cx="2228344" cy="82670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96B83754-FCA8-4B9A-A6C4-FBC4BDDB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2" y="2498213"/>
                <a:ext cx="2228344" cy="8267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2">
            <a:extLst>
              <a:ext uri="{FF2B5EF4-FFF2-40B4-BE49-F238E27FC236}">
                <a16:creationId xmlns:a16="http://schemas.microsoft.com/office/drawing/2014/main" id="{3AC6F770-8A84-449D-B2D4-E55BEFD82363}"/>
              </a:ext>
            </a:extLst>
          </p:cNvPr>
          <p:cNvSpPr txBox="1">
            <a:spLocks noChangeArrowheads="1"/>
          </p:cNvSpPr>
          <p:nvPr/>
        </p:nvSpPr>
        <p:spPr>
          <a:xfrm>
            <a:off x="6414164" y="4482667"/>
            <a:ext cx="143059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chemeClr val="tx1"/>
                </a:solidFill>
              </a:rPr>
              <a:t>expansão</a:t>
            </a:r>
            <a:endParaRPr lang="en-US" altLang="en-US" sz="2200" b="0" kern="0" dirty="0">
              <a:solidFill>
                <a:schemeClr val="tx1"/>
              </a:solidFill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04B57732-8967-4215-9A90-242A9BA817B4}"/>
              </a:ext>
            </a:extLst>
          </p:cNvPr>
          <p:cNvSpPr txBox="1">
            <a:spLocks noChangeArrowheads="1"/>
          </p:cNvSpPr>
          <p:nvPr/>
        </p:nvSpPr>
        <p:spPr>
          <a:xfrm>
            <a:off x="10537768" y="4479059"/>
            <a:ext cx="156456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chemeClr val="tx1"/>
                </a:solidFill>
              </a:rPr>
              <a:t>comprensão</a:t>
            </a:r>
            <a:endParaRPr lang="en-US" altLang="en-US" sz="2200" b="0" kern="0" dirty="0">
              <a:solidFill>
                <a:schemeClr val="tx1"/>
              </a:solidFill>
            </a:endParaRPr>
          </a:p>
        </p:txBody>
      </p:sp>
      <p:pic>
        <p:nvPicPr>
          <p:cNvPr id="100" name="Imagem 99">
            <a:extLst>
              <a:ext uri="{FF2B5EF4-FFF2-40B4-BE49-F238E27FC236}">
                <a16:creationId xmlns:a16="http://schemas.microsoft.com/office/drawing/2014/main" id="{0E19C6C5-71E8-4AFE-AE7C-A7BE33396EA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2919" y="4877290"/>
            <a:ext cx="1820956" cy="1918507"/>
          </a:xfrm>
          <a:prstGeom prst="rect">
            <a:avLst/>
          </a:prstGeom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C238CD30-E974-49AA-A40C-5FF3ED85C38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4223"/>
          <a:stretch/>
        </p:blipFill>
        <p:spPr>
          <a:xfrm>
            <a:off x="10430315" y="4926986"/>
            <a:ext cx="1739395" cy="1894710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A056211E-207A-48A8-BF58-C9E969DC6F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84429" y="4578527"/>
            <a:ext cx="2270917" cy="22106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C4057656-9A3E-4F70-911D-86609E6B798F}"/>
                  </a:ext>
                </a:extLst>
              </p:cNvPr>
              <p:cNvSpPr txBox="1"/>
              <p:nvPr/>
            </p:nvSpPr>
            <p:spPr>
              <a:xfrm>
                <a:off x="8184635" y="3444627"/>
                <a:ext cx="2666370" cy="826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)∆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C4057656-9A3E-4F70-911D-86609E6B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35" y="3444627"/>
                <a:ext cx="2666370" cy="8267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961A3BD9-5E8A-4E94-BC19-7BA2AFCC9AA7}"/>
                  </a:ext>
                </a:extLst>
              </p:cNvPr>
              <p:cNvSpPr txBox="1"/>
              <p:nvPr/>
            </p:nvSpPr>
            <p:spPr>
              <a:xfrm>
                <a:off x="3145068" y="3621858"/>
                <a:ext cx="19665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CaixaDeTexto 105">
                <a:extLst>
                  <a:ext uri="{FF2B5EF4-FFF2-40B4-BE49-F238E27FC236}">
                    <a16:creationId xmlns:a16="http://schemas.microsoft.com/office/drawing/2014/main" id="{961A3BD9-5E8A-4E94-BC19-7BA2AFCC9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68" y="3621858"/>
                <a:ext cx="1966558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2">
            <a:extLst>
              <a:ext uri="{FF2B5EF4-FFF2-40B4-BE49-F238E27FC236}">
                <a16:creationId xmlns:a16="http://schemas.microsoft.com/office/drawing/2014/main" id="{73B96CEC-285F-404E-AA92-5B22B3C8385A}"/>
              </a:ext>
            </a:extLst>
          </p:cNvPr>
          <p:cNvSpPr txBox="1">
            <a:spLocks noChangeArrowheads="1"/>
          </p:cNvSpPr>
          <p:nvPr/>
        </p:nvSpPr>
        <p:spPr>
          <a:xfrm>
            <a:off x="6146496" y="3564781"/>
            <a:ext cx="1464987" cy="620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rgbClr val="7030A0"/>
                </a:solidFill>
              </a:rPr>
              <a:t>Pressão</a:t>
            </a:r>
            <a:r>
              <a:rPr lang="en-US" altLang="en-US" sz="2200" b="0" kern="0" dirty="0">
                <a:solidFill>
                  <a:srgbClr val="7030A0"/>
                </a:solidFill>
              </a:rPr>
              <a:t> varia</a:t>
            </a:r>
          </a:p>
        </p:txBody>
      </p:sp>
      <p:sp>
        <p:nvSpPr>
          <p:cNvPr id="108" name="Rectangle 2">
            <a:extLst>
              <a:ext uri="{FF2B5EF4-FFF2-40B4-BE49-F238E27FC236}">
                <a16:creationId xmlns:a16="http://schemas.microsoft.com/office/drawing/2014/main" id="{D44D868B-7D4A-485E-B5AD-5E271A3C42BD}"/>
              </a:ext>
            </a:extLst>
          </p:cNvPr>
          <p:cNvSpPr txBox="1">
            <a:spLocks noChangeArrowheads="1"/>
          </p:cNvSpPr>
          <p:nvPr/>
        </p:nvSpPr>
        <p:spPr>
          <a:xfrm>
            <a:off x="30863" y="3555257"/>
            <a:ext cx="1464987" cy="748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rgbClr val="7030A0"/>
                </a:solidFill>
              </a:rPr>
              <a:t>Pressão</a:t>
            </a:r>
            <a:r>
              <a:rPr lang="en-US" altLang="en-US" sz="2200" b="0" kern="0" dirty="0">
                <a:solidFill>
                  <a:srgbClr val="7030A0"/>
                </a:solidFill>
              </a:rPr>
              <a:t> </a:t>
            </a:r>
            <a:r>
              <a:rPr lang="en-US" altLang="en-US" sz="2200" b="0" kern="0" dirty="0" err="1">
                <a:solidFill>
                  <a:srgbClr val="7030A0"/>
                </a:solidFill>
              </a:rPr>
              <a:t>constante</a:t>
            </a:r>
            <a:endParaRPr lang="en-US" altLang="en-US" sz="2200" b="0" kern="0" dirty="0">
              <a:solidFill>
                <a:srgbClr val="7030A0"/>
              </a:solidFill>
            </a:endParaRPr>
          </a:p>
        </p:txBody>
      </p:sp>
      <p:sp>
        <p:nvSpPr>
          <p:cNvPr id="110" name="Rectangle 2">
            <a:extLst>
              <a:ext uri="{FF2B5EF4-FFF2-40B4-BE49-F238E27FC236}">
                <a16:creationId xmlns:a16="http://schemas.microsoft.com/office/drawing/2014/main" id="{2EA555CE-2501-4258-8492-BCCD400E9CDF}"/>
              </a:ext>
            </a:extLst>
          </p:cNvPr>
          <p:cNvSpPr txBox="1">
            <a:spLocks noChangeArrowheads="1"/>
          </p:cNvSpPr>
          <p:nvPr/>
        </p:nvSpPr>
        <p:spPr>
          <a:xfrm>
            <a:off x="855402" y="5645740"/>
            <a:ext cx="143059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defRPr/>
            </a:pPr>
            <a:r>
              <a:rPr lang="en-US" altLang="en-US" sz="2200" b="0" kern="0" dirty="0" err="1">
                <a:solidFill>
                  <a:schemeClr val="tx1"/>
                </a:solidFill>
              </a:rPr>
              <a:t>expansão</a:t>
            </a:r>
            <a:endParaRPr lang="en-US" altLang="en-US" sz="22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3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2" grpId="0"/>
      <p:bldP spid="42" grpId="1"/>
      <p:bldP spid="56" grpId="0"/>
      <p:bldP spid="56" grpId="1"/>
      <p:bldP spid="80" grpId="0"/>
      <p:bldP spid="80" grpId="1"/>
      <p:bldP spid="81" grpId="0"/>
      <p:bldP spid="81" grpId="1"/>
      <p:bldP spid="93" grpId="0"/>
      <p:bldP spid="93" grpId="1"/>
      <p:bldP spid="97" grpId="0"/>
      <p:bldP spid="97" grpId="1"/>
      <p:bldP spid="107" grpId="0"/>
      <p:bldP spid="107" grpId="1"/>
      <p:bldP spid="108" grpId="0"/>
      <p:bldP spid="108" grpId="1"/>
      <p:bldP spid="110" grpId="0"/>
      <p:bldP spid="1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8">
            <a:extLst>
              <a:ext uri="{FF2B5EF4-FFF2-40B4-BE49-F238E27FC236}">
                <a16:creationId xmlns:a16="http://schemas.microsoft.com/office/drawing/2014/main" id="{179C79F5-F575-489D-9B10-D63409386C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78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>
              <a:spcBef>
                <a:spcPts val="120"/>
              </a:spcBef>
            </a:pPr>
            <a:r>
              <a:rPr lang="en-US" kern="0" spc="-5">
                <a:solidFill>
                  <a:srgbClr val="FF0000"/>
                </a:solidFill>
              </a:rPr>
              <a:t>Trabalho</a:t>
            </a:r>
            <a:endParaRPr lang="en-US" kern="0" spc="-5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66E6A2-9808-4580-A52F-D2C411364B64}"/>
              </a:ext>
            </a:extLst>
          </p:cNvPr>
          <p:cNvSpPr txBox="1"/>
          <p:nvPr/>
        </p:nvSpPr>
        <p:spPr>
          <a:xfrm>
            <a:off x="139511" y="1062317"/>
            <a:ext cx="112585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Pode haver muitos caminhos diferentes de um estado termodinâmico para outro, então o trabalho realizado por um sistema durante uma transição entre dois estados depende do caminho escolhido.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4942A0-4FDC-4113-A3C6-A0D9ECF7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976" y="3489016"/>
            <a:ext cx="2991749" cy="23269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D9D00C7-AA52-4847-A5DA-CCE6DACD7324}"/>
                  </a:ext>
                </a:extLst>
              </p:cNvPr>
              <p:cNvSpPr txBox="1"/>
              <p:nvPr/>
            </p:nvSpPr>
            <p:spPr>
              <a:xfrm>
                <a:off x="219661" y="3832795"/>
                <a:ext cx="159524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D9D00C7-AA52-4847-A5DA-CCE6DACD7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61" y="3832795"/>
                <a:ext cx="1595245" cy="277576"/>
              </a:xfrm>
              <a:prstGeom prst="rect">
                <a:avLst/>
              </a:prstGeom>
              <a:blipFill>
                <a:blip r:embed="rId3"/>
                <a:stretch>
                  <a:fillRect l="-3053" r="-3435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7E089BB-CD96-4CAF-BDCA-C37B4E17C4A6}"/>
                  </a:ext>
                </a:extLst>
              </p:cNvPr>
              <p:cNvSpPr txBox="1"/>
              <p:nvPr/>
            </p:nvSpPr>
            <p:spPr>
              <a:xfrm>
                <a:off x="47627" y="4312441"/>
                <a:ext cx="1939312" cy="554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𝑟𝑖𝑐𝑜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𝑖𝑠𝑜𝑣𝑜𝑙𝑢𝑚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𝑡𝑟𝑖𝑐𝑜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7E089BB-CD96-4CAF-BDCA-C37B4E17C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" y="4312441"/>
                <a:ext cx="1939312" cy="554575"/>
              </a:xfrm>
              <a:prstGeom prst="rect">
                <a:avLst/>
              </a:prstGeom>
              <a:blipFill>
                <a:blip r:embed="rId4"/>
                <a:stretch>
                  <a:fillRect l="-2516" r="-1258" b="-43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569B21D0-9336-4C02-BB80-6FE9CC72834C}"/>
                  </a:ext>
                </a:extLst>
              </p:cNvPr>
              <p:cNvSpPr txBox="1"/>
              <p:nvPr/>
            </p:nvSpPr>
            <p:spPr>
              <a:xfrm>
                <a:off x="139511" y="5069086"/>
                <a:ext cx="175554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𝑖𝑠𝑜𝑡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𝑟𝑚𝑖𝑐𝑜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569B21D0-9336-4C02-BB80-6FE9CC72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1" y="5069086"/>
                <a:ext cx="1755545" cy="277576"/>
              </a:xfrm>
              <a:prstGeom prst="rect">
                <a:avLst/>
              </a:prstGeom>
              <a:blipFill>
                <a:blip r:embed="rId5"/>
                <a:stretch>
                  <a:fillRect l="-2778" r="-2778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A7A3D10-C582-4F97-865A-A1E657A4FB93}"/>
              </a:ext>
            </a:extLst>
          </p:cNvPr>
          <p:cNvSpPr txBox="1"/>
          <p:nvPr/>
        </p:nvSpPr>
        <p:spPr>
          <a:xfrm>
            <a:off x="3114675" y="3756139"/>
            <a:ext cx="2667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Pressão constante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16B60C9-EF85-4DFC-B497-46A85B23569D}"/>
              </a:ext>
            </a:extLst>
          </p:cNvPr>
          <p:cNvSpPr txBox="1"/>
          <p:nvPr/>
        </p:nvSpPr>
        <p:spPr>
          <a:xfrm>
            <a:off x="3114675" y="4329048"/>
            <a:ext cx="2667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Volume constante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436684D-3A2F-488A-AD97-BEA64F02DDFC}"/>
              </a:ext>
            </a:extLst>
          </p:cNvPr>
          <p:cNvSpPr txBox="1"/>
          <p:nvPr/>
        </p:nvSpPr>
        <p:spPr>
          <a:xfrm>
            <a:off x="2771775" y="4901957"/>
            <a:ext cx="3352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Temperatura constante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FBEED5A3-CD9C-4F49-BF39-1716406AAC8B}"/>
                  </a:ext>
                </a:extLst>
              </p:cNvPr>
              <p:cNvSpPr txBox="1"/>
              <p:nvPr/>
            </p:nvSpPr>
            <p:spPr>
              <a:xfrm>
                <a:off x="139511" y="5548733"/>
                <a:ext cx="1736309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𝑎𝑑𝑖𝑎𝑏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𝑡𝑖𝑐𝑜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FBEED5A3-CD9C-4F49-BF39-1716406A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1" y="5548733"/>
                <a:ext cx="1736309" cy="283154"/>
              </a:xfrm>
              <a:prstGeom prst="rect">
                <a:avLst/>
              </a:prstGeom>
              <a:blipFill>
                <a:blip r:embed="rId6"/>
                <a:stretch>
                  <a:fillRect l="-2807" r="-2807" b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>
            <a:extLst>
              <a:ext uri="{FF2B5EF4-FFF2-40B4-BE49-F238E27FC236}">
                <a16:creationId xmlns:a16="http://schemas.microsoft.com/office/drawing/2014/main" id="{399E2A7D-7A8D-4442-8844-40FEF6C119F3}"/>
              </a:ext>
            </a:extLst>
          </p:cNvPr>
          <p:cNvSpPr txBox="1"/>
          <p:nvPr/>
        </p:nvSpPr>
        <p:spPr>
          <a:xfrm>
            <a:off x="2771775" y="5474866"/>
            <a:ext cx="3352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Comic Sans MS" panose="030F0702030302020204" pitchFamily="66" charset="0"/>
              </a:rPr>
              <a:t>q=0</a:t>
            </a: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7D4BD00E-398C-44BB-894B-600C8525D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4577" y="3489016"/>
            <a:ext cx="2590800" cy="24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4144</TotalTime>
  <Words>670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Comic Sans MS</vt:lpstr>
      <vt:lpstr>Office Theme</vt:lpstr>
      <vt:lpstr>1° Lei da TermodinÂmica</vt:lpstr>
      <vt:lpstr>Nas últimas aulas…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Aplicação online (www.pyaulas.online)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Flávio Olimpio</cp:lastModifiedBy>
  <cp:revision>1</cp:revision>
  <dcterms:created xsi:type="dcterms:W3CDTF">2019-09-18T01:27:30Z</dcterms:created>
  <dcterms:modified xsi:type="dcterms:W3CDTF">2022-01-15T00:15:23Z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2019-09-18T00:00:00Z</vt:filetime>
  </property>
</Properties>
</file>