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84" r:id="rId3"/>
    <p:sldId id="258" r:id="rId4"/>
    <p:sldId id="259" r:id="rId5"/>
    <p:sldId id="385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43" r:id="rId51"/>
    <p:sldId id="386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896B9-ECDB-4339-B112-AAED9DBB1D85}" v="342" dt="2022-01-16T21:23:52.00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Olimpio" userId="2d1d60667f675a7b" providerId="LiveId" clId="{DEC896B9-ECDB-4339-B112-AAED9DBB1D85}"/>
    <pc:docChg chg="undo custSel addSld delSld modSld sldOrd">
      <pc:chgData name="Flávio Olimpio" userId="2d1d60667f675a7b" providerId="LiveId" clId="{DEC896B9-ECDB-4339-B112-AAED9DBB1D85}" dt="2022-01-16T21:27:10.499" v="2096" actId="47"/>
      <pc:docMkLst>
        <pc:docMk/>
      </pc:docMkLst>
      <pc:sldChg chg="addSp delSp modSp mod">
        <pc:chgData name="Flávio Olimpio" userId="2d1d60667f675a7b" providerId="LiveId" clId="{DEC896B9-ECDB-4339-B112-AAED9DBB1D85}" dt="2022-01-16T14:22:22.206" v="34" actId="1076"/>
        <pc:sldMkLst>
          <pc:docMk/>
          <pc:sldMk cId="0" sldId="256"/>
        </pc:sldMkLst>
        <pc:spChg chg="mod">
          <ac:chgData name="Flávio Olimpio" userId="2d1d60667f675a7b" providerId="LiveId" clId="{DEC896B9-ECDB-4339-B112-AAED9DBB1D85}" dt="2022-01-16T14:21:02.520" v="0" actId="207"/>
          <ac:spMkLst>
            <pc:docMk/>
            <pc:sldMk cId="0" sldId="256"/>
            <ac:spMk id="2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4:21:09.883" v="2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4:21:05.141" v="1" actId="1076"/>
          <ac:spMkLst>
            <pc:docMk/>
            <pc:sldMk cId="0" sldId="256"/>
            <ac:spMk id="4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4:21:17.367" v="5" actId="478"/>
          <ac:spMkLst>
            <pc:docMk/>
            <pc:sldMk cId="0" sldId="256"/>
            <ac:spMk id="5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4:21:13.639" v="3" actId="478"/>
          <ac:spMkLst>
            <pc:docMk/>
            <pc:sldMk cId="0" sldId="256"/>
            <ac:spMk id="9" creationId="{00000000-0000-0000-0000-000000000000}"/>
          </ac:spMkLst>
        </pc:spChg>
        <pc:spChg chg="add mod">
          <ac:chgData name="Flávio Olimpio" userId="2d1d60667f675a7b" providerId="LiveId" clId="{DEC896B9-ECDB-4339-B112-AAED9DBB1D85}" dt="2022-01-16T14:22:04.639" v="28" actId="313"/>
          <ac:spMkLst>
            <pc:docMk/>
            <pc:sldMk cId="0" sldId="256"/>
            <ac:spMk id="10" creationId="{F2299CBC-FE0D-4E88-87BD-4151D4D24FEF}"/>
          </ac:spMkLst>
        </pc:spChg>
        <pc:spChg chg="add mod">
          <ac:chgData name="Flávio Olimpio" userId="2d1d60667f675a7b" providerId="LiveId" clId="{DEC896B9-ECDB-4339-B112-AAED9DBB1D85}" dt="2022-01-16T14:22:01.594" v="27" actId="1076"/>
          <ac:spMkLst>
            <pc:docMk/>
            <pc:sldMk cId="0" sldId="256"/>
            <ac:spMk id="11" creationId="{FD4D9152-CF8F-4943-BBE6-AEC78D79768B}"/>
          </ac:spMkLst>
        </pc:spChg>
        <pc:grpChg chg="del">
          <ac:chgData name="Flávio Olimpio" userId="2d1d60667f675a7b" providerId="LiveId" clId="{DEC896B9-ECDB-4339-B112-AAED9DBB1D85}" dt="2022-01-16T14:21:16.384" v="4" actId="478"/>
          <ac:grpSpMkLst>
            <pc:docMk/>
            <pc:sldMk cId="0" sldId="256"/>
            <ac:grpSpMk id="6" creationId="{00000000-0000-0000-0000-000000000000}"/>
          </ac:grpSpMkLst>
        </pc:grpChg>
        <pc:picChg chg="add mod modCrop">
          <ac:chgData name="Flávio Olimpio" userId="2d1d60667f675a7b" providerId="LiveId" clId="{DEC896B9-ECDB-4339-B112-AAED9DBB1D85}" dt="2022-01-16T14:22:22.206" v="34" actId="1076"/>
          <ac:picMkLst>
            <pc:docMk/>
            <pc:sldMk cId="0" sldId="256"/>
            <ac:picMk id="12" creationId="{7738991A-E725-4725-BE9C-8628032EFF7A}"/>
          </ac:picMkLst>
        </pc:picChg>
      </pc:sldChg>
      <pc:sldChg chg="modSp del mod">
        <pc:chgData name="Flávio Olimpio" userId="2d1d60667f675a7b" providerId="LiveId" clId="{DEC896B9-ECDB-4339-B112-AAED9DBB1D85}" dt="2022-01-16T14:23:41.603" v="47" actId="47"/>
        <pc:sldMkLst>
          <pc:docMk/>
          <pc:sldMk cId="0" sldId="257"/>
        </pc:sldMkLst>
        <pc:spChg chg="mod">
          <ac:chgData name="Flávio Olimpio" userId="2d1d60667f675a7b" providerId="LiveId" clId="{DEC896B9-ECDB-4339-B112-AAED9DBB1D85}" dt="2022-01-16T14:22:51.443" v="38" actId="14100"/>
          <ac:spMkLst>
            <pc:docMk/>
            <pc:sldMk cId="0" sldId="257"/>
            <ac:spMk id="2" creationId="{00000000-0000-0000-0000-000000000000}"/>
          </ac:spMkLst>
        </pc:spChg>
      </pc:sldChg>
      <pc:sldChg chg="delSp modSp mod">
        <pc:chgData name="Flávio Olimpio" userId="2d1d60667f675a7b" providerId="LiveId" clId="{DEC896B9-ECDB-4339-B112-AAED9DBB1D85}" dt="2022-01-16T14:26:00.674" v="77" actId="20577"/>
        <pc:sldMkLst>
          <pc:docMk/>
          <pc:sldMk cId="0" sldId="258"/>
        </pc:sldMkLst>
        <pc:spChg chg="mod">
          <ac:chgData name="Flávio Olimpio" userId="2d1d60667f675a7b" providerId="LiveId" clId="{DEC896B9-ECDB-4339-B112-AAED9DBB1D85}" dt="2022-01-16T14:24:07.141" v="50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4:24:22.957" v="53" actId="113"/>
          <ac:spMkLst>
            <pc:docMk/>
            <pc:sldMk cId="0" sldId="258"/>
            <ac:spMk id="3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4:26:00.674" v="77" actId="20577"/>
          <ac:spMkLst>
            <pc:docMk/>
            <pc:sldMk cId="0" sldId="258"/>
            <ac:spMk id="4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4:23:48.943" v="48" actId="478"/>
          <ac:spMkLst>
            <pc:docMk/>
            <pc:sldMk cId="0" sldId="258"/>
            <ac:spMk id="5" creationId="{00000000-0000-0000-0000-000000000000}"/>
          </ac:spMkLst>
        </pc:spChg>
      </pc:sldChg>
      <pc:sldChg chg="modSp mod">
        <pc:chgData name="Flávio Olimpio" userId="2d1d60667f675a7b" providerId="LiveId" clId="{DEC896B9-ECDB-4339-B112-AAED9DBB1D85}" dt="2022-01-16T18:09:14.311" v="1248" actId="1076"/>
        <pc:sldMkLst>
          <pc:docMk/>
          <pc:sldMk cId="0" sldId="259"/>
        </pc:sldMkLst>
        <pc:spChg chg="mod">
          <ac:chgData name="Flávio Olimpio" userId="2d1d60667f675a7b" providerId="LiveId" clId="{DEC896B9-ECDB-4339-B112-AAED9DBB1D85}" dt="2022-01-16T18:09:09.953" v="1247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8:09:14.311" v="1248" actId="1076"/>
          <ac:spMkLst>
            <pc:docMk/>
            <pc:sldMk cId="0" sldId="259"/>
            <ac:spMk id="3" creationId="{00000000-0000-0000-0000-000000000000}"/>
          </ac:spMkLst>
        </pc:spChg>
      </pc:sldChg>
      <pc:sldChg chg="delSp del mod">
        <pc:chgData name="Flávio Olimpio" userId="2d1d60667f675a7b" providerId="LiveId" clId="{DEC896B9-ECDB-4339-B112-AAED9DBB1D85}" dt="2022-01-16T14:27:29.316" v="92" actId="47"/>
        <pc:sldMkLst>
          <pc:docMk/>
          <pc:sldMk cId="0" sldId="260"/>
        </pc:sldMkLst>
        <pc:spChg chg="del">
          <ac:chgData name="Flávio Olimpio" userId="2d1d60667f675a7b" providerId="LiveId" clId="{DEC896B9-ECDB-4339-B112-AAED9DBB1D85}" dt="2022-01-16T14:27:21.685" v="91" actId="478"/>
          <ac:spMkLst>
            <pc:docMk/>
            <pc:sldMk cId="0" sldId="260"/>
            <ac:spMk id="4" creationId="{00000000-0000-0000-0000-000000000000}"/>
          </ac:spMkLst>
        </pc:spChg>
      </pc:sldChg>
      <pc:sldChg chg="modSp del mod">
        <pc:chgData name="Flávio Olimpio" userId="2d1d60667f675a7b" providerId="LiveId" clId="{DEC896B9-ECDB-4339-B112-AAED9DBB1D85}" dt="2022-01-16T14:27:59.576" v="102" actId="47"/>
        <pc:sldMkLst>
          <pc:docMk/>
          <pc:sldMk cId="0" sldId="261"/>
        </pc:sldMkLst>
        <pc:spChg chg="mod">
          <ac:chgData name="Flávio Olimpio" userId="2d1d60667f675a7b" providerId="LiveId" clId="{DEC896B9-ECDB-4339-B112-AAED9DBB1D85}" dt="2022-01-16T14:27:40.291" v="94" actId="207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Flávio Olimpio" userId="2d1d60667f675a7b" providerId="LiveId" clId="{DEC896B9-ECDB-4339-B112-AAED9DBB1D85}" dt="2022-01-16T14:29:06.961" v="143" actId="1076"/>
        <pc:sldMkLst>
          <pc:docMk/>
          <pc:sldMk cId="0" sldId="262"/>
        </pc:sldMkLst>
        <pc:spChg chg="mod">
          <ac:chgData name="Flávio Olimpio" userId="2d1d60667f675a7b" providerId="LiveId" clId="{DEC896B9-ECDB-4339-B112-AAED9DBB1D85}" dt="2022-01-16T14:28:13.513" v="108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4:29:03.591" v="142" actId="20577"/>
          <ac:spMkLst>
            <pc:docMk/>
            <pc:sldMk cId="0" sldId="262"/>
            <ac:spMk id="3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4:29:06.961" v="143" actId="1076"/>
          <ac:spMkLst>
            <pc:docMk/>
            <pc:sldMk cId="0" sldId="262"/>
            <ac:spMk id="4" creationId="{00000000-0000-0000-0000-000000000000}"/>
          </ac:spMkLst>
        </pc:spChg>
      </pc:sldChg>
      <pc:sldChg chg="delSp modSp mod">
        <pc:chgData name="Flávio Olimpio" userId="2d1d60667f675a7b" providerId="LiveId" clId="{DEC896B9-ECDB-4339-B112-AAED9DBB1D85}" dt="2022-01-16T18:09:44.394" v="1249" actId="113"/>
        <pc:sldMkLst>
          <pc:docMk/>
          <pc:sldMk cId="0" sldId="263"/>
        </pc:sldMkLst>
        <pc:spChg chg="mod">
          <ac:chgData name="Flávio Olimpio" userId="2d1d60667f675a7b" providerId="LiveId" clId="{DEC896B9-ECDB-4339-B112-AAED9DBB1D85}" dt="2022-01-16T14:29:26.628" v="147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8:09:44.394" v="1249" actId="113"/>
          <ac:spMkLst>
            <pc:docMk/>
            <pc:sldMk cId="0" sldId="263"/>
            <ac:spMk id="3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4:33:39.105" v="214" actId="1076"/>
          <ac:spMkLst>
            <pc:docMk/>
            <pc:sldMk cId="0" sldId="263"/>
            <ac:spMk id="4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4:29:13.815" v="144" actId="478"/>
          <ac:spMkLst>
            <pc:docMk/>
            <pc:sldMk cId="0" sldId="263"/>
            <ac:spMk id="5" creationId="{00000000-0000-0000-0000-000000000000}"/>
          </ac:spMkLst>
        </pc:spChg>
      </pc:sldChg>
      <pc:sldChg chg="delSp modSp mod">
        <pc:chgData name="Flávio Olimpio" userId="2d1d60667f675a7b" providerId="LiveId" clId="{DEC896B9-ECDB-4339-B112-AAED9DBB1D85}" dt="2022-01-16T14:35:55.887" v="263" actId="478"/>
        <pc:sldMkLst>
          <pc:docMk/>
          <pc:sldMk cId="0" sldId="264"/>
        </pc:sldMkLst>
        <pc:spChg chg="mod">
          <ac:chgData name="Flávio Olimpio" userId="2d1d60667f675a7b" providerId="LiveId" clId="{DEC896B9-ECDB-4339-B112-AAED9DBB1D85}" dt="2022-01-16T14:34:06.718" v="218"/>
          <ac:spMkLst>
            <pc:docMk/>
            <pc:sldMk cId="0" sldId="264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4:34:25.161" v="225" actId="14100"/>
          <ac:spMkLst>
            <pc:docMk/>
            <pc:sldMk cId="0" sldId="264"/>
            <ac:spMk id="3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4:35:01.330" v="257" actId="14100"/>
          <ac:spMkLst>
            <pc:docMk/>
            <pc:sldMk cId="0" sldId="264"/>
            <ac:spMk id="5" creationId="{00000000-0000-0000-0000-000000000000}"/>
          </ac:spMkLst>
        </pc:spChg>
        <pc:spChg chg="mod topLvl">
          <ac:chgData name="Flávio Olimpio" userId="2d1d60667f675a7b" providerId="LiveId" clId="{DEC896B9-ECDB-4339-B112-AAED9DBB1D85}" dt="2022-01-16T14:33:55.942" v="217" actId="165"/>
          <ac:spMkLst>
            <pc:docMk/>
            <pc:sldMk cId="0" sldId="264"/>
            <ac:spMk id="8" creationId="{00000000-0000-0000-0000-000000000000}"/>
          </ac:spMkLst>
        </pc:spChg>
        <pc:spChg chg="mod topLvl">
          <ac:chgData name="Flávio Olimpio" userId="2d1d60667f675a7b" providerId="LiveId" clId="{DEC896B9-ECDB-4339-B112-AAED9DBB1D85}" dt="2022-01-16T14:33:55.942" v="217" actId="165"/>
          <ac:spMkLst>
            <pc:docMk/>
            <pc:sldMk cId="0" sldId="264"/>
            <ac:spMk id="9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4:35:17.005" v="260" actId="1076"/>
          <ac:spMkLst>
            <pc:docMk/>
            <pc:sldMk cId="0" sldId="264"/>
            <ac:spMk id="10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4:35:52.411" v="262" actId="207"/>
          <ac:spMkLst>
            <pc:docMk/>
            <pc:sldMk cId="0" sldId="264"/>
            <ac:spMk id="13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4:35:55.887" v="263" actId="478"/>
          <ac:spMkLst>
            <pc:docMk/>
            <pc:sldMk cId="0" sldId="264"/>
            <ac:spMk id="14" creationId="{00000000-0000-0000-0000-000000000000}"/>
          </ac:spMkLst>
        </pc:spChg>
        <pc:grpChg chg="del mod">
          <ac:chgData name="Flávio Olimpio" userId="2d1d60667f675a7b" providerId="LiveId" clId="{DEC896B9-ECDB-4339-B112-AAED9DBB1D85}" dt="2022-01-16T14:33:55.942" v="217" actId="165"/>
          <ac:grpSpMkLst>
            <pc:docMk/>
            <pc:sldMk cId="0" sldId="264"/>
            <ac:grpSpMk id="7" creationId="{00000000-0000-0000-0000-000000000000}"/>
          </ac:grpSpMkLst>
        </pc:grpChg>
      </pc:sldChg>
      <pc:sldChg chg="addSp delSp modSp mod">
        <pc:chgData name="Flávio Olimpio" userId="2d1d60667f675a7b" providerId="LiveId" clId="{DEC896B9-ECDB-4339-B112-AAED9DBB1D85}" dt="2022-01-16T14:37:40.647" v="286" actId="478"/>
        <pc:sldMkLst>
          <pc:docMk/>
          <pc:sldMk cId="0" sldId="265"/>
        </pc:sldMkLst>
        <pc:spChg chg="mod">
          <ac:chgData name="Flávio Olimpio" userId="2d1d60667f675a7b" providerId="LiveId" clId="{DEC896B9-ECDB-4339-B112-AAED9DBB1D85}" dt="2022-01-16T14:36:18.933" v="267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4:36:37.991" v="273" actId="20577"/>
          <ac:spMkLst>
            <pc:docMk/>
            <pc:sldMk cId="0" sldId="265"/>
            <ac:spMk id="4" creationId="{00000000-0000-0000-0000-000000000000}"/>
          </ac:spMkLst>
        </pc:spChg>
        <pc:spChg chg="mod modCrop">
          <ac:chgData name="Flávio Olimpio" userId="2d1d60667f675a7b" providerId="LiveId" clId="{DEC896B9-ECDB-4339-B112-AAED9DBB1D85}" dt="2022-01-16T14:37:11.069" v="275" actId="732"/>
          <ac:spMkLst>
            <pc:docMk/>
            <pc:sldMk cId="0" sldId="265"/>
            <ac:spMk id="5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4:37:32.304" v="282" actId="20577"/>
          <ac:spMkLst>
            <pc:docMk/>
            <pc:sldMk cId="0" sldId="265"/>
            <ac:spMk id="6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4:37:37.384" v="285" actId="20577"/>
          <ac:spMkLst>
            <pc:docMk/>
            <pc:sldMk cId="0" sldId="265"/>
            <ac:spMk id="7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4:37:40.647" v="286" actId="478"/>
          <ac:spMkLst>
            <pc:docMk/>
            <pc:sldMk cId="0" sldId="265"/>
            <ac:spMk id="8" creationId="{00000000-0000-0000-0000-000000000000}"/>
          </ac:spMkLst>
        </pc:spChg>
        <pc:spChg chg="add mod">
          <ac:chgData name="Flávio Olimpio" userId="2d1d60667f675a7b" providerId="LiveId" clId="{DEC896B9-ECDB-4339-B112-AAED9DBB1D85}" dt="2022-01-16T14:37:24.535" v="279" actId="1076"/>
          <ac:spMkLst>
            <pc:docMk/>
            <pc:sldMk cId="0" sldId="265"/>
            <ac:spMk id="9" creationId="{6E71C6D3-0224-40BC-A834-A821B8AC7B18}"/>
          </ac:spMkLst>
        </pc:spChg>
      </pc:sldChg>
      <pc:sldChg chg="addSp delSp modSp mod">
        <pc:chgData name="Flávio Olimpio" userId="2d1d60667f675a7b" providerId="LiveId" clId="{DEC896B9-ECDB-4339-B112-AAED9DBB1D85}" dt="2022-01-16T21:19:53.336" v="2018" actId="20577"/>
        <pc:sldMkLst>
          <pc:docMk/>
          <pc:sldMk cId="0" sldId="266"/>
        </pc:sldMkLst>
        <pc:spChg chg="mod">
          <ac:chgData name="Flávio Olimpio" userId="2d1d60667f675a7b" providerId="LiveId" clId="{DEC896B9-ECDB-4339-B112-AAED9DBB1D85}" dt="2022-01-16T21:19:53.336" v="2018" actId="20577"/>
          <ac:spMkLst>
            <pc:docMk/>
            <pc:sldMk cId="0" sldId="266"/>
            <ac:spMk id="2" creationId="{00000000-0000-0000-0000-000000000000}"/>
          </ac:spMkLst>
        </pc:spChg>
        <pc:spChg chg="add del">
          <ac:chgData name="Flávio Olimpio" userId="2d1d60667f675a7b" providerId="LiveId" clId="{DEC896B9-ECDB-4339-B112-AAED9DBB1D85}" dt="2022-01-16T14:42:14.283" v="310" actId="478"/>
          <ac:spMkLst>
            <pc:docMk/>
            <pc:sldMk cId="0" sldId="266"/>
            <ac:spMk id="3" creationId="{00000000-0000-0000-0000-000000000000}"/>
          </ac:spMkLst>
        </pc:spChg>
      </pc:sldChg>
      <pc:sldChg chg="delSp modSp mod">
        <pc:chgData name="Flávio Olimpio" userId="2d1d60667f675a7b" providerId="LiveId" clId="{DEC896B9-ECDB-4339-B112-AAED9DBB1D85}" dt="2022-01-16T14:38:39.351" v="294" actId="20577"/>
        <pc:sldMkLst>
          <pc:docMk/>
          <pc:sldMk cId="0" sldId="267"/>
        </pc:sldMkLst>
        <pc:spChg chg="mod">
          <ac:chgData name="Flávio Olimpio" userId="2d1d60667f675a7b" providerId="LiveId" clId="{DEC896B9-ECDB-4339-B112-AAED9DBB1D85}" dt="2022-01-16T14:38:39.351" v="294" actId="20577"/>
          <ac:spMkLst>
            <pc:docMk/>
            <pc:sldMk cId="0" sldId="267"/>
            <ac:spMk id="11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4:38:36.312" v="292" actId="20577"/>
          <ac:spMkLst>
            <pc:docMk/>
            <pc:sldMk cId="0" sldId="267"/>
            <ac:spMk id="13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4:38:23.175" v="289" actId="113"/>
          <ac:spMkLst>
            <pc:docMk/>
            <pc:sldMk cId="0" sldId="267"/>
            <ac:spMk id="24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4:38:26.741" v="290" actId="478"/>
          <ac:spMkLst>
            <pc:docMk/>
            <pc:sldMk cId="0" sldId="267"/>
            <ac:spMk id="26" creationId="{00000000-0000-0000-0000-000000000000}"/>
          </ac:spMkLst>
        </pc:spChg>
      </pc:sldChg>
      <pc:sldChg chg="delSp modSp mod">
        <pc:chgData name="Flávio Olimpio" userId="2d1d60667f675a7b" providerId="LiveId" clId="{DEC896B9-ECDB-4339-B112-AAED9DBB1D85}" dt="2022-01-16T14:46:34.131" v="421" actId="20577"/>
        <pc:sldMkLst>
          <pc:docMk/>
          <pc:sldMk cId="0" sldId="268"/>
        </pc:sldMkLst>
        <pc:spChg chg="mod">
          <ac:chgData name="Flávio Olimpio" userId="2d1d60667f675a7b" providerId="LiveId" clId="{DEC896B9-ECDB-4339-B112-AAED9DBB1D85}" dt="2022-01-16T14:45:24.053" v="356" actId="14100"/>
          <ac:spMkLst>
            <pc:docMk/>
            <pc:sldMk cId="0" sldId="268"/>
            <ac:spMk id="5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4:46:28.735" v="413" actId="20577"/>
          <ac:spMkLst>
            <pc:docMk/>
            <pc:sldMk cId="0" sldId="268"/>
            <ac:spMk id="6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4:46:34.131" v="421" actId="20577"/>
          <ac:spMkLst>
            <pc:docMk/>
            <pc:sldMk cId="0" sldId="268"/>
            <ac:spMk id="7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4:39:02.140" v="295" actId="478"/>
          <ac:spMkLst>
            <pc:docMk/>
            <pc:sldMk cId="0" sldId="268"/>
            <ac:spMk id="8" creationId="{00000000-0000-0000-0000-000000000000}"/>
          </ac:spMkLst>
        </pc:spChg>
      </pc:sldChg>
      <pc:sldChg chg="modSp mod">
        <pc:chgData name="Flávio Olimpio" userId="2d1d60667f675a7b" providerId="LiveId" clId="{DEC896B9-ECDB-4339-B112-AAED9DBB1D85}" dt="2022-01-16T14:47:50.565" v="440" actId="123"/>
        <pc:sldMkLst>
          <pc:docMk/>
          <pc:sldMk cId="0" sldId="269"/>
        </pc:sldMkLst>
        <pc:spChg chg="mod">
          <ac:chgData name="Flávio Olimpio" userId="2d1d60667f675a7b" providerId="LiveId" clId="{DEC896B9-ECDB-4339-B112-AAED9DBB1D85}" dt="2022-01-16T14:47:50.565" v="440" actId="123"/>
          <ac:spMkLst>
            <pc:docMk/>
            <pc:sldMk cId="0" sldId="269"/>
            <ac:spMk id="2" creationId="{00000000-0000-0000-0000-000000000000}"/>
          </ac:spMkLst>
        </pc:spChg>
      </pc:sldChg>
      <pc:sldChg chg="addSp delSp modSp mod">
        <pc:chgData name="Flávio Olimpio" userId="2d1d60667f675a7b" providerId="LiveId" clId="{DEC896B9-ECDB-4339-B112-AAED9DBB1D85}" dt="2022-01-16T14:59:15.583" v="597" actId="465"/>
        <pc:sldMkLst>
          <pc:docMk/>
          <pc:sldMk cId="0" sldId="270"/>
        </pc:sldMkLst>
        <pc:spChg chg="mod">
          <ac:chgData name="Flávio Olimpio" userId="2d1d60667f675a7b" providerId="LiveId" clId="{DEC896B9-ECDB-4339-B112-AAED9DBB1D85}" dt="2022-01-16T14:48:22.545" v="448" actId="1076"/>
          <ac:spMkLst>
            <pc:docMk/>
            <pc:sldMk cId="0" sldId="270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4:59:15.583" v="597" actId="465"/>
          <ac:spMkLst>
            <pc:docMk/>
            <pc:sldMk cId="0" sldId="270"/>
            <ac:spMk id="3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4:49:02.631" v="457" actId="478"/>
          <ac:spMkLst>
            <pc:docMk/>
            <pc:sldMk cId="0" sldId="270"/>
            <ac:spMk id="4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4:59:15.583" v="597" actId="465"/>
          <ac:spMkLst>
            <pc:docMk/>
            <pc:sldMk cId="0" sldId="270"/>
            <ac:spMk id="5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4:59:15.583" v="597" actId="465"/>
          <ac:spMkLst>
            <pc:docMk/>
            <pc:sldMk cId="0" sldId="270"/>
            <ac:spMk id="6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4:48:03.207" v="442" actId="478"/>
          <ac:spMkLst>
            <pc:docMk/>
            <pc:sldMk cId="0" sldId="270"/>
            <ac:spMk id="7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4:48:01.175" v="441" actId="478"/>
          <ac:spMkLst>
            <pc:docMk/>
            <pc:sldMk cId="0" sldId="270"/>
            <ac:spMk id="8" creationId="{00000000-0000-0000-0000-000000000000}"/>
          </ac:spMkLst>
        </pc:spChg>
        <pc:spChg chg="del mod">
          <ac:chgData name="Flávio Olimpio" userId="2d1d60667f675a7b" providerId="LiveId" clId="{DEC896B9-ECDB-4339-B112-AAED9DBB1D85}" dt="2022-01-16T14:55:06.539" v="545" actId="478"/>
          <ac:spMkLst>
            <pc:docMk/>
            <pc:sldMk cId="0" sldId="270"/>
            <ac:spMk id="9" creationId="{00000000-0000-0000-0000-000000000000}"/>
          </ac:spMkLst>
        </pc:spChg>
        <pc:spChg chg="add mod">
          <ac:chgData name="Flávio Olimpio" userId="2d1d60667f675a7b" providerId="LiveId" clId="{DEC896B9-ECDB-4339-B112-AAED9DBB1D85}" dt="2022-01-16T14:59:01.677" v="596" actId="1076"/>
          <ac:spMkLst>
            <pc:docMk/>
            <pc:sldMk cId="0" sldId="270"/>
            <ac:spMk id="11" creationId="{4FCE43B0-81F5-46F6-96D4-7DC5F068A4E8}"/>
          </ac:spMkLst>
        </pc:spChg>
        <pc:spChg chg="add mod">
          <ac:chgData name="Flávio Olimpio" userId="2d1d60667f675a7b" providerId="LiveId" clId="{DEC896B9-ECDB-4339-B112-AAED9DBB1D85}" dt="2022-01-16T14:59:15.583" v="597" actId="465"/>
          <ac:spMkLst>
            <pc:docMk/>
            <pc:sldMk cId="0" sldId="270"/>
            <ac:spMk id="12" creationId="{065DA731-9C9F-4697-B633-CE9C80818CB4}"/>
          </ac:spMkLst>
        </pc:spChg>
        <pc:spChg chg="add mod">
          <ac:chgData name="Flávio Olimpio" userId="2d1d60667f675a7b" providerId="LiveId" clId="{DEC896B9-ECDB-4339-B112-AAED9DBB1D85}" dt="2022-01-16T14:59:15.583" v="597" actId="465"/>
          <ac:spMkLst>
            <pc:docMk/>
            <pc:sldMk cId="0" sldId="270"/>
            <ac:spMk id="13" creationId="{6050D951-34B8-4299-AC63-A76D7F38786F}"/>
          </ac:spMkLst>
        </pc:spChg>
      </pc:sldChg>
      <pc:sldChg chg="modSp del mod">
        <pc:chgData name="Flávio Olimpio" userId="2d1d60667f675a7b" providerId="LiveId" clId="{DEC896B9-ECDB-4339-B112-AAED9DBB1D85}" dt="2022-01-16T21:27:07.175" v="2090" actId="47"/>
        <pc:sldMkLst>
          <pc:docMk/>
          <pc:sldMk cId="0" sldId="271"/>
        </pc:sldMkLst>
        <pc:spChg chg="mod">
          <ac:chgData name="Flávio Olimpio" userId="2d1d60667f675a7b" providerId="LiveId" clId="{DEC896B9-ECDB-4339-B112-AAED9DBB1D85}" dt="2022-01-16T14:41:36.438" v="303" actId="1076"/>
          <ac:spMkLst>
            <pc:docMk/>
            <pc:sldMk cId="0" sldId="271"/>
            <ac:spMk id="2" creationId="{00000000-0000-0000-0000-000000000000}"/>
          </ac:spMkLst>
        </pc:spChg>
      </pc:sldChg>
      <pc:sldChg chg="delSp modSp del mod">
        <pc:chgData name="Flávio Olimpio" userId="2d1d60667f675a7b" providerId="LiveId" clId="{DEC896B9-ECDB-4339-B112-AAED9DBB1D85}" dt="2022-01-16T21:27:07.936" v="2091" actId="47"/>
        <pc:sldMkLst>
          <pc:docMk/>
          <pc:sldMk cId="0" sldId="272"/>
        </pc:sldMkLst>
        <pc:spChg chg="mod">
          <ac:chgData name="Flávio Olimpio" userId="2d1d60667f675a7b" providerId="LiveId" clId="{DEC896B9-ECDB-4339-B112-AAED9DBB1D85}" dt="2022-01-16T15:00:36.293" v="606" actId="1076"/>
          <ac:spMkLst>
            <pc:docMk/>
            <pc:sldMk cId="0" sldId="272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5:00:23.055" v="602" actId="20577"/>
          <ac:spMkLst>
            <pc:docMk/>
            <pc:sldMk cId="0" sldId="272"/>
            <ac:spMk id="6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4:59:56.436" v="598" actId="478"/>
          <ac:spMkLst>
            <pc:docMk/>
            <pc:sldMk cId="0" sldId="272"/>
            <ac:spMk id="7" creationId="{00000000-0000-0000-0000-000000000000}"/>
          </ac:spMkLst>
        </pc:spChg>
      </pc:sldChg>
      <pc:sldChg chg="del">
        <pc:chgData name="Flávio Olimpio" userId="2d1d60667f675a7b" providerId="LiveId" clId="{DEC896B9-ECDB-4339-B112-AAED9DBB1D85}" dt="2022-01-16T21:27:08.370" v="2092" actId="47"/>
        <pc:sldMkLst>
          <pc:docMk/>
          <pc:sldMk cId="0" sldId="273"/>
        </pc:sldMkLst>
      </pc:sldChg>
      <pc:sldChg chg="del">
        <pc:chgData name="Flávio Olimpio" userId="2d1d60667f675a7b" providerId="LiveId" clId="{DEC896B9-ECDB-4339-B112-AAED9DBB1D85}" dt="2022-01-16T21:27:09.140" v="2093" actId="47"/>
        <pc:sldMkLst>
          <pc:docMk/>
          <pc:sldMk cId="0" sldId="274"/>
        </pc:sldMkLst>
      </pc:sldChg>
      <pc:sldChg chg="del">
        <pc:chgData name="Flávio Olimpio" userId="2d1d60667f675a7b" providerId="LiveId" clId="{DEC896B9-ECDB-4339-B112-AAED9DBB1D85}" dt="2022-01-16T21:27:09.608" v="2094" actId="47"/>
        <pc:sldMkLst>
          <pc:docMk/>
          <pc:sldMk cId="0" sldId="275"/>
        </pc:sldMkLst>
      </pc:sldChg>
      <pc:sldChg chg="del">
        <pc:chgData name="Flávio Olimpio" userId="2d1d60667f675a7b" providerId="LiveId" clId="{DEC896B9-ECDB-4339-B112-AAED9DBB1D85}" dt="2022-01-16T21:27:10.087" v="2095" actId="47"/>
        <pc:sldMkLst>
          <pc:docMk/>
          <pc:sldMk cId="0" sldId="276"/>
        </pc:sldMkLst>
      </pc:sldChg>
      <pc:sldChg chg="del">
        <pc:chgData name="Flávio Olimpio" userId="2d1d60667f675a7b" providerId="LiveId" clId="{DEC896B9-ECDB-4339-B112-AAED9DBB1D85}" dt="2022-01-16T21:27:10.499" v="2096" actId="47"/>
        <pc:sldMkLst>
          <pc:docMk/>
          <pc:sldMk cId="0" sldId="277"/>
        </pc:sldMkLst>
      </pc:sldChg>
      <pc:sldChg chg="modSp mod">
        <pc:chgData name="Flávio Olimpio" userId="2d1d60667f675a7b" providerId="LiveId" clId="{DEC896B9-ECDB-4339-B112-AAED9DBB1D85}" dt="2022-01-16T16:07:37.614" v="610" actId="1076"/>
        <pc:sldMkLst>
          <pc:docMk/>
          <pc:sldMk cId="0" sldId="278"/>
        </pc:sldMkLst>
        <pc:spChg chg="mod">
          <ac:chgData name="Flávio Olimpio" userId="2d1d60667f675a7b" providerId="LiveId" clId="{DEC896B9-ECDB-4339-B112-AAED9DBB1D85}" dt="2022-01-16T16:07:37.614" v="610" actId="1076"/>
          <ac:spMkLst>
            <pc:docMk/>
            <pc:sldMk cId="0" sldId="278"/>
            <ac:spMk id="2" creationId="{00000000-0000-0000-0000-000000000000}"/>
          </ac:spMkLst>
        </pc:spChg>
      </pc:sldChg>
      <pc:sldChg chg="delSp modSp mod">
        <pc:chgData name="Flávio Olimpio" userId="2d1d60667f675a7b" providerId="LiveId" clId="{DEC896B9-ECDB-4339-B112-AAED9DBB1D85}" dt="2022-01-16T16:08:38.792" v="666" actId="1076"/>
        <pc:sldMkLst>
          <pc:docMk/>
          <pc:sldMk cId="0" sldId="279"/>
        </pc:sldMkLst>
        <pc:spChg chg="mod">
          <ac:chgData name="Flávio Olimpio" userId="2d1d60667f675a7b" providerId="LiveId" clId="{DEC896B9-ECDB-4339-B112-AAED9DBB1D85}" dt="2022-01-16T16:08:32.264" v="665" actId="1076"/>
          <ac:spMkLst>
            <pc:docMk/>
            <pc:sldMk cId="0" sldId="279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6:08:38.792" v="666" actId="1076"/>
          <ac:spMkLst>
            <pc:docMk/>
            <pc:sldMk cId="0" sldId="279"/>
            <ac:spMk id="3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6:07:53.665" v="616" actId="478"/>
          <ac:spMkLst>
            <pc:docMk/>
            <pc:sldMk cId="0" sldId="279"/>
            <ac:spMk id="4" creationId="{00000000-0000-0000-0000-000000000000}"/>
          </ac:spMkLst>
        </pc:spChg>
      </pc:sldChg>
      <pc:sldChg chg="addSp delSp modSp mod">
        <pc:chgData name="Flávio Olimpio" userId="2d1d60667f675a7b" providerId="LiveId" clId="{DEC896B9-ECDB-4339-B112-AAED9DBB1D85}" dt="2022-01-16T21:18:13.052" v="2013" actId="478"/>
        <pc:sldMkLst>
          <pc:docMk/>
          <pc:sldMk cId="0" sldId="280"/>
        </pc:sldMkLst>
        <pc:spChg chg="mod">
          <ac:chgData name="Flávio Olimpio" userId="2d1d60667f675a7b" providerId="LiveId" clId="{DEC896B9-ECDB-4339-B112-AAED9DBB1D85}" dt="2022-01-16T16:08:55.376" v="683" actId="1076"/>
          <ac:spMkLst>
            <pc:docMk/>
            <pc:sldMk cId="0" sldId="280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6:10:53.560" v="764" actId="20577"/>
          <ac:spMkLst>
            <pc:docMk/>
            <pc:sldMk cId="0" sldId="280"/>
            <ac:spMk id="3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6:08:59.328" v="684" actId="478"/>
          <ac:spMkLst>
            <pc:docMk/>
            <pc:sldMk cId="0" sldId="280"/>
            <ac:spMk id="4" creationId="{00000000-0000-0000-0000-000000000000}"/>
          </ac:spMkLst>
        </pc:spChg>
        <pc:spChg chg="add del mod">
          <ac:chgData name="Flávio Olimpio" userId="2d1d60667f675a7b" providerId="LiveId" clId="{DEC896B9-ECDB-4339-B112-AAED9DBB1D85}" dt="2022-01-16T21:18:13.052" v="2013" actId="478"/>
          <ac:spMkLst>
            <pc:docMk/>
            <pc:sldMk cId="0" sldId="280"/>
            <ac:spMk id="5" creationId="{274256F3-313B-4C04-8549-A3A5D4B757D6}"/>
          </ac:spMkLst>
        </pc:spChg>
      </pc:sldChg>
      <pc:sldChg chg="delSp modSp mod">
        <pc:chgData name="Flávio Olimpio" userId="2d1d60667f675a7b" providerId="LiveId" clId="{DEC896B9-ECDB-4339-B112-AAED9DBB1D85}" dt="2022-01-16T16:12:01.376" v="797" actId="478"/>
        <pc:sldMkLst>
          <pc:docMk/>
          <pc:sldMk cId="0" sldId="281"/>
        </pc:sldMkLst>
        <pc:spChg chg="mod">
          <ac:chgData name="Flávio Olimpio" userId="2d1d60667f675a7b" providerId="LiveId" clId="{DEC896B9-ECDB-4339-B112-AAED9DBB1D85}" dt="2022-01-16T16:11:48.415" v="794" actId="1076"/>
          <ac:spMkLst>
            <pc:docMk/>
            <pc:sldMk cId="0" sldId="281"/>
            <ac:spMk id="5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6:11:54.403" v="796" actId="123"/>
          <ac:spMkLst>
            <pc:docMk/>
            <pc:sldMk cId="0" sldId="281"/>
            <ac:spMk id="6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6:12:01.376" v="797" actId="478"/>
          <ac:spMkLst>
            <pc:docMk/>
            <pc:sldMk cId="0" sldId="281"/>
            <ac:spMk id="10" creationId="{00000000-0000-0000-0000-000000000000}"/>
          </ac:spMkLst>
        </pc:spChg>
      </pc:sldChg>
      <pc:sldChg chg="delSp mod">
        <pc:chgData name="Flávio Olimpio" userId="2d1d60667f675a7b" providerId="LiveId" clId="{DEC896B9-ECDB-4339-B112-AAED9DBB1D85}" dt="2022-01-16T21:17:53.956" v="2012" actId="478"/>
        <pc:sldMkLst>
          <pc:docMk/>
          <pc:sldMk cId="0" sldId="290"/>
        </pc:sldMkLst>
        <pc:spChg chg="del">
          <ac:chgData name="Flávio Olimpio" userId="2d1d60667f675a7b" providerId="LiveId" clId="{DEC896B9-ECDB-4339-B112-AAED9DBB1D85}" dt="2022-01-16T21:17:53.956" v="2012" actId="478"/>
          <ac:spMkLst>
            <pc:docMk/>
            <pc:sldMk cId="0" sldId="290"/>
            <ac:spMk id="4" creationId="{00000000-0000-0000-0000-000000000000}"/>
          </ac:spMkLst>
        </pc:spChg>
      </pc:sldChg>
      <pc:sldChg chg="del">
        <pc:chgData name="Flávio Olimpio" userId="2d1d60667f675a7b" providerId="LiveId" clId="{DEC896B9-ECDB-4339-B112-AAED9DBB1D85}" dt="2022-01-16T21:17:37.665" v="2007" actId="47"/>
        <pc:sldMkLst>
          <pc:docMk/>
          <pc:sldMk cId="0" sldId="291"/>
        </pc:sldMkLst>
      </pc:sldChg>
      <pc:sldChg chg="del">
        <pc:chgData name="Flávio Olimpio" userId="2d1d60667f675a7b" providerId="LiveId" clId="{DEC896B9-ECDB-4339-B112-AAED9DBB1D85}" dt="2022-01-16T21:17:39.272" v="2008" actId="47"/>
        <pc:sldMkLst>
          <pc:docMk/>
          <pc:sldMk cId="0" sldId="292"/>
        </pc:sldMkLst>
      </pc:sldChg>
      <pc:sldChg chg="del">
        <pc:chgData name="Flávio Olimpio" userId="2d1d60667f675a7b" providerId="LiveId" clId="{DEC896B9-ECDB-4339-B112-AAED9DBB1D85}" dt="2022-01-16T21:17:40.931" v="2009" actId="47"/>
        <pc:sldMkLst>
          <pc:docMk/>
          <pc:sldMk cId="0" sldId="293"/>
        </pc:sldMkLst>
      </pc:sldChg>
      <pc:sldChg chg="del">
        <pc:chgData name="Flávio Olimpio" userId="2d1d60667f675a7b" providerId="LiveId" clId="{DEC896B9-ECDB-4339-B112-AAED9DBB1D85}" dt="2022-01-16T21:17:41.610" v="2010" actId="47"/>
        <pc:sldMkLst>
          <pc:docMk/>
          <pc:sldMk cId="0" sldId="294"/>
        </pc:sldMkLst>
      </pc:sldChg>
      <pc:sldChg chg="del">
        <pc:chgData name="Flávio Olimpio" userId="2d1d60667f675a7b" providerId="LiveId" clId="{DEC896B9-ECDB-4339-B112-AAED9DBB1D85}" dt="2022-01-16T21:17:42.441" v="2011" actId="47"/>
        <pc:sldMkLst>
          <pc:docMk/>
          <pc:sldMk cId="0" sldId="295"/>
        </pc:sldMkLst>
      </pc:sldChg>
      <pc:sldChg chg="modSp mod">
        <pc:chgData name="Flávio Olimpio" userId="2d1d60667f675a7b" providerId="LiveId" clId="{DEC896B9-ECDB-4339-B112-AAED9DBB1D85}" dt="2022-01-16T16:12:40.184" v="801" actId="1076"/>
        <pc:sldMkLst>
          <pc:docMk/>
          <pc:sldMk cId="0" sldId="296"/>
        </pc:sldMkLst>
        <pc:spChg chg="mod">
          <ac:chgData name="Flávio Olimpio" userId="2d1d60667f675a7b" providerId="LiveId" clId="{DEC896B9-ECDB-4339-B112-AAED9DBB1D85}" dt="2022-01-16T16:12:40.184" v="801" actId="1076"/>
          <ac:spMkLst>
            <pc:docMk/>
            <pc:sldMk cId="0" sldId="296"/>
            <ac:spMk id="2" creationId="{00000000-0000-0000-0000-000000000000}"/>
          </ac:spMkLst>
        </pc:spChg>
      </pc:sldChg>
      <pc:sldChg chg="delSp modSp mod">
        <pc:chgData name="Flávio Olimpio" userId="2d1d60667f675a7b" providerId="LiveId" clId="{DEC896B9-ECDB-4339-B112-AAED9DBB1D85}" dt="2022-01-16T16:13:41.335" v="813" actId="12788"/>
        <pc:sldMkLst>
          <pc:docMk/>
          <pc:sldMk cId="0" sldId="297"/>
        </pc:sldMkLst>
        <pc:spChg chg="mod">
          <ac:chgData name="Flávio Olimpio" userId="2d1d60667f675a7b" providerId="LiveId" clId="{DEC896B9-ECDB-4339-B112-AAED9DBB1D85}" dt="2022-01-16T16:13:41.335" v="813" actId="12788"/>
          <ac:spMkLst>
            <pc:docMk/>
            <pc:sldMk cId="0" sldId="297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6:13:41.335" v="813" actId="12788"/>
          <ac:spMkLst>
            <pc:docMk/>
            <pc:sldMk cId="0" sldId="297"/>
            <ac:spMk id="3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6:13:31.916" v="811" actId="478"/>
          <ac:spMkLst>
            <pc:docMk/>
            <pc:sldMk cId="0" sldId="297"/>
            <ac:spMk id="4" creationId="{00000000-0000-0000-0000-000000000000}"/>
          </ac:spMkLst>
        </pc:spChg>
      </pc:sldChg>
      <pc:sldChg chg="addSp delSp modSp mod">
        <pc:chgData name="Flávio Olimpio" userId="2d1d60667f675a7b" providerId="LiveId" clId="{DEC896B9-ECDB-4339-B112-AAED9DBB1D85}" dt="2022-01-16T16:16:40.148" v="950" actId="122"/>
        <pc:sldMkLst>
          <pc:docMk/>
          <pc:sldMk cId="0" sldId="298"/>
        </pc:sldMkLst>
        <pc:spChg chg="mod modCrop">
          <ac:chgData name="Flávio Olimpio" userId="2d1d60667f675a7b" providerId="LiveId" clId="{DEC896B9-ECDB-4339-B112-AAED9DBB1D85}" dt="2022-01-16T16:16:22.838" v="937" actId="1076"/>
          <ac:spMkLst>
            <pc:docMk/>
            <pc:sldMk cId="0" sldId="298"/>
            <ac:spMk id="2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6:13:52.279" v="815" actId="478"/>
          <ac:spMkLst>
            <pc:docMk/>
            <pc:sldMk cId="0" sldId="298"/>
            <ac:spMk id="3" creationId="{00000000-0000-0000-0000-000000000000}"/>
          </ac:spMkLst>
        </pc:spChg>
        <pc:spChg chg="add mod">
          <ac:chgData name="Flávio Olimpio" userId="2d1d60667f675a7b" providerId="LiveId" clId="{DEC896B9-ECDB-4339-B112-AAED9DBB1D85}" dt="2022-01-16T16:15:38.559" v="907" actId="1076"/>
          <ac:spMkLst>
            <pc:docMk/>
            <pc:sldMk cId="0" sldId="298"/>
            <ac:spMk id="4" creationId="{254F7F4B-C653-4373-A162-0E019228ED78}"/>
          </ac:spMkLst>
        </pc:spChg>
        <pc:spChg chg="add mod">
          <ac:chgData name="Flávio Olimpio" userId="2d1d60667f675a7b" providerId="LiveId" clId="{DEC896B9-ECDB-4339-B112-AAED9DBB1D85}" dt="2022-01-16T16:16:40.148" v="950" actId="122"/>
          <ac:spMkLst>
            <pc:docMk/>
            <pc:sldMk cId="0" sldId="298"/>
            <ac:spMk id="5" creationId="{8DD4B373-26F4-4DA5-8733-26D0825901D4}"/>
          </ac:spMkLst>
        </pc:spChg>
        <pc:spChg chg="add mod">
          <ac:chgData name="Flávio Olimpio" userId="2d1d60667f675a7b" providerId="LiveId" clId="{DEC896B9-ECDB-4339-B112-AAED9DBB1D85}" dt="2022-01-16T16:16:16.804" v="934" actId="1076"/>
          <ac:spMkLst>
            <pc:docMk/>
            <pc:sldMk cId="0" sldId="298"/>
            <ac:spMk id="6" creationId="{B37E2473-F219-4206-A7CB-8F152A9CC4CC}"/>
          </ac:spMkLst>
        </pc:spChg>
        <pc:spChg chg="add mod">
          <ac:chgData name="Flávio Olimpio" userId="2d1d60667f675a7b" providerId="LiveId" clId="{DEC896B9-ECDB-4339-B112-AAED9DBB1D85}" dt="2022-01-16T16:16:32.313" v="946" actId="1076"/>
          <ac:spMkLst>
            <pc:docMk/>
            <pc:sldMk cId="0" sldId="298"/>
            <ac:spMk id="7" creationId="{93FE9E16-20AA-461F-BD34-78D4C465ABF4}"/>
          </ac:spMkLst>
        </pc:spChg>
        <pc:spChg chg="add mod">
          <ac:chgData name="Flávio Olimpio" userId="2d1d60667f675a7b" providerId="LiveId" clId="{DEC896B9-ECDB-4339-B112-AAED9DBB1D85}" dt="2022-01-16T16:16:34.897" v="948" actId="1076"/>
          <ac:spMkLst>
            <pc:docMk/>
            <pc:sldMk cId="0" sldId="298"/>
            <ac:spMk id="8" creationId="{74FF197F-F457-4C60-87A7-57D74C2CF699}"/>
          </ac:spMkLst>
        </pc:spChg>
      </pc:sldChg>
      <pc:sldChg chg="addSp delSp modSp mod">
        <pc:chgData name="Flávio Olimpio" userId="2d1d60667f675a7b" providerId="LiveId" clId="{DEC896B9-ECDB-4339-B112-AAED9DBB1D85}" dt="2022-01-16T21:20:47.598" v="2020" actId="1076"/>
        <pc:sldMkLst>
          <pc:docMk/>
          <pc:sldMk cId="0" sldId="299"/>
        </pc:sldMkLst>
        <pc:spChg chg="mod">
          <ac:chgData name="Flávio Olimpio" userId="2d1d60667f675a7b" providerId="LiveId" clId="{DEC896B9-ECDB-4339-B112-AAED9DBB1D85}" dt="2022-01-16T16:18:01.248" v="993" actId="20577"/>
          <ac:spMkLst>
            <pc:docMk/>
            <pc:sldMk cId="0" sldId="299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6:17:43.875" v="961" actId="14100"/>
          <ac:spMkLst>
            <pc:docMk/>
            <pc:sldMk cId="0" sldId="299"/>
            <ac:spMk id="5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6:19:17.596" v="1041" actId="478"/>
          <ac:spMkLst>
            <pc:docMk/>
            <pc:sldMk cId="0" sldId="299"/>
            <ac:spMk id="6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6:17:37.978" v="959" actId="164"/>
          <ac:spMkLst>
            <pc:docMk/>
            <pc:sldMk cId="0" sldId="299"/>
            <ac:spMk id="7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6:19:40.809" v="1069" actId="5793"/>
          <ac:spMkLst>
            <pc:docMk/>
            <pc:sldMk cId="0" sldId="299"/>
            <ac:spMk id="8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6:17:12.213" v="954" actId="1076"/>
          <ac:spMkLst>
            <pc:docMk/>
            <pc:sldMk cId="0" sldId="299"/>
            <ac:spMk id="9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6:19:12.837" v="1040" actId="14100"/>
          <ac:spMkLst>
            <pc:docMk/>
            <pc:sldMk cId="0" sldId="299"/>
            <ac:spMk id="14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6:19:20.359" v="1044" actId="1038"/>
          <ac:spMkLst>
            <pc:docMk/>
            <pc:sldMk cId="0" sldId="299"/>
            <ac:spMk id="15" creationId="{00000000-0000-0000-0000-000000000000}"/>
          </ac:spMkLst>
        </pc:spChg>
        <pc:spChg chg="add mod">
          <ac:chgData name="Flávio Olimpio" userId="2d1d60667f675a7b" providerId="LiveId" clId="{DEC896B9-ECDB-4339-B112-AAED9DBB1D85}" dt="2022-01-16T16:17:37.978" v="959" actId="164"/>
          <ac:spMkLst>
            <pc:docMk/>
            <pc:sldMk cId="0" sldId="299"/>
            <ac:spMk id="16" creationId="{A879DF0E-DCBC-402E-A176-6DC4089532F3}"/>
          </ac:spMkLst>
        </pc:spChg>
        <pc:grpChg chg="mod">
          <ac:chgData name="Flávio Olimpio" userId="2d1d60667f675a7b" providerId="LiveId" clId="{DEC896B9-ECDB-4339-B112-AAED9DBB1D85}" dt="2022-01-16T16:18:42.487" v="1013" actId="164"/>
          <ac:grpSpMkLst>
            <pc:docMk/>
            <pc:sldMk cId="0" sldId="299"/>
            <ac:grpSpMk id="10" creationId="{00000000-0000-0000-0000-000000000000}"/>
          </ac:grpSpMkLst>
        </pc:grpChg>
        <pc:grpChg chg="add mod">
          <ac:chgData name="Flávio Olimpio" userId="2d1d60667f675a7b" providerId="LiveId" clId="{DEC896B9-ECDB-4339-B112-AAED9DBB1D85}" dt="2022-01-16T21:20:47.598" v="2020" actId="1076"/>
          <ac:grpSpMkLst>
            <pc:docMk/>
            <pc:sldMk cId="0" sldId="299"/>
            <ac:grpSpMk id="17" creationId="{7EBAEBF9-F926-4C1C-A7D7-801747AF5808}"/>
          </ac:grpSpMkLst>
        </pc:grpChg>
        <pc:grpChg chg="add mod">
          <ac:chgData name="Flávio Olimpio" userId="2d1d60667f675a7b" providerId="LiveId" clId="{DEC896B9-ECDB-4339-B112-AAED9DBB1D85}" dt="2022-01-16T16:18:48.209" v="1016" actId="164"/>
          <ac:grpSpMkLst>
            <pc:docMk/>
            <pc:sldMk cId="0" sldId="299"/>
            <ac:grpSpMk id="18" creationId="{3F9867B0-8B82-4283-93FC-AA3D0E8AE0F6}"/>
          </ac:grpSpMkLst>
        </pc:grpChg>
        <pc:grpChg chg="add mod">
          <ac:chgData name="Flávio Olimpio" userId="2d1d60667f675a7b" providerId="LiveId" clId="{DEC896B9-ECDB-4339-B112-AAED9DBB1D85}" dt="2022-01-16T16:18:50.860" v="1017" actId="1076"/>
          <ac:grpSpMkLst>
            <pc:docMk/>
            <pc:sldMk cId="0" sldId="299"/>
            <ac:grpSpMk id="19" creationId="{4FEFF6ED-74A2-4F89-93C4-EFAE7C28FEA4}"/>
          </ac:grpSpMkLst>
        </pc:grpChg>
      </pc:sldChg>
      <pc:sldChg chg="addSp delSp modSp mod">
        <pc:chgData name="Flávio Olimpio" userId="2d1d60667f675a7b" providerId="LiveId" clId="{DEC896B9-ECDB-4339-B112-AAED9DBB1D85}" dt="2022-01-16T16:22:42.161" v="1127" actId="20577"/>
        <pc:sldMkLst>
          <pc:docMk/>
          <pc:sldMk cId="0" sldId="300"/>
        </pc:sldMkLst>
        <pc:spChg chg="mod">
          <ac:chgData name="Flávio Olimpio" userId="2d1d60667f675a7b" providerId="LiveId" clId="{DEC896B9-ECDB-4339-B112-AAED9DBB1D85}" dt="2022-01-16T16:19:56.917" v="1074" actId="20577"/>
          <ac:spMkLst>
            <pc:docMk/>
            <pc:sldMk cId="0" sldId="300"/>
            <ac:spMk id="2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6:20:11.024" v="1079" actId="478"/>
          <ac:spMkLst>
            <pc:docMk/>
            <pc:sldMk cId="0" sldId="300"/>
            <ac:spMk id="3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6:22:42.161" v="1127" actId="20577"/>
          <ac:spMkLst>
            <pc:docMk/>
            <pc:sldMk cId="0" sldId="300"/>
            <ac:spMk id="8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6:20:26.808" v="1080" actId="478"/>
          <ac:spMkLst>
            <pc:docMk/>
            <pc:sldMk cId="0" sldId="300"/>
            <ac:spMk id="9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6:20:11.024" v="1079" actId="478"/>
          <ac:spMkLst>
            <pc:docMk/>
            <pc:sldMk cId="0" sldId="300"/>
            <ac:spMk id="10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6:20:35.603" v="1085"/>
          <ac:spMkLst>
            <pc:docMk/>
            <pc:sldMk cId="0" sldId="300"/>
            <ac:spMk id="13" creationId="{0338454E-F4DD-48C3-947A-189A9319ACA3}"/>
          </ac:spMkLst>
        </pc:spChg>
        <pc:spChg chg="mod">
          <ac:chgData name="Flávio Olimpio" userId="2d1d60667f675a7b" providerId="LiveId" clId="{DEC896B9-ECDB-4339-B112-AAED9DBB1D85}" dt="2022-01-16T16:20:35.603" v="1085"/>
          <ac:spMkLst>
            <pc:docMk/>
            <pc:sldMk cId="0" sldId="300"/>
            <ac:spMk id="15" creationId="{FF7D73C0-940D-41DD-B851-7022E98321AF}"/>
          </ac:spMkLst>
        </pc:spChg>
        <pc:spChg chg="mod">
          <ac:chgData name="Flávio Olimpio" userId="2d1d60667f675a7b" providerId="LiveId" clId="{DEC896B9-ECDB-4339-B112-AAED9DBB1D85}" dt="2022-01-16T16:20:35.603" v="1085"/>
          <ac:spMkLst>
            <pc:docMk/>
            <pc:sldMk cId="0" sldId="300"/>
            <ac:spMk id="16" creationId="{A812C035-3D56-4967-BDA0-0F807E8F5C50}"/>
          </ac:spMkLst>
        </pc:spChg>
        <pc:spChg chg="mod">
          <ac:chgData name="Flávio Olimpio" userId="2d1d60667f675a7b" providerId="LiveId" clId="{DEC896B9-ECDB-4339-B112-AAED9DBB1D85}" dt="2022-01-16T16:20:35.603" v="1085"/>
          <ac:spMkLst>
            <pc:docMk/>
            <pc:sldMk cId="0" sldId="300"/>
            <ac:spMk id="17" creationId="{8D091FC6-7FF4-4587-96E9-8B096D26C370}"/>
          </ac:spMkLst>
        </pc:spChg>
        <pc:spChg chg="mod">
          <ac:chgData name="Flávio Olimpio" userId="2d1d60667f675a7b" providerId="LiveId" clId="{DEC896B9-ECDB-4339-B112-AAED9DBB1D85}" dt="2022-01-16T16:20:35.603" v="1085"/>
          <ac:spMkLst>
            <pc:docMk/>
            <pc:sldMk cId="0" sldId="300"/>
            <ac:spMk id="18" creationId="{23AB7749-5475-40FC-967D-796108A113F4}"/>
          </ac:spMkLst>
        </pc:spChg>
        <pc:grpChg chg="del">
          <ac:chgData name="Flávio Olimpio" userId="2d1d60667f675a7b" providerId="LiveId" clId="{DEC896B9-ECDB-4339-B112-AAED9DBB1D85}" dt="2022-01-16T16:20:27.903" v="1081" actId="478"/>
          <ac:grpSpMkLst>
            <pc:docMk/>
            <pc:sldMk cId="0" sldId="300"/>
            <ac:grpSpMk id="4" creationId="{00000000-0000-0000-0000-000000000000}"/>
          </ac:grpSpMkLst>
        </pc:grpChg>
        <pc:grpChg chg="add mod">
          <ac:chgData name="Flávio Olimpio" userId="2d1d60667f675a7b" providerId="LiveId" clId="{DEC896B9-ECDB-4339-B112-AAED9DBB1D85}" dt="2022-01-16T16:20:38.631" v="1086" actId="1076"/>
          <ac:grpSpMkLst>
            <pc:docMk/>
            <pc:sldMk cId="0" sldId="300"/>
            <ac:grpSpMk id="11" creationId="{54A292BC-4375-4473-A2E4-A8350ACFCC4C}"/>
          </ac:grpSpMkLst>
        </pc:grpChg>
        <pc:grpChg chg="mod">
          <ac:chgData name="Flávio Olimpio" userId="2d1d60667f675a7b" providerId="LiveId" clId="{DEC896B9-ECDB-4339-B112-AAED9DBB1D85}" dt="2022-01-16T16:20:35.603" v="1085"/>
          <ac:grpSpMkLst>
            <pc:docMk/>
            <pc:sldMk cId="0" sldId="300"/>
            <ac:grpSpMk id="12" creationId="{D4086CDF-D243-47DA-825D-4558DA99ADE9}"/>
          </ac:grpSpMkLst>
        </pc:grpChg>
        <pc:grpChg chg="mod">
          <ac:chgData name="Flávio Olimpio" userId="2d1d60667f675a7b" providerId="LiveId" clId="{DEC896B9-ECDB-4339-B112-AAED9DBB1D85}" dt="2022-01-16T16:20:35.603" v="1085"/>
          <ac:grpSpMkLst>
            <pc:docMk/>
            <pc:sldMk cId="0" sldId="300"/>
            <ac:grpSpMk id="14" creationId="{08817F65-8737-4D12-A08F-45A20CE3909F}"/>
          </ac:grpSpMkLst>
        </pc:grpChg>
      </pc:sldChg>
      <pc:sldChg chg="delSp modSp mod">
        <pc:chgData name="Flávio Olimpio" userId="2d1d60667f675a7b" providerId="LiveId" clId="{DEC896B9-ECDB-4339-B112-AAED9DBB1D85}" dt="2022-01-16T16:24:12.401" v="1136" actId="123"/>
        <pc:sldMkLst>
          <pc:docMk/>
          <pc:sldMk cId="0" sldId="301"/>
        </pc:sldMkLst>
        <pc:spChg chg="mod">
          <ac:chgData name="Flávio Olimpio" userId="2d1d60667f675a7b" providerId="LiveId" clId="{DEC896B9-ECDB-4339-B112-AAED9DBB1D85}" dt="2022-01-16T16:24:01.772" v="1133" actId="1076"/>
          <ac:spMkLst>
            <pc:docMk/>
            <pc:sldMk cId="0" sldId="301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6:24:12.401" v="1136" actId="123"/>
          <ac:spMkLst>
            <pc:docMk/>
            <pc:sldMk cId="0" sldId="301"/>
            <ac:spMk id="5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6:23:48.573" v="1128" actId="478"/>
          <ac:spMkLst>
            <pc:docMk/>
            <pc:sldMk cId="0" sldId="301"/>
            <ac:spMk id="6" creationId="{00000000-0000-0000-0000-000000000000}"/>
          </ac:spMkLst>
        </pc:spChg>
      </pc:sldChg>
      <pc:sldChg chg="delSp modSp mod">
        <pc:chgData name="Flávio Olimpio" userId="2d1d60667f675a7b" providerId="LiveId" clId="{DEC896B9-ECDB-4339-B112-AAED9DBB1D85}" dt="2022-01-16T16:24:56.348" v="1145" actId="478"/>
        <pc:sldMkLst>
          <pc:docMk/>
          <pc:sldMk cId="0" sldId="302"/>
        </pc:sldMkLst>
        <pc:spChg chg="mod">
          <ac:chgData name="Flávio Olimpio" userId="2d1d60667f675a7b" providerId="LiveId" clId="{DEC896B9-ECDB-4339-B112-AAED9DBB1D85}" dt="2022-01-16T16:24:30.165" v="1140" actId="20577"/>
          <ac:spMkLst>
            <pc:docMk/>
            <pc:sldMk cId="0" sldId="302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6:24:52.471" v="1144" actId="20577"/>
          <ac:spMkLst>
            <pc:docMk/>
            <pc:sldMk cId="0" sldId="302"/>
            <ac:spMk id="6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6:24:56.348" v="1145" actId="478"/>
          <ac:spMkLst>
            <pc:docMk/>
            <pc:sldMk cId="0" sldId="302"/>
            <ac:spMk id="7" creationId="{00000000-0000-0000-0000-000000000000}"/>
          </ac:spMkLst>
        </pc:spChg>
      </pc:sldChg>
      <pc:sldChg chg="delSp modSp mod">
        <pc:chgData name="Flávio Olimpio" userId="2d1d60667f675a7b" providerId="LiveId" clId="{DEC896B9-ECDB-4339-B112-AAED9DBB1D85}" dt="2022-01-16T16:25:28.820" v="1160" actId="58"/>
        <pc:sldMkLst>
          <pc:docMk/>
          <pc:sldMk cId="0" sldId="303"/>
        </pc:sldMkLst>
        <pc:spChg chg="mod">
          <ac:chgData name="Flávio Olimpio" userId="2d1d60667f675a7b" providerId="LiveId" clId="{DEC896B9-ECDB-4339-B112-AAED9DBB1D85}" dt="2022-01-16T16:25:11.870" v="1150" actId="14100"/>
          <ac:spMkLst>
            <pc:docMk/>
            <pc:sldMk cId="0" sldId="303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6:25:28.820" v="1160" actId="58"/>
          <ac:spMkLst>
            <pc:docMk/>
            <pc:sldMk cId="0" sldId="303"/>
            <ac:spMk id="3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6:25:02.204" v="1146" actId="478"/>
          <ac:spMkLst>
            <pc:docMk/>
            <pc:sldMk cId="0" sldId="303"/>
            <ac:spMk id="5" creationId="{00000000-0000-0000-0000-000000000000}"/>
          </ac:spMkLst>
        </pc:spChg>
      </pc:sldChg>
      <pc:sldChg chg="delSp modSp mod">
        <pc:chgData name="Flávio Olimpio" userId="2d1d60667f675a7b" providerId="LiveId" clId="{DEC896B9-ECDB-4339-B112-AAED9DBB1D85}" dt="2022-01-16T16:26:20.822" v="1169" actId="1076"/>
        <pc:sldMkLst>
          <pc:docMk/>
          <pc:sldMk cId="0" sldId="304"/>
        </pc:sldMkLst>
        <pc:spChg chg="mod">
          <ac:chgData name="Flávio Olimpio" userId="2d1d60667f675a7b" providerId="LiveId" clId="{DEC896B9-ECDB-4339-B112-AAED9DBB1D85}" dt="2022-01-16T16:25:53.787" v="1166" actId="1076"/>
          <ac:spMkLst>
            <pc:docMk/>
            <pc:sldMk cId="0" sldId="304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6:26:20.822" v="1169" actId="1076"/>
          <ac:spMkLst>
            <pc:docMk/>
            <pc:sldMk cId="0" sldId="304"/>
            <ac:spMk id="3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6:25:57.736" v="1167" actId="478"/>
          <ac:spMkLst>
            <pc:docMk/>
            <pc:sldMk cId="0" sldId="304"/>
            <ac:spMk id="7" creationId="{00000000-0000-0000-0000-000000000000}"/>
          </ac:spMkLst>
        </pc:spChg>
      </pc:sldChg>
      <pc:sldChg chg="addSp delSp modSp mod">
        <pc:chgData name="Flávio Olimpio" userId="2d1d60667f675a7b" providerId="LiveId" clId="{DEC896B9-ECDB-4339-B112-AAED9DBB1D85}" dt="2022-01-16T16:28:19.174" v="1243" actId="1076"/>
        <pc:sldMkLst>
          <pc:docMk/>
          <pc:sldMk cId="0" sldId="305"/>
        </pc:sldMkLst>
        <pc:spChg chg="mod">
          <ac:chgData name="Flávio Olimpio" userId="2d1d60667f675a7b" providerId="LiveId" clId="{DEC896B9-ECDB-4339-B112-AAED9DBB1D85}" dt="2022-01-16T16:28:03.699" v="1242" actId="1076"/>
          <ac:spMkLst>
            <pc:docMk/>
            <pc:sldMk cId="0" sldId="305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6:27:48.298" v="1239" actId="164"/>
          <ac:spMkLst>
            <pc:docMk/>
            <pc:sldMk cId="0" sldId="305"/>
            <ac:spMk id="7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6:27:48.298" v="1239" actId="164"/>
          <ac:spMkLst>
            <pc:docMk/>
            <pc:sldMk cId="0" sldId="305"/>
            <ac:spMk id="8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6:27:48.298" v="1239" actId="164"/>
          <ac:spMkLst>
            <pc:docMk/>
            <pc:sldMk cId="0" sldId="305"/>
            <ac:spMk id="9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6:27:51.105" v="1240" actId="478"/>
          <ac:spMkLst>
            <pc:docMk/>
            <pc:sldMk cId="0" sldId="305"/>
            <ac:spMk id="10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6:28:19.174" v="1243" actId="1076"/>
          <ac:spMkLst>
            <pc:docMk/>
            <pc:sldMk cId="0" sldId="305"/>
            <ac:spMk id="11" creationId="{00000000-0000-0000-0000-000000000000}"/>
          </ac:spMkLst>
        </pc:spChg>
        <pc:grpChg chg="mod">
          <ac:chgData name="Flávio Olimpio" userId="2d1d60667f675a7b" providerId="LiveId" clId="{DEC896B9-ECDB-4339-B112-AAED9DBB1D85}" dt="2022-01-16T16:27:48.298" v="1239" actId="164"/>
          <ac:grpSpMkLst>
            <pc:docMk/>
            <pc:sldMk cId="0" sldId="305"/>
            <ac:grpSpMk id="3" creationId="{00000000-0000-0000-0000-000000000000}"/>
          </ac:grpSpMkLst>
        </pc:grpChg>
        <pc:grpChg chg="add mod">
          <ac:chgData name="Flávio Olimpio" userId="2d1d60667f675a7b" providerId="LiveId" clId="{DEC896B9-ECDB-4339-B112-AAED9DBB1D85}" dt="2022-01-16T16:27:48.298" v="1239" actId="164"/>
          <ac:grpSpMkLst>
            <pc:docMk/>
            <pc:sldMk cId="0" sldId="305"/>
            <ac:grpSpMk id="12" creationId="{82966D46-B410-41CB-886D-5BAC4FC51D96}"/>
          </ac:grpSpMkLst>
        </pc:grpChg>
      </pc:sldChg>
      <pc:sldChg chg="delSp modSp mod">
        <pc:chgData name="Flávio Olimpio" userId="2d1d60667f675a7b" providerId="LiveId" clId="{DEC896B9-ECDB-4339-B112-AAED9DBB1D85}" dt="2022-01-16T21:22:20.875" v="2058" actId="122"/>
        <pc:sldMkLst>
          <pc:docMk/>
          <pc:sldMk cId="0" sldId="307"/>
        </pc:sldMkLst>
        <pc:spChg chg="del">
          <ac:chgData name="Flávio Olimpio" userId="2d1d60667f675a7b" providerId="LiveId" clId="{DEC896B9-ECDB-4339-B112-AAED9DBB1D85}" dt="2022-01-16T21:21:17.376" v="2021" actId="478"/>
          <ac:spMkLst>
            <pc:docMk/>
            <pc:sldMk cId="0" sldId="307"/>
            <ac:spMk id="8" creationId="{00000000-0000-0000-0000-000000000000}"/>
          </ac:spMkLst>
        </pc:spChg>
        <pc:graphicFrameChg chg="mod modGraphic">
          <ac:chgData name="Flávio Olimpio" userId="2d1d60667f675a7b" providerId="LiveId" clId="{DEC896B9-ECDB-4339-B112-AAED9DBB1D85}" dt="2022-01-16T21:22:20.875" v="2058" actId="122"/>
          <ac:graphicFrameMkLst>
            <pc:docMk/>
            <pc:sldMk cId="0" sldId="307"/>
            <ac:graphicFrameMk id="3" creationId="{00000000-0000-0000-0000-000000000000}"/>
          </ac:graphicFrameMkLst>
        </pc:graphicFrameChg>
      </pc:sldChg>
      <pc:sldChg chg="addSp delSp modSp mod">
        <pc:chgData name="Flávio Olimpio" userId="2d1d60667f675a7b" providerId="LiveId" clId="{DEC896B9-ECDB-4339-B112-AAED9DBB1D85}" dt="2022-01-16T18:15:19.883" v="1362" actId="14100"/>
        <pc:sldMkLst>
          <pc:docMk/>
          <pc:sldMk cId="0" sldId="310"/>
        </pc:sldMkLst>
        <pc:spChg chg="mod">
          <ac:chgData name="Flávio Olimpio" userId="2d1d60667f675a7b" providerId="LiveId" clId="{DEC896B9-ECDB-4339-B112-AAED9DBB1D85}" dt="2022-01-16T18:11:47.295" v="1260" actId="14100"/>
          <ac:spMkLst>
            <pc:docMk/>
            <pc:sldMk cId="0" sldId="310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8:12:32.305" v="1280" actId="20577"/>
          <ac:spMkLst>
            <pc:docMk/>
            <pc:sldMk cId="0" sldId="310"/>
            <ac:spMk id="3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8:12:59.151" v="1283" actId="478"/>
          <ac:spMkLst>
            <pc:docMk/>
            <pc:sldMk cId="0" sldId="310"/>
            <ac:spMk id="4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8:15:19.883" v="1362" actId="14100"/>
          <ac:spMkLst>
            <pc:docMk/>
            <pc:sldMk cId="0" sldId="310"/>
            <ac:spMk id="5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8:14:29.847" v="1336" actId="12788"/>
          <ac:spMkLst>
            <pc:docMk/>
            <pc:sldMk cId="0" sldId="310"/>
            <ac:spMk id="7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8:14:29.847" v="1336" actId="12788"/>
          <ac:spMkLst>
            <pc:docMk/>
            <pc:sldMk cId="0" sldId="310"/>
            <ac:spMk id="8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8:14:29.847" v="1336" actId="12788"/>
          <ac:spMkLst>
            <pc:docMk/>
            <pc:sldMk cId="0" sldId="310"/>
            <ac:spMk id="9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8:13:00.452" v="1284" actId="478"/>
          <ac:spMkLst>
            <pc:docMk/>
            <pc:sldMk cId="0" sldId="310"/>
            <ac:spMk id="1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8:14:58.487" v="1359" actId="1076"/>
          <ac:spMkLst>
            <pc:docMk/>
            <pc:sldMk cId="0" sldId="310"/>
            <ac:spMk id="13" creationId="{00000000-0000-0000-0000-000000000000}"/>
          </ac:spMkLst>
        </pc:spChg>
        <pc:spChg chg="add mod">
          <ac:chgData name="Flávio Olimpio" userId="2d1d60667f675a7b" providerId="LiveId" clId="{DEC896B9-ECDB-4339-B112-AAED9DBB1D85}" dt="2022-01-16T18:15:08.908" v="1360" actId="12788"/>
          <ac:spMkLst>
            <pc:docMk/>
            <pc:sldMk cId="0" sldId="310"/>
            <ac:spMk id="14" creationId="{CA39C067-D543-40F0-99EF-0C27DD250A85}"/>
          </ac:spMkLst>
        </pc:spChg>
        <pc:spChg chg="add mod">
          <ac:chgData name="Flávio Olimpio" userId="2d1d60667f675a7b" providerId="LiveId" clId="{DEC896B9-ECDB-4339-B112-AAED9DBB1D85}" dt="2022-01-16T18:15:11.813" v="1361" actId="465"/>
          <ac:spMkLst>
            <pc:docMk/>
            <pc:sldMk cId="0" sldId="310"/>
            <ac:spMk id="15" creationId="{BEC013C2-3F7B-476A-BBD6-4DB4DE9FE292}"/>
          </ac:spMkLst>
        </pc:spChg>
        <pc:spChg chg="add mod">
          <ac:chgData name="Flávio Olimpio" userId="2d1d60667f675a7b" providerId="LiveId" clId="{DEC896B9-ECDB-4339-B112-AAED9DBB1D85}" dt="2022-01-16T18:15:08.908" v="1360" actId="12788"/>
          <ac:spMkLst>
            <pc:docMk/>
            <pc:sldMk cId="0" sldId="310"/>
            <ac:spMk id="16" creationId="{9C87C1C0-EE6E-48CE-99AA-3A0332025477}"/>
          </ac:spMkLst>
        </pc:spChg>
      </pc:sldChg>
      <pc:sldChg chg="modSp mod">
        <pc:chgData name="Flávio Olimpio" userId="2d1d60667f675a7b" providerId="LiveId" clId="{DEC896B9-ECDB-4339-B112-AAED9DBB1D85}" dt="2022-01-16T18:16:41.021" v="1388" actId="120"/>
        <pc:sldMkLst>
          <pc:docMk/>
          <pc:sldMk cId="0" sldId="316"/>
        </pc:sldMkLst>
        <pc:spChg chg="mod">
          <ac:chgData name="Flávio Olimpio" userId="2d1d60667f675a7b" providerId="LiveId" clId="{DEC896B9-ECDB-4339-B112-AAED9DBB1D85}" dt="2022-01-16T18:16:41.021" v="1388" actId="120"/>
          <ac:spMkLst>
            <pc:docMk/>
            <pc:sldMk cId="0" sldId="316"/>
            <ac:spMk id="2" creationId="{00000000-0000-0000-0000-000000000000}"/>
          </ac:spMkLst>
        </pc:spChg>
      </pc:sldChg>
      <pc:sldChg chg="delSp modSp mod">
        <pc:chgData name="Flávio Olimpio" userId="2d1d60667f675a7b" providerId="LiveId" clId="{DEC896B9-ECDB-4339-B112-AAED9DBB1D85}" dt="2022-01-16T18:18:32.279" v="1461" actId="478"/>
        <pc:sldMkLst>
          <pc:docMk/>
          <pc:sldMk cId="0" sldId="317"/>
        </pc:sldMkLst>
        <pc:spChg chg="mod">
          <ac:chgData name="Flávio Olimpio" userId="2d1d60667f675a7b" providerId="LiveId" clId="{DEC896B9-ECDB-4339-B112-AAED9DBB1D85}" dt="2022-01-16T18:16:59.365" v="1393" actId="1076"/>
          <ac:spMkLst>
            <pc:docMk/>
            <pc:sldMk cId="0" sldId="317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8:17:06.684" v="1395" actId="14100"/>
          <ac:spMkLst>
            <pc:docMk/>
            <pc:sldMk cId="0" sldId="317"/>
            <ac:spMk id="3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8:17:24.523" v="1424" actId="1076"/>
          <ac:spMkLst>
            <pc:docMk/>
            <pc:sldMk cId="0" sldId="317"/>
            <ac:spMk id="4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8:18:27.299" v="1460" actId="1076"/>
          <ac:spMkLst>
            <pc:docMk/>
            <pc:sldMk cId="0" sldId="317"/>
            <ac:spMk id="5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8:18:05.368" v="1440" actId="20577"/>
          <ac:spMkLst>
            <pc:docMk/>
            <pc:sldMk cId="0" sldId="317"/>
            <ac:spMk id="6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8:18:10.401" v="1447" actId="20577"/>
          <ac:spMkLst>
            <pc:docMk/>
            <pc:sldMk cId="0" sldId="317"/>
            <ac:spMk id="11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8:18:13.643" v="1452" actId="20577"/>
          <ac:spMkLst>
            <pc:docMk/>
            <pc:sldMk cId="0" sldId="317"/>
            <ac:spMk id="1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8:18:17.191" v="1457" actId="20577"/>
          <ac:spMkLst>
            <pc:docMk/>
            <pc:sldMk cId="0" sldId="317"/>
            <ac:spMk id="13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8:18:32.279" v="1461" actId="478"/>
          <ac:spMkLst>
            <pc:docMk/>
            <pc:sldMk cId="0" sldId="317"/>
            <ac:spMk id="29" creationId="{00000000-0000-0000-0000-000000000000}"/>
          </ac:spMkLst>
        </pc:spChg>
      </pc:sldChg>
      <pc:sldChg chg="del">
        <pc:chgData name="Flávio Olimpio" userId="2d1d60667f675a7b" providerId="LiveId" clId="{DEC896B9-ECDB-4339-B112-AAED9DBB1D85}" dt="2022-01-16T21:14:46.715" v="1965" actId="47"/>
        <pc:sldMkLst>
          <pc:docMk/>
          <pc:sldMk cId="0" sldId="318"/>
        </pc:sldMkLst>
      </pc:sldChg>
      <pc:sldChg chg="del">
        <pc:chgData name="Flávio Olimpio" userId="2d1d60667f675a7b" providerId="LiveId" clId="{DEC896B9-ECDB-4339-B112-AAED9DBB1D85}" dt="2022-01-16T21:14:48.189" v="1966" actId="47"/>
        <pc:sldMkLst>
          <pc:docMk/>
          <pc:sldMk cId="0" sldId="319"/>
        </pc:sldMkLst>
      </pc:sldChg>
      <pc:sldChg chg="del">
        <pc:chgData name="Flávio Olimpio" userId="2d1d60667f675a7b" providerId="LiveId" clId="{DEC896B9-ECDB-4339-B112-AAED9DBB1D85}" dt="2022-01-16T21:14:52.136" v="1967" actId="47"/>
        <pc:sldMkLst>
          <pc:docMk/>
          <pc:sldMk cId="0" sldId="320"/>
        </pc:sldMkLst>
      </pc:sldChg>
      <pc:sldChg chg="del">
        <pc:chgData name="Flávio Olimpio" userId="2d1d60667f675a7b" providerId="LiveId" clId="{DEC896B9-ECDB-4339-B112-AAED9DBB1D85}" dt="2022-01-16T21:14:57.053" v="1968" actId="47"/>
        <pc:sldMkLst>
          <pc:docMk/>
          <pc:sldMk cId="0" sldId="321"/>
        </pc:sldMkLst>
      </pc:sldChg>
      <pc:sldChg chg="del">
        <pc:chgData name="Flávio Olimpio" userId="2d1d60667f675a7b" providerId="LiveId" clId="{DEC896B9-ECDB-4339-B112-AAED9DBB1D85}" dt="2022-01-16T21:15:04.565" v="1969" actId="47"/>
        <pc:sldMkLst>
          <pc:docMk/>
          <pc:sldMk cId="0" sldId="322"/>
        </pc:sldMkLst>
      </pc:sldChg>
      <pc:sldChg chg="del">
        <pc:chgData name="Flávio Olimpio" userId="2d1d60667f675a7b" providerId="LiveId" clId="{DEC896B9-ECDB-4339-B112-AAED9DBB1D85}" dt="2022-01-16T21:15:05.673" v="1970" actId="47"/>
        <pc:sldMkLst>
          <pc:docMk/>
          <pc:sldMk cId="0" sldId="323"/>
        </pc:sldMkLst>
      </pc:sldChg>
      <pc:sldChg chg="del">
        <pc:chgData name="Flávio Olimpio" userId="2d1d60667f675a7b" providerId="LiveId" clId="{DEC896B9-ECDB-4339-B112-AAED9DBB1D85}" dt="2022-01-16T21:15:06.232" v="1971" actId="47"/>
        <pc:sldMkLst>
          <pc:docMk/>
          <pc:sldMk cId="0" sldId="324"/>
        </pc:sldMkLst>
      </pc:sldChg>
      <pc:sldChg chg="del">
        <pc:chgData name="Flávio Olimpio" userId="2d1d60667f675a7b" providerId="LiveId" clId="{DEC896B9-ECDB-4339-B112-AAED9DBB1D85}" dt="2022-01-16T21:15:06.981" v="1972" actId="47"/>
        <pc:sldMkLst>
          <pc:docMk/>
          <pc:sldMk cId="0" sldId="325"/>
        </pc:sldMkLst>
      </pc:sldChg>
      <pc:sldChg chg="del">
        <pc:chgData name="Flávio Olimpio" userId="2d1d60667f675a7b" providerId="LiveId" clId="{DEC896B9-ECDB-4339-B112-AAED9DBB1D85}" dt="2022-01-16T21:15:07.746" v="1973" actId="47"/>
        <pc:sldMkLst>
          <pc:docMk/>
          <pc:sldMk cId="0" sldId="326"/>
        </pc:sldMkLst>
      </pc:sldChg>
      <pc:sldChg chg="del">
        <pc:chgData name="Flávio Olimpio" userId="2d1d60667f675a7b" providerId="LiveId" clId="{DEC896B9-ECDB-4339-B112-AAED9DBB1D85}" dt="2022-01-16T21:15:08.171" v="1974" actId="47"/>
        <pc:sldMkLst>
          <pc:docMk/>
          <pc:sldMk cId="0" sldId="327"/>
        </pc:sldMkLst>
      </pc:sldChg>
      <pc:sldChg chg="del">
        <pc:chgData name="Flávio Olimpio" userId="2d1d60667f675a7b" providerId="LiveId" clId="{DEC896B9-ECDB-4339-B112-AAED9DBB1D85}" dt="2022-01-16T21:15:08.608" v="1975" actId="47"/>
        <pc:sldMkLst>
          <pc:docMk/>
          <pc:sldMk cId="0" sldId="328"/>
        </pc:sldMkLst>
      </pc:sldChg>
      <pc:sldChg chg="del">
        <pc:chgData name="Flávio Olimpio" userId="2d1d60667f675a7b" providerId="LiveId" clId="{DEC896B9-ECDB-4339-B112-AAED9DBB1D85}" dt="2022-01-16T21:15:09.051" v="1976" actId="47"/>
        <pc:sldMkLst>
          <pc:docMk/>
          <pc:sldMk cId="0" sldId="329"/>
        </pc:sldMkLst>
      </pc:sldChg>
      <pc:sldChg chg="del">
        <pc:chgData name="Flávio Olimpio" userId="2d1d60667f675a7b" providerId="LiveId" clId="{DEC896B9-ECDB-4339-B112-AAED9DBB1D85}" dt="2022-01-16T21:15:10.351" v="1977" actId="47"/>
        <pc:sldMkLst>
          <pc:docMk/>
          <pc:sldMk cId="0" sldId="330"/>
        </pc:sldMkLst>
      </pc:sldChg>
      <pc:sldChg chg="del">
        <pc:chgData name="Flávio Olimpio" userId="2d1d60667f675a7b" providerId="LiveId" clId="{DEC896B9-ECDB-4339-B112-AAED9DBB1D85}" dt="2022-01-16T21:15:12.914" v="1978" actId="47"/>
        <pc:sldMkLst>
          <pc:docMk/>
          <pc:sldMk cId="0" sldId="331"/>
        </pc:sldMkLst>
      </pc:sldChg>
      <pc:sldChg chg="del">
        <pc:chgData name="Flávio Olimpio" userId="2d1d60667f675a7b" providerId="LiveId" clId="{DEC896B9-ECDB-4339-B112-AAED9DBB1D85}" dt="2022-01-16T21:15:13.547" v="1979" actId="47"/>
        <pc:sldMkLst>
          <pc:docMk/>
          <pc:sldMk cId="0" sldId="332"/>
        </pc:sldMkLst>
      </pc:sldChg>
      <pc:sldChg chg="del">
        <pc:chgData name="Flávio Olimpio" userId="2d1d60667f675a7b" providerId="LiveId" clId="{DEC896B9-ECDB-4339-B112-AAED9DBB1D85}" dt="2022-01-16T21:15:13.958" v="1980" actId="47"/>
        <pc:sldMkLst>
          <pc:docMk/>
          <pc:sldMk cId="0" sldId="333"/>
        </pc:sldMkLst>
      </pc:sldChg>
      <pc:sldChg chg="del">
        <pc:chgData name="Flávio Olimpio" userId="2d1d60667f675a7b" providerId="LiveId" clId="{DEC896B9-ECDB-4339-B112-AAED9DBB1D85}" dt="2022-01-16T21:15:14.470" v="1981" actId="47"/>
        <pc:sldMkLst>
          <pc:docMk/>
          <pc:sldMk cId="0" sldId="334"/>
        </pc:sldMkLst>
      </pc:sldChg>
      <pc:sldChg chg="del">
        <pc:chgData name="Flávio Olimpio" userId="2d1d60667f675a7b" providerId="LiveId" clId="{DEC896B9-ECDB-4339-B112-AAED9DBB1D85}" dt="2022-01-16T21:15:15.030" v="1982" actId="47"/>
        <pc:sldMkLst>
          <pc:docMk/>
          <pc:sldMk cId="0" sldId="335"/>
        </pc:sldMkLst>
      </pc:sldChg>
      <pc:sldChg chg="del">
        <pc:chgData name="Flávio Olimpio" userId="2d1d60667f675a7b" providerId="LiveId" clId="{DEC896B9-ECDB-4339-B112-AAED9DBB1D85}" dt="2022-01-16T21:15:15.669" v="1983" actId="47"/>
        <pc:sldMkLst>
          <pc:docMk/>
          <pc:sldMk cId="0" sldId="336"/>
        </pc:sldMkLst>
      </pc:sldChg>
      <pc:sldChg chg="del">
        <pc:chgData name="Flávio Olimpio" userId="2d1d60667f675a7b" providerId="LiveId" clId="{DEC896B9-ECDB-4339-B112-AAED9DBB1D85}" dt="2022-01-16T21:15:16.229" v="1984" actId="47"/>
        <pc:sldMkLst>
          <pc:docMk/>
          <pc:sldMk cId="0" sldId="337"/>
        </pc:sldMkLst>
      </pc:sldChg>
      <pc:sldChg chg="del">
        <pc:chgData name="Flávio Olimpio" userId="2d1d60667f675a7b" providerId="LiveId" clId="{DEC896B9-ECDB-4339-B112-AAED9DBB1D85}" dt="2022-01-16T21:15:16.690" v="1985" actId="47"/>
        <pc:sldMkLst>
          <pc:docMk/>
          <pc:sldMk cId="0" sldId="338"/>
        </pc:sldMkLst>
      </pc:sldChg>
      <pc:sldChg chg="del">
        <pc:chgData name="Flávio Olimpio" userId="2d1d60667f675a7b" providerId="LiveId" clId="{DEC896B9-ECDB-4339-B112-AAED9DBB1D85}" dt="2022-01-16T21:15:17.516" v="1986" actId="47"/>
        <pc:sldMkLst>
          <pc:docMk/>
          <pc:sldMk cId="0" sldId="339"/>
        </pc:sldMkLst>
      </pc:sldChg>
      <pc:sldChg chg="del">
        <pc:chgData name="Flávio Olimpio" userId="2d1d60667f675a7b" providerId="LiveId" clId="{DEC896B9-ECDB-4339-B112-AAED9DBB1D85}" dt="2022-01-16T21:15:19.267" v="1987" actId="47"/>
        <pc:sldMkLst>
          <pc:docMk/>
          <pc:sldMk cId="0" sldId="340"/>
        </pc:sldMkLst>
      </pc:sldChg>
      <pc:sldChg chg="del">
        <pc:chgData name="Flávio Olimpio" userId="2d1d60667f675a7b" providerId="LiveId" clId="{DEC896B9-ECDB-4339-B112-AAED9DBB1D85}" dt="2022-01-16T21:15:19.931" v="1988" actId="47"/>
        <pc:sldMkLst>
          <pc:docMk/>
          <pc:sldMk cId="0" sldId="341"/>
        </pc:sldMkLst>
      </pc:sldChg>
      <pc:sldChg chg="del">
        <pc:chgData name="Flávio Olimpio" userId="2d1d60667f675a7b" providerId="LiveId" clId="{DEC896B9-ECDB-4339-B112-AAED9DBB1D85}" dt="2022-01-16T21:15:20.396" v="1989" actId="47"/>
        <pc:sldMkLst>
          <pc:docMk/>
          <pc:sldMk cId="0" sldId="342"/>
        </pc:sldMkLst>
      </pc:sldChg>
      <pc:sldChg chg="modSp mod">
        <pc:chgData name="Flávio Olimpio" userId="2d1d60667f675a7b" providerId="LiveId" clId="{DEC896B9-ECDB-4339-B112-AAED9DBB1D85}" dt="2022-01-16T21:15:35.562" v="1993" actId="1076"/>
        <pc:sldMkLst>
          <pc:docMk/>
          <pc:sldMk cId="0" sldId="343"/>
        </pc:sldMkLst>
        <pc:spChg chg="mod">
          <ac:chgData name="Flávio Olimpio" userId="2d1d60667f675a7b" providerId="LiveId" clId="{DEC896B9-ECDB-4339-B112-AAED9DBB1D85}" dt="2022-01-16T21:15:35.562" v="1993" actId="1076"/>
          <ac:spMkLst>
            <pc:docMk/>
            <pc:sldMk cId="0" sldId="343"/>
            <ac:spMk id="2" creationId="{00000000-0000-0000-0000-000000000000}"/>
          </ac:spMkLst>
        </pc:spChg>
      </pc:sldChg>
      <pc:sldChg chg="addSp delSp modSp mod">
        <pc:chgData name="Flávio Olimpio" userId="2d1d60667f675a7b" providerId="LiveId" clId="{DEC896B9-ECDB-4339-B112-AAED9DBB1D85}" dt="2022-01-16T21:23:55.647" v="2064" actId="1076"/>
        <pc:sldMkLst>
          <pc:docMk/>
          <pc:sldMk cId="0" sldId="344"/>
        </pc:sldMkLst>
        <pc:spChg chg="mod">
          <ac:chgData name="Flávio Olimpio" userId="2d1d60667f675a7b" providerId="LiveId" clId="{DEC896B9-ECDB-4339-B112-AAED9DBB1D85}" dt="2022-01-16T18:19:40.589" v="1471" actId="1076"/>
          <ac:spMkLst>
            <pc:docMk/>
            <pc:sldMk cId="0" sldId="344"/>
            <ac:spMk id="2" creationId="{00000000-0000-0000-0000-000000000000}"/>
          </ac:spMkLst>
        </pc:spChg>
        <pc:spChg chg="del mod">
          <ac:chgData name="Flávio Olimpio" userId="2d1d60667f675a7b" providerId="LiveId" clId="{DEC896B9-ECDB-4339-B112-AAED9DBB1D85}" dt="2022-01-16T20:53:08.932" v="1724" actId="478"/>
          <ac:spMkLst>
            <pc:docMk/>
            <pc:sldMk cId="0" sldId="344"/>
            <ac:spMk id="3" creationId="{00000000-0000-0000-0000-000000000000}"/>
          </ac:spMkLst>
        </pc:spChg>
        <pc:spChg chg="del mod">
          <ac:chgData name="Flávio Olimpio" userId="2d1d60667f675a7b" providerId="LiveId" clId="{DEC896B9-ECDB-4339-B112-AAED9DBB1D85}" dt="2022-01-16T20:51:17.864" v="1722" actId="478"/>
          <ac:spMkLst>
            <pc:docMk/>
            <pc:sldMk cId="0" sldId="344"/>
            <ac:spMk id="4" creationId="{00000000-0000-0000-0000-000000000000}"/>
          </ac:spMkLst>
        </pc:spChg>
        <pc:spChg chg="add del mod">
          <ac:chgData name="Flávio Olimpio" userId="2d1d60667f675a7b" providerId="LiveId" clId="{DEC896B9-ECDB-4339-B112-AAED9DBB1D85}" dt="2022-01-16T18:19:12.884" v="1465" actId="478"/>
          <ac:spMkLst>
            <pc:docMk/>
            <pc:sldMk cId="0" sldId="344"/>
            <ac:spMk id="5" creationId="{00000000-0000-0000-0000-000000000000}"/>
          </ac:spMkLst>
        </pc:spChg>
        <pc:spChg chg="add mod">
          <ac:chgData name="Flávio Olimpio" userId="2d1d60667f675a7b" providerId="LiveId" clId="{DEC896B9-ECDB-4339-B112-AAED9DBB1D85}" dt="2022-01-16T20:53:52.621" v="1731" actId="1076"/>
          <ac:spMkLst>
            <pc:docMk/>
            <pc:sldMk cId="0" sldId="344"/>
            <ac:spMk id="9" creationId="{C0ADE0FB-3137-4640-946F-3333F889E33E}"/>
          </ac:spMkLst>
        </pc:spChg>
        <pc:spChg chg="add del mod">
          <ac:chgData name="Flávio Olimpio" userId="2d1d60667f675a7b" providerId="LiveId" clId="{DEC896B9-ECDB-4339-B112-AAED9DBB1D85}" dt="2022-01-16T20:54:12.976" v="1780" actId="478"/>
          <ac:spMkLst>
            <pc:docMk/>
            <pc:sldMk cId="0" sldId="344"/>
            <ac:spMk id="10" creationId="{16045AC4-1D7C-4A38-8156-0FBC736F41AB}"/>
          </ac:spMkLst>
        </pc:spChg>
        <pc:spChg chg="add mod">
          <ac:chgData name="Flávio Olimpio" userId="2d1d60667f675a7b" providerId="LiveId" clId="{DEC896B9-ECDB-4339-B112-AAED9DBB1D85}" dt="2022-01-16T21:23:55.647" v="2064" actId="1076"/>
          <ac:spMkLst>
            <pc:docMk/>
            <pc:sldMk cId="0" sldId="344"/>
            <ac:spMk id="11" creationId="{8B6C298E-D27C-4F57-9871-EE70FD0FB57A}"/>
          </ac:spMkLst>
        </pc:spChg>
        <pc:picChg chg="add mod">
          <ac:chgData name="Flávio Olimpio" userId="2d1d60667f675a7b" providerId="LiveId" clId="{DEC896B9-ECDB-4339-B112-AAED9DBB1D85}" dt="2022-01-16T21:14:17.821" v="1964" actId="1076"/>
          <ac:picMkLst>
            <pc:docMk/>
            <pc:sldMk cId="0" sldId="344"/>
            <ac:picMk id="7" creationId="{48705F9D-CA9A-4776-80D1-C50EDCC93D26}"/>
          </ac:picMkLst>
        </pc:picChg>
      </pc:sldChg>
      <pc:sldChg chg="delSp modSp mod">
        <pc:chgData name="Flávio Olimpio" userId="2d1d60667f675a7b" providerId="LiveId" clId="{DEC896B9-ECDB-4339-B112-AAED9DBB1D85}" dt="2022-01-16T18:21:13.556" v="1499" actId="478"/>
        <pc:sldMkLst>
          <pc:docMk/>
          <pc:sldMk cId="0" sldId="345"/>
        </pc:sldMkLst>
        <pc:spChg chg="mod">
          <ac:chgData name="Flávio Olimpio" userId="2d1d60667f675a7b" providerId="LiveId" clId="{DEC896B9-ECDB-4339-B112-AAED9DBB1D85}" dt="2022-01-16T18:20:12.780" v="1480" actId="20577"/>
          <ac:spMkLst>
            <pc:docMk/>
            <pc:sldMk cId="0" sldId="345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8:20:40.746" v="1498" actId="113"/>
          <ac:spMkLst>
            <pc:docMk/>
            <pc:sldMk cId="0" sldId="345"/>
            <ac:spMk id="3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8:21:13.556" v="1499" actId="478"/>
          <ac:spMkLst>
            <pc:docMk/>
            <pc:sldMk cId="0" sldId="345"/>
            <ac:spMk id="4" creationId="{00000000-0000-0000-0000-000000000000}"/>
          </ac:spMkLst>
        </pc:spChg>
      </pc:sldChg>
      <pc:sldChg chg="addSp delSp modSp mod">
        <pc:chgData name="Flávio Olimpio" userId="2d1d60667f675a7b" providerId="LiveId" clId="{DEC896B9-ECDB-4339-B112-AAED9DBB1D85}" dt="2022-01-16T18:29:19.729" v="1717" actId="1076"/>
        <pc:sldMkLst>
          <pc:docMk/>
          <pc:sldMk cId="0" sldId="346"/>
        </pc:sldMkLst>
        <pc:spChg chg="del">
          <ac:chgData name="Flávio Olimpio" userId="2d1d60667f675a7b" providerId="LiveId" clId="{DEC896B9-ECDB-4339-B112-AAED9DBB1D85}" dt="2022-01-16T18:21:24.934" v="1500" actId="478"/>
          <ac:spMkLst>
            <pc:docMk/>
            <pc:sldMk cId="0" sldId="346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8:29:19.729" v="1717" actId="1076"/>
          <ac:spMkLst>
            <pc:docMk/>
            <pc:sldMk cId="0" sldId="346"/>
            <ac:spMk id="3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18:29:10.045" v="1715" actId="20577"/>
          <ac:spMkLst>
            <pc:docMk/>
            <pc:sldMk cId="0" sldId="346"/>
            <ac:spMk id="4" creationId="{00000000-0000-0000-0000-000000000000}"/>
          </ac:spMkLst>
        </pc:spChg>
        <pc:spChg chg="del mod">
          <ac:chgData name="Flávio Olimpio" userId="2d1d60667f675a7b" providerId="LiveId" clId="{DEC896B9-ECDB-4339-B112-AAED9DBB1D85}" dt="2022-01-16T18:22:10.635" v="1512" actId="478"/>
          <ac:spMkLst>
            <pc:docMk/>
            <pc:sldMk cId="0" sldId="346"/>
            <ac:spMk id="8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8:22:45.179" v="1517" actId="478"/>
          <ac:spMkLst>
            <pc:docMk/>
            <pc:sldMk cId="0" sldId="346"/>
            <ac:spMk id="9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8:22:47.864" v="1518" actId="478"/>
          <ac:spMkLst>
            <pc:docMk/>
            <pc:sldMk cId="0" sldId="346"/>
            <ac:spMk id="10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8:22:56.063" v="1519" actId="478"/>
          <ac:spMkLst>
            <pc:docMk/>
            <pc:sldMk cId="0" sldId="346"/>
            <ac:spMk id="11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8:22:57.576" v="1520" actId="478"/>
          <ac:spMkLst>
            <pc:docMk/>
            <pc:sldMk cId="0" sldId="346"/>
            <ac:spMk id="12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8:22:23.131" v="1513" actId="478"/>
          <ac:spMkLst>
            <pc:docMk/>
            <pc:sldMk cId="0" sldId="346"/>
            <ac:spMk id="13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8:29:14.475" v="1716" actId="478"/>
          <ac:spMkLst>
            <pc:docMk/>
            <pc:sldMk cId="0" sldId="346"/>
            <ac:spMk id="14" creationId="{00000000-0000-0000-0000-000000000000}"/>
          </ac:spMkLst>
        </pc:spChg>
        <pc:spChg chg="add del mod">
          <ac:chgData name="Flávio Olimpio" userId="2d1d60667f675a7b" providerId="LiveId" clId="{DEC896B9-ECDB-4339-B112-AAED9DBB1D85}" dt="2022-01-16T18:21:30.412" v="1503" actId="478"/>
          <ac:spMkLst>
            <pc:docMk/>
            <pc:sldMk cId="0" sldId="346"/>
            <ac:spMk id="16" creationId="{B86EDC4D-1958-40B8-AE4E-F29454004F0A}"/>
          </ac:spMkLst>
        </pc:spChg>
        <pc:spChg chg="add mod">
          <ac:chgData name="Flávio Olimpio" userId="2d1d60667f675a7b" providerId="LiveId" clId="{DEC896B9-ECDB-4339-B112-AAED9DBB1D85}" dt="2022-01-16T18:22:37.513" v="1514" actId="1076"/>
          <ac:spMkLst>
            <pc:docMk/>
            <pc:sldMk cId="0" sldId="346"/>
            <ac:spMk id="17" creationId="{239F3E7C-6F06-41B1-B030-2DBD84947001}"/>
          </ac:spMkLst>
        </pc:spChg>
        <pc:grpChg chg="mod">
          <ac:chgData name="Flávio Olimpio" userId="2d1d60667f675a7b" providerId="LiveId" clId="{DEC896B9-ECDB-4339-B112-AAED9DBB1D85}" dt="2022-01-16T18:22:42.521" v="1516" actId="1076"/>
          <ac:grpSpMkLst>
            <pc:docMk/>
            <pc:sldMk cId="0" sldId="346"/>
            <ac:grpSpMk id="5" creationId="{00000000-0000-0000-0000-000000000000}"/>
          </ac:grpSpMkLst>
        </pc:grpChg>
      </pc:sldChg>
      <pc:sldChg chg="delSp mod">
        <pc:chgData name="Flávio Olimpio" userId="2d1d60667f675a7b" providerId="LiveId" clId="{DEC896B9-ECDB-4339-B112-AAED9DBB1D85}" dt="2022-01-16T18:29:30.069" v="1718" actId="478"/>
        <pc:sldMkLst>
          <pc:docMk/>
          <pc:sldMk cId="0" sldId="347"/>
        </pc:sldMkLst>
        <pc:spChg chg="del">
          <ac:chgData name="Flávio Olimpio" userId="2d1d60667f675a7b" providerId="LiveId" clId="{DEC896B9-ECDB-4339-B112-AAED9DBB1D85}" dt="2022-01-16T18:29:30.069" v="1718" actId="478"/>
          <ac:spMkLst>
            <pc:docMk/>
            <pc:sldMk cId="0" sldId="347"/>
            <ac:spMk id="3" creationId="{00000000-0000-0000-0000-000000000000}"/>
          </ac:spMkLst>
        </pc:spChg>
      </pc:sldChg>
      <pc:sldChg chg="delSp mod">
        <pc:chgData name="Flávio Olimpio" userId="2d1d60667f675a7b" providerId="LiveId" clId="{DEC896B9-ECDB-4339-B112-AAED9DBB1D85}" dt="2022-01-16T18:29:43.291" v="1719" actId="478"/>
        <pc:sldMkLst>
          <pc:docMk/>
          <pc:sldMk cId="0" sldId="348"/>
        </pc:sldMkLst>
        <pc:spChg chg="del">
          <ac:chgData name="Flávio Olimpio" userId="2d1d60667f675a7b" providerId="LiveId" clId="{DEC896B9-ECDB-4339-B112-AAED9DBB1D85}" dt="2022-01-16T18:29:43.291" v="1719" actId="478"/>
          <ac:spMkLst>
            <pc:docMk/>
            <pc:sldMk cId="0" sldId="348"/>
            <ac:spMk id="4" creationId="{00000000-0000-0000-0000-000000000000}"/>
          </ac:spMkLst>
        </pc:spChg>
      </pc:sldChg>
      <pc:sldChg chg="addSp delSp modSp mod">
        <pc:chgData name="Flávio Olimpio" userId="2d1d60667f675a7b" providerId="LiveId" clId="{DEC896B9-ECDB-4339-B112-AAED9DBB1D85}" dt="2022-01-16T20:57:47.003" v="1839" actId="1076"/>
        <pc:sldMkLst>
          <pc:docMk/>
          <pc:sldMk cId="0" sldId="349"/>
        </pc:sldMkLst>
        <pc:spChg chg="mod">
          <ac:chgData name="Flávio Olimpio" userId="2d1d60667f675a7b" providerId="LiveId" clId="{DEC896B9-ECDB-4339-B112-AAED9DBB1D85}" dt="2022-01-16T20:56:42.864" v="1825" actId="20577"/>
          <ac:spMkLst>
            <pc:docMk/>
            <pc:sldMk cId="0" sldId="349"/>
            <ac:spMk id="5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20:57:27.417" v="1835" actId="20577"/>
          <ac:spMkLst>
            <pc:docMk/>
            <pc:sldMk cId="0" sldId="349"/>
            <ac:spMk id="6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20:57:47.003" v="1839" actId="1076"/>
          <ac:spMkLst>
            <pc:docMk/>
            <pc:sldMk cId="0" sldId="349"/>
            <ac:spMk id="7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20:57:43.068" v="1838" actId="478"/>
          <ac:spMkLst>
            <pc:docMk/>
            <pc:sldMk cId="0" sldId="349"/>
            <ac:spMk id="8" creationId="{00000000-0000-0000-0000-000000000000}"/>
          </ac:spMkLst>
        </pc:spChg>
        <pc:spChg chg="add mod">
          <ac:chgData name="Flávio Olimpio" userId="2d1d60667f675a7b" providerId="LiveId" clId="{DEC896B9-ECDB-4339-B112-AAED9DBB1D85}" dt="2022-01-16T20:57:11.525" v="1833" actId="1076"/>
          <ac:spMkLst>
            <pc:docMk/>
            <pc:sldMk cId="0" sldId="349"/>
            <ac:spMk id="10" creationId="{376F1015-54B1-4912-9FCA-11EE37F34521}"/>
          </ac:spMkLst>
        </pc:spChg>
      </pc:sldChg>
      <pc:sldChg chg="delSp modSp mod">
        <pc:chgData name="Flávio Olimpio" userId="2d1d60667f675a7b" providerId="LiveId" clId="{DEC896B9-ECDB-4339-B112-AAED9DBB1D85}" dt="2022-01-16T20:58:21.627" v="1847" actId="14100"/>
        <pc:sldMkLst>
          <pc:docMk/>
          <pc:sldMk cId="0" sldId="350"/>
        </pc:sldMkLst>
        <pc:spChg chg="mod">
          <ac:chgData name="Flávio Olimpio" userId="2d1d60667f675a7b" providerId="LiveId" clId="{DEC896B9-ECDB-4339-B112-AAED9DBB1D85}" dt="2022-01-16T20:58:02.501" v="1843" actId="1076"/>
          <ac:spMkLst>
            <pc:docMk/>
            <pc:sldMk cId="0" sldId="350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20:58:21.627" v="1847" actId="14100"/>
          <ac:spMkLst>
            <pc:docMk/>
            <pc:sldMk cId="0" sldId="350"/>
            <ac:spMk id="13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18:32:45.996" v="1720" actId="478"/>
          <ac:spMkLst>
            <pc:docMk/>
            <pc:sldMk cId="0" sldId="350"/>
            <ac:spMk id="15" creationId="{00000000-0000-0000-0000-000000000000}"/>
          </ac:spMkLst>
        </pc:spChg>
        <pc:graphicFrameChg chg="mod">
          <ac:chgData name="Flávio Olimpio" userId="2d1d60667f675a7b" providerId="LiveId" clId="{DEC896B9-ECDB-4339-B112-AAED9DBB1D85}" dt="2022-01-16T20:58:19.059" v="1846" actId="1076"/>
          <ac:graphicFrameMkLst>
            <pc:docMk/>
            <pc:sldMk cId="0" sldId="350"/>
            <ac:graphicFrameMk id="14" creationId="{00000000-0000-0000-0000-000000000000}"/>
          </ac:graphicFrameMkLst>
        </pc:graphicFrameChg>
      </pc:sldChg>
      <pc:sldChg chg="delSp modSp mod">
        <pc:chgData name="Flávio Olimpio" userId="2d1d60667f675a7b" providerId="LiveId" clId="{DEC896B9-ECDB-4339-B112-AAED9DBB1D85}" dt="2022-01-16T20:59:18.736" v="1860" actId="478"/>
        <pc:sldMkLst>
          <pc:docMk/>
          <pc:sldMk cId="0" sldId="355"/>
        </pc:sldMkLst>
        <pc:spChg chg="mod">
          <ac:chgData name="Flávio Olimpio" userId="2d1d60667f675a7b" providerId="LiveId" clId="{DEC896B9-ECDB-4339-B112-AAED9DBB1D85}" dt="2022-01-16T20:58:59.198" v="1854" actId="113"/>
          <ac:spMkLst>
            <pc:docMk/>
            <pc:sldMk cId="0" sldId="355"/>
            <ac:spMk id="3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20:59:15.349" v="1859" actId="1076"/>
          <ac:spMkLst>
            <pc:docMk/>
            <pc:sldMk cId="0" sldId="355"/>
            <ac:spMk id="4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20:59:18.736" v="1860" actId="478"/>
          <ac:spMkLst>
            <pc:docMk/>
            <pc:sldMk cId="0" sldId="355"/>
            <ac:spMk id="6" creationId="{00000000-0000-0000-0000-000000000000}"/>
          </ac:spMkLst>
        </pc:spChg>
      </pc:sldChg>
      <pc:sldChg chg="addSp delSp modSp mod">
        <pc:chgData name="Flávio Olimpio" userId="2d1d60667f675a7b" providerId="LiveId" clId="{DEC896B9-ECDB-4339-B112-AAED9DBB1D85}" dt="2022-01-16T21:16:28.393" v="2006" actId="20577"/>
        <pc:sldMkLst>
          <pc:docMk/>
          <pc:sldMk cId="0" sldId="356"/>
        </pc:sldMkLst>
        <pc:spChg chg="mod">
          <ac:chgData name="Flávio Olimpio" userId="2d1d60667f675a7b" providerId="LiveId" clId="{DEC896B9-ECDB-4339-B112-AAED9DBB1D85}" dt="2022-01-16T21:01:44.218" v="1883" actId="14100"/>
          <ac:spMkLst>
            <pc:docMk/>
            <pc:sldMk cId="0" sldId="356"/>
            <ac:spMk id="3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21:02:38.531" v="1900" actId="478"/>
          <ac:spMkLst>
            <pc:docMk/>
            <pc:sldMk cId="0" sldId="356"/>
            <ac:spMk id="4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21:02:39.564" v="1901" actId="478"/>
          <ac:spMkLst>
            <pc:docMk/>
            <pc:sldMk cId="0" sldId="356"/>
            <ac:spMk id="5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21:02:44.501" v="1902" actId="1076"/>
          <ac:spMkLst>
            <pc:docMk/>
            <pc:sldMk cId="0" sldId="356"/>
            <ac:spMk id="6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21:02:48.827" v="1903" actId="1076"/>
          <ac:spMkLst>
            <pc:docMk/>
            <pc:sldMk cId="0" sldId="356"/>
            <ac:spMk id="7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21:00:09.096" v="1869" actId="478"/>
          <ac:spMkLst>
            <pc:docMk/>
            <pc:sldMk cId="0" sldId="356"/>
            <ac:spMk id="8" creationId="{00000000-0000-0000-0000-000000000000}"/>
          </ac:spMkLst>
        </pc:spChg>
        <pc:spChg chg="add mod">
          <ac:chgData name="Flávio Olimpio" userId="2d1d60667f675a7b" providerId="LiveId" clId="{DEC896B9-ECDB-4339-B112-AAED9DBB1D85}" dt="2022-01-16T21:16:28.393" v="2006" actId="20577"/>
          <ac:spMkLst>
            <pc:docMk/>
            <pc:sldMk cId="0" sldId="356"/>
            <ac:spMk id="10" creationId="{A3D340CB-8370-43D2-9F92-D4AB111212F5}"/>
          </ac:spMkLst>
        </pc:spChg>
        <pc:spChg chg="add mod">
          <ac:chgData name="Flávio Olimpio" userId="2d1d60667f675a7b" providerId="LiveId" clId="{DEC896B9-ECDB-4339-B112-AAED9DBB1D85}" dt="2022-01-16T21:02:55.218" v="1904" actId="1076"/>
          <ac:spMkLst>
            <pc:docMk/>
            <pc:sldMk cId="0" sldId="356"/>
            <ac:spMk id="12" creationId="{FC6232C7-12D5-452D-BC1C-B37B5086C85A}"/>
          </ac:spMkLst>
        </pc:spChg>
      </pc:sldChg>
      <pc:sldChg chg="delSp modSp mod">
        <pc:chgData name="Flávio Olimpio" userId="2d1d60667f675a7b" providerId="LiveId" clId="{DEC896B9-ECDB-4339-B112-AAED9DBB1D85}" dt="2022-01-16T21:04:46.420" v="1960" actId="1076"/>
        <pc:sldMkLst>
          <pc:docMk/>
          <pc:sldMk cId="0" sldId="357"/>
        </pc:sldMkLst>
        <pc:spChg chg="mod">
          <ac:chgData name="Flávio Olimpio" userId="2d1d60667f675a7b" providerId="LiveId" clId="{DEC896B9-ECDB-4339-B112-AAED9DBB1D85}" dt="2022-01-16T21:03:21.804" v="1914" actId="20577"/>
          <ac:spMkLst>
            <pc:docMk/>
            <pc:sldMk cId="0" sldId="357"/>
            <ac:spMk id="2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21:04:24.335" v="1956" actId="1076"/>
          <ac:spMkLst>
            <pc:docMk/>
            <pc:sldMk cId="0" sldId="357"/>
            <ac:spMk id="3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21:04:46.420" v="1960" actId="1076"/>
          <ac:spMkLst>
            <pc:docMk/>
            <pc:sldMk cId="0" sldId="357"/>
            <ac:spMk id="4" creationId="{00000000-0000-0000-0000-000000000000}"/>
          </ac:spMkLst>
        </pc:spChg>
        <pc:spChg chg="del">
          <ac:chgData name="Flávio Olimpio" userId="2d1d60667f675a7b" providerId="LiveId" clId="{DEC896B9-ECDB-4339-B112-AAED9DBB1D85}" dt="2022-01-16T21:04:31.719" v="1958" actId="478"/>
          <ac:spMkLst>
            <pc:docMk/>
            <pc:sldMk cId="0" sldId="357"/>
            <ac:spMk id="5" creationId="{00000000-0000-0000-0000-000000000000}"/>
          </ac:spMkLst>
        </pc:spChg>
        <pc:spChg chg="mod">
          <ac:chgData name="Flávio Olimpio" userId="2d1d60667f675a7b" providerId="LiveId" clId="{DEC896B9-ECDB-4339-B112-AAED9DBB1D85}" dt="2022-01-16T21:04:35.342" v="1959" actId="1076"/>
          <ac:spMkLst>
            <pc:docMk/>
            <pc:sldMk cId="0" sldId="357"/>
            <ac:spMk id="6" creationId="{00000000-0000-0000-0000-000000000000}"/>
          </ac:spMkLst>
        </pc:spChg>
      </pc:sldChg>
      <pc:sldChg chg="del">
        <pc:chgData name="Flávio Olimpio" userId="2d1d60667f675a7b" providerId="LiveId" clId="{DEC896B9-ECDB-4339-B112-AAED9DBB1D85}" dt="2022-01-16T21:26:44.713" v="2089" actId="47"/>
        <pc:sldMkLst>
          <pc:docMk/>
          <pc:sldMk cId="0" sldId="359"/>
        </pc:sldMkLst>
      </pc:sldChg>
      <pc:sldChg chg="del">
        <pc:chgData name="Flávio Olimpio" userId="2d1d60667f675a7b" providerId="LiveId" clId="{DEC896B9-ECDB-4339-B112-AAED9DBB1D85}" dt="2022-01-16T21:26:44.156" v="2088" actId="47"/>
        <pc:sldMkLst>
          <pc:docMk/>
          <pc:sldMk cId="0" sldId="360"/>
        </pc:sldMkLst>
      </pc:sldChg>
      <pc:sldChg chg="del">
        <pc:chgData name="Flávio Olimpio" userId="2d1d60667f675a7b" providerId="LiveId" clId="{DEC896B9-ECDB-4339-B112-AAED9DBB1D85}" dt="2022-01-16T21:26:43.693" v="2087" actId="47"/>
        <pc:sldMkLst>
          <pc:docMk/>
          <pc:sldMk cId="0" sldId="361"/>
        </pc:sldMkLst>
      </pc:sldChg>
      <pc:sldChg chg="del">
        <pc:chgData name="Flávio Olimpio" userId="2d1d60667f675a7b" providerId="LiveId" clId="{DEC896B9-ECDB-4339-B112-AAED9DBB1D85}" dt="2022-01-16T21:26:43.008" v="2086" actId="47"/>
        <pc:sldMkLst>
          <pc:docMk/>
          <pc:sldMk cId="0" sldId="362"/>
        </pc:sldMkLst>
      </pc:sldChg>
      <pc:sldChg chg="del">
        <pc:chgData name="Flávio Olimpio" userId="2d1d60667f675a7b" providerId="LiveId" clId="{DEC896B9-ECDB-4339-B112-AAED9DBB1D85}" dt="2022-01-16T21:26:40.522" v="2085" actId="47"/>
        <pc:sldMkLst>
          <pc:docMk/>
          <pc:sldMk cId="0" sldId="363"/>
        </pc:sldMkLst>
      </pc:sldChg>
      <pc:sldChg chg="del">
        <pc:chgData name="Flávio Olimpio" userId="2d1d60667f675a7b" providerId="LiveId" clId="{DEC896B9-ECDB-4339-B112-AAED9DBB1D85}" dt="2022-01-16T21:26:39.633" v="2084" actId="47"/>
        <pc:sldMkLst>
          <pc:docMk/>
          <pc:sldMk cId="0" sldId="364"/>
        </pc:sldMkLst>
      </pc:sldChg>
      <pc:sldChg chg="del">
        <pc:chgData name="Flávio Olimpio" userId="2d1d60667f675a7b" providerId="LiveId" clId="{DEC896B9-ECDB-4339-B112-AAED9DBB1D85}" dt="2022-01-16T21:26:39.064" v="2083" actId="47"/>
        <pc:sldMkLst>
          <pc:docMk/>
          <pc:sldMk cId="0" sldId="365"/>
        </pc:sldMkLst>
      </pc:sldChg>
      <pc:sldChg chg="del">
        <pc:chgData name="Flávio Olimpio" userId="2d1d60667f675a7b" providerId="LiveId" clId="{DEC896B9-ECDB-4339-B112-AAED9DBB1D85}" dt="2022-01-16T21:26:38.551" v="2082" actId="47"/>
        <pc:sldMkLst>
          <pc:docMk/>
          <pc:sldMk cId="0" sldId="366"/>
        </pc:sldMkLst>
      </pc:sldChg>
      <pc:sldChg chg="del">
        <pc:chgData name="Flávio Olimpio" userId="2d1d60667f675a7b" providerId="LiveId" clId="{DEC896B9-ECDB-4339-B112-AAED9DBB1D85}" dt="2022-01-16T21:26:38.166" v="2081" actId="47"/>
        <pc:sldMkLst>
          <pc:docMk/>
          <pc:sldMk cId="0" sldId="367"/>
        </pc:sldMkLst>
      </pc:sldChg>
      <pc:sldChg chg="del">
        <pc:chgData name="Flávio Olimpio" userId="2d1d60667f675a7b" providerId="LiveId" clId="{DEC896B9-ECDB-4339-B112-AAED9DBB1D85}" dt="2022-01-16T21:26:37.825" v="2080" actId="47"/>
        <pc:sldMkLst>
          <pc:docMk/>
          <pc:sldMk cId="0" sldId="368"/>
        </pc:sldMkLst>
      </pc:sldChg>
      <pc:sldChg chg="del">
        <pc:chgData name="Flávio Olimpio" userId="2d1d60667f675a7b" providerId="LiveId" clId="{DEC896B9-ECDB-4339-B112-AAED9DBB1D85}" dt="2022-01-16T21:26:37.510" v="2079" actId="47"/>
        <pc:sldMkLst>
          <pc:docMk/>
          <pc:sldMk cId="0" sldId="369"/>
        </pc:sldMkLst>
      </pc:sldChg>
      <pc:sldChg chg="del">
        <pc:chgData name="Flávio Olimpio" userId="2d1d60667f675a7b" providerId="LiveId" clId="{DEC896B9-ECDB-4339-B112-AAED9DBB1D85}" dt="2022-01-16T21:26:37.185" v="2078" actId="47"/>
        <pc:sldMkLst>
          <pc:docMk/>
          <pc:sldMk cId="0" sldId="370"/>
        </pc:sldMkLst>
      </pc:sldChg>
      <pc:sldChg chg="del">
        <pc:chgData name="Flávio Olimpio" userId="2d1d60667f675a7b" providerId="LiveId" clId="{DEC896B9-ECDB-4339-B112-AAED9DBB1D85}" dt="2022-01-16T21:26:36.858" v="2077" actId="47"/>
        <pc:sldMkLst>
          <pc:docMk/>
          <pc:sldMk cId="0" sldId="371"/>
        </pc:sldMkLst>
      </pc:sldChg>
      <pc:sldChg chg="del">
        <pc:chgData name="Flávio Olimpio" userId="2d1d60667f675a7b" providerId="LiveId" clId="{DEC896B9-ECDB-4339-B112-AAED9DBB1D85}" dt="2022-01-16T21:26:36.558" v="2076" actId="47"/>
        <pc:sldMkLst>
          <pc:docMk/>
          <pc:sldMk cId="0" sldId="372"/>
        </pc:sldMkLst>
      </pc:sldChg>
      <pc:sldChg chg="del">
        <pc:chgData name="Flávio Olimpio" userId="2d1d60667f675a7b" providerId="LiveId" clId="{DEC896B9-ECDB-4339-B112-AAED9DBB1D85}" dt="2022-01-16T21:26:36.119" v="2075" actId="47"/>
        <pc:sldMkLst>
          <pc:docMk/>
          <pc:sldMk cId="0" sldId="373"/>
        </pc:sldMkLst>
      </pc:sldChg>
      <pc:sldChg chg="del">
        <pc:chgData name="Flávio Olimpio" userId="2d1d60667f675a7b" providerId="LiveId" clId="{DEC896B9-ECDB-4339-B112-AAED9DBB1D85}" dt="2022-01-16T21:26:35.806" v="2074" actId="47"/>
        <pc:sldMkLst>
          <pc:docMk/>
          <pc:sldMk cId="0" sldId="374"/>
        </pc:sldMkLst>
      </pc:sldChg>
      <pc:sldChg chg="del">
        <pc:chgData name="Flávio Olimpio" userId="2d1d60667f675a7b" providerId="LiveId" clId="{DEC896B9-ECDB-4339-B112-AAED9DBB1D85}" dt="2022-01-16T21:26:35.455" v="2073" actId="47"/>
        <pc:sldMkLst>
          <pc:docMk/>
          <pc:sldMk cId="0" sldId="375"/>
        </pc:sldMkLst>
      </pc:sldChg>
      <pc:sldChg chg="del">
        <pc:chgData name="Flávio Olimpio" userId="2d1d60667f675a7b" providerId="LiveId" clId="{DEC896B9-ECDB-4339-B112-AAED9DBB1D85}" dt="2022-01-16T21:26:35.058" v="2072" actId="47"/>
        <pc:sldMkLst>
          <pc:docMk/>
          <pc:sldMk cId="0" sldId="376"/>
        </pc:sldMkLst>
      </pc:sldChg>
      <pc:sldChg chg="del">
        <pc:chgData name="Flávio Olimpio" userId="2d1d60667f675a7b" providerId="LiveId" clId="{DEC896B9-ECDB-4339-B112-AAED9DBB1D85}" dt="2022-01-16T21:26:34.685" v="2071" actId="47"/>
        <pc:sldMkLst>
          <pc:docMk/>
          <pc:sldMk cId="0" sldId="377"/>
        </pc:sldMkLst>
      </pc:sldChg>
      <pc:sldChg chg="del">
        <pc:chgData name="Flávio Olimpio" userId="2d1d60667f675a7b" providerId="LiveId" clId="{DEC896B9-ECDB-4339-B112-AAED9DBB1D85}" dt="2022-01-16T21:26:34.218" v="2070" actId="47"/>
        <pc:sldMkLst>
          <pc:docMk/>
          <pc:sldMk cId="0" sldId="378"/>
        </pc:sldMkLst>
      </pc:sldChg>
      <pc:sldChg chg="del">
        <pc:chgData name="Flávio Olimpio" userId="2d1d60667f675a7b" providerId="LiveId" clId="{DEC896B9-ECDB-4339-B112-AAED9DBB1D85}" dt="2022-01-16T21:26:33.773" v="2069" actId="47"/>
        <pc:sldMkLst>
          <pc:docMk/>
          <pc:sldMk cId="0" sldId="379"/>
        </pc:sldMkLst>
      </pc:sldChg>
      <pc:sldChg chg="del">
        <pc:chgData name="Flávio Olimpio" userId="2d1d60667f675a7b" providerId="LiveId" clId="{DEC896B9-ECDB-4339-B112-AAED9DBB1D85}" dt="2022-01-16T21:26:33.446" v="2068" actId="47"/>
        <pc:sldMkLst>
          <pc:docMk/>
          <pc:sldMk cId="0" sldId="380"/>
        </pc:sldMkLst>
      </pc:sldChg>
      <pc:sldChg chg="del">
        <pc:chgData name="Flávio Olimpio" userId="2d1d60667f675a7b" providerId="LiveId" clId="{DEC896B9-ECDB-4339-B112-AAED9DBB1D85}" dt="2022-01-16T21:26:32.853" v="2067" actId="47"/>
        <pc:sldMkLst>
          <pc:docMk/>
          <pc:sldMk cId="0" sldId="381"/>
        </pc:sldMkLst>
      </pc:sldChg>
      <pc:sldChg chg="del">
        <pc:chgData name="Flávio Olimpio" userId="2d1d60667f675a7b" providerId="LiveId" clId="{DEC896B9-ECDB-4339-B112-AAED9DBB1D85}" dt="2022-01-16T21:26:32.354" v="2066" actId="47"/>
        <pc:sldMkLst>
          <pc:docMk/>
          <pc:sldMk cId="0" sldId="382"/>
        </pc:sldMkLst>
      </pc:sldChg>
      <pc:sldChg chg="del">
        <pc:chgData name="Flávio Olimpio" userId="2d1d60667f675a7b" providerId="LiveId" clId="{DEC896B9-ECDB-4339-B112-AAED9DBB1D85}" dt="2022-01-16T21:26:31.753" v="2065" actId="47"/>
        <pc:sldMkLst>
          <pc:docMk/>
          <pc:sldMk cId="0" sldId="383"/>
        </pc:sldMkLst>
      </pc:sldChg>
      <pc:sldChg chg="addSp delSp modSp new mod">
        <pc:chgData name="Flávio Olimpio" userId="2d1d60667f675a7b" providerId="LiveId" clId="{DEC896B9-ECDB-4339-B112-AAED9DBB1D85}" dt="2022-01-16T14:23:39.799" v="46" actId="1076"/>
        <pc:sldMkLst>
          <pc:docMk/>
          <pc:sldMk cId="3926525073" sldId="384"/>
        </pc:sldMkLst>
        <pc:spChg chg="del">
          <ac:chgData name="Flávio Olimpio" userId="2d1d60667f675a7b" providerId="LiveId" clId="{DEC896B9-ECDB-4339-B112-AAED9DBB1D85}" dt="2022-01-16T14:23:18.319" v="43" actId="478"/>
          <ac:spMkLst>
            <pc:docMk/>
            <pc:sldMk cId="3926525073" sldId="384"/>
            <ac:spMk id="2" creationId="{04DFAE6A-C46E-4A5D-AC57-ADE2A95F21A2}"/>
          </ac:spMkLst>
        </pc:spChg>
        <pc:spChg chg="del">
          <ac:chgData name="Flávio Olimpio" userId="2d1d60667f675a7b" providerId="LiveId" clId="{DEC896B9-ECDB-4339-B112-AAED9DBB1D85}" dt="2022-01-16T14:23:16.895" v="42" actId="478"/>
          <ac:spMkLst>
            <pc:docMk/>
            <pc:sldMk cId="3926525073" sldId="384"/>
            <ac:spMk id="3" creationId="{8D310C23-C8A7-4919-96A7-93D52C961533}"/>
          </ac:spMkLst>
        </pc:spChg>
        <pc:spChg chg="add mod">
          <ac:chgData name="Flávio Olimpio" userId="2d1d60667f675a7b" providerId="LiveId" clId="{DEC896B9-ECDB-4339-B112-AAED9DBB1D85}" dt="2022-01-16T14:23:39.799" v="46" actId="1076"/>
          <ac:spMkLst>
            <pc:docMk/>
            <pc:sldMk cId="3926525073" sldId="384"/>
            <ac:spMk id="4" creationId="{F90D0C82-E60F-451C-BDBC-F87A0D5BA5AB}"/>
          </ac:spMkLst>
        </pc:spChg>
      </pc:sldChg>
      <pc:sldChg chg="addSp delSp modSp new mod setBg">
        <pc:chgData name="Flávio Olimpio" userId="2d1d60667f675a7b" providerId="LiveId" clId="{DEC896B9-ECDB-4339-B112-AAED9DBB1D85}" dt="2022-01-16T21:19:38.039" v="2017" actId="1076"/>
        <pc:sldMkLst>
          <pc:docMk/>
          <pc:sldMk cId="3437943951" sldId="385"/>
        </pc:sldMkLst>
        <pc:spChg chg="del">
          <ac:chgData name="Flávio Olimpio" userId="2d1d60667f675a7b" providerId="LiveId" clId="{DEC896B9-ECDB-4339-B112-AAED9DBB1D85}" dt="2022-01-16T14:27:45.867" v="95" actId="478"/>
          <ac:spMkLst>
            <pc:docMk/>
            <pc:sldMk cId="3437943951" sldId="385"/>
            <ac:spMk id="2" creationId="{8A589103-B125-4621-85DC-9E28268EDCD0}"/>
          </ac:spMkLst>
        </pc:spChg>
        <pc:spChg chg="del">
          <ac:chgData name="Flávio Olimpio" userId="2d1d60667f675a7b" providerId="LiveId" clId="{DEC896B9-ECDB-4339-B112-AAED9DBB1D85}" dt="2022-01-16T14:27:45.867" v="95" actId="478"/>
          <ac:spMkLst>
            <pc:docMk/>
            <pc:sldMk cId="3437943951" sldId="385"/>
            <ac:spMk id="3" creationId="{47057F8E-2CE7-4DC5-9B58-CFB3077CB62E}"/>
          </ac:spMkLst>
        </pc:spChg>
        <pc:spChg chg="add mod">
          <ac:chgData name="Flávio Olimpio" userId="2d1d60667f675a7b" providerId="LiveId" clId="{DEC896B9-ECDB-4339-B112-AAED9DBB1D85}" dt="2022-01-16T21:19:38.039" v="2017" actId="1076"/>
          <ac:spMkLst>
            <pc:docMk/>
            <pc:sldMk cId="3437943951" sldId="385"/>
            <ac:spMk id="4" creationId="{68136AB2-55D5-4FB8-A564-09F165FFC7E3}"/>
          </ac:spMkLst>
        </pc:spChg>
      </pc:sldChg>
      <pc:sldChg chg="add ord">
        <pc:chgData name="Flávio Olimpio" userId="2d1d60667f675a7b" providerId="LiveId" clId="{DEC896B9-ECDB-4339-B112-AAED9DBB1D85}" dt="2022-01-16T21:23:43.653" v="2060"/>
        <pc:sldMkLst>
          <pc:docMk/>
          <pc:sldMk cId="1150855818" sldId="3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2075" y="288036"/>
            <a:ext cx="38798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8340" y="4363213"/>
            <a:ext cx="7767319" cy="1010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9"/>
                </a:lnTo>
                <a:lnTo>
                  <a:pt x="9144000" y="68579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47950" y="291085"/>
            <a:ext cx="384810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6140" y="1315212"/>
            <a:ext cx="7411719" cy="3302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jp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9"/>
                </a:lnTo>
                <a:lnTo>
                  <a:pt x="9144000" y="6857999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7505" y="743711"/>
            <a:ext cx="4298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Tahoma"/>
                <a:cs typeface="Tahoma"/>
              </a:rPr>
              <a:t>Chemical</a:t>
            </a:r>
            <a:r>
              <a:rPr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FFFFFF"/>
                </a:solidFill>
                <a:latin typeface="Tahoma"/>
                <a:cs typeface="Tahoma"/>
              </a:rPr>
              <a:t>Kinetics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2299CBC-FE0D-4E88-87BD-4151D4D24FE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45908"/>
            <a:ext cx="9144000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pt-BR" altLang="en-US" kern="0" dirty="0"/>
              <a:t>Cinética Química</a:t>
            </a:r>
            <a:endParaRPr lang="en-US" altLang="en-US" kern="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D4D9152-CF8F-4943-BBE6-AEC78D797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4647" y="4635708"/>
            <a:ext cx="571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alibri Light" panose="020F0302020204030204" pitchFamily="34" charset="0"/>
              </a:rPr>
              <a:t>Prof° MSc. Flávio Olimpio Sanches Neto</a:t>
            </a:r>
          </a:p>
        </p:txBody>
      </p:sp>
      <p:pic>
        <p:nvPicPr>
          <p:cNvPr id="12" name="Imagem 11" descr="Uma imagem contendo Ícone&#10;&#10;Descrição gerada automaticamente">
            <a:extLst>
              <a:ext uri="{FF2B5EF4-FFF2-40B4-BE49-F238E27FC236}">
                <a16:creationId xmlns:a16="http://schemas.microsoft.com/office/drawing/2014/main" id="{7738991A-E725-4725-BE9C-8628032EFF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5" b="15642"/>
          <a:stretch/>
        </p:blipFill>
        <p:spPr>
          <a:xfrm>
            <a:off x="2956443" y="56804"/>
            <a:ext cx="3231113" cy="15590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609600"/>
            <a:ext cx="8763000" cy="4800673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241300" indent="-152400" algn="just">
              <a:lnSpc>
                <a:spcPct val="100000"/>
              </a:lnSpc>
              <a:spcBef>
                <a:spcPts val="1395"/>
              </a:spcBef>
              <a:buChar char="•"/>
              <a:tabLst>
                <a:tab pos="241300" algn="l"/>
              </a:tabLst>
            </a:pPr>
            <a:r>
              <a:rPr lang="pt-BR" sz="2000" spc="-5" dirty="0">
                <a:latin typeface="Times New Roman"/>
                <a:cs typeface="Times New Roman"/>
              </a:rPr>
              <a:t>Aqui está outra maneira de olhar para as taxas de reação</a:t>
            </a:r>
            <a:r>
              <a:rPr sz="2000" spc="-5" dirty="0"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  <a:p>
            <a:pPr marL="2855595" algn="just">
              <a:lnSpc>
                <a:spcPct val="100000"/>
              </a:lnSpc>
              <a:spcBef>
                <a:spcPts val="1295"/>
              </a:spcBef>
            </a:pPr>
            <a:r>
              <a:rPr sz="3000" spc="7" baseline="11111" dirty="0">
                <a:latin typeface="Times New Roman"/>
                <a:cs typeface="Times New Roman"/>
              </a:rPr>
              <a:t>2N</a:t>
            </a:r>
            <a:r>
              <a:rPr sz="1300" spc="5" dirty="0">
                <a:latin typeface="Times New Roman"/>
                <a:cs typeface="Times New Roman"/>
              </a:rPr>
              <a:t>2</a:t>
            </a:r>
            <a:r>
              <a:rPr sz="3000" spc="7" baseline="11111" dirty="0">
                <a:latin typeface="Times New Roman"/>
                <a:cs typeface="Times New Roman"/>
              </a:rPr>
              <a:t>O</a:t>
            </a:r>
            <a:r>
              <a:rPr sz="1300" spc="5" dirty="0">
                <a:latin typeface="Times New Roman"/>
                <a:cs typeface="Times New Roman"/>
              </a:rPr>
              <a:t>5(</a:t>
            </a:r>
            <a:r>
              <a:rPr sz="1300" i="1" spc="5" dirty="0">
                <a:latin typeface="Times New Roman"/>
                <a:cs typeface="Times New Roman"/>
              </a:rPr>
              <a:t>g</a:t>
            </a:r>
            <a:r>
              <a:rPr sz="1300" spc="5" dirty="0">
                <a:latin typeface="Times New Roman"/>
                <a:cs typeface="Times New Roman"/>
              </a:rPr>
              <a:t>) </a:t>
            </a:r>
            <a:r>
              <a:rPr sz="3000" baseline="11111" dirty="0">
                <a:latin typeface="Wingdings"/>
                <a:cs typeface="Wingdings"/>
              </a:rPr>
              <a:t></a:t>
            </a:r>
            <a:r>
              <a:rPr sz="3000" baseline="11111" dirty="0">
                <a:latin typeface="Times New Roman"/>
                <a:cs typeface="Times New Roman"/>
              </a:rPr>
              <a:t> </a:t>
            </a:r>
            <a:r>
              <a:rPr sz="3000" spc="7" baseline="11111" dirty="0">
                <a:latin typeface="Times New Roman"/>
                <a:cs typeface="Times New Roman"/>
              </a:rPr>
              <a:t>4NO</a:t>
            </a:r>
            <a:r>
              <a:rPr sz="1300" spc="5" dirty="0">
                <a:latin typeface="Times New Roman"/>
                <a:cs typeface="Times New Roman"/>
              </a:rPr>
              <a:t>2(</a:t>
            </a:r>
            <a:r>
              <a:rPr sz="1300" i="1" spc="5" dirty="0">
                <a:latin typeface="Times New Roman"/>
                <a:cs typeface="Times New Roman"/>
              </a:rPr>
              <a:t>g</a:t>
            </a:r>
            <a:r>
              <a:rPr sz="1300" spc="5" dirty="0">
                <a:latin typeface="Times New Roman"/>
                <a:cs typeface="Times New Roman"/>
              </a:rPr>
              <a:t>) </a:t>
            </a:r>
            <a:r>
              <a:rPr sz="3000" baseline="11111" dirty="0">
                <a:latin typeface="Times New Roman"/>
                <a:cs typeface="Times New Roman"/>
              </a:rPr>
              <a:t>+</a:t>
            </a:r>
            <a:r>
              <a:rPr sz="3000" spc="292" baseline="11111" dirty="0">
                <a:latin typeface="Times New Roman"/>
                <a:cs typeface="Times New Roman"/>
              </a:rPr>
              <a:t> </a:t>
            </a:r>
            <a:r>
              <a:rPr sz="3000" spc="7" baseline="11111" dirty="0">
                <a:latin typeface="Times New Roman"/>
                <a:cs typeface="Times New Roman"/>
              </a:rPr>
              <a:t>O</a:t>
            </a:r>
            <a:r>
              <a:rPr sz="1300" spc="5" dirty="0">
                <a:latin typeface="Times New Roman"/>
                <a:cs typeface="Times New Roman"/>
              </a:rPr>
              <a:t>2(</a:t>
            </a:r>
            <a:r>
              <a:rPr sz="1300" i="1" spc="5" dirty="0">
                <a:latin typeface="Times New Roman"/>
                <a:cs typeface="Times New Roman"/>
              </a:rPr>
              <a:t>g</a:t>
            </a:r>
            <a:r>
              <a:rPr sz="1300" spc="5" dirty="0">
                <a:latin typeface="Times New Roman"/>
                <a:cs typeface="Times New Roman"/>
              </a:rPr>
              <a:t>)</a:t>
            </a:r>
            <a:endParaRPr sz="1300" dirty="0">
              <a:latin typeface="Times New Roman"/>
              <a:cs typeface="Times New Roman"/>
            </a:endParaRPr>
          </a:p>
          <a:p>
            <a:pPr marL="88900" marR="55880" algn="just">
              <a:lnSpc>
                <a:spcPct val="100000"/>
              </a:lnSpc>
              <a:spcBef>
                <a:spcPts val="815"/>
              </a:spcBef>
              <a:buChar char="•"/>
              <a:tabLst>
                <a:tab pos="241300" algn="l"/>
              </a:tabLst>
            </a:pPr>
            <a:r>
              <a:rPr lang="pt-BR" sz="2000" spc="-5" dirty="0">
                <a:latin typeface="Times New Roman"/>
                <a:cs typeface="Times New Roman"/>
              </a:rPr>
              <a:t>Observe que para cada 1 mol de O</a:t>
            </a:r>
            <a:r>
              <a:rPr lang="pt-BR" sz="2000" spc="-5" baseline="-25000" dirty="0">
                <a:latin typeface="Times New Roman"/>
                <a:cs typeface="Times New Roman"/>
              </a:rPr>
              <a:t>2</a:t>
            </a:r>
            <a:r>
              <a:rPr lang="pt-BR" sz="2000" spc="-5" dirty="0">
                <a:latin typeface="Times New Roman"/>
                <a:cs typeface="Times New Roman"/>
              </a:rPr>
              <a:t> que aparece, 4 x quantas moles de NO</a:t>
            </a:r>
            <a:r>
              <a:rPr lang="pt-BR" sz="2000" spc="-5" baseline="-25000" dirty="0">
                <a:latin typeface="Times New Roman"/>
                <a:cs typeface="Times New Roman"/>
              </a:rPr>
              <a:t>2</a:t>
            </a:r>
            <a:r>
              <a:rPr lang="pt-BR" sz="2000" spc="-5" dirty="0">
                <a:latin typeface="Times New Roman"/>
                <a:cs typeface="Times New Roman"/>
              </a:rPr>
              <a:t> também aparecerão. Enquanto isso, o dobro de mols de N</a:t>
            </a:r>
            <a:r>
              <a:rPr lang="pt-BR" sz="2000" spc="-5" baseline="-25000" dirty="0">
                <a:latin typeface="Times New Roman"/>
                <a:cs typeface="Times New Roman"/>
              </a:rPr>
              <a:t>2</a:t>
            </a:r>
            <a:r>
              <a:rPr lang="pt-BR" sz="2000" spc="-5" dirty="0">
                <a:latin typeface="Times New Roman"/>
                <a:cs typeface="Times New Roman"/>
              </a:rPr>
              <a:t>O</a:t>
            </a:r>
            <a:r>
              <a:rPr lang="pt-BR" sz="2000" spc="-5" baseline="-25000" dirty="0">
                <a:latin typeface="Times New Roman"/>
                <a:cs typeface="Times New Roman"/>
              </a:rPr>
              <a:t>5</a:t>
            </a:r>
            <a:r>
              <a:rPr lang="pt-BR" sz="2000" spc="-5" dirty="0">
                <a:latin typeface="Times New Roman"/>
                <a:cs typeface="Times New Roman"/>
              </a:rPr>
              <a:t> desaparecerá como mols de O</a:t>
            </a:r>
            <a:r>
              <a:rPr lang="pt-BR" sz="2000" spc="-5" baseline="-25000" dirty="0">
                <a:latin typeface="Times New Roman"/>
                <a:cs typeface="Times New Roman"/>
              </a:rPr>
              <a:t>2</a:t>
            </a:r>
            <a:r>
              <a:rPr lang="pt-BR" sz="2000" spc="-5" dirty="0">
                <a:latin typeface="Times New Roman"/>
                <a:cs typeface="Times New Roman"/>
              </a:rPr>
              <a:t> formando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241300" indent="-152400" algn="just">
              <a:lnSpc>
                <a:spcPct val="100000"/>
              </a:lnSpc>
              <a:spcBef>
                <a:spcPts val="1635"/>
              </a:spcBef>
              <a:buChar char="•"/>
              <a:tabLst>
                <a:tab pos="241300" algn="l"/>
              </a:tabLst>
            </a:pPr>
            <a:r>
              <a:rPr lang="pt-BR" sz="2000" spc="-15" dirty="0">
                <a:latin typeface="Times New Roman"/>
                <a:cs typeface="Times New Roman"/>
              </a:rPr>
              <a:t>No entanto, a mesma reação não pode ter 3 taxas diferentes</a:t>
            </a:r>
            <a:r>
              <a:rPr sz="2000" spc="-5" dirty="0"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241300" indent="-152400" algn="just">
              <a:lnSpc>
                <a:spcPct val="100000"/>
              </a:lnSpc>
              <a:spcBef>
                <a:spcPts val="1860"/>
              </a:spcBef>
              <a:buChar char="•"/>
              <a:tabLst>
                <a:tab pos="241300" algn="l"/>
              </a:tabLst>
            </a:pPr>
            <a:r>
              <a:rPr lang="pt-BR" sz="2000" spc="-5" dirty="0">
                <a:latin typeface="Times New Roman"/>
                <a:cs typeface="Times New Roman"/>
              </a:rPr>
              <a:t>Em vez disso, escrevemos a taxa da reação da seguinte forma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974725">
              <a:lnSpc>
                <a:spcPct val="100000"/>
              </a:lnSpc>
              <a:spcBef>
                <a:spcPts val="1010"/>
              </a:spcBef>
              <a:tabLst>
                <a:tab pos="4482465" algn="l"/>
                <a:tab pos="4815840" algn="l"/>
                <a:tab pos="6332220" algn="l"/>
                <a:tab pos="6665595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Taxa de </a:t>
            </a:r>
            <a:r>
              <a:rPr lang="en-US" sz="2000" spc="-5" dirty="0" err="1">
                <a:latin typeface="Times New Roman"/>
                <a:cs typeface="Times New Roman"/>
              </a:rPr>
              <a:t>Reação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b="1" spc="-5" dirty="0">
                <a:latin typeface="Times New Roman"/>
                <a:cs typeface="Times New Roman"/>
              </a:rPr>
              <a:t>−½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∆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[N</a:t>
            </a:r>
            <a:r>
              <a:rPr sz="1950" baseline="-17094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1950" baseline="-17094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]/∆t	=	</a:t>
            </a:r>
            <a:r>
              <a:rPr sz="2000" b="1" dirty="0">
                <a:latin typeface="Times New Roman"/>
                <a:cs typeface="Times New Roman"/>
              </a:rPr>
              <a:t>¼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∆[NO</a:t>
            </a:r>
            <a:r>
              <a:rPr sz="1950" spc="-7" baseline="-17094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Times New Roman"/>
                <a:cs typeface="Times New Roman"/>
              </a:rPr>
              <a:t>]/∆t	</a:t>
            </a:r>
            <a:r>
              <a:rPr sz="2000" dirty="0">
                <a:latin typeface="Times New Roman"/>
                <a:cs typeface="Times New Roman"/>
              </a:rPr>
              <a:t>=	</a:t>
            </a:r>
            <a:r>
              <a:rPr sz="2000" spc="-5" dirty="0">
                <a:latin typeface="Times New Roman"/>
                <a:cs typeface="Times New Roman"/>
              </a:rPr>
              <a:t>∆[O</a:t>
            </a:r>
            <a:r>
              <a:rPr sz="1950" spc="-7" baseline="-17094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Times New Roman"/>
                <a:cs typeface="Times New Roman"/>
              </a:rPr>
              <a:t>]/∆t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(i.e., </a:t>
            </a:r>
            <a:r>
              <a:rPr lang="pt-BR" spc="-5" dirty="0">
                <a:latin typeface="Times New Roman"/>
                <a:cs typeface="Times New Roman"/>
              </a:rPr>
              <a:t>taxa de mudança na concentração dividida pelo respectivo coeficiente estequiométrico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775" y="97028"/>
            <a:ext cx="3045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Br</a:t>
            </a:r>
            <a:r>
              <a:rPr sz="2400" spc="-7" baseline="-17361" dirty="0"/>
              <a:t>2 </a:t>
            </a:r>
            <a:r>
              <a:rPr sz="2000" spc="-5" dirty="0"/>
              <a:t>(</a:t>
            </a:r>
            <a:r>
              <a:rPr sz="2000" i="1" spc="-5" dirty="0">
                <a:latin typeface="Arial"/>
                <a:cs typeface="Arial"/>
              </a:rPr>
              <a:t>aq</a:t>
            </a:r>
            <a:r>
              <a:rPr sz="2000" spc="-5" dirty="0"/>
              <a:t>) </a:t>
            </a:r>
            <a:r>
              <a:rPr sz="2400" dirty="0"/>
              <a:t>+ HCOOH</a:t>
            </a:r>
            <a:r>
              <a:rPr sz="2400" spc="-185" dirty="0"/>
              <a:t> </a:t>
            </a:r>
            <a:r>
              <a:rPr sz="2000" spc="-5" dirty="0"/>
              <a:t>(</a:t>
            </a:r>
            <a:r>
              <a:rPr sz="2000" i="1" spc="-5" dirty="0">
                <a:latin typeface="Arial"/>
                <a:cs typeface="Arial"/>
              </a:rPr>
              <a:t>aq</a:t>
            </a:r>
            <a:r>
              <a:rPr sz="2000" spc="-5" dirty="0"/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9775" y="97028"/>
            <a:ext cx="3855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2Br</a:t>
            </a:r>
            <a:r>
              <a:rPr sz="2400" spc="-7" baseline="24305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aq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+ 2H</a:t>
            </a:r>
            <a:r>
              <a:rPr sz="2400" baseline="24305" dirty="0">
                <a:latin typeface="Arial"/>
                <a:cs typeface="Arial"/>
              </a:rPr>
              <a:t>+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aq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CO</a:t>
            </a:r>
            <a:r>
              <a:rPr sz="2400" spc="-7" baseline="-17361" dirty="0">
                <a:latin typeface="Arial"/>
                <a:cs typeface="Arial"/>
              </a:rPr>
              <a:t>2</a:t>
            </a:r>
            <a:r>
              <a:rPr sz="2400" spc="-104" baseline="-17361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0475" y="273050"/>
            <a:ext cx="762000" cy="85725"/>
          </a:xfrm>
          <a:custGeom>
            <a:avLst/>
            <a:gdLst/>
            <a:ahLst/>
            <a:cxnLst/>
            <a:rect l="l" t="t" r="r" b="b"/>
            <a:pathLst>
              <a:path w="762000" h="85725">
                <a:moveTo>
                  <a:pt x="676275" y="0"/>
                </a:moveTo>
                <a:lnTo>
                  <a:pt x="676275" y="85725"/>
                </a:lnTo>
                <a:lnTo>
                  <a:pt x="733425" y="57150"/>
                </a:lnTo>
                <a:lnTo>
                  <a:pt x="690562" y="57150"/>
                </a:lnTo>
                <a:lnTo>
                  <a:pt x="690562" y="28575"/>
                </a:lnTo>
                <a:lnTo>
                  <a:pt x="733425" y="28575"/>
                </a:lnTo>
                <a:lnTo>
                  <a:pt x="676275" y="0"/>
                </a:lnTo>
                <a:close/>
              </a:path>
              <a:path w="762000" h="85725">
                <a:moveTo>
                  <a:pt x="6762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76275" y="57150"/>
                </a:lnTo>
                <a:lnTo>
                  <a:pt x="676275" y="28575"/>
                </a:lnTo>
                <a:close/>
              </a:path>
              <a:path w="762000" h="85725">
                <a:moveTo>
                  <a:pt x="733425" y="28575"/>
                </a:moveTo>
                <a:lnTo>
                  <a:pt x="690562" y="28575"/>
                </a:lnTo>
                <a:lnTo>
                  <a:pt x="690562" y="57150"/>
                </a:lnTo>
                <a:lnTo>
                  <a:pt x="733425" y="57150"/>
                </a:lnTo>
                <a:lnTo>
                  <a:pt x="762000" y="42862"/>
                </a:lnTo>
                <a:lnTo>
                  <a:pt x="73342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448763" y="762000"/>
            <a:ext cx="6670040" cy="4006850"/>
            <a:chOff x="2448763" y="762000"/>
            <a:chExt cx="6670040" cy="4006850"/>
          </a:xfrm>
        </p:grpSpPr>
        <p:sp>
          <p:nvSpPr>
            <p:cNvPr id="6" name="object 6"/>
            <p:cNvSpPr/>
            <p:nvPr/>
          </p:nvSpPr>
          <p:spPr>
            <a:xfrm>
              <a:off x="2448763" y="762000"/>
              <a:ext cx="6669836" cy="40068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1212" y="2146300"/>
              <a:ext cx="85725" cy="685800"/>
            </a:xfrm>
            <a:custGeom>
              <a:avLst/>
              <a:gdLst/>
              <a:ahLst/>
              <a:cxnLst/>
              <a:rect l="l" t="t" r="r" b="b"/>
              <a:pathLst>
                <a:path w="85725" h="685800">
                  <a:moveTo>
                    <a:pt x="57150" y="71437"/>
                  </a:moveTo>
                  <a:lnTo>
                    <a:pt x="28575" y="71437"/>
                  </a:lnTo>
                  <a:lnTo>
                    <a:pt x="28575" y="685800"/>
                  </a:lnTo>
                  <a:lnTo>
                    <a:pt x="57150" y="685800"/>
                  </a:lnTo>
                  <a:lnTo>
                    <a:pt x="57150" y="71437"/>
                  </a:lnTo>
                  <a:close/>
                </a:path>
                <a:path w="85725" h="685800">
                  <a:moveTo>
                    <a:pt x="42862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437"/>
                  </a:lnTo>
                  <a:lnTo>
                    <a:pt x="78581" y="71437"/>
                  </a:lnTo>
                  <a:lnTo>
                    <a:pt x="42862" y="0"/>
                  </a:lnTo>
                  <a:close/>
                </a:path>
                <a:path w="85725" h="685800">
                  <a:moveTo>
                    <a:pt x="78581" y="71437"/>
                  </a:moveTo>
                  <a:lnTo>
                    <a:pt x="57150" y="71437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81" y="714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69690" y="5327396"/>
            <a:ext cx="295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Symbol"/>
                <a:cs typeface="Symbol"/>
              </a:rPr>
              <a:t></a:t>
            </a:r>
            <a:r>
              <a:rPr sz="2400" i="1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3162" y="5370512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>
                <a:moveTo>
                  <a:pt x="0" y="0"/>
                </a:moveTo>
                <a:lnTo>
                  <a:pt x="865188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32864" y="4903723"/>
            <a:ext cx="3824604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0">
              <a:lnSpc>
                <a:spcPts val="2315"/>
              </a:lnSpc>
              <a:spcBef>
                <a:spcPts val="100"/>
              </a:spcBef>
            </a:pPr>
            <a:r>
              <a:rPr sz="2400" i="1" spc="-5" dirty="0">
                <a:latin typeface="Symbol"/>
                <a:cs typeface="Symbol"/>
              </a:rPr>
              <a:t></a:t>
            </a:r>
            <a:r>
              <a:rPr sz="2400" spc="-5" dirty="0">
                <a:latin typeface="Arial"/>
                <a:cs typeface="Arial"/>
              </a:rPr>
              <a:t>[Br</a:t>
            </a:r>
            <a:r>
              <a:rPr sz="2400" spc="-7" baseline="-17361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]</a:t>
            </a:r>
            <a:endParaRPr sz="2400" dirty="0">
              <a:latin typeface="Arial"/>
              <a:cs typeface="Arial"/>
            </a:endParaRPr>
          </a:p>
          <a:p>
            <a:pPr marL="50800">
              <a:lnSpc>
                <a:spcPts val="2315"/>
              </a:lnSpc>
              <a:tabLst>
                <a:tab pos="3422015" algn="l"/>
              </a:tabLst>
            </a:pPr>
            <a:r>
              <a:rPr lang="en-US" sz="2400" b="1" i="1" spc="-5" dirty="0">
                <a:latin typeface="Arial"/>
                <a:cs typeface="Arial"/>
              </a:rPr>
              <a:t>taxa </a:t>
            </a:r>
            <a:r>
              <a:rPr lang="en-US" sz="2400" b="1" i="1" spc="-5" dirty="0" err="1">
                <a:latin typeface="Arial"/>
                <a:cs typeface="Arial"/>
              </a:rPr>
              <a:t>média</a:t>
            </a:r>
            <a:r>
              <a:rPr lang="en-US" sz="2400" b="1" i="1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	=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31777" y="4958588"/>
            <a:ext cx="2418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11574" dirty="0">
                <a:latin typeface="Arial"/>
                <a:cs typeface="Arial"/>
              </a:rPr>
              <a:t>[Br</a:t>
            </a:r>
            <a:r>
              <a:rPr sz="1600" spc="-5" dirty="0">
                <a:latin typeface="Arial"/>
                <a:cs typeface="Arial"/>
              </a:rPr>
              <a:t>2</a:t>
            </a:r>
            <a:r>
              <a:rPr sz="3600" spc="-7" baseline="11574" dirty="0">
                <a:latin typeface="Arial"/>
                <a:cs typeface="Arial"/>
              </a:rPr>
              <a:t>]</a:t>
            </a:r>
            <a:r>
              <a:rPr sz="1600" spc="-5" dirty="0">
                <a:latin typeface="Arial"/>
                <a:cs typeface="Arial"/>
              </a:rPr>
              <a:t>final </a:t>
            </a:r>
            <a:r>
              <a:rPr sz="3600" baseline="11574" dirty="0">
                <a:latin typeface="Arial"/>
                <a:cs typeface="Arial"/>
              </a:rPr>
              <a:t>–</a:t>
            </a:r>
            <a:r>
              <a:rPr sz="3600" spc="-442" baseline="11574" dirty="0">
                <a:latin typeface="Arial"/>
                <a:cs typeface="Arial"/>
              </a:rPr>
              <a:t> </a:t>
            </a:r>
            <a:r>
              <a:rPr sz="3600" spc="-7" baseline="11574" dirty="0">
                <a:latin typeface="Arial"/>
                <a:cs typeface="Arial"/>
              </a:rPr>
              <a:t>[Br</a:t>
            </a:r>
            <a:r>
              <a:rPr sz="1600" spc="-5" dirty="0">
                <a:latin typeface="Arial"/>
                <a:cs typeface="Arial"/>
              </a:rPr>
              <a:t>2</a:t>
            </a:r>
            <a:r>
              <a:rPr sz="3600" spc="-7" baseline="11574" dirty="0">
                <a:latin typeface="Arial"/>
                <a:cs typeface="Arial"/>
              </a:rPr>
              <a:t>]</a:t>
            </a:r>
            <a:r>
              <a:rPr sz="1600" spc="-5" dirty="0" err="1">
                <a:latin typeface="Arial"/>
                <a:cs typeface="Arial"/>
              </a:rPr>
              <a:t>ini</a:t>
            </a:r>
            <a:r>
              <a:rPr lang="pt-BR" sz="1600" spc="-5" dirty="0">
                <a:latin typeface="Arial"/>
                <a:cs typeface="Arial"/>
              </a:rPr>
              <a:t>c</a:t>
            </a:r>
            <a:r>
              <a:rPr sz="1600" spc="-5" dirty="0" err="1">
                <a:latin typeface="Arial"/>
                <a:cs typeface="Arial"/>
              </a:rPr>
              <a:t>ial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83200" y="5357812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1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66765" y="5415788"/>
            <a:ext cx="1347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7" baseline="11574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final </a:t>
            </a:r>
            <a:r>
              <a:rPr sz="3600" baseline="11574" dirty="0">
                <a:latin typeface="Arial"/>
                <a:cs typeface="Arial"/>
              </a:rPr>
              <a:t>-</a:t>
            </a:r>
            <a:r>
              <a:rPr sz="3600" spc="-457" baseline="11574" dirty="0">
                <a:latin typeface="Arial"/>
                <a:cs typeface="Arial"/>
              </a:rPr>
              <a:t> </a:t>
            </a:r>
            <a:r>
              <a:rPr sz="3600" i="1" spc="-7" baseline="11574" dirty="0" err="1">
                <a:latin typeface="Arial"/>
                <a:cs typeface="Arial"/>
              </a:rPr>
              <a:t>t</a:t>
            </a:r>
            <a:r>
              <a:rPr sz="1600" spc="-5" dirty="0" err="1">
                <a:latin typeface="Arial"/>
                <a:cs typeface="Arial"/>
              </a:rPr>
              <a:t>ini</a:t>
            </a:r>
            <a:r>
              <a:rPr lang="pt-BR" sz="1600" spc="-5" dirty="0">
                <a:latin typeface="Arial"/>
                <a:cs typeface="Arial"/>
              </a:rPr>
              <a:t>c</a:t>
            </a:r>
            <a:r>
              <a:rPr sz="1600" spc="-5" dirty="0" err="1">
                <a:latin typeface="Arial"/>
                <a:cs typeface="Arial"/>
              </a:rPr>
              <a:t>ial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06875" y="2759964"/>
            <a:ext cx="91566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slope</a:t>
            </a:r>
            <a:r>
              <a:rPr sz="20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of 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tangent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938712" y="1509712"/>
            <a:ext cx="1247775" cy="1906905"/>
            <a:chOff x="4938712" y="1509712"/>
            <a:chExt cx="1247775" cy="1906905"/>
          </a:xfrm>
        </p:grpSpPr>
        <p:sp>
          <p:nvSpPr>
            <p:cNvPr id="16" name="object 16"/>
            <p:cNvSpPr/>
            <p:nvPr/>
          </p:nvSpPr>
          <p:spPr>
            <a:xfrm>
              <a:off x="4953000" y="1524000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0" y="304800"/>
                  </a:moveTo>
                  <a:lnTo>
                    <a:pt x="12384" y="243372"/>
                  </a:lnTo>
                  <a:lnTo>
                    <a:pt x="47905" y="186158"/>
                  </a:lnTo>
                  <a:lnTo>
                    <a:pt x="104110" y="134383"/>
                  </a:lnTo>
                  <a:lnTo>
                    <a:pt x="139203" y="110919"/>
                  </a:lnTo>
                  <a:lnTo>
                    <a:pt x="178547" y="89274"/>
                  </a:lnTo>
                  <a:lnTo>
                    <a:pt x="221837" y="69601"/>
                  </a:lnTo>
                  <a:lnTo>
                    <a:pt x="268766" y="52055"/>
                  </a:lnTo>
                  <a:lnTo>
                    <a:pt x="319028" y="36787"/>
                  </a:lnTo>
                  <a:lnTo>
                    <a:pt x="372316" y="23952"/>
                  </a:lnTo>
                  <a:lnTo>
                    <a:pt x="428323" y="13703"/>
                  </a:lnTo>
                  <a:lnTo>
                    <a:pt x="486744" y="6192"/>
                  </a:lnTo>
                  <a:lnTo>
                    <a:pt x="547272" y="1573"/>
                  </a:lnTo>
                  <a:lnTo>
                    <a:pt x="609600" y="0"/>
                  </a:lnTo>
                  <a:lnTo>
                    <a:pt x="671928" y="1573"/>
                  </a:lnTo>
                  <a:lnTo>
                    <a:pt x="732456" y="6192"/>
                  </a:lnTo>
                  <a:lnTo>
                    <a:pt x="790876" y="13703"/>
                  </a:lnTo>
                  <a:lnTo>
                    <a:pt x="846884" y="23952"/>
                  </a:lnTo>
                  <a:lnTo>
                    <a:pt x="900172" y="36787"/>
                  </a:lnTo>
                  <a:lnTo>
                    <a:pt x="950433" y="52055"/>
                  </a:lnTo>
                  <a:lnTo>
                    <a:pt x="997362" y="69601"/>
                  </a:lnTo>
                  <a:lnTo>
                    <a:pt x="1040652" y="89274"/>
                  </a:lnTo>
                  <a:lnTo>
                    <a:pt x="1079997" y="110919"/>
                  </a:lnTo>
                  <a:lnTo>
                    <a:pt x="1115090" y="134383"/>
                  </a:lnTo>
                  <a:lnTo>
                    <a:pt x="1145625" y="159514"/>
                  </a:lnTo>
                  <a:lnTo>
                    <a:pt x="1191794" y="214162"/>
                  </a:lnTo>
                  <a:lnTo>
                    <a:pt x="1216053" y="273636"/>
                  </a:lnTo>
                  <a:lnTo>
                    <a:pt x="1219200" y="304800"/>
                  </a:lnTo>
                  <a:lnTo>
                    <a:pt x="1216053" y="335964"/>
                  </a:lnTo>
                  <a:lnTo>
                    <a:pt x="1191794" y="395438"/>
                  </a:lnTo>
                  <a:lnTo>
                    <a:pt x="1145625" y="450085"/>
                  </a:lnTo>
                  <a:lnTo>
                    <a:pt x="1115090" y="475216"/>
                  </a:lnTo>
                  <a:lnTo>
                    <a:pt x="1079997" y="498681"/>
                  </a:lnTo>
                  <a:lnTo>
                    <a:pt x="1040652" y="520326"/>
                  </a:lnTo>
                  <a:lnTo>
                    <a:pt x="997362" y="539998"/>
                  </a:lnTo>
                  <a:lnTo>
                    <a:pt x="950433" y="557545"/>
                  </a:lnTo>
                  <a:lnTo>
                    <a:pt x="900172" y="572812"/>
                  </a:lnTo>
                  <a:lnTo>
                    <a:pt x="846884" y="585647"/>
                  </a:lnTo>
                  <a:lnTo>
                    <a:pt x="790876" y="595897"/>
                  </a:lnTo>
                  <a:lnTo>
                    <a:pt x="732456" y="603407"/>
                  </a:lnTo>
                  <a:lnTo>
                    <a:pt x="671928" y="608026"/>
                  </a:lnTo>
                  <a:lnTo>
                    <a:pt x="609600" y="609600"/>
                  </a:lnTo>
                  <a:lnTo>
                    <a:pt x="547272" y="608026"/>
                  </a:lnTo>
                  <a:lnTo>
                    <a:pt x="486744" y="603407"/>
                  </a:lnTo>
                  <a:lnTo>
                    <a:pt x="428323" y="595897"/>
                  </a:lnTo>
                  <a:lnTo>
                    <a:pt x="372316" y="585647"/>
                  </a:lnTo>
                  <a:lnTo>
                    <a:pt x="319028" y="572812"/>
                  </a:lnTo>
                  <a:lnTo>
                    <a:pt x="268766" y="557545"/>
                  </a:lnTo>
                  <a:lnTo>
                    <a:pt x="221837" y="539998"/>
                  </a:lnTo>
                  <a:lnTo>
                    <a:pt x="178547" y="520326"/>
                  </a:lnTo>
                  <a:lnTo>
                    <a:pt x="139203" y="498681"/>
                  </a:lnTo>
                  <a:lnTo>
                    <a:pt x="104110" y="475216"/>
                  </a:lnTo>
                  <a:lnTo>
                    <a:pt x="73575" y="450085"/>
                  </a:lnTo>
                  <a:lnTo>
                    <a:pt x="27406" y="395438"/>
                  </a:lnTo>
                  <a:lnTo>
                    <a:pt x="3147" y="335964"/>
                  </a:lnTo>
                  <a:lnTo>
                    <a:pt x="0" y="3048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92812" y="2730500"/>
              <a:ext cx="85725" cy="685800"/>
            </a:xfrm>
            <a:custGeom>
              <a:avLst/>
              <a:gdLst/>
              <a:ahLst/>
              <a:cxnLst/>
              <a:rect l="l" t="t" r="r" b="b"/>
              <a:pathLst>
                <a:path w="85725" h="685800">
                  <a:moveTo>
                    <a:pt x="57150" y="71437"/>
                  </a:moveTo>
                  <a:lnTo>
                    <a:pt x="28575" y="71437"/>
                  </a:lnTo>
                  <a:lnTo>
                    <a:pt x="28575" y="685800"/>
                  </a:lnTo>
                  <a:lnTo>
                    <a:pt x="57150" y="685800"/>
                  </a:lnTo>
                  <a:lnTo>
                    <a:pt x="57150" y="71437"/>
                  </a:lnTo>
                  <a:close/>
                </a:path>
                <a:path w="85725" h="685800">
                  <a:moveTo>
                    <a:pt x="42862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437"/>
                  </a:lnTo>
                  <a:lnTo>
                    <a:pt x="78581" y="71437"/>
                  </a:lnTo>
                  <a:lnTo>
                    <a:pt x="42862" y="0"/>
                  </a:lnTo>
                  <a:close/>
                </a:path>
                <a:path w="85725" h="685800">
                  <a:moveTo>
                    <a:pt x="78581" y="71437"/>
                  </a:moveTo>
                  <a:lnTo>
                    <a:pt x="57150" y="71437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81" y="714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78475" y="3345179"/>
            <a:ext cx="91566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slope</a:t>
            </a:r>
            <a:r>
              <a:rPr sz="20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of 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tangent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10312" y="2093912"/>
            <a:ext cx="1247775" cy="1767205"/>
            <a:chOff x="6310312" y="2093912"/>
            <a:chExt cx="1247775" cy="1767205"/>
          </a:xfrm>
        </p:grpSpPr>
        <p:sp>
          <p:nvSpPr>
            <p:cNvPr id="20" name="object 20"/>
            <p:cNvSpPr/>
            <p:nvPr/>
          </p:nvSpPr>
          <p:spPr>
            <a:xfrm>
              <a:off x="6324600" y="2108200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0" y="304800"/>
                  </a:moveTo>
                  <a:lnTo>
                    <a:pt x="12384" y="243372"/>
                  </a:lnTo>
                  <a:lnTo>
                    <a:pt x="47905" y="186158"/>
                  </a:lnTo>
                  <a:lnTo>
                    <a:pt x="104110" y="134383"/>
                  </a:lnTo>
                  <a:lnTo>
                    <a:pt x="139203" y="110919"/>
                  </a:lnTo>
                  <a:lnTo>
                    <a:pt x="178547" y="89274"/>
                  </a:lnTo>
                  <a:lnTo>
                    <a:pt x="221837" y="69601"/>
                  </a:lnTo>
                  <a:lnTo>
                    <a:pt x="268766" y="52055"/>
                  </a:lnTo>
                  <a:lnTo>
                    <a:pt x="319028" y="36787"/>
                  </a:lnTo>
                  <a:lnTo>
                    <a:pt x="372316" y="23952"/>
                  </a:lnTo>
                  <a:lnTo>
                    <a:pt x="428323" y="13703"/>
                  </a:lnTo>
                  <a:lnTo>
                    <a:pt x="486744" y="6192"/>
                  </a:lnTo>
                  <a:lnTo>
                    <a:pt x="547272" y="1573"/>
                  </a:lnTo>
                  <a:lnTo>
                    <a:pt x="609600" y="0"/>
                  </a:lnTo>
                  <a:lnTo>
                    <a:pt x="671928" y="1573"/>
                  </a:lnTo>
                  <a:lnTo>
                    <a:pt x="732456" y="6192"/>
                  </a:lnTo>
                  <a:lnTo>
                    <a:pt x="790876" y="13703"/>
                  </a:lnTo>
                  <a:lnTo>
                    <a:pt x="846884" y="23952"/>
                  </a:lnTo>
                  <a:lnTo>
                    <a:pt x="900172" y="36787"/>
                  </a:lnTo>
                  <a:lnTo>
                    <a:pt x="950433" y="52055"/>
                  </a:lnTo>
                  <a:lnTo>
                    <a:pt x="997362" y="69601"/>
                  </a:lnTo>
                  <a:lnTo>
                    <a:pt x="1040652" y="89274"/>
                  </a:lnTo>
                  <a:lnTo>
                    <a:pt x="1079997" y="110919"/>
                  </a:lnTo>
                  <a:lnTo>
                    <a:pt x="1115090" y="134383"/>
                  </a:lnTo>
                  <a:lnTo>
                    <a:pt x="1145625" y="159514"/>
                  </a:lnTo>
                  <a:lnTo>
                    <a:pt x="1191794" y="214162"/>
                  </a:lnTo>
                  <a:lnTo>
                    <a:pt x="1216053" y="273636"/>
                  </a:lnTo>
                  <a:lnTo>
                    <a:pt x="1219200" y="304800"/>
                  </a:lnTo>
                  <a:lnTo>
                    <a:pt x="1216053" y="335964"/>
                  </a:lnTo>
                  <a:lnTo>
                    <a:pt x="1191794" y="395438"/>
                  </a:lnTo>
                  <a:lnTo>
                    <a:pt x="1145625" y="450085"/>
                  </a:lnTo>
                  <a:lnTo>
                    <a:pt x="1115090" y="475216"/>
                  </a:lnTo>
                  <a:lnTo>
                    <a:pt x="1079997" y="498681"/>
                  </a:lnTo>
                  <a:lnTo>
                    <a:pt x="1040652" y="520326"/>
                  </a:lnTo>
                  <a:lnTo>
                    <a:pt x="997362" y="539998"/>
                  </a:lnTo>
                  <a:lnTo>
                    <a:pt x="950433" y="557545"/>
                  </a:lnTo>
                  <a:lnTo>
                    <a:pt x="900172" y="572812"/>
                  </a:lnTo>
                  <a:lnTo>
                    <a:pt x="846884" y="585647"/>
                  </a:lnTo>
                  <a:lnTo>
                    <a:pt x="790876" y="595897"/>
                  </a:lnTo>
                  <a:lnTo>
                    <a:pt x="732456" y="603407"/>
                  </a:lnTo>
                  <a:lnTo>
                    <a:pt x="671928" y="608026"/>
                  </a:lnTo>
                  <a:lnTo>
                    <a:pt x="609600" y="609600"/>
                  </a:lnTo>
                  <a:lnTo>
                    <a:pt x="547272" y="608026"/>
                  </a:lnTo>
                  <a:lnTo>
                    <a:pt x="486744" y="603407"/>
                  </a:lnTo>
                  <a:lnTo>
                    <a:pt x="428323" y="595897"/>
                  </a:lnTo>
                  <a:lnTo>
                    <a:pt x="372316" y="585647"/>
                  </a:lnTo>
                  <a:lnTo>
                    <a:pt x="319028" y="572812"/>
                  </a:lnTo>
                  <a:lnTo>
                    <a:pt x="268766" y="557545"/>
                  </a:lnTo>
                  <a:lnTo>
                    <a:pt x="221837" y="539998"/>
                  </a:lnTo>
                  <a:lnTo>
                    <a:pt x="178547" y="520326"/>
                  </a:lnTo>
                  <a:lnTo>
                    <a:pt x="139203" y="498681"/>
                  </a:lnTo>
                  <a:lnTo>
                    <a:pt x="104110" y="475216"/>
                  </a:lnTo>
                  <a:lnTo>
                    <a:pt x="73575" y="450085"/>
                  </a:lnTo>
                  <a:lnTo>
                    <a:pt x="27406" y="395438"/>
                  </a:lnTo>
                  <a:lnTo>
                    <a:pt x="3147" y="335964"/>
                  </a:lnTo>
                  <a:lnTo>
                    <a:pt x="0" y="3048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89812" y="3175000"/>
              <a:ext cx="85725" cy="685800"/>
            </a:xfrm>
            <a:custGeom>
              <a:avLst/>
              <a:gdLst/>
              <a:ahLst/>
              <a:cxnLst/>
              <a:rect l="l" t="t" r="r" b="b"/>
              <a:pathLst>
                <a:path w="85725" h="685800">
                  <a:moveTo>
                    <a:pt x="57150" y="71437"/>
                  </a:moveTo>
                  <a:lnTo>
                    <a:pt x="28575" y="71437"/>
                  </a:lnTo>
                  <a:lnTo>
                    <a:pt x="28575" y="685800"/>
                  </a:lnTo>
                  <a:lnTo>
                    <a:pt x="57150" y="685800"/>
                  </a:lnTo>
                  <a:lnTo>
                    <a:pt x="57150" y="71437"/>
                  </a:lnTo>
                  <a:close/>
                </a:path>
                <a:path w="85725" h="685800">
                  <a:moveTo>
                    <a:pt x="42862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437"/>
                  </a:lnTo>
                  <a:lnTo>
                    <a:pt x="78581" y="71437"/>
                  </a:lnTo>
                  <a:lnTo>
                    <a:pt x="42862" y="0"/>
                  </a:lnTo>
                  <a:close/>
                </a:path>
                <a:path w="85725" h="685800">
                  <a:moveTo>
                    <a:pt x="78581" y="71437"/>
                  </a:moveTo>
                  <a:lnTo>
                    <a:pt x="57150" y="71437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81" y="714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975475" y="3790188"/>
            <a:ext cx="91566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slope</a:t>
            </a:r>
            <a:r>
              <a:rPr sz="20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of 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tangent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21600" y="255270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304800"/>
                </a:moveTo>
                <a:lnTo>
                  <a:pt x="12384" y="243372"/>
                </a:lnTo>
                <a:lnTo>
                  <a:pt x="47905" y="186158"/>
                </a:lnTo>
                <a:lnTo>
                  <a:pt x="104110" y="134383"/>
                </a:lnTo>
                <a:lnTo>
                  <a:pt x="139203" y="110919"/>
                </a:lnTo>
                <a:lnTo>
                  <a:pt x="178547" y="89274"/>
                </a:lnTo>
                <a:lnTo>
                  <a:pt x="221837" y="69601"/>
                </a:lnTo>
                <a:lnTo>
                  <a:pt x="268766" y="52055"/>
                </a:lnTo>
                <a:lnTo>
                  <a:pt x="319028" y="36787"/>
                </a:lnTo>
                <a:lnTo>
                  <a:pt x="372316" y="23952"/>
                </a:lnTo>
                <a:lnTo>
                  <a:pt x="428323" y="13703"/>
                </a:lnTo>
                <a:lnTo>
                  <a:pt x="486744" y="6192"/>
                </a:lnTo>
                <a:lnTo>
                  <a:pt x="547272" y="1573"/>
                </a:lnTo>
                <a:lnTo>
                  <a:pt x="609600" y="0"/>
                </a:lnTo>
                <a:lnTo>
                  <a:pt x="671928" y="1573"/>
                </a:lnTo>
                <a:lnTo>
                  <a:pt x="732456" y="6192"/>
                </a:lnTo>
                <a:lnTo>
                  <a:pt x="790876" y="13703"/>
                </a:lnTo>
                <a:lnTo>
                  <a:pt x="846884" y="23952"/>
                </a:lnTo>
                <a:lnTo>
                  <a:pt x="900172" y="36787"/>
                </a:lnTo>
                <a:lnTo>
                  <a:pt x="950433" y="52055"/>
                </a:lnTo>
                <a:lnTo>
                  <a:pt x="997362" y="69601"/>
                </a:lnTo>
                <a:lnTo>
                  <a:pt x="1040652" y="89274"/>
                </a:lnTo>
                <a:lnTo>
                  <a:pt x="1079997" y="110919"/>
                </a:lnTo>
                <a:lnTo>
                  <a:pt x="1115090" y="134383"/>
                </a:lnTo>
                <a:lnTo>
                  <a:pt x="1145625" y="159514"/>
                </a:lnTo>
                <a:lnTo>
                  <a:pt x="1191794" y="214162"/>
                </a:lnTo>
                <a:lnTo>
                  <a:pt x="1216053" y="273636"/>
                </a:lnTo>
                <a:lnTo>
                  <a:pt x="1219200" y="304800"/>
                </a:lnTo>
                <a:lnTo>
                  <a:pt x="1216053" y="335964"/>
                </a:lnTo>
                <a:lnTo>
                  <a:pt x="1191794" y="395438"/>
                </a:lnTo>
                <a:lnTo>
                  <a:pt x="1145625" y="450085"/>
                </a:lnTo>
                <a:lnTo>
                  <a:pt x="1115090" y="475216"/>
                </a:lnTo>
                <a:lnTo>
                  <a:pt x="1079997" y="498681"/>
                </a:lnTo>
                <a:lnTo>
                  <a:pt x="1040652" y="520326"/>
                </a:lnTo>
                <a:lnTo>
                  <a:pt x="997362" y="539998"/>
                </a:lnTo>
                <a:lnTo>
                  <a:pt x="950433" y="557545"/>
                </a:lnTo>
                <a:lnTo>
                  <a:pt x="900172" y="572812"/>
                </a:lnTo>
                <a:lnTo>
                  <a:pt x="846884" y="585647"/>
                </a:lnTo>
                <a:lnTo>
                  <a:pt x="790876" y="595897"/>
                </a:lnTo>
                <a:lnTo>
                  <a:pt x="732456" y="603407"/>
                </a:lnTo>
                <a:lnTo>
                  <a:pt x="671928" y="608026"/>
                </a:lnTo>
                <a:lnTo>
                  <a:pt x="609600" y="609600"/>
                </a:lnTo>
                <a:lnTo>
                  <a:pt x="547272" y="608026"/>
                </a:lnTo>
                <a:lnTo>
                  <a:pt x="486744" y="603407"/>
                </a:lnTo>
                <a:lnTo>
                  <a:pt x="428323" y="595897"/>
                </a:lnTo>
                <a:lnTo>
                  <a:pt x="372316" y="585647"/>
                </a:lnTo>
                <a:lnTo>
                  <a:pt x="319028" y="572812"/>
                </a:lnTo>
                <a:lnTo>
                  <a:pt x="268766" y="557545"/>
                </a:lnTo>
                <a:lnTo>
                  <a:pt x="221837" y="539998"/>
                </a:lnTo>
                <a:lnTo>
                  <a:pt x="178547" y="520326"/>
                </a:lnTo>
                <a:lnTo>
                  <a:pt x="139203" y="498681"/>
                </a:lnTo>
                <a:lnTo>
                  <a:pt x="104110" y="475216"/>
                </a:lnTo>
                <a:lnTo>
                  <a:pt x="73575" y="450085"/>
                </a:lnTo>
                <a:lnTo>
                  <a:pt x="27406" y="395438"/>
                </a:lnTo>
                <a:lnTo>
                  <a:pt x="3147" y="335964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27100" y="5842508"/>
            <a:ext cx="8138161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1" i="1" spc="-5" dirty="0">
                <a:latin typeface="Arial"/>
                <a:cs typeface="Arial"/>
              </a:rPr>
              <a:t>taxa instantânea = </a:t>
            </a:r>
            <a:r>
              <a:rPr lang="pt-BR" sz="2400" i="1" spc="-5" dirty="0">
                <a:latin typeface="Arial"/>
                <a:cs typeface="Arial"/>
              </a:rPr>
              <a:t>taxa para instância específica no tempo</a:t>
            </a:r>
            <a:r>
              <a:rPr lang="pt-BR" sz="2400" b="1" i="1" spc="-5" dirty="0">
                <a:latin typeface="Arial"/>
                <a:cs typeface="Arial"/>
              </a:rPr>
              <a:t>
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4875" y="1295400"/>
            <a:ext cx="2244624" cy="3070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57150"/>
            <a:ext cx="8915400" cy="6706870"/>
            <a:chOff x="76200" y="57150"/>
            <a:chExt cx="8915400" cy="6706870"/>
          </a:xfrm>
        </p:grpSpPr>
        <p:sp>
          <p:nvSpPr>
            <p:cNvPr id="3" name="object 3"/>
            <p:cNvSpPr/>
            <p:nvPr/>
          </p:nvSpPr>
          <p:spPr>
            <a:xfrm>
              <a:off x="3998131" y="3187535"/>
              <a:ext cx="4993468" cy="35763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00" y="57150"/>
              <a:ext cx="5788025" cy="3086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35927" y="3626611"/>
            <a:ext cx="2916873" cy="10393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 marR="30480" indent="-14604">
              <a:lnSpc>
                <a:spcPct val="145800"/>
              </a:lnSpc>
              <a:spcBef>
                <a:spcPts val="100"/>
              </a:spcBef>
            </a:pPr>
            <a:r>
              <a:rPr lang="pt-BR" sz="2400" spc="-5" dirty="0">
                <a:latin typeface="Arial"/>
                <a:cs typeface="Arial"/>
              </a:rPr>
              <a:t>velocidade </a:t>
            </a:r>
            <a:r>
              <a:rPr sz="2400" i="1" dirty="0">
                <a:latin typeface="Symbol"/>
                <a:cs typeface="Symbol"/>
              </a:rPr>
              <a:t>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[Br</a:t>
            </a:r>
            <a:r>
              <a:rPr sz="2400" spc="-7" baseline="-17361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]  </a:t>
            </a:r>
            <a:endParaRPr lang="pt-BR" sz="2400" spc="-5" dirty="0">
              <a:latin typeface="Arial"/>
              <a:cs typeface="Arial"/>
            </a:endParaRPr>
          </a:p>
          <a:p>
            <a:pPr marL="52069" marR="30480" indent="-14604">
              <a:lnSpc>
                <a:spcPct val="145800"/>
              </a:lnSpc>
              <a:spcBef>
                <a:spcPts val="100"/>
              </a:spcBef>
            </a:pPr>
            <a:r>
              <a:rPr lang="pt-BR" sz="2400" spc="-5" dirty="0">
                <a:latin typeface="Arial"/>
                <a:cs typeface="Arial"/>
              </a:rPr>
              <a:t>velocidade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i="1" dirty="0">
                <a:latin typeface="Arial"/>
                <a:cs typeface="Arial"/>
              </a:rPr>
              <a:t>k</a:t>
            </a:r>
            <a:r>
              <a:rPr sz="2400" i="1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[Br</a:t>
            </a:r>
            <a:r>
              <a:rPr sz="2400" spc="-7" baseline="-17361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]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1" y="4976876"/>
            <a:ext cx="41147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k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3600" u="heavy" baseline="3472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3600" u="heavy" spc="-7" baseline="3472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velocidade</a:t>
            </a:r>
            <a:r>
              <a:rPr sz="3600" spc="-7" baseline="34722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lang="en-US" sz="2400" b="1" i="1" dirty="0" err="1">
                <a:latin typeface="Arial"/>
                <a:cs typeface="Arial"/>
              </a:rPr>
              <a:t>constante</a:t>
            </a:r>
            <a:r>
              <a:rPr lang="en-US" sz="2400" b="1" i="1" dirty="0">
                <a:latin typeface="Arial"/>
                <a:cs typeface="Arial"/>
              </a:rPr>
              <a:t> 		         </a:t>
            </a:r>
            <a:r>
              <a:rPr lang="en-US" sz="2400" b="1" i="1" dirty="0" err="1">
                <a:latin typeface="Arial"/>
                <a:cs typeface="Arial"/>
              </a:rPr>
              <a:t>cinética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826" y="5060589"/>
            <a:ext cx="2191385" cy="9398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819"/>
              </a:spcBef>
            </a:pPr>
            <a:r>
              <a:rPr lang="pt-BR" sz="2400" spc="-5" dirty="0">
                <a:latin typeface="Arial"/>
                <a:cs typeface="Arial"/>
              </a:rPr>
              <a:t>    </a:t>
            </a:r>
            <a:r>
              <a:rPr sz="2400" spc="-5" dirty="0">
                <a:latin typeface="Arial"/>
                <a:cs typeface="Arial"/>
              </a:rPr>
              <a:t>[Br</a:t>
            </a:r>
            <a:r>
              <a:rPr sz="2400" spc="-7" baseline="-17361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]</a:t>
            </a:r>
            <a:endParaRPr sz="2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3.50 </a:t>
            </a:r>
            <a:r>
              <a:rPr sz="2400" dirty="0">
                <a:latin typeface="Arial"/>
                <a:cs typeface="Arial"/>
              </a:rPr>
              <a:t>x 10</a:t>
            </a:r>
            <a:r>
              <a:rPr sz="2400" baseline="24305" dirty="0">
                <a:latin typeface="Arial"/>
                <a:cs typeface="Arial"/>
              </a:rPr>
              <a:t>-3</a:t>
            </a:r>
            <a:r>
              <a:rPr sz="2400" spc="179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baseline="24305" dirty="0">
                <a:latin typeface="Arial"/>
                <a:cs typeface="Arial"/>
              </a:rPr>
              <a:t>-1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514600"/>
            <a:ext cx="91440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0655" marR="5080" indent="-2688590" algn="just">
              <a:lnSpc>
                <a:spcPct val="100000"/>
              </a:lnSpc>
              <a:spcBef>
                <a:spcPts val="100"/>
              </a:spcBef>
            </a:pPr>
            <a:r>
              <a:rPr lang="pt-BR" spc="-5" dirty="0">
                <a:solidFill>
                  <a:srgbClr val="FFFFFF"/>
                </a:solidFill>
              </a:rPr>
              <a:t>Fatores que afetam as constantes da taxa de reação</a:t>
            </a:r>
            <a:endParaRPr spc="-5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260" y="0"/>
            <a:ext cx="861059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000" spc="-5" dirty="0"/>
              <a:t>Fatores que afetam a constante da taxa de reação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74026" y="549615"/>
            <a:ext cx="8906510" cy="225600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69900" marR="179705" indent="-457200" algn="just">
              <a:lnSpc>
                <a:spcPct val="100800"/>
              </a:lnSpc>
              <a:spcBef>
                <a:spcPts val="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pt-BR" b="1" spc="-20" dirty="0">
                <a:latin typeface="Arial"/>
                <a:cs typeface="Arial"/>
              </a:rPr>
              <a:t>Temperatura:</a:t>
            </a:r>
            <a:r>
              <a:rPr lang="pt-BR" spc="-20" dirty="0">
                <a:latin typeface="Arial"/>
                <a:cs typeface="Arial"/>
              </a:rPr>
              <a:t> Em temperaturas mais altas, moléculas reagentes têm mais energia cinética, se movem mais rápido e colidem com mais frequência e com maior energia</a:t>
            </a:r>
          </a:p>
          <a:p>
            <a:pPr marL="755650" marR="179705" lvl="1" indent="-285750" algn="just">
              <a:lnSpc>
                <a:spcPct val="1008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b="1" spc="-20" dirty="0">
                <a:latin typeface="Arial"/>
                <a:cs typeface="Arial"/>
              </a:rPr>
              <a:t>Teoria da Colisão: </a:t>
            </a:r>
            <a:r>
              <a:rPr lang="pt-BR" spc="-20" dirty="0">
                <a:latin typeface="Arial"/>
                <a:cs typeface="Arial"/>
              </a:rPr>
              <a:t>Quando dois produtos químicos reagem, suas moléculas têm que colidir entre si (em uma orientação particular) com energia suficiente para que a reação ocorra.
</a:t>
            </a:r>
            <a:r>
              <a:rPr lang="pt-BR" b="1" spc="-20" dirty="0">
                <a:latin typeface="Arial"/>
                <a:cs typeface="Arial"/>
              </a:rPr>
              <a:t>Teoria Cinética: </a:t>
            </a:r>
            <a:r>
              <a:rPr lang="pt-BR" spc="-20" dirty="0">
                <a:latin typeface="Arial"/>
                <a:cs typeface="Arial"/>
              </a:rPr>
              <a:t>Aumentar a temperatura significa que as moléculas se movem mais rápido.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42" y="2880744"/>
            <a:ext cx="388837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latin typeface="Arial"/>
                <a:cs typeface="Arial"/>
              </a:rPr>
              <a:t>2. </a:t>
            </a:r>
            <a:r>
              <a:rPr lang="en-US" sz="2000" b="1" spc="-5" dirty="0" err="1">
                <a:latin typeface="Arial"/>
                <a:cs typeface="Arial"/>
              </a:rPr>
              <a:t>Concentrações</a:t>
            </a:r>
            <a:r>
              <a:rPr lang="en-US" sz="2000" b="1" spc="-5" dirty="0">
                <a:latin typeface="Arial"/>
                <a:cs typeface="Arial"/>
              </a:rPr>
              <a:t> de </a:t>
            </a:r>
            <a:r>
              <a:rPr lang="en-US" sz="2000" b="1" spc="-5" dirty="0" err="1">
                <a:latin typeface="Arial"/>
                <a:cs typeface="Arial"/>
              </a:rPr>
              <a:t>reagentes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" y="3276471"/>
            <a:ext cx="8686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indent="-4572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926465" algn="l"/>
                <a:tab pos="927100" algn="l"/>
              </a:tabLst>
            </a:pPr>
            <a:r>
              <a:rPr lang="pt-BR" sz="2000" dirty="0">
                <a:latin typeface="Arial"/>
                <a:cs typeface="Arial"/>
              </a:rPr>
              <a:t>À medida que a concentração de reagentes aumenta, assim como a probabilidade de que moléculas reagentes colidam.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CE43B0-81F5-46F6-96D4-7DC5F068A4E8}"/>
              </a:ext>
            </a:extLst>
          </p:cNvPr>
          <p:cNvSpPr txBox="1"/>
          <p:nvPr/>
        </p:nvSpPr>
        <p:spPr>
          <a:xfrm>
            <a:off x="0" y="5804468"/>
            <a:ext cx="643772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latin typeface="Arial"/>
                <a:cs typeface="Arial"/>
              </a:rPr>
              <a:t>5</a:t>
            </a:r>
            <a:r>
              <a:rPr lang="pt-BR" dirty="0">
                <a:latin typeface="Arial"/>
                <a:cs typeface="Arial"/>
              </a:rPr>
              <a:t>. </a:t>
            </a:r>
            <a:r>
              <a:rPr lang="pt-BR" sz="2000" b="1" dirty="0">
                <a:latin typeface="Arial"/>
                <a:cs typeface="Arial"/>
              </a:rPr>
              <a:t>Pressão</a:t>
            </a:r>
            <a:r>
              <a:rPr lang="pt-BR" sz="1800" dirty="0">
                <a:latin typeface="Arial"/>
                <a:cs typeface="Arial"/>
              </a:rPr>
              <a:t> </a:t>
            </a:r>
            <a:r>
              <a:rPr lang="pt-BR" sz="2000" b="1" dirty="0">
                <a:latin typeface="Arial"/>
                <a:cs typeface="Arial"/>
              </a:rPr>
              <a:t>de reagentes gasosos ou produtos</a:t>
            </a:r>
            <a:r>
              <a:rPr lang="pt-BR" sz="1800" dirty="0">
                <a:latin typeface="Arial"/>
                <a:cs typeface="Arial"/>
              </a:rPr>
              <a:t>
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/>
                <a:cs typeface="Arial"/>
              </a:rPr>
              <a:t>Aumento do número de colisões</a:t>
            </a:r>
            <a:endParaRPr lang="pt-BR" sz="200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065DA731-9C9F-4697-B633-CE9C80818CB4}"/>
              </a:ext>
            </a:extLst>
          </p:cNvPr>
          <p:cNvSpPr txBox="1"/>
          <p:nvPr/>
        </p:nvSpPr>
        <p:spPr>
          <a:xfrm>
            <a:off x="74026" y="3979974"/>
            <a:ext cx="7084061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spc="-5" dirty="0">
                <a:latin typeface="Arial"/>
                <a:cs typeface="Arial"/>
              </a:rPr>
              <a:t>3. </a:t>
            </a:r>
            <a:r>
              <a:rPr lang="pt-BR" sz="2000" b="1" dirty="0">
                <a:latin typeface="Arial"/>
                <a:cs typeface="Arial"/>
              </a:rPr>
              <a:t>Catalisadores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/>
                <a:cs typeface="Arial"/>
              </a:rPr>
              <a:t>     </a:t>
            </a:r>
            <a:r>
              <a:rPr lang="pt-BR" sz="2000" dirty="0">
                <a:latin typeface="Arial"/>
                <a:cs typeface="Arial"/>
              </a:rPr>
              <a:t> Acelere as reações reduzindo a energia de ativação</a:t>
            </a:r>
            <a:endParaRPr sz="2000" b="1" dirty="0">
              <a:latin typeface="Arial"/>
              <a:cs typeface="Arial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6050D951-34B8-4299-AC63-A76D7F38786F}"/>
              </a:ext>
            </a:extLst>
          </p:cNvPr>
          <p:cNvSpPr txBox="1"/>
          <p:nvPr/>
        </p:nvSpPr>
        <p:spPr>
          <a:xfrm>
            <a:off x="74026" y="4837366"/>
            <a:ext cx="7084061" cy="89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spc="-5" dirty="0">
                <a:latin typeface="Arial"/>
                <a:cs typeface="Arial"/>
              </a:rPr>
              <a:t>4</a:t>
            </a:r>
            <a:r>
              <a:rPr lang="en-US" sz="2000" b="1" spc="-5" dirty="0">
                <a:latin typeface="Arial"/>
                <a:cs typeface="Arial"/>
              </a:rPr>
              <a:t>. </a:t>
            </a:r>
            <a:r>
              <a:rPr lang="pt-BR" sz="2000" b="1" dirty="0">
                <a:latin typeface="Arial"/>
                <a:cs typeface="Arial"/>
              </a:rPr>
              <a:t>Área de superfície de um reagente sólido</a:t>
            </a:r>
          </a:p>
          <a:p>
            <a:pPr marL="812800" lvl="1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latin typeface="Arial"/>
                <a:cs typeface="Arial"/>
              </a:rPr>
              <a:t>Mais área para reagentes estarem em contato</a:t>
            </a:r>
            <a:endParaRPr sz="20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819400"/>
            <a:ext cx="647858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5" dirty="0">
                <a:solidFill>
                  <a:srgbClr val="FFFFFF"/>
                </a:solidFill>
              </a:rPr>
              <a:t>Leis de Taxa de Reação</a:t>
            </a:r>
            <a:endParaRPr spc="-5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57" y="76200"/>
            <a:ext cx="7239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/>
              <a:t>Concentração</a:t>
            </a:r>
            <a:r>
              <a:rPr lang="en-US" spc="-5" dirty="0"/>
              <a:t> e </a:t>
            </a:r>
            <a:r>
              <a:rPr lang="en-US" spc="-5" dirty="0" err="1"/>
              <a:t>Velocidade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556692"/>
            <a:ext cx="7696834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5080" indent="-11430" algn="just">
              <a:lnSpc>
                <a:spcPct val="100000"/>
              </a:lnSpc>
              <a:spcBef>
                <a:spcPts val="100"/>
              </a:spcBef>
            </a:pPr>
            <a:r>
              <a:rPr lang="pt-BR" sz="3000" spc="-5" dirty="0">
                <a:latin typeface="Arial"/>
                <a:cs typeface="Arial"/>
              </a:rPr>
              <a:t>Cada reação tem sua própria equação que expressa sua taxa em função das concentrações das espécies envolvidas (por exemplo, reagentes, produtos, catalisadores).</a:t>
            </a:r>
          </a:p>
          <a:p>
            <a:pPr marL="23495" marR="5080" indent="-11430" algn="just">
              <a:lnSpc>
                <a:spcPct val="100000"/>
              </a:lnSpc>
              <a:spcBef>
                <a:spcPts val="100"/>
              </a:spcBef>
            </a:pPr>
            <a:r>
              <a:rPr lang="pt-BR" sz="3000" spc="-5" dirty="0">
                <a:latin typeface="Arial"/>
                <a:cs typeface="Arial"/>
              </a:rPr>
              <a:t>
Isso é chamado de </a:t>
            </a:r>
            <a:r>
              <a:rPr lang="pt-BR" sz="3000" b="1" spc="-5" dirty="0">
                <a:latin typeface="Arial"/>
                <a:cs typeface="Arial"/>
              </a:rPr>
              <a:t>Lei de Velocidade</a:t>
            </a:r>
            <a:r>
              <a:rPr lang="pt-BR" sz="3000" spc="-5" dirty="0">
                <a:latin typeface="Arial"/>
                <a:cs typeface="Arial"/>
              </a:rPr>
              <a:t>
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0"/>
            <a:ext cx="404082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990000"/>
                </a:solidFill>
                <a:latin typeface="Times New Roman"/>
                <a:cs typeface="Times New Roman"/>
              </a:rPr>
              <a:t>Lei de </a:t>
            </a:r>
            <a:r>
              <a:rPr lang="en-US" sz="4000" spc="-5" dirty="0" err="1">
                <a:solidFill>
                  <a:srgbClr val="990000"/>
                </a:solidFill>
                <a:latin typeface="Times New Roman"/>
                <a:cs typeface="Times New Roman"/>
              </a:rPr>
              <a:t>Velocidades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239" y="862076"/>
            <a:ext cx="8747760" cy="588391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8300" marR="586105" indent="-342900" algn="just">
              <a:lnSpc>
                <a:spcPct val="100800"/>
              </a:lnSpc>
              <a:spcBef>
                <a:spcPts val="75"/>
              </a:spcBef>
              <a:buChar char="•"/>
              <a:tabLst>
                <a:tab pos="367665" algn="l"/>
                <a:tab pos="368300" algn="l"/>
              </a:tabLst>
            </a:pPr>
            <a:r>
              <a:rPr lang="pt-BR" sz="2400" dirty="0">
                <a:latin typeface="Times New Roman"/>
                <a:cs typeface="Times New Roman"/>
              </a:rPr>
              <a:t>Em geral, as taxas de reações aumentam à medida que as concentrações aumentam, uma vez que há mais colisões ocorrendo entre reagentes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1030"/>
              </a:spcBef>
              <a:buChar char="•"/>
              <a:tabLst>
                <a:tab pos="367665" algn="l"/>
                <a:tab pos="368300" algn="l"/>
              </a:tabLst>
            </a:pPr>
            <a:r>
              <a:rPr lang="pt-BR" sz="2400" spc="-5" dirty="0">
                <a:latin typeface="Times New Roman"/>
                <a:cs typeface="Times New Roman"/>
              </a:rPr>
              <a:t>A dependência geral da concentração da taxa de reação é dada em uma lei de velocidade ou expressão de velocidade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915"/>
              </a:spcBef>
              <a:buChar char="•"/>
              <a:tabLst>
                <a:tab pos="367665" algn="l"/>
                <a:tab pos="368300" algn="l"/>
              </a:tabLst>
            </a:pPr>
            <a:r>
              <a:rPr lang="pt-BR" sz="2400" dirty="0">
                <a:latin typeface="Times New Roman"/>
                <a:cs typeface="Times New Roman"/>
              </a:rPr>
              <a:t>Para reações siga leis de velocidades simples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3413125">
              <a:lnSpc>
                <a:spcPct val="100000"/>
              </a:lnSpc>
              <a:spcBef>
                <a:spcPts val="1015"/>
              </a:spcBef>
            </a:pPr>
            <a:r>
              <a:rPr sz="2800" dirty="0">
                <a:solidFill>
                  <a:srgbClr val="003399"/>
                </a:solidFill>
                <a:latin typeface="Times New Roman"/>
                <a:cs typeface="Times New Roman"/>
              </a:rPr>
              <a:t>v = </a:t>
            </a:r>
            <a:r>
              <a:rPr sz="2800" i="1" dirty="0">
                <a:solidFill>
                  <a:srgbClr val="003399"/>
                </a:solidFill>
                <a:latin typeface="Times New Roman"/>
                <a:cs typeface="Times New Roman"/>
              </a:rPr>
              <a:t>k </a:t>
            </a:r>
            <a:r>
              <a:rPr sz="2800" dirty="0">
                <a:solidFill>
                  <a:srgbClr val="003399"/>
                </a:solidFill>
                <a:latin typeface="Times New Roman"/>
                <a:cs typeface="Times New Roman"/>
              </a:rPr>
              <a:t>[A]</a:t>
            </a:r>
            <a:r>
              <a:rPr sz="2850" baseline="23391" dirty="0">
                <a:solidFill>
                  <a:srgbClr val="003399"/>
                </a:solidFill>
                <a:latin typeface="Times New Roman"/>
                <a:cs typeface="Times New Roman"/>
              </a:rPr>
              <a:t>m</a:t>
            </a:r>
            <a:r>
              <a:rPr sz="2850" spc="-209" baseline="23391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99"/>
                </a:solidFill>
                <a:latin typeface="Times New Roman"/>
                <a:cs typeface="Times New Roman"/>
              </a:rPr>
              <a:t>[B]</a:t>
            </a:r>
            <a:r>
              <a:rPr sz="2850" spc="-7" baseline="23391" dirty="0">
                <a:solidFill>
                  <a:srgbClr val="003399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3399"/>
                </a:solidFill>
                <a:latin typeface="Times New Roman"/>
                <a:cs typeface="Times New Roman"/>
              </a:rPr>
              <a:t>…</a:t>
            </a:r>
            <a:endParaRPr sz="2800" dirty="0">
              <a:latin typeface="Times New Roman"/>
              <a:cs typeface="Times New Roman"/>
            </a:endParaRPr>
          </a:p>
          <a:p>
            <a:pPr marL="946150" lvl="1" indent="-177800">
              <a:lnSpc>
                <a:spcPct val="100000"/>
              </a:lnSpc>
              <a:spcBef>
                <a:spcPts val="1045"/>
              </a:spcBef>
              <a:buChar char="-"/>
              <a:tabLst>
                <a:tab pos="946150" algn="l"/>
              </a:tabLst>
            </a:pPr>
            <a:r>
              <a:rPr sz="2400" dirty="0">
                <a:latin typeface="Times New Roman"/>
                <a:cs typeface="Times New Roman"/>
              </a:rPr>
              <a:t>[A], </a:t>
            </a:r>
            <a:r>
              <a:rPr sz="2400" spc="-5" dirty="0">
                <a:latin typeface="Times New Roman"/>
                <a:cs typeface="Times New Roman"/>
              </a:rPr>
              <a:t>[B]: </a:t>
            </a:r>
            <a:r>
              <a:rPr lang="en-US" sz="2400" spc="-5" dirty="0" err="1">
                <a:latin typeface="Times New Roman"/>
                <a:cs typeface="Times New Roman"/>
              </a:rPr>
              <a:t>concentrações</a:t>
            </a:r>
            <a:r>
              <a:rPr lang="en-US" sz="2400" spc="-5" dirty="0">
                <a:latin typeface="Times New Roman"/>
                <a:cs typeface="Times New Roman"/>
              </a:rPr>
              <a:t> de </a:t>
            </a:r>
            <a:r>
              <a:rPr lang="en-US" sz="2400" spc="-5" dirty="0" err="1">
                <a:latin typeface="Times New Roman"/>
                <a:cs typeface="Times New Roman"/>
              </a:rPr>
              <a:t>reagentes</a:t>
            </a:r>
            <a:endParaRPr sz="2400" dirty="0">
              <a:latin typeface="Times New Roman"/>
              <a:cs typeface="Times New Roman"/>
            </a:endParaRPr>
          </a:p>
          <a:p>
            <a:pPr marL="940435" lvl="1" indent="-172720">
              <a:lnSpc>
                <a:spcPct val="100000"/>
              </a:lnSpc>
              <a:spcBef>
                <a:spcPts val="1010"/>
              </a:spcBef>
              <a:buChar char="-"/>
              <a:tabLst>
                <a:tab pos="941069" algn="l"/>
              </a:tabLst>
            </a:pPr>
            <a:r>
              <a:rPr lang="pt-BR" sz="2400" spc="-5" dirty="0">
                <a:latin typeface="Times New Roman"/>
                <a:cs typeface="Times New Roman"/>
              </a:rPr>
              <a:t>Os expoentes m e n: ordem de reação (w.r.t. reagente específico</a:t>
            </a:r>
            <a:r>
              <a:rPr sz="2400" spc="-5" dirty="0">
                <a:solidFill>
                  <a:srgbClr val="003399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940435" lvl="1" indent="-172720">
              <a:lnSpc>
                <a:spcPct val="100000"/>
              </a:lnSpc>
              <a:spcBef>
                <a:spcPts val="935"/>
              </a:spcBef>
              <a:buChar char="-"/>
              <a:tabLst>
                <a:tab pos="941069" algn="l"/>
              </a:tabLst>
            </a:pPr>
            <a:r>
              <a:rPr lang="pt-BR" sz="2400" spc="-5" dirty="0">
                <a:latin typeface="Times New Roman"/>
                <a:cs typeface="Times New Roman"/>
              </a:rPr>
              <a:t>A constante k: constante cinética
A ordem de reação geral é a soma das ordens de reação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3282950">
              <a:lnSpc>
                <a:spcPct val="100000"/>
              </a:lnSpc>
              <a:spcBef>
                <a:spcPts val="1030"/>
              </a:spcBef>
            </a:pPr>
            <a:r>
              <a:rPr sz="2400" i="1" dirty="0">
                <a:solidFill>
                  <a:srgbClr val="003399"/>
                </a:solidFill>
                <a:latin typeface="Times New Roman"/>
                <a:cs typeface="Times New Roman"/>
              </a:rPr>
              <a:t>m + 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0612" y="3727195"/>
            <a:ext cx="2317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-7" baseline="-17361" dirty="0">
                <a:latin typeface="Arial"/>
                <a:cs typeface="Arial"/>
              </a:rPr>
              <a:t>2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+ 2ClO</a:t>
            </a:r>
            <a:r>
              <a:rPr sz="2400" baseline="-17361" dirty="0">
                <a:latin typeface="Arial"/>
                <a:cs typeface="Arial"/>
              </a:rPr>
              <a:t>2</a:t>
            </a:r>
            <a:r>
              <a:rPr sz="2400" spc="30" baseline="-17361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950" y="3727195"/>
            <a:ext cx="146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2FClO</a:t>
            </a:r>
            <a:r>
              <a:rPr sz="2400" baseline="-17361" dirty="0">
                <a:latin typeface="Arial"/>
                <a:cs typeface="Arial"/>
              </a:rPr>
              <a:t>2</a:t>
            </a:r>
            <a:r>
              <a:rPr sz="2400" spc="225" baseline="-17361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712" y="3903662"/>
            <a:ext cx="609600" cy="85725"/>
          </a:xfrm>
          <a:custGeom>
            <a:avLst/>
            <a:gdLst/>
            <a:ahLst/>
            <a:cxnLst/>
            <a:rect l="l" t="t" r="r" b="b"/>
            <a:pathLst>
              <a:path w="609600" h="85725">
                <a:moveTo>
                  <a:pt x="523875" y="0"/>
                </a:moveTo>
                <a:lnTo>
                  <a:pt x="523875" y="85725"/>
                </a:lnTo>
                <a:lnTo>
                  <a:pt x="581025" y="57150"/>
                </a:lnTo>
                <a:lnTo>
                  <a:pt x="538162" y="57150"/>
                </a:lnTo>
                <a:lnTo>
                  <a:pt x="538162" y="28575"/>
                </a:lnTo>
                <a:lnTo>
                  <a:pt x="581025" y="28575"/>
                </a:lnTo>
                <a:lnTo>
                  <a:pt x="523875" y="0"/>
                </a:lnTo>
                <a:close/>
              </a:path>
              <a:path w="609600" h="85725">
                <a:moveTo>
                  <a:pt x="5238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23875" y="57150"/>
                </a:lnTo>
                <a:lnTo>
                  <a:pt x="523875" y="28575"/>
                </a:lnTo>
                <a:close/>
              </a:path>
              <a:path w="609600" h="85725">
                <a:moveTo>
                  <a:pt x="581025" y="28575"/>
                </a:moveTo>
                <a:lnTo>
                  <a:pt x="538162" y="28575"/>
                </a:lnTo>
                <a:lnTo>
                  <a:pt x="538162" y="57150"/>
                </a:lnTo>
                <a:lnTo>
                  <a:pt x="581025" y="57150"/>
                </a:lnTo>
                <a:lnTo>
                  <a:pt x="609600" y="42862"/>
                </a:lnTo>
                <a:lnTo>
                  <a:pt x="58102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9112" y="47602"/>
            <a:ext cx="35051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u="sng" dirty="0">
                <a:uFill>
                  <a:solidFill>
                    <a:srgbClr val="000000"/>
                  </a:solidFill>
                </a:uFill>
              </a:rPr>
              <a:t>Leis de </a:t>
            </a:r>
            <a:r>
              <a:rPr lang="en-US" sz="2800" b="1" u="sng" dirty="0" err="1">
                <a:uFill>
                  <a:solidFill>
                    <a:srgbClr val="000000"/>
                  </a:solidFill>
                </a:uFill>
              </a:rPr>
              <a:t>Velocidade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1087628"/>
            <a:ext cx="8329930" cy="223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lang="pt-BR" sz="2400" spc="-5" dirty="0">
                <a:latin typeface="Arial"/>
                <a:cs typeface="Arial"/>
              </a:rPr>
              <a:t>Leis de taxas, constantes de taxas e ordens são determinadas experimentalmente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Arial"/>
              <a:cs typeface="Arial"/>
            </a:endParaRPr>
          </a:p>
          <a:p>
            <a:pPr marL="469900" marR="5080" indent="-457200" algn="just">
              <a:lnSpc>
                <a:spcPct val="100800"/>
              </a:lnSpc>
              <a:buChar char="•"/>
              <a:tabLst>
                <a:tab pos="469265" algn="l"/>
                <a:tab pos="469900" algn="l"/>
              </a:tabLst>
            </a:pPr>
            <a:r>
              <a:rPr lang="pt-BR" sz="2400" spc="-5" dirty="0">
                <a:latin typeface="Arial"/>
                <a:cs typeface="Arial"/>
              </a:rPr>
              <a:t>A ordem de um reagente NÃO está geralmente relacionada ao seu coeficiente estequiométrico em uma equação química equilibrada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35337" y="3641725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304800"/>
                </a:moveTo>
                <a:lnTo>
                  <a:pt x="3069" y="250012"/>
                </a:lnTo>
                <a:lnTo>
                  <a:pt x="11918" y="198445"/>
                </a:lnTo>
                <a:lnTo>
                  <a:pt x="26008" y="150961"/>
                </a:lnTo>
                <a:lnTo>
                  <a:pt x="44803" y="108421"/>
                </a:lnTo>
                <a:lnTo>
                  <a:pt x="67763" y="71685"/>
                </a:lnTo>
                <a:lnTo>
                  <a:pt x="94351" y="41614"/>
                </a:lnTo>
                <a:lnTo>
                  <a:pt x="156257" y="4910"/>
                </a:lnTo>
                <a:lnTo>
                  <a:pt x="190500" y="0"/>
                </a:lnTo>
                <a:lnTo>
                  <a:pt x="224742" y="4910"/>
                </a:lnTo>
                <a:lnTo>
                  <a:pt x="286649" y="41614"/>
                </a:lnTo>
                <a:lnTo>
                  <a:pt x="313236" y="71685"/>
                </a:lnTo>
                <a:lnTo>
                  <a:pt x="336196" y="108421"/>
                </a:lnTo>
                <a:lnTo>
                  <a:pt x="354991" y="150961"/>
                </a:lnTo>
                <a:lnTo>
                  <a:pt x="369082" y="198445"/>
                </a:lnTo>
                <a:lnTo>
                  <a:pt x="377930" y="250012"/>
                </a:lnTo>
                <a:lnTo>
                  <a:pt x="381000" y="304800"/>
                </a:lnTo>
                <a:lnTo>
                  <a:pt x="377930" y="359588"/>
                </a:lnTo>
                <a:lnTo>
                  <a:pt x="369082" y="411154"/>
                </a:lnTo>
                <a:lnTo>
                  <a:pt x="354991" y="458638"/>
                </a:lnTo>
                <a:lnTo>
                  <a:pt x="336196" y="501178"/>
                </a:lnTo>
                <a:lnTo>
                  <a:pt x="313236" y="537915"/>
                </a:lnTo>
                <a:lnTo>
                  <a:pt x="286649" y="567986"/>
                </a:lnTo>
                <a:lnTo>
                  <a:pt x="224742" y="604689"/>
                </a:lnTo>
                <a:lnTo>
                  <a:pt x="190500" y="609600"/>
                </a:lnTo>
                <a:lnTo>
                  <a:pt x="156257" y="604689"/>
                </a:lnTo>
                <a:lnTo>
                  <a:pt x="94351" y="567986"/>
                </a:lnTo>
                <a:lnTo>
                  <a:pt x="67763" y="537915"/>
                </a:lnTo>
                <a:lnTo>
                  <a:pt x="44803" y="501178"/>
                </a:lnTo>
                <a:lnTo>
                  <a:pt x="26008" y="458638"/>
                </a:lnTo>
                <a:lnTo>
                  <a:pt x="11918" y="411154"/>
                </a:lnTo>
                <a:lnTo>
                  <a:pt x="3069" y="359588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3712" y="4867275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190500"/>
                </a:moveTo>
                <a:lnTo>
                  <a:pt x="5443" y="139857"/>
                </a:lnTo>
                <a:lnTo>
                  <a:pt x="20807" y="94351"/>
                </a:lnTo>
                <a:lnTo>
                  <a:pt x="44636" y="55796"/>
                </a:lnTo>
                <a:lnTo>
                  <a:pt x="75480" y="26008"/>
                </a:lnTo>
                <a:lnTo>
                  <a:pt x="111886" y="6804"/>
                </a:lnTo>
                <a:lnTo>
                  <a:pt x="152400" y="0"/>
                </a:lnTo>
                <a:lnTo>
                  <a:pt x="192913" y="6804"/>
                </a:lnTo>
                <a:lnTo>
                  <a:pt x="229319" y="26008"/>
                </a:lnTo>
                <a:lnTo>
                  <a:pt x="260163" y="55796"/>
                </a:lnTo>
                <a:lnTo>
                  <a:pt x="283993" y="94351"/>
                </a:lnTo>
                <a:lnTo>
                  <a:pt x="299356" y="139857"/>
                </a:lnTo>
                <a:lnTo>
                  <a:pt x="304800" y="190500"/>
                </a:lnTo>
                <a:lnTo>
                  <a:pt x="299356" y="241142"/>
                </a:lnTo>
                <a:lnTo>
                  <a:pt x="283993" y="286649"/>
                </a:lnTo>
                <a:lnTo>
                  <a:pt x="260163" y="325203"/>
                </a:lnTo>
                <a:lnTo>
                  <a:pt x="229319" y="354991"/>
                </a:lnTo>
                <a:lnTo>
                  <a:pt x="192913" y="374195"/>
                </a:lnTo>
                <a:lnTo>
                  <a:pt x="152400" y="381000"/>
                </a:lnTo>
                <a:lnTo>
                  <a:pt x="111886" y="374195"/>
                </a:lnTo>
                <a:lnTo>
                  <a:pt x="75480" y="354991"/>
                </a:lnTo>
                <a:lnTo>
                  <a:pt x="44636" y="325203"/>
                </a:lnTo>
                <a:lnTo>
                  <a:pt x="20807" y="286649"/>
                </a:lnTo>
                <a:lnTo>
                  <a:pt x="5443" y="241142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18852" y="4976876"/>
            <a:ext cx="2299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v = </a:t>
            </a:r>
            <a:r>
              <a:rPr sz="2400" i="1" dirty="0"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[F</a:t>
            </a:r>
            <a:r>
              <a:rPr sz="2400" spc="-7" baseline="-17361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][ClO</a:t>
            </a:r>
            <a:r>
              <a:rPr sz="2400" spc="-7" baseline="-17361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]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700" baseline="33950" dirty="0">
                <a:latin typeface="Arial"/>
                <a:cs typeface="Arial"/>
              </a:rPr>
              <a:t>1</a:t>
            </a:r>
            <a:endParaRPr sz="2700" baseline="3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9078" y="1775525"/>
            <a:ext cx="5744678" cy="880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540" y="1081022"/>
            <a:ext cx="47205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"/>
                <a:cs typeface="Arial"/>
              </a:rPr>
              <a:t>Reactions with </a:t>
            </a:r>
            <a:r>
              <a:rPr sz="2500" b="1" spc="-5" dirty="0">
                <a:latin typeface="Arial"/>
                <a:cs typeface="Arial"/>
              </a:rPr>
              <a:t>simple rate laws</a:t>
            </a:r>
            <a:r>
              <a:rPr sz="2500" spc="-5" dirty="0">
                <a:latin typeface="Arial"/>
                <a:cs typeface="Arial"/>
              </a:rPr>
              <a:t>: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7000" y="3849975"/>
            <a:ext cx="6367085" cy="586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6890" y="3339591"/>
            <a:ext cx="51257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"/>
                <a:cs typeface="Arial"/>
              </a:rPr>
              <a:t>Reactions with </a:t>
            </a:r>
            <a:r>
              <a:rPr sz="2500" b="1" spc="-5" dirty="0">
                <a:latin typeface="Arial"/>
                <a:cs typeface="Arial"/>
              </a:rPr>
              <a:t>complex rate</a:t>
            </a:r>
            <a:r>
              <a:rPr sz="2500" b="1" spc="-3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laws*</a:t>
            </a:r>
            <a:r>
              <a:rPr sz="2500" dirty="0">
                <a:latin typeface="Arial"/>
                <a:cs typeface="Arial"/>
              </a:rPr>
              <a:t>: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4608" y="5401281"/>
            <a:ext cx="2090686" cy="1116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8002" y="4832604"/>
            <a:ext cx="7236459" cy="160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* imply </a:t>
            </a:r>
            <a:r>
              <a:rPr sz="2000" spc="-5" dirty="0">
                <a:latin typeface="Arial"/>
                <a:cs typeface="Arial"/>
              </a:rPr>
              <a:t>multi-step reactions (sequence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elementary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steps)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Arial"/>
              <a:cs typeface="Arial"/>
            </a:endParaRPr>
          </a:p>
          <a:p>
            <a:pPr marL="5127625" marR="508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Arial"/>
                <a:cs typeface="Arial"/>
              </a:rPr>
              <a:t>however, </a:t>
            </a:r>
            <a:r>
              <a:rPr sz="1800" spc="-5" dirty="0">
                <a:latin typeface="Arial"/>
                <a:cs typeface="Arial"/>
              </a:rPr>
              <a:t>the overall  rate cannot involve  intermediate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species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6534990"/>
            <a:ext cx="22326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Reaction Kinetics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(Vallance)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28037" y="101090"/>
            <a:ext cx="5088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complex rate</a:t>
            </a:r>
            <a:r>
              <a:rPr sz="2800" b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laws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90D0C82-E60F-451C-BDBC-F87A0D5BA5AB}"/>
              </a:ext>
            </a:extLst>
          </p:cNvPr>
          <p:cNvSpPr txBox="1">
            <a:spLocks/>
          </p:cNvSpPr>
          <p:nvPr/>
        </p:nvSpPr>
        <p:spPr>
          <a:xfrm>
            <a:off x="1371600" y="2971800"/>
            <a:ext cx="680164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  <a:tabLst>
                <a:tab pos="4920615" algn="l"/>
              </a:tabLst>
            </a:pPr>
            <a:r>
              <a:rPr lang="pt-BR" kern="0" spc="-5" dirty="0"/>
              <a:t>O que é Cinética Química?</a:t>
            </a:r>
          </a:p>
        </p:txBody>
      </p:sp>
    </p:spTree>
    <p:extLst>
      <p:ext uri="{BB962C8B-B14F-4D97-AF65-F5344CB8AC3E}">
        <p14:creationId xmlns:p14="http://schemas.microsoft.com/office/powerpoint/2010/main" val="3926525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2231"/>
            <a:ext cx="42913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"/>
                <a:cs typeface="Arial"/>
              </a:rPr>
              <a:t>Always follow simple </a:t>
            </a:r>
            <a:r>
              <a:rPr sz="2500" dirty="0">
                <a:latin typeface="Arial"/>
                <a:cs typeface="Arial"/>
              </a:rPr>
              <a:t>rate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laws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8274" y="101090"/>
            <a:ext cx="36277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Elementary</a:t>
            </a:r>
            <a:r>
              <a:rPr sz="2800" b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reactions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7104" y="3017206"/>
            <a:ext cx="7807325" cy="1108075"/>
            <a:chOff x="1037104" y="3017206"/>
            <a:chExt cx="7807325" cy="1108075"/>
          </a:xfrm>
        </p:grpSpPr>
        <p:sp>
          <p:nvSpPr>
            <p:cNvPr id="5" name="object 5"/>
            <p:cNvSpPr/>
            <p:nvPr/>
          </p:nvSpPr>
          <p:spPr>
            <a:xfrm>
              <a:off x="1037104" y="3017206"/>
              <a:ext cx="7616918" cy="1107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48675" y="3595687"/>
              <a:ext cx="381000" cy="501650"/>
            </a:xfrm>
            <a:custGeom>
              <a:avLst/>
              <a:gdLst/>
              <a:ahLst/>
              <a:cxnLst/>
              <a:rect l="l" t="t" r="r" b="b"/>
              <a:pathLst>
                <a:path w="381000" h="501650">
                  <a:moveTo>
                    <a:pt x="0" y="250825"/>
                  </a:moveTo>
                  <a:lnTo>
                    <a:pt x="3870" y="200275"/>
                  </a:lnTo>
                  <a:lnTo>
                    <a:pt x="14970" y="153192"/>
                  </a:lnTo>
                  <a:lnTo>
                    <a:pt x="32534" y="110586"/>
                  </a:lnTo>
                  <a:lnTo>
                    <a:pt x="55796" y="73464"/>
                  </a:lnTo>
                  <a:lnTo>
                    <a:pt x="83989" y="42836"/>
                  </a:lnTo>
                  <a:lnTo>
                    <a:pt x="116348" y="19711"/>
                  </a:lnTo>
                  <a:lnTo>
                    <a:pt x="152107" y="5095"/>
                  </a:lnTo>
                  <a:lnTo>
                    <a:pt x="190500" y="0"/>
                  </a:lnTo>
                  <a:lnTo>
                    <a:pt x="228892" y="5095"/>
                  </a:lnTo>
                  <a:lnTo>
                    <a:pt x="264651" y="19711"/>
                  </a:lnTo>
                  <a:lnTo>
                    <a:pt x="297010" y="42836"/>
                  </a:lnTo>
                  <a:lnTo>
                    <a:pt x="325203" y="73464"/>
                  </a:lnTo>
                  <a:lnTo>
                    <a:pt x="348465" y="110586"/>
                  </a:lnTo>
                  <a:lnTo>
                    <a:pt x="366029" y="153192"/>
                  </a:lnTo>
                  <a:lnTo>
                    <a:pt x="377129" y="200275"/>
                  </a:lnTo>
                  <a:lnTo>
                    <a:pt x="381000" y="250825"/>
                  </a:lnTo>
                  <a:lnTo>
                    <a:pt x="377129" y="301375"/>
                  </a:lnTo>
                  <a:lnTo>
                    <a:pt x="366029" y="348457"/>
                  </a:lnTo>
                  <a:lnTo>
                    <a:pt x="348465" y="391063"/>
                  </a:lnTo>
                  <a:lnTo>
                    <a:pt x="325203" y="428185"/>
                  </a:lnTo>
                  <a:lnTo>
                    <a:pt x="297010" y="458813"/>
                  </a:lnTo>
                  <a:lnTo>
                    <a:pt x="264651" y="481939"/>
                  </a:lnTo>
                  <a:lnTo>
                    <a:pt x="228892" y="496554"/>
                  </a:lnTo>
                  <a:lnTo>
                    <a:pt x="190500" y="501650"/>
                  </a:lnTo>
                  <a:lnTo>
                    <a:pt x="152107" y="496554"/>
                  </a:lnTo>
                  <a:lnTo>
                    <a:pt x="116348" y="481939"/>
                  </a:lnTo>
                  <a:lnTo>
                    <a:pt x="83989" y="458813"/>
                  </a:lnTo>
                  <a:lnTo>
                    <a:pt x="55796" y="428185"/>
                  </a:lnTo>
                  <a:lnTo>
                    <a:pt x="32534" y="391063"/>
                  </a:lnTo>
                  <a:lnTo>
                    <a:pt x="14970" y="348457"/>
                  </a:lnTo>
                  <a:lnTo>
                    <a:pt x="3870" y="301375"/>
                  </a:lnTo>
                  <a:lnTo>
                    <a:pt x="0" y="250825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4668011"/>
            <a:ext cx="8331834" cy="109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Reactant </a:t>
            </a:r>
            <a:r>
              <a:rPr sz="2000" b="1" spc="-5" dirty="0">
                <a:latin typeface="Arial"/>
                <a:cs typeface="Arial"/>
              </a:rPr>
              <a:t>order </a:t>
            </a:r>
            <a:r>
              <a:rPr sz="2000" spc="-5" dirty="0">
                <a:latin typeface="Arial"/>
                <a:cs typeface="Arial"/>
              </a:rPr>
              <a:t>reflects </a:t>
            </a:r>
            <a:r>
              <a:rPr sz="2000" b="1" spc="-5" dirty="0">
                <a:latin typeface="Arial"/>
                <a:cs typeface="Arial"/>
              </a:rPr>
              <a:t>molecularity </a:t>
            </a:r>
            <a:r>
              <a:rPr sz="2000" spc="-5" dirty="0">
                <a:latin typeface="Arial"/>
                <a:cs typeface="Arial"/>
              </a:rPr>
              <a:t>(# </a:t>
            </a:r>
            <a:r>
              <a:rPr sz="2000" dirty="0">
                <a:latin typeface="Arial"/>
                <a:cs typeface="Arial"/>
              </a:rPr>
              <a:t>of molecules involved in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reaction)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50">
              <a:latin typeface="Arial"/>
              <a:cs typeface="Arial"/>
            </a:endParaRPr>
          </a:p>
          <a:p>
            <a:pPr marL="66040"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More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this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later…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6534990"/>
            <a:ext cx="22326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Reaction Kinetics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(Vallance)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9362" y="2695956"/>
            <a:ext cx="680085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Examples </a:t>
            </a:r>
            <a:r>
              <a:rPr dirty="0">
                <a:solidFill>
                  <a:srgbClr val="FFFFFF"/>
                </a:solidFill>
              </a:rPr>
              <a:t>of </a:t>
            </a:r>
            <a:r>
              <a:rPr spc="-5" dirty="0">
                <a:solidFill>
                  <a:srgbClr val="FFFFFF"/>
                </a:solidFill>
              </a:rPr>
              <a:t>Reaction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Rate</a:t>
            </a:r>
          </a:p>
          <a:p>
            <a:pPr marR="147320" algn="ctr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Laws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3825" y="88898"/>
            <a:ext cx="39166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990000"/>
                </a:solidFill>
                <a:latin typeface="Times New Roman"/>
                <a:cs typeface="Times New Roman"/>
              </a:rPr>
              <a:t>Rate Law</a:t>
            </a:r>
            <a:r>
              <a:rPr sz="4000" spc="-7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990000"/>
                </a:solidFill>
                <a:latin typeface="Times New Roman"/>
                <a:cs typeface="Times New Roman"/>
              </a:rPr>
              <a:t>Example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440" y="609768"/>
            <a:ext cx="7205345" cy="9944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457200" indent="-431800">
              <a:lnSpc>
                <a:spcPct val="100000"/>
              </a:lnSpc>
              <a:spcBef>
                <a:spcPts val="844"/>
              </a:spcBef>
              <a:buChar char="•"/>
              <a:tabLst>
                <a:tab pos="456565" algn="l"/>
                <a:tab pos="4572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Consider the following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reaction:</a:t>
            </a:r>
            <a:endParaRPr sz="2800">
              <a:latin typeface="Times New Roman"/>
              <a:cs typeface="Times New Roman"/>
            </a:endParaRPr>
          </a:p>
          <a:p>
            <a:pPr marL="1525905">
              <a:lnSpc>
                <a:spcPts val="1065"/>
              </a:lnSpc>
              <a:spcBef>
                <a:spcPts val="640"/>
              </a:spcBef>
              <a:tabLst>
                <a:tab pos="4515485" algn="l"/>
                <a:tab pos="5194935" algn="l"/>
              </a:tabLst>
            </a:pPr>
            <a:r>
              <a:rPr sz="2400" dirty="0">
                <a:latin typeface="Times New Roman"/>
                <a:cs typeface="Times New Roman"/>
              </a:rPr>
              <a:t>NH</a:t>
            </a:r>
            <a:r>
              <a:rPr sz="2400" baseline="-17361" dirty="0">
                <a:latin typeface="Times New Roman"/>
                <a:cs typeface="Times New Roman"/>
              </a:rPr>
              <a:t>4 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aq</a:t>
            </a:r>
            <a:r>
              <a:rPr sz="2400" dirty="0">
                <a:latin typeface="Times New Roman"/>
                <a:cs typeface="Times New Roman"/>
              </a:rPr>
              <a:t>) +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baseline="-17361" dirty="0">
                <a:latin typeface="Times New Roman"/>
                <a:cs typeface="Times New Roman"/>
              </a:rPr>
              <a:t>2</a:t>
            </a:r>
            <a:r>
              <a:rPr sz="2400" spc="202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aq</a:t>
            </a:r>
            <a:r>
              <a:rPr sz="2400" dirty="0">
                <a:latin typeface="Times New Roman"/>
                <a:cs typeface="Times New Roman"/>
              </a:rPr>
              <a:t>)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N</a:t>
            </a:r>
            <a:r>
              <a:rPr sz="2400" baseline="-17361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) +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2H</a:t>
            </a:r>
            <a:r>
              <a:rPr sz="2400" spc="-7" baseline="-17361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O(</a:t>
            </a:r>
            <a:r>
              <a:rPr sz="2400" i="1" spc="-5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068830">
              <a:lnSpc>
                <a:spcPts val="960"/>
              </a:lnSpc>
              <a:tabLst>
                <a:tab pos="3557904" algn="l"/>
              </a:tabLst>
            </a:pPr>
            <a:r>
              <a:rPr sz="1600" dirty="0">
                <a:latin typeface="Times New Roman"/>
                <a:cs typeface="Times New Roman"/>
              </a:rPr>
              <a:t>+	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0427" y="5011420"/>
            <a:ext cx="67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339" y="1658619"/>
            <a:ext cx="8521700" cy="37312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06400" marR="293370" indent="-342900">
              <a:lnSpc>
                <a:spcPct val="101400"/>
              </a:lnSpc>
              <a:spcBef>
                <a:spcPts val="50"/>
              </a:spcBef>
              <a:buFont typeface="Times New Roman"/>
              <a:buChar char="•"/>
              <a:tabLst>
                <a:tab pos="494665" algn="l"/>
                <a:tab pos="495300" algn="l"/>
              </a:tabLst>
            </a:pPr>
            <a:r>
              <a:rPr dirty="0"/>
              <a:t>	</a:t>
            </a:r>
            <a:r>
              <a:rPr sz="2800" spc="-285" dirty="0">
                <a:latin typeface="Times New Roman"/>
                <a:cs typeface="Times New Roman"/>
              </a:rPr>
              <a:t>Let</a:t>
            </a:r>
            <a:r>
              <a:rPr sz="2800" spc="-285" dirty="0">
                <a:latin typeface="kiloji - P"/>
                <a:cs typeface="kiloji - P"/>
              </a:rPr>
              <a:t>’</a:t>
            </a:r>
            <a:r>
              <a:rPr sz="2800" spc="-285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imes New Roman"/>
                <a:cs typeface="Times New Roman"/>
              </a:rPr>
              <a:t>say that the following observations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several  experiments were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made…</a:t>
            </a:r>
            <a:endParaRPr sz="2800">
              <a:latin typeface="Times New Roman"/>
              <a:cs typeface="Times New Roman"/>
            </a:endParaRPr>
          </a:p>
          <a:p>
            <a:pPr marL="806450" lvl="1" indent="-285750">
              <a:lnSpc>
                <a:spcPts val="1075"/>
              </a:lnSpc>
              <a:spcBef>
                <a:spcPts val="520"/>
              </a:spcBef>
              <a:buChar char="–"/>
              <a:tabLst>
                <a:tab pos="805815" algn="l"/>
                <a:tab pos="806450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[NH</a:t>
            </a:r>
            <a:r>
              <a:rPr sz="2400" baseline="-17361" dirty="0">
                <a:latin typeface="Times New Roman"/>
                <a:cs typeface="Times New Roman"/>
              </a:rPr>
              <a:t>4 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spc="-5" dirty="0">
                <a:latin typeface="Times New Roman"/>
                <a:cs typeface="Times New Roman"/>
              </a:rPr>
              <a:t>doubles the rate doubles with </a:t>
            </a:r>
            <a:r>
              <a:rPr sz="2400" dirty="0">
                <a:latin typeface="Times New Roman"/>
                <a:cs typeface="Times New Roman"/>
              </a:rPr>
              <a:t>[NO</a:t>
            </a:r>
            <a:r>
              <a:rPr sz="2400" baseline="-17361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constant.</a:t>
            </a:r>
            <a:endParaRPr sz="2400">
              <a:latin typeface="Times New Roman"/>
              <a:cs typeface="Times New Roman"/>
            </a:endParaRPr>
          </a:p>
          <a:p>
            <a:pPr marR="302260" algn="ctr">
              <a:lnSpc>
                <a:spcPts val="944"/>
              </a:lnSpc>
              <a:tabLst>
                <a:tab pos="4580890" algn="l"/>
              </a:tabLst>
            </a:pPr>
            <a:r>
              <a:rPr sz="1600" dirty="0">
                <a:latin typeface="Times New Roman"/>
                <a:cs typeface="Times New Roman"/>
              </a:rPr>
              <a:t>+	-</a:t>
            </a:r>
            <a:endParaRPr sz="1600">
              <a:latin typeface="Times New Roman"/>
              <a:cs typeface="Times New Roman"/>
            </a:endParaRPr>
          </a:p>
          <a:p>
            <a:pPr marL="806450" lvl="1" indent="-285750">
              <a:lnSpc>
                <a:spcPts val="1075"/>
              </a:lnSpc>
              <a:spcBef>
                <a:spcPts val="1480"/>
              </a:spcBef>
              <a:buChar char="–"/>
              <a:tabLst>
                <a:tab pos="805815" algn="l"/>
                <a:tab pos="806450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[NO</a:t>
            </a:r>
            <a:r>
              <a:rPr sz="2400" baseline="-17361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spc="-5" dirty="0">
                <a:latin typeface="Times New Roman"/>
                <a:cs typeface="Times New Roman"/>
              </a:rPr>
              <a:t>doubles the rate doubles with </a:t>
            </a:r>
            <a:r>
              <a:rPr sz="2400" dirty="0">
                <a:latin typeface="Times New Roman"/>
                <a:cs typeface="Times New Roman"/>
              </a:rPr>
              <a:t>[NH</a:t>
            </a:r>
            <a:r>
              <a:rPr sz="2400" baseline="-17361" dirty="0">
                <a:latin typeface="Times New Roman"/>
                <a:cs typeface="Times New Roman"/>
              </a:rPr>
              <a:t>4 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constant.</a:t>
            </a:r>
            <a:endParaRPr sz="2400">
              <a:latin typeface="Times New Roman"/>
              <a:cs typeface="Times New Roman"/>
            </a:endParaRPr>
          </a:p>
          <a:p>
            <a:pPr marR="301625" algn="ctr">
              <a:lnSpc>
                <a:spcPts val="944"/>
              </a:lnSpc>
              <a:tabLst>
                <a:tab pos="4535170" algn="l"/>
              </a:tabLst>
            </a:pPr>
            <a:r>
              <a:rPr sz="1600" dirty="0">
                <a:latin typeface="Times New Roman"/>
                <a:cs typeface="Times New Roman"/>
              </a:rPr>
              <a:t>-	+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495300" indent="-431800">
              <a:lnSpc>
                <a:spcPct val="100000"/>
              </a:lnSpc>
              <a:spcBef>
                <a:spcPts val="1135"/>
              </a:spcBef>
              <a:buSzPct val="116666"/>
              <a:buChar char="•"/>
              <a:tabLst>
                <a:tab pos="494665" algn="l"/>
                <a:tab pos="4953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rate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this reaction would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expressed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as….</a:t>
            </a:r>
            <a:endParaRPr sz="2400">
              <a:latin typeface="Times New Roman"/>
              <a:cs typeface="Times New Roman"/>
            </a:endParaRPr>
          </a:p>
          <a:p>
            <a:pPr marL="259715" algn="ctr">
              <a:lnSpc>
                <a:spcPts val="1075"/>
              </a:lnSpc>
              <a:spcBef>
                <a:spcPts val="120"/>
              </a:spcBef>
            </a:pPr>
            <a:r>
              <a:rPr sz="2400" spc="-5" dirty="0">
                <a:latin typeface="Times New Roman"/>
                <a:cs typeface="Times New Roman"/>
              </a:rPr>
              <a:t>Rate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[NH</a:t>
            </a:r>
            <a:r>
              <a:rPr sz="2400" baseline="-17361" dirty="0">
                <a:latin typeface="Times New Roman"/>
                <a:cs typeface="Times New Roman"/>
              </a:rPr>
              <a:t>4  </a:t>
            </a:r>
            <a:r>
              <a:rPr sz="2400" dirty="0">
                <a:latin typeface="Times New Roman"/>
                <a:cs typeface="Times New Roman"/>
              </a:rPr>
              <a:t>][NO</a:t>
            </a:r>
            <a:r>
              <a:rPr sz="2400" baseline="-17361" dirty="0">
                <a:latin typeface="Times New Roman"/>
                <a:cs typeface="Times New Roman"/>
              </a:rPr>
              <a:t>2</a:t>
            </a:r>
            <a:r>
              <a:rPr sz="2400" spc="209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1818005" algn="ctr">
              <a:lnSpc>
                <a:spcPts val="944"/>
              </a:lnSpc>
              <a:tabLst>
                <a:tab pos="2678430" algn="l"/>
              </a:tabLst>
            </a:pPr>
            <a:r>
              <a:rPr sz="1600" dirty="0">
                <a:latin typeface="Times New Roman"/>
                <a:cs typeface="Times New Roman"/>
              </a:rPr>
              <a:t>+	-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495300" indent="-431800">
              <a:lnSpc>
                <a:spcPts val="1075"/>
              </a:lnSpc>
              <a:buSzPct val="116666"/>
              <a:buChar char="•"/>
              <a:tabLst>
                <a:tab pos="494665" algn="l"/>
                <a:tab pos="4953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reaction is said to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204" dirty="0">
                <a:latin typeface="kiloji - P"/>
                <a:cs typeface="kiloji - P"/>
              </a:rPr>
              <a:t>“</a:t>
            </a:r>
            <a:r>
              <a:rPr sz="2400" spc="-204" dirty="0">
                <a:latin typeface="Times New Roman"/>
                <a:cs typeface="Times New Roman"/>
              </a:rPr>
              <a:t>first order</a:t>
            </a:r>
            <a:r>
              <a:rPr sz="2400" spc="-204" dirty="0">
                <a:latin typeface="kiloji - P"/>
                <a:cs typeface="kiloji - P"/>
              </a:rPr>
              <a:t>” </a:t>
            </a:r>
            <a:r>
              <a:rPr sz="2400" spc="-5" dirty="0">
                <a:latin typeface="Times New Roman"/>
                <a:cs typeface="Times New Roman"/>
              </a:rPr>
              <a:t>with respect to </a:t>
            </a:r>
            <a:r>
              <a:rPr sz="2400" dirty="0">
                <a:latin typeface="Times New Roman"/>
                <a:cs typeface="Times New Roman"/>
              </a:rPr>
              <a:t>[NH</a:t>
            </a:r>
            <a:r>
              <a:rPr sz="2400" baseline="-17361" dirty="0">
                <a:latin typeface="Times New Roman"/>
                <a:cs typeface="Times New Roman"/>
              </a:rPr>
              <a:t>4 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R="673100" algn="r">
              <a:lnSpc>
                <a:spcPts val="944"/>
              </a:lnSpc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975"/>
              </a:spcBef>
            </a:pPr>
            <a:r>
              <a:rPr sz="2400" spc="-204" dirty="0">
                <a:latin typeface="kiloji - P"/>
                <a:cs typeface="kiloji - P"/>
              </a:rPr>
              <a:t>“</a:t>
            </a:r>
            <a:r>
              <a:rPr sz="2400" spc="-204" dirty="0">
                <a:latin typeface="Times New Roman"/>
                <a:cs typeface="Times New Roman"/>
              </a:rPr>
              <a:t>first order</a:t>
            </a:r>
            <a:r>
              <a:rPr sz="2400" spc="-204" dirty="0">
                <a:latin typeface="kiloji - P"/>
                <a:cs typeface="kiloji - P"/>
              </a:rPr>
              <a:t>” </a:t>
            </a:r>
            <a:r>
              <a:rPr sz="2400" spc="-5" dirty="0">
                <a:latin typeface="Times New Roman"/>
                <a:cs typeface="Times New Roman"/>
              </a:rPr>
              <a:t>with respect to </a:t>
            </a:r>
            <a:r>
              <a:rPr sz="2400" dirty="0">
                <a:latin typeface="Times New Roman"/>
                <a:cs typeface="Times New Roman"/>
              </a:rPr>
              <a:t>[NO</a:t>
            </a:r>
            <a:r>
              <a:rPr sz="2400" baseline="-17361" dirty="0">
                <a:latin typeface="Times New Roman"/>
                <a:cs typeface="Times New Roman"/>
              </a:rPr>
              <a:t>2</a:t>
            </a:r>
            <a:r>
              <a:rPr sz="2400" spc="-82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].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5460638"/>
            <a:ext cx="8375015" cy="105791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444500" indent="-431800">
              <a:lnSpc>
                <a:spcPct val="100000"/>
              </a:lnSpc>
              <a:spcBef>
                <a:spcPts val="969"/>
              </a:spcBef>
              <a:buSzPct val="116666"/>
              <a:buChar char="•"/>
              <a:tabLst>
                <a:tab pos="443865" algn="l"/>
                <a:tab pos="444500" algn="l"/>
              </a:tabLst>
            </a:pPr>
            <a:r>
              <a:rPr sz="2400" spc="-5" dirty="0">
                <a:latin typeface="Times New Roman"/>
                <a:cs typeface="Times New Roman"/>
              </a:rPr>
              <a:t>But the </a:t>
            </a:r>
            <a:r>
              <a:rPr sz="24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overall </a:t>
            </a:r>
            <a:r>
              <a:rPr sz="2400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order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reaction is said to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175" dirty="0">
                <a:latin typeface="kiloji - P"/>
                <a:cs typeface="kiloji - P"/>
              </a:rPr>
              <a:t>“</a:t>
            </a:r>
            <a:r>
              <a:rPr sz="2400" spc="-175" dirty="0">
                <a:latin typeface="Times New Roman"/>
                <a:cs typeface="Times New Roman"/>
              </a:rPr>
              <a:t>second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order.</a:t>
            </a:r>
            <a:r>
              <a:rPr sz="2400" spc="-195" dirty="0">
                <a:latin typeface="kiloji - P"/>
                <a:cs typeface="kiloji - P"/>
              </a:rPr>
              <a:t>”</a:t>
            </a:r>
            <a:endParaRPr sz="2400">
              <a:latin typeface="kiloji - P"/>
              <a:cs typeface="kiloji - P"/>
            </a:endParaRPr>
          </a:p>
          <a:p>
            <a:pPr marL="444500" indent="-431800">
              <a:lnSpc>
                <a:spcPct val="100000"/>
              </a:lnSpc>
              <a:spcBef>
                <a:spcPts val="1415"/>
              </a:spcBef>
              <a:buSzPct val="116666"/>
              <a:buChar char="•"/>
              <a:tabLst>
                <a:tab pos="443865" algn="l"/>
                <a:tab pos="4445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Reaction rates come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experiment data,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stoichiometry!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6424676"/>
            <a:ext cx="657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Dan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364" y="6604507"/>
            <a:ext cx="1214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latin typeface="Trebuchet MS"/>
                <a:cs typeface="Trebuchet MS"/>
              </a:rPr>
              <a:t>Champaign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90" dirty="0">
                <a:latin typeface="Trebuchet MS"/>
                <a:cs typeface="Trebuchet MS"/>
              </a:rPr>
              <a:t>CHS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5637" y="165098"/>
            <a:ext cx="53930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118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Example Reaction:  Concentration </a:t>
            </a:r>
            <a:r>
              <a:rPr sz="4000" dirty="0"/>
              <a:t>and</a:t>
            </a:r>
            <a:r>
              <a:rPr sz="4000" spc="-20" dirty="0"/>
              <a:t> </a:t>
            </a:r>
            <a:r>
              <a:rPr sz="4000" spc="-5" dirty="0"/>
              <a:t>Rate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43840" y="5047994"/>
            <a:ext cx="7957184" cy="1751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Compare Experiments 1 and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2:</a:t>
            </a:r>
            <a:endParaRPr sz="2800">
              <a:latin typeface="Arial"/>
              <a:cs typeface="Arial"/>
            </a:endParaRPr>
          </a:p>
          <a:p>
            <a:pPr marL="876300">
              <a:lnSpc>
                <a:spcPts val="1260"/>
              </a:lnSpc>
              <a:spcBef>
                <a:spcPts val="45"/>
              </a:spcBef>
              <a:tabLst>
                <a:tab pos="2709545" algn="l"/>
              </a:tabLst>
            </a:pPr>
            <a:r>
              <a:rPr sz="2800" dirty="0">
                <a:latin typeface="Arial"/>
                <a:cs typeface="Arial"/>
              </a:rPr>
              <a:t>when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[NH</a:t>
            </a:r>
            <a:r>
              <a:rPr sz="2850" spc="-7" baseline="-17543" dirty="0">
                <a:latin typeface="Arial"/>
                <a:cs typeface="Arial"/>
              </a:rPr>
              <a:t>4	</a:t>
            </a:r>
            <a:r>
              <a:rPr sz="2800" dirty="0">
                <a:latin typeface="Arial"/>
                <a:cs typeface="Arial"/>
              </a:rPr>
              <a:t>] </a:t>
            </a:r>
            <a:r>
              <a:rPr sz="2800" dirty="0">
                <a:solidFill>
                  <a:srgbClr val="00197D"/>
                </a:solidFill>
                <a:latin typeface="Arial"/>
                <a:cs typeface="Arial"/>
              </a:rPr>
              <a:t>doubles</a:t>
            </a:r>
            <a:r>
              <a:rPr sz="2800" dirty="0">
                <a:latin typeface="Arial"/>
                <a:cs typeface="Arial"/>
              </a:rPr>
              <a:t>, the </a:t>
            </a:r>
            <a:r>
              <a:rPr sz="2800" spc="-5" dirty="0">
                <a:latin typeface="Arial"/>
                <a:cs typeface="Arial"/>
              </a:rPr>
              <a:t>initial </a:t>
            </a:r>
            <a:r>
              <a:rPr sz="2800" dirty="0">
                <a:latin typeface="Arial"/>
                <a:cs typeface="Arial"/>
              </a:rPr>
              <a:t>rate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197D"/>
                </a:solidFill>
                <a:latin typeface="Arial"/>
                <a:cs typeface="Arial"/>
              </a:rPr>
              <a:t>doubles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571750">
              <a:lnSpc>
                <a:spcPts val="1130"/>
              </a:lnSpc>
            </a:pPr>
            <a:r>
              <a:rPr sz="1900" dirty="0">
                <a:latin typeface="Arial"/>
                <a:cs typeface="Arial"/>
              </a:rPr>
              <a:t>+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710"/>
              </a:spcBef>
            </a:pPr>
            <a:r>
              <a:rPr sz="1400" spc="-5" dirty="0">
                <a:latin typeface="Arial"/>
                <a:cs typeface="Arial"/>
              </a:rPr>
              <a:t>John </a:t>
            </a:r>
            <a:r>
              <a:rPr sz="1400" dirty="0">
                <a:latin typeface="Arial"/>
                <a:cs typeface="Arial"/>
              </a:rPr>
              <a:t>D.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Bookstaver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1400" spc="-5" dirty="0">
                <a:latin typeface="Arial"/>
                <a:cs typeface="Arial"/>
              </a:rPr>
              <a:t>St. Charles Community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Collegef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9410" y="1641475"/>
            <a:ext cx="7023592" cy="251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1900" y="4406900"/>
            <a:ext cx="63627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5637" y="469898"/>
            <a:ext cx="53930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Concentration </a:t>
            </a:r>
            <a:r>
              <a:rPr sz="4000" dirty="0"/>
              <a:t>and</a:t>
            </a:r>
            <a:r>
              <a:rPr sz="4000" spc="-20" dirty="0"/>
              <a:t> </a:t>
            </a:r>
            <a:r>
              <a:rPr sz="4000" spc="-5" dirty="0"/>
              <a:t>Rate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4901691"/>
            <a:ext cx="6441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Likewise, compare Experiments 5 and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6: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0177" y="5537200"/>
            <a:ext cx="1600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"/>
                <a:cs typeface="Arial"/>
              </a:rPr>
              <a:t>2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2039" y="5334001"/>
            <a:ext cx="71234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when </a:t>
            </a:r>
            <a:r>
              <a:rPr sz="2800" spc="-5" dirty="0">
                <a:latin typeface="Arial"/>
                <a:cs typeface="Arial"/>
              </a:rPr>
              <a:t>[NO </a:t>
            </a:r>
            <a:r>
              <a:rPr sz="4350" baseline="21072" dirty="0">
                <a:latin typeface="Arial"/>
                <a:cs typeface="Arial"/>
              </a:rPr>
              <a:t>-</a:t>
            </a:r>
            <a:r>
              <a:rPr sz="2800" dirty="0">
                <a:latin typeface="Arial"/>
                <a:cs typeface="Arial"/>
              </a:rPr>
              <a:t>] doubles, the initial rate</a:t>
            </a:r>
            <a:r>
              <a:rPr sz="2800" spc="2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doubles.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6705" y="1300162"/>
            <a:ext cx="6990588" cy="2505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1900" y="4213225"/>
            <a:ext cx="63627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9240" y="6324678"/>
            <a:ext cx="2501265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John </a:t>
            </a:r>
            <a:r>
              <a:rPr sz="1400" dirty="0">
                <a:latin typeface="Arial"/>
                <a:cs typeface="Arial"/>
              </a:rPr>
              <a:t>D.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Bookstaver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00" spc="-5" dirty="0">
                <a:latin typeface="Arial"/>
                <a:cs typeface="Arial"/>
              </a:rPr>
              <a:t>St. Charles Community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College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762" y="486157"/>
            <a:ext cx="59321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Concentration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2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Rate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4363213"/>
            <a:ext cx="6341110" cy="10102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sz="3200" spc="-5" dirty="0">
                <a:solidFill>
                  <a:srgbClr val="C82E32"/>
                </a:solidFill>
                <a:latin typeface="Arial"/>
                <a:cs typeface="Arial"/>
              </a:rPr>
              <a:t>This equation </a:t>
            </a:r>
            <a:r>
              <a:rPr sz="3200" dirty="0">
                <a:solidFill>
                  <a:srgbClr val="C82E32"/>
                </a:solidFill>
                <a:latin typeface="Arial"/>
                <a:cs typeface="Arial"/>
              </a:rPr>
              <a:t>is </a:t>
            </a:r>
            <a:r>
              <a:rPr sz="3200" spc="-5" dirty="0">
                <a:solidFill>
                  <a:srgbClr val="C82E32"/>
                </a:solidFill>
                <a:latin typeface="Arial"/>
                <a:cs typeface="Arial"/>
              </a:rPr>
              <a:t>called the </a:t>
            </a:r>
            <a:r>
              <a:rPr sz="3200" spc="-5" dirty="0">
                <a:solidFill>
                  <a:srgbClr val="00197D"/>
                </a:solidFill>
                <a:latin typeface="Arial"/>
                <a:cs typeface="Arial"/>
              </a:rPr>
              <a:t>rate</a:t>
            </a:r>
            <a:r>
              <a:rPr sz="3200" spc="-65" dirty="0">
                <a:solidFill>
                  <a:srgbClr val="00197D"/>
                </a:solidFill>
                <a:latin typeface="Arial"/>
                <a:cs typeface="Arial"/>
              </a:rPr>
              <a:t> </a:t>
            </a:r>
            <a:r>
              <a:rPr sz="3200" spc="-50" dirty="0">
                <a:solidFill>
                  <a:srgbClr val="00197D"/>
                </a:solidFill>
                <a:latin typeface="Arial"/>
                <a:cs typeface="Arial"/>
              </a:rPr>
              <a:t>law</a:t>
            </a:r>
            <a:r>
              <a:rPr sz="3200" spc="-50" dirty="0">
                <a:solidFill>
                  <a:srgbClr val="C82E32"/>
                </a:solidFill>
                <a:latin typeface="Arial"/>
                <a:cs typeface="Arial"/>
              </a:rPr>
              <a:t>,  </a:t>
            </a:r>
            <a:r>
              <a:rPr sz="3200" spc="-10" dirty="0">
                <a:solidFill>
                  <a:srgbClr val="C82E32"/>
                </a:solidFill>
                <a:latin typeface="Arial"/>
                <a:cs typeface="Arial"/>
              </a:rPr>
              <a:t>and </a:t>
            </a:r>
            <a:r>
              <a:rPr sz="3200" i="1" dirty="0">
                <a:solidFill>
                  <a:srgbClr val="C82E32"/>
                </a:solidFill>
                <a:latin typeface="Arial"/>
                <a:cs typeface="Arial"/>
              </a:rPr>
              <a:t>k </a:t>
            </a:r>
            <a:r>
              <a:rPr sz="3200" dirty="0">
                <a:solidFill>
                  <a:srgbClr val="C82E32"/>
                </a:solidFill>
                <a:latin typeface="Arial"/>
                <a:cs typeface="Arial"/>
              </a:rPr>
              <a:t>is </a:t>
            </a:r>
            <a:r>
              <a:rPr sz="3200" spc="-5" dirty="0">
                <a:solidFill>
                  <a:srgbClr val="C82E32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00197D"/>
                </a:solidFill>
                <a:latin typeface="Arial"/>
                <a:cs typeface="Arial"/>
              </a:rPr>
              <a:t>rate</a:t>
            </a:r>
            <a:r>
              <a:rPr sz="3200" spc="-45" dirty="0">
                <a:solidFill>
                  <a:srgbClr val="00197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197D"/>
                </a:solidFill>
                <a:latin typeface="Arial"/>
                <a:cs typeface="Arial"/>
              </a:rPr>
              <a:t>constant</a:t>
            </a:r>
            <a:r>
              <a:rPr sz="3200" spc="-5" dirty="0">
                <a:solidFill>
                  <a:srgbClr val="C82E32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6500" y="5651500"/>
            <a:ext cx="63627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5700" y="2946400"/>
            <a:ext cx="3683000" cy="46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5700" y="1460500"/>
            <a:ext cx="2387600" cy="46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5700" y="2222500"/>
            <a:ext cx="2349500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5700" y="3619500"/>
            <a:ext cx="4724400" cy="571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9240" y="6324678"/>
            <a:ext cx="2501265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John </a:t>
            </a:r>
            <a:r>
              <a:rPr sz="1400" dirty="0">
                <a:latin typeface="Arial"/>
                <a:cs typeface="Arial"/>
              </a:rPr>
              <a:t>D.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Bookstaver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00" spc="-5" dirty="0">
                <a:latin typeface="Arial"/>
                <a:cs typeface="Arial"/>
              </a:rPr>
              <a:t>St. Charles Community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College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0" y="486157"/>
            <a:ext cx="2667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Rate</a:t>
            </a:r>
            <a:r>
              <a:rPr spc="-65" dirty="0"/>
              <a:t> </a:t>
            </a:r>
            <a:r>
              <a:rPr spc="-5" dirty="0"/>
              <a:t>Laws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53819"/>
            <a:ext cx="7218045" cy="13030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>
              <a:lnSpc>
                <a:spcPts val="3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Exponents tell the </a:t>
            </a:r>
            <a:r>
              <a:rPr sz="2800" dirty="0">
                <a:solidFill>
                  <a:srgbClr val="00197D"/>
                </a:solidFill>
                <a:latin typeface="Arial"/>
                <a:cs typeface="Arial"/>
              </a:rPr>
              <a:t>order </a:t>
            </a:r>
            <a:r>
              <a:rPr sz="2800" dirty="0">
                <a:latin typeface="Arial"/>
                <a:cs typeface="Arial"/>
              </a:rPr>
              <a:t>of the reaction </a:t>
            </a:r>
            <a:r>
              <a:rPr sz="2800" spc="-5" dirty="0">
                <a:latin typeface="Arial"/>
                <a:cs typeface="Arial"/>
              </a:rPr>
              <a:t>with  </a:t>
            </a:r>
            <a:r>
              <a:rPr sz="2800" dirty="0">
                <a:latin typeface="Arial"/>
                <a:cs typeface="Arial"/>
              </a:rPr>
              <a:t>respect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each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reactant.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This reaction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1027" y="2864103"/>
            <a:ext cx="1600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"/>
                <a:cs typeface="Arial"/>
              </a:rPr>
              <a:t>4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3539" y="2673602"/>
            <a:ext cx="3177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197D"/>
                </a:solidFill>
                <a:latin typeface="Arial"/>
                <a:cs typeface="Arial"/>
              </a:rPr>
              <a:t>First-order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[NH</a:t>
            </a:r>
            <a:r>
              <a:rPr sz="2800" spc="200" dirty="0">
                <a:latin typeface="Arial"/>
                <a:cs typeface="Arial"/>
              </a:rPr>
              <a:t> </a:t>
            </a:r>
            <a:r>
              <a:rPr sz="2850" spc="-22" baseline="23391" dirty="0">
                <a:latin typeface="Arial"/>
                <a:cs typeface="Arial"/>
              </a:rPr>
              <a:t>+</a:t>
            </a:r>
            <a:r>
              <a:rPr sz="2800" spc="-15" dirty="0"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3539" y="3142995"/>
            <a:ext cx="3256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197D"/>
                </a:solidFill>
                <a:latin typeface="Arial"/>
                <a:cs typeface="Arial"/>
              </a:rPr>
              <a:t>First-order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[NO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4050" spc="-15" baseline="24691" dirty="0">
                <a:latin typeface="Arial"/>
                <a:cs typeface="Arial"/>
              </a:rPr>
              <a:t>−</a:t>
            </a:r>
            <a:r>
              <a:rPr sz="2800" spc="-10" dirty="0"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0775" y="5486400"/>
            <a:ext cx="40259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4540" y="3333496"/>
            <a:ext cx="7665084" cy="248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5735" algn="ctr">
              <a:lnSpc>
                <a:spcPts val="2250"/>
              </a:lnSpc>
              <a:spcBef>
                <a:spcPts val="100"/>
              </a:spcBef>
            </a:pPr>
            <a:r>
              <a:rPr sz="1900" dirty="0">
                <a:latin typeface="Arial"/>
                <a:cs typeface="Arial"/>
              </a:rPr>
              <a:t>2</a:t>
            </a:r>
            <a:endParaRPr sz="1900">
              <a:latin typeface="Arial"/>
              <a:cs typeface="Arial"/>
            </a:endParaRPr>
          </a:p>
          <a:p>
            <a:pPr marL="355600" marR="270510" indent="-342900">
              <a:lnSpc>
                <a:spcPts val="3000"/>
              </a:lnSpc>
              <a:spcBef>
                <a:spcPts val="3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197D"/>
                </a:solidFill>
                <a:latin typeface="Arial"/>
                <a:cs typeface="Arial"/>
              </a:rPr>
              <a:t>overall reaction order </a:t>
            </a:r>
            <a:r>
              <a:rPr sz="2800" dirty="0">
                <a:latin typeface="Arial"/>
                <a:cs typeface="Arial"/>
              </a:rPr>
              <a:t>can be found by  adding the exponents on the reactants in the  rate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law.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This reaction is </a:t>
            </a:r>
            <a:r>
              <a:rPr sz="2800" i="1" dirty="0">
                <a:solidFill>
                  <a:srgbClr val="00197D"/>
                </a:solidFill>
                <a:latin typeface="Arial"/>
                <a:cs typeface="Arial"/>
              </a:rPr>
              <a:t>second-order</a:t>
            </a:r>
            <a:r>
              <a:rPr sz="2800" i="1" spc="-15" dirty="0">
                <a:solidFill>
                  <a:srgbClr val="00197D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197D"/>
                </a:solidFill>
                <a:latin typeface="Arial"/>
                <a:cs typeface="Arial"/>
              </a:rPr>
              <a:t>overall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4908550">
              <a:lnSpc>
                <a:spcPct val="100000"/>
              </a:lnSpc>
              <a:spcBef>
                <a:spcPts val="1960"/>
              </a:spcBef>
            </a:pPr>
            <a:r>
              <a:rPr sz="1800" i="1" spc="-5" dirty="0">
                <a:latin typeface="Arial"/>
                <a:cs typeface="Arial"/>
              </a:rPr>
              <a:t>“Constant” </a:t>
            </a:r>
            <a:r>
              <a:rPr sz="1800" i="1" dirty="0">
                <a:latin typeface="Arial"/>
                <a:cs typeface="Arial"/>
              </a:rPr>
              <a:t>is </a:t>
            </a:r>
            <a:r>
              <a:rPr sz="1800" b="1" i="1" spc="-5" dirty="0">
                <a:latin typeface="Arial"/>
                <a:cs typeface="Arial"/>
              </a:rPr>
              <a:t>relative</a:t>
            </a:r>
            <a:r>
              <a:rPr sz="1800" b="1" i="1" spc="-6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here</a:t>
            </a:r>
            <a:r>
              <a:rPr sz="1800" spc="-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0390" y="6290882"/>
            <a:ext cx="28327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k </a:t>
            </a:r>
            <a:r>
              <a:rPr sz="1800" spc="-5" dirty="0">
                <a:latin typeface="Arial"/>
                <a:cs typeface="Arial"/>
              </a:rPr>
              <a:t>changes with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temperature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240" y="6324678"/>
            <a:ext cx="2501265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John </a:t>
            </a:r>
            <a:r>
              <a:rPr sz="1400" dirty="0">
                <a:latin typeface="Arial"/>
                <a:cs typeface="Arial"/>
              </a:rPr>
              <a:t>D.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Bookstaver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00" spc="-5" dirty="0">
                <a:latin typeface="Arial"/>
                <a:cs typeface="Arial"/>
              </a:rPr>
              <a:t>St. Charles Community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College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0390" y="6016244"/>
            <a:ext cx="288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k is </a:t>
            </a:r>
            <a:r>
              <a:rPr sz="1800" spc="-5" dirty="0">
                <a:latin typeface="Arial"/>
                <a:cs typeface="Arial"/>
              </a:rPr>
              <a:t>unique for each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reaction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925" y="335787"/>
            <a:ext cx="48552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Integrated Rate</a:t>
            </a:r>
            <a:r>
              <a:rPr sz="4000" spc="-50" dirty="0"/>
              <a:t> </a:t>
            </a:r>
            <a:r>
              <a:rPr sz="4000" spc="-5" dirty="0"/>
              <a:t>Laws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21160" y="2698859"/>
            <a:ext cx="7500436" cy="3442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7990" y="1169414"/>
            <a:ext cx="846074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Goal: </a:t>
            </a:r>
            <a:r>
              <a:rPr sz="2500" spc="-5" dirty="0">
                <a:latin typeface="Arial"/>
                <a:cs typeface="Arial"/>
              </a:rPr>
              <a:t>express concentration as </a:t>
            </a:r>
            <a:r>
              <a:rPr sz="2500" dirty="0">
                <a:latin typeface="Arial"/>
                <a:cs typeface="Arial"/>
              </a:rPr>
              <a:t>a </a:t>
            </a:r>
            <a:r>
              <a:rPr sz="2500" spc="-5" dirty="0">
                <a:latin typeface="Arial"/>
                <a:cs typeface="Arial"/>
              </a:rPr>
              <a:t>function of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time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00" b="1" spc="-5" dirty="0">
                <a:latin typeface="Arial"/>
                <a:cs typeface="Arial"/>
              </a:rPr>
              <a:t>Why: </a:t>
            </a:r>
            <a:r>
              <a:rPr sz="2500" spc="-5" dirty="0">
                <a:latin typeface="Arial"/>
                <a:cs typeface="Arial"/>
              </a:rPr>
              <a:t>experimental data is typically in concentration </a:t>
            </a:r>
            <a:r>
              <a:rPr sz="2500" dirty="0">
                <a:latin typeface="Arial"/>
                <a:cs typeface="Arial"/>
              </a:rPr>
              <a:t>vs.</a:t>
            </a:r>
            <a:r>
              <a:rPr sz="2500" spc="7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time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00" b="1" spc="-5" dirty="0">
                <a:latin typeface="Arial"/>
                <a:cs typeface="Arial"/>
              </a:rPr>
              <a:t>How: </a:t>
            </a:r>
            <a:r>
              <a:rPr sz="2500" spc="-5" dirty="0">
                <a:latin typeface="Arial"/>
                <a:cs typeface="Arial"/>
              </a:rPr>
              <a:t>integrate </a:t>
            </a:r>
            <a:r>
              <a:rPr sz="2500" dirty="0">
                <a:latin typeface="Arial"/>
                <a:cs typeface="Arial"/>
              </a:rPr>
              <a:t>the </a:t>
            </a:r>
            <a:r>
              <a:rPr sz="2500" spc="-5" dirty="0">
                <a:latin typeface="Arial"/>
                <a:cs typeface="Arial"/>
              </a:rPr>
              <a:t>expression of </a:t>
            </a:r>
            <a:r>
              <a:rPr sz="2500" dirty="0">
                <a:latin typeface="Arial"/>
                <a:cs typeface="Arial"/>
              </a:rPr>
              <a:t>rate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law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8877" y="3155696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dirty="0">
                <a:latin typeface="Arial"/>
                <a:cs typeface="Arial"/>
              </a:rPr>
              <a:t>k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8877" y="3960367"/>
            <a:ext cx="51625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dirty="0">
                <a:latin typeface="Arial"/>
                <a:cs typeface="Arial"/>
              </a:rPr>
              <a:t>k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500" i="1" dirty="0">
                <a:latin typeface="Arial"/>
                <a:cs typeface="Arial"/>
              </a:rPr>
              <a:t>k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4164" y="5594096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dirty="0">
                <a:latin typeface="Arial"/>
                <a:cs typeface="Arial"/>
              </a:rPr>
              <a:t>k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2490" y="6196584"/>
            <a:ext cx="948055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spc="-5" dirty="0">
                <a:latin typeface="Arial"/>
                <a:cs typeface="Arial"/>
              </a:rPr>
              <a:t>differential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rate  </a:t>
            </a:r>
            <a:r>
              <a:rPr sz="1100" dirty="0">
                <a:latin typeface="Arial"/>
                <a:cs typeface="Arial"/>
              </a:rPr>
              <a:t>expression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8990" y="6196584"/>
            <a:ext cx="923290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spc="-5" dirty="0">
                <a:latin typeface="Arial"/>
                <a:cs typeface="Arial"/>
              </a:rPr>
              <a:t>integrated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rate  </a:t>
            </a:r>
            <a:r>
              <a:rPr sz="1100" dirty="0">
                <a:latin typeface="Arial"/>
                <a:cs typeface="Arial"/>
              </a:rPr>
              <a:t>expression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971800"/>
            <a:ext cx="57880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>
                <a:solidFill>
                  <a:srgbClr val="FFFFFF"/>
                </a:solidFill>
              </a:rPr>
              <a:t>Ordem</a:t>
            </a:r>
            <a:r>
              <a:rPr lang="en-US" spc="-5" dirty="0">
                <a:solidFill>
                  <a:srgbClr val="FFFFFF"/>
                </a:solidFill>
              </a:rPr>
              <a:t> das </a:t>
            </a:r>
            <a:r>
              <a:rPr lang="en-US" spc="-5" dirty="0" err="1">
                <a:solidFill>
                  <a:srgbClr val="FFFFFF"/>
                </a:solidFill>
              </a:rPr>
              <a:t>Reações</a:t>
            </a:r>
            <a:endParaRPr spc="-5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152400"/>
            <a:ext cx="4038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>
                <a:solidFill>
                  <a:srgbClr val="990000"/>
                </a:solidFill>
                <a:latin typeface="Times New Roman"/>
                <a:cs typeface="Times New Roman"/>
              </a:rPr>
              <a:t>Ordem</a:t>
            </a:r>
            <a:r>
              <a:rPr lang="en-US" sz="3600" dirty="0">
                <a:solidFill>
                  <a:srgbClr val="990000"/>
                </a:solidFill>
                <a:latin typeface="Times New Roman"/>
                <a:cs typeface="Times New Roman"/>
              </a:rPr>
              <a:t> das </a:t>
            </a:r>
            <a:r>
              <a:rPr lang="en-US" sz="3600" dirty="0" err="1">
                <a:solidFill>
                  <a:srgbClr val="990000"/>
                </a:solidFill>
                <a:latin typeface="Times New Roman"/>
                <a:cs typeface="Times New Roman"/>
              </a:rPr>
              <a:t>Reações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237995"/>
            <a:ext cx="9067800" cy="4588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06400" marR="30480" indent="-342900">
              <a:lnSpc>
                <a:spcPct val="101400"/>
              </a:lnSpc>
              <a:spcBef>
                <a:spcPts val="50"/>
              </a:spcBef>
              <a:buChar char="•"/>
              <a:tabLst>
                <a:tab pos="405765" algn="l"/>
                <a:tab pos="406400" algn="l"/>
              </a:tabLst>
            </a:pPr>
            <a:r>
              <a:rPr lang="pt-BR" sz="2800" dirty="0">
                <a:latin typeface="Times New Roman"/>
                <a:cs typeface="Times New Roman"/>
              </a:rPr>
              <a:t>Uma reação é zero ordem em um reagente se a mudança na concentração desse reagente não produz </a:t>
            </a:r>
            <a:r>
              <a:rPr lang="pt-BR" sz="2800" b="1" dirty="0">
                <a:latin typeface="Times New Roman"/>
                <a:cs typeface="Times New Roman"/>
              </a:rPr>
              <a:t>nenhum efeito</a:t>
            </a:r>
            <a:r>
              <a:rPr sz="2400" spc="-1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3750" dirty="0">
              <a:latin typeface="Times New Roman"/>
              <a:cs typeface="Times New Roman"/>
            </a:endParaRPr>
          </a:p>
          <a:p>
            <a:pPr marL="406400" marR="214629" indent="-342900">
              <a:lnSpc>
                <a:spcPts val="3290"/>
              </a:lnSpc>
              <a:buChar char="•"/>
              <a:tabLst>
                <a:tab pos="405765" algn="l"/>
                <a:tab pos="406400" algn="l"/>
              </a:tabLst>
            </a:pPr>
            <a:r>
              <a:rPr lang="pt-BR" sz="2800" dirty="0">
                <a:latin typeface="Times New Roman"/>
                <a:cs typeface="Times New Roman"/>
              </a:rPr>
              <a:t>Uma reação é 1ª ordem se dobrar a concentração faz com que a taxa dobre</a:t>
            </a:r>
            <a:r>
              <a:rPr sz="28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06400" marR="133350" indent="-342900">
              <a:lnSpc>
                <a:spcPct val="100699"/>
              </a:lnSpc>
              <a:spcBef>
                <a:spcPts val="5"/>
              </a:spcBef>
              <a:buChar char="•"/>
              <a:tabLst>
                <a:tab pos="405765" algn="l"/>
                <a:tab pos="406400" algn="l"/>
              </a:tabLst>
            </a:pPr>
            <a:r>
              <a:rPr lang="pt-BR" sz="2800" dirty="0">
                <a:latin typeface="Times New Roman"/>
                <a:cs typeface="Times New Roman"/>
              </a:rPr>
              <a:t>Uma reação é 2ª ordem se dobrar a concentração causar um aumento quádruplo na taxa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977900">
              <a:lnSpc>
                <a:spcPct val="100000"/>
              </a:lnSpc>
              <a:spcBef>
                <a:spcPts val="645"/>
              </a:spcBef>
            </a:pPr>
            <a:r>
              <a:rPr sz="2800" spc="5" dirty="0">
                <a:latin typeface="Times New Roman"/>
                <a:cs typeface="Times New Roman"/>
              </a:rPr>
              <a:t>-</a:t>
            </a:r>
            <a:r>
              <a:rPr lang="pt-BR" sz="2000" dirty="0">
                <a:latin typeface="Times New Roman"/>
                <a:cs typeface="Times New Roman"/>
              </a:rPr>
              <a:t>Terceira ordem... duplicação da concentração leva a 23 (ou 8 vezes) a taxa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977900">
              <a:lnSpc>
                <a:spcPct val="100000"/>
              </a:lnSpc>
              <a:spcBef>
                <a:spcPts val="535"/>
              </a:spcBef>
            </a:pPr>
            <a:r>
              <a:rPr sz="2000" dirty="0">
                <a:latin typeface="Times New Roman"/>
                <a:cs typeface="Times New Roman"/>
              </a:rPr>
              <a:t>- </a:t>
            </a:r>
            <a:r>
              <a:rPr lang="en-US" sz="2000" spc="-10" dirty="0" err="1">
                <a:latin typeface="Times New Roman"/>
                <a:cs typeface="Times New Roman"/>
              </a:rPr>
              <a:t>extremamente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raro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724" y="335787"/>
            <a:ext cx="379158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 err="1">
                <a:solidFill>
                  <a:srgbClr val="990000"/>
                </a:solidFill>
                <a:latin typeface="Times New Roman"/>
                <a:cs typeface="Times New Roman"/>
              </a:rPr>
              <a:t>Cinética</a:t>
            </a:r>
            <a:r>
              <a:rPr lang="en-US" sz="4000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4000" spc="-5" dirty="0" err="1">
                <a:solidFill>
                  <a:srgbClr val="990000"/>
                </a:solidFill>
                <a:latin typeface="Times New Roman"/>
                <a:cs typeface="Times New Roman"/>
              </a:rPr>
              <a:t>Química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259332"/>
            <a:ext cx="7310122" cy="1899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400"/>
              </a:lnSpc>
              <a:spcBef>
                <a:spcPts val="100"/>
              </a:spcBef>
            </a:pPr>
            <a:r>
              <a:rPr lang="pt-BR" sz="2800" b="1" spc="-5" dirty="0">
                <a:latin typeface="Times New Roman"/>
                <a:cs typeface="Times New Roman"/>
              </a:rPr>
              <a:t>Cinética – </a:t>
            </a:r>
            <a:r>
              <a:rPr lang="pt-BR" sz="2800" spc="-5" dirty="0">
                <a:latin typeface="Times New Roman"/>
                <a:cs typeface="Times New Roman"/>
              </a:rPr>
              <a:t>quão rápido uma reação prossegue?  Termodinâmica – ocorre uma reação?</a:t>
            </a:r>
            <a:r>
              <a:rPr lang="pt-BR" sz="2800" b="1" spc="-5" dirty="0">
                <a:latin typeface="Times New Roman"/>
                <a:cs typeface="Times New Roman"/>
              </a:rPr>
              <a:t>
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8" y="2937764"/>
            <a:ext cx="7465061" cy="2636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5" dirty="0">
                <a:latin typeface="Times New Roman"/>
                <a:cs typeface="Times New Roman"/>
              </a:rPr>
              <a:t>Velocidade de reação: </a:t>
            </a:r>
            <a:r>
              <a:rPr lang="pt-BR" spc="-5" dirty="0">
                <a:latin typeface="Times New Roman"/>
                <a:cs typeface="Times New Roman"/>
              </a:rPr>
              <a:t>medida pela mudança de concentração com o tempo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pt-BR" b="1" spc="-5" dirty="0">
                <a:latin typeface="Times New Roman"/>
                <a:cs typeface="Times New Roman"/>
              </a:rPr>
              <a:t>Fatores importantes que afetam as taxas de reações:
</a:t>
            </a: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lang="pt-BR" spc="-5" dirty="0">
                <a:latin typeface="Times New Roman"/>
                <a:cs typeface="Times New Roman"/>
              </a:rPr>
              <a:t>concentração dos reagente;
temperatura;
ação de catalisadores;
área de superfície;
pressão de reagentes gasosos ou produtos.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615" y="1981199"/>
            <a:ext cx="8240770" cy="3338431"/>
          </a:xfrm>
          <a:prstGeom prst="rect">
            <a:avLst/>
          </a:prstGeom>
          <a:blipFill>
            <a:blip r:embed="rId2" cstate="print"/>
            <a:stretch>
              <a:fillRect t="-1326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4F7F4B-C653-4373-A162-0E019228ED78}"/>
              </a:ext>
            </a:extLst>
          </p:cNvPr>
          <p:cNvSpPr txBox="1"/>
          <p:nvPr/>
        </p:nvSpPr>
        <p:spPr>
          <a:xfrm>
            <a:off x="304800" y="1338315"/>
            <a:ext cx="732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Reação	            Ordem 	     Forma Diferencial             Forma Integral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D4B373-26F4-4DA5-8733-26D0825901D4}"/>
              </a:ext>
            </a:extLst>
          </p:cNvPr>
          <p:cNvSpPr txBox="1"/>
          <p:nvPr/>
        </p:nvSpPr>
        <p:spPr>
          <a:xfrm>
            <a:off x="1752600" y="2133600"/>
            <a:ext cx="1143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zero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7E2473-F219-4206-A7CB-8F152A9CC4CC}"/>
              </a:ext>
            </a:extLst>
          </p:cNvPr>
          <p:cNvSpPr txBox="1"/>
          <p:nvPr/>
        </p:nvSpPr>
        <p:spPr>
          <a:xfrm>
            <a:off x="1752600" y="2967335"/>
            <a:ext cx="1295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dirty="0"/>
              <a:t>primeira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FE9E16-20AA-461F-BD34-78D4C465ABF4}"/>
              </a:ext>
            </a:extLst>
          </p:cNvPr>
          <p:cNvSpPr txBox="1"/>
          <p:nvPr/>
        </p:nvSpPr>
        <p:spPr>
          <a:xfrm>
            <a:off x="1828800" y="3912649"/>
            <a:ext cx="1295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dirty="0"/>
              <a:t>segunda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4FF197F-F457-4C60-87A7-57D74C2CF699}"/>
              </a:ext>
            </a:extLst>
          </p:cNvPr>
          <p:cNvSpPr txBox="1"/>
          <p:nvPr/>
        </p:nvSpPr>
        <p:spPr>
          <a:xfrm>
            <a:off x="1828800" y="4813168"/>
            <a:ext cx="1295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dirty="0"/>
              <a:t>segunda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751682"/>
            <a:ext cx="415734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2340"/>
              </a:lnSpc>
              <a:spcBef>
                <a:spcPts val="100"/>
              </a:spcBef>
            </a:pPr>
            <a:r>
              <a:rPr sz="2400" i="1" spc="-10" dirty="0">
                <a:latin typeface="Symbol"/>
                <a:cs typeface="Symbol"/>
              </a:rPr>
              <a:t></a:t>
            </a:r>
            <a:r>
              <a:rPr sz="2400" spc="-5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]</a:t>
            </a:r>
            <a:r>
              <a:rPr sz="2400" baseline="-17361" dirty="0">
                <a:latin typeface="Arial"/>
                <a:cs typeface="Arial"/>
              </a:rPr>
              <a:t>t</a:t>
            </a:r>
          </a:p>
          <a:p>
            <a:pPr marL="38100">
              <a:lnSpc>
                <a:spcPts val="2340"/>
              </a:lnSpc>
            </a:pPr>
            <a:r>
              <a:rPr lang="pt-BR" sz="2400" spc="-5" dirty="0">
                <a:latin typeface="Arial"/>
                <a:cs typeface="Arial"/>
              </a:rPr>
              <a:t>Velocidade da reação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7077" y="2041652"/>
            <a:ext cx="295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Symbol"/>
                <a:cs typeface="Symbol"/>
              </a:rPr>
              <a:t></a:t>
            </a:r>
            <a:r>
              <a:rPr sz="2400" i="1" dirty="0">
                <a:latin typeface="Arial"/>
                <a:cs typeface="Arial"/>
              </a:rPr>
              <a:t>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0550" y="208597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79377" y="1877059"/>
            <a:ext cx="21396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= </a:t>
            </a:r>
            <a:r>
              <a:rPr sz="2400" i="1" dirty="0">
                <a:latin typeface="Arial"/>
                <a:cs typeface="Arial"/>
              </a:rPr>
              <a:t>k</a:t>
            </a:r>
            <a:r>
              <a:rPr sz="2400" i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(constant</a:t>
            </a:r>
            <a:r>
              <a:rPr lang="pt-BR" sz="2400" b="1" spc="-5" dirty="0">
                <a:latin typeface="Arial"/>
                <a:cs typeface="Arial"/>
              </a:rPr>
              <a:t>e</a:t>
            </a:r>
            <a:r>
              <a:rPr sz="2400" b="1" spc="-5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327" y="2340357"/>
            <a:ext cx="8429625" cy="1838196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73025" algn="just">
              <a:lnSpc>
                <a:spcPct val="100000"/>
              </a:lnSpc>
              <a:spcBef>
                <a:spcPts val="1155"/>
              </a:spcBef>
              <a:tabLst>
                <a:tab pos="852169" algn="l"/>
              </a:tabLst>
            </a:pPr>
            <a:r>
              <a:rPr lang="pt-BR" sz="2400" dirty="0">
                <a:latin typeface="Times New Roman"/>
                <a:cs typeface="Times New Roman"/>
              </a:rPr>
              <a:t>        	                       então</a:t>
            </a:r>
            <a:r>
              <a:rPr sz="2400" dirty="0">
                <a:latin typeface="Times New Roman"/>
                <a:cs typeface="Times New Roman"/>
              </a:rPr>
              <a:t>…	[A]</a:t>
            </a:r>
            <a:r>
              <a:rPr sz="2400" baseline="-17361" dirty="0">
                <a:latin typeface="Times New Roman"/>
                <a:cs typeface="Times New Roman"/>
              </a:rPr>
              <a:t>t  </a:t>
            </a:r>
            <a:r>
              <a:rPr sz="2400" dirty="0">
                <a:latin typeface="Times New Roman"/>
                <a:cs typeface="Times New Roman"/>
              </a:rPr>
              <a:t>= -kt +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[A]</a:t>
            </a:r>
            <a:r>
              <a:rPr sz="2400" baseline="-17361" dirty="0">
                <a:latin typeface="Times New Roman"/>
                <a:cs typeface="Times New Roman"/>
              </a:rPr>
              <a:t>0</a:t>
            </a:r>
          </a:p>
          <a:p>
            <a:pPr marL="38100" marR="30480" algn="just">
              <a:lnSpc>
                <a:spcPct val="104200"/>
              </a:lnSpc>
              <a:spcBef>
                <a:spcPts val="1510"/>
              </a:spcBef>
              <a:buSzPct val="116666"/>
              <a:tabLst>
                <a:tab pos="250825" algn="l"/>
              </a:tabLst>
            </a:pPr>
            <a:r>
              <a:rPr lang="pt-BR" sz="2400" spc="-5" dirty="0">
                <a:latin typeface="Times New Roman"/>
                <a:cs typeface="Times New Roman"/>
              </a:rPr>
              <a:t>Esta equação tem a forma geral para uma linha reta, y=</a:t>
            </a:r>
            <a:r>
              <a:rPr lang="pt-BR" sz="2400" spc="-5" dirty="0" err="1">
                <a:latin typeface="Times New Roman"/>
                <a:cs typeface="Times New Roman"/>
              </a:rPr>
              <a:t>mx+b</a:t>
            </a:r>
            <a:r>
              <a:rPr lang="pt-BR" sz="2400" spc="-5" dirty="0">
                <a:latin typeface="Times New Roman"/>
                <a:cs typeface="Times New Roman"/>
              </a:rPr>
              <a:t>, então um enredo de [A]</a:t>
            </a:r>
            <a:r>
              <a:rPr lang="pt-BR" sz="2400" spc="-5" baseline="-25000" dirty="0">
                <a:latin typeface="Times New Roman"/>
                <a:cs typeface="Times New Roman"/>
              </a:rPr>
              <a:t>t</a:t>
            </a:r>
            <a:r>
              <a:rPr lang="pt-BR" sz="2400" spc="-5" dirty="0">
                <a:latin typeface="Times New Roman"/>
                <a:cs typeface="Times New Roman"/>
              </a:rPr>
              <a:t> vs. t é uma linha reta com inclinação (-k) e interceptar [A]</a:t>
            </a:r>
            <a:r>
              <a:rPr lang="pt-BR" sz="2400" spc="-5" baseline="-25000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2422" y="-20992"/>
            <a:ext cx="681625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/>
              <a:t>Processos</a:t>
            </a:r>
            <a:r>
              <a:rPr lang="en-US" spc="-5" dirty="0"/>
              <a:t> de </a:t>
            </a:r>
            <a:r>
              <a:rPr lang="en-US" spc="-5" dirty="0" err="1"/>
              <a:t>ordem</a:t>
            </a:r>
            <a:r>
              <a:rPr lang="en-US" spc="-5" dirty="0"/>
              <a:t> zero</a:t>
            </a:r>
            <a:endParaRPr spc="-5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FEFF6ED-74A2-4F89-93C4-EFAE7C28FEA4}"/>
              </a:ext>
            </a:extLst>
          </p:cNvPr>
          <p:cNvGrpSpPr/>
          <p:nvPr/>
        </p:nvGrpSpPr>
        <p:grpSpPr>
          <a:xfrm>
            <a:off x="2879193" y="4731559"/>
            <a:ext cx="3064407" cy="1731664"/>
            <a:chOff x="3012439" y="4425950"/>
            <a:chExt cx="3064407" cy="173166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3F9867B0-8B82-4283-93FC-AA3D0E8AE0F6}"/>
                </a:ext>
              </a:extLst>
            </p:cNvPr>
            <p:cNvGrpSpPr/>
            <p:nvPr/>
          </p:nvGrpSpPr>
          <p:grpSpPr>
            <a:xfrm>
              <a:off x="3012439" y="4425950"/>
              <a:ext cx="2702878" cy="1731664"/>
              <a:chOff x="3012439" y="4425950"/>
              <a:chExt cx="2702878" cy="1731664"/>
            </a:xfrm>
          </p:grpSpPr>
          <p:grpSp>
            <p:nvGrpSpPr>
              <p:cNvPr id="10" name="object 10"/>
              <p:cNvGrpSpPr/>
              <p:nvPr/>
            </p:nvGrpSpPr>
            <p:grpSpPr>
              <a:xfrm>
                <a:off x="3576637" y="4425950"/>
                <a:ext cx="2138680" cy="1376680"/>
                <a:chOff x="3576637" y="4425950"/>
                <a:chExt cx="2138680" cy="1376680"/>
              </a:xfrm>
            </p:grpSpPr>
            <p:sp>
              <p:nvSpPr>
                <p:cNvPr id="11" name="object 11"/>
                <p:cNvSpPr/>
                <p:nvPr/>
              </p:nvSpPr>
              <p:spPr>
                <a:xfrm>
                  <a:off x="3581400" y="4425950"/>
                  <a:ext cx="0" cy="137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71600">
                      <a:moveTo>
                        <a:pt x="0" y="0"/>
                      </a:moveTo>
                      <a:lnTo>
                        <a:pt x="1" y="137160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" name="object 12"/>
                <p:cNvSpPr/>
                <p:nvPr/>
              </p:nvSpPr>
              <p:spPr>
                <a:xfrm>
                  <a:off x="3581400" y="5797550"/>
                  <a:ext cx="21336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3600">
                      <a:moveTo>
                        <a:pt x="0" y="0"/>
                      </a:moveTo>
                      <a:lnTo>
                        <a:pt x="2133601" y="1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3" name="object 13"/>
                <p:cNvSpPr/>
                <p:nvPr/>
              </p:nvSpPr>
              <p:spPr>
                <a:xfrm>
                  <a:off x="3581400" y="4502150"/>
                  <a:ext cx="1981200" cy="106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200" h="1066800">
                      <a:moveTo>
                        <a:pt x="0" y="0"/>
                      </a:moveTo>
                      <a:lnTo>
                        <a:pt x="1981201" y="106680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4" name="object 14"/>
              <p:cNvSpPr txBox="1"/>
              <p:nvPr/>
            </p:nvSpPr>
            <p:spPr>
              <a:xfrm>
                <a:off x="3012439" y="5144516"/>
                <a:ext cx="2378607" cy="101309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latin typeface="Arial"/>
                    <a:cs typeface="Arial"/>
                  </a:rPr>
                  <a:t>[A]</a:t>
                </a:r>
                <a:r>
                  <a:rPr sz="1800" spc="-7" baseline="-13888" dirty="0">
                    <a:latin typeface="Arial"/>
                    <a:cs typeface="Arial"/>
                  </a:rPr>
                  <a:t>t</a:t>
                </a:r>
                <a:endParaRPr sz="1800" baseline="-13888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5"/>
                  </a:spcBef>
                </a:pPr>
                <a:endParaRPr sz="2900" dirty="0">
                  <a:latin typeface="Arial"/>
                  <a:cs typeface="Arial"/>
                </a:endParaRPr>
              </a:p>
              <a:p>
                <a:pPr marL="1270000">
                  <a:lnSpc>
                    <a:spcPct val="100000"/>
                  </a:lnSpc>
                </a:pPr>
                <a:r>
                  <a:rPr sz="1800" spc="-20" dirty="0">
                    <a:latin typeface="Arial"/>
                    <a:cs typeface="Arial"/>
                  </a:rPr>
                  <a:t>T</a:t>
                </a:r>
                <a:r>
                  <a:rPr lang="pt-BR" sz="1800" spc="-20" dirty="0">
                    <a:latin typeface="Arial"/>
                    <a:cs typeface="Arial"/>
                  </a:rPr>
                  <a:t>empo</a:t>
                </a:r>
                <a:r>
                  <a:rPr sz="1800" spc="-70" dirty="0">
                    <a:latin typeface="Arial"/>
                    <a:cs typeface="Arial"/>
                  </a:rPr>
                  <a:t> </a:t>
                </a:r>
                <a:r>
                  <a:rPr sz="1800" dirty="0">
                    <a:latin typeface="Arial"/>
                    <a:cs typeface="Arial"/>
                  </a:rPr>
                  <a:t>(s)</a:t>
                </a:r>
              </a:p>
            </p:txBody>
          </p:sp>
        </p:grpSp>
        <p:sp>
          <p:nvSpPr>
            <p:cNvPr id="15" name="object 15"/>
            <p:cNvSpPr txBox="1"/>
            <p:nvPr/>
          </p:nvSpPr>
          <p:spPr>
            <a:xfrm>
              <a:off x="4581952" y="4685002"/>
              <a:ext cx="1494894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(</a:t>
              </a:r>
              <a:r>
                <a:rPr lang="pt-BR" spc="-5" dirty="0">
                  <a:latin typeface="Arial"/>
                  <a:cs typeface="Arial"/>
                </a:rPr>
                <a:t>tangente</a:t>
              </a:r>
              <a:r>
                <a:rPr sz="1800" spc="-5" dirty="0">
                  <a:latin typeface="Arial"/>
                  <a:cs typeface="Arial"/>
                </a:rPr>
                <a:t>=</a:t>
              </a:r>
              <a:r>
                <a:rPr sz="1800" spc="-65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−k)</a:t>
              </a:r>
              <a:endParaRPr sz="1800" dirty="0">
                <a:latin typeface="Arial"/>
                <a:cs typeface="Arial"/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EBAEBF9-F926-4C1C-A7D7-801747AF5808}"/>
              </a:ext>
            </a:extLst>
          </p:cNvPr>
          <p:cNvGrpSpPr/>
          <p:nvPr/>
        </p:nvGrpSpPr>
        <p:grpSpPr>
          <a:xfrm>
            <a:off x="2285999" y="797505"/>
            <a:ext cx="5133975" cy="692150"/>
            <a:chOff x="2005012" y="995362"/>
            <a:chExt cx="5133975" cy="692150"/>
          </a:xfrm>
        </p:grpSpPr>
        <p:sp>
          <p:nvSpPr>
            <p:cNvPr id="7" name="object 7"/>
            <p:cNvSpPr/>
            <p:nvPr/>
          </p:nvSpPr>
          <p:spPr>
            <a:xfrm>
              <a:off x="2005012" y="995362"/>
              <a:ext cx="5133975" cy="692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A879DF0E-DCBC-402E-A176-6DC4089532F3}"/>
                </a:ext>
              </a:extLst>
            </p:cNvPr>
            <p:cNvSpPr txBox="1"/>
            <p:nvPr/>
          </p:nvSpPr>
          <p:spPr>
            <a:xfrm>
              <a:off x="3711044" y="1096184"/>
              <a:ext cx="11430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/>
                <a:t>zero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840" y="100765"/>
            <a:ext cx="803655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/>
              <a:t>Processos</a:t>
            </a:r>
            <a:r>
              <a:rPr lang="en-US" spc="-5" dirty="0"/>
              <a:t> de </a:t>
            </a:r>
            <a:r>
              <a:rPr lang="en-US" spc="-5" dirty="0" err="1"/>
              <a:t>primeira</a:t>
            </a:r>
            <a:r>
              <a:rPr lang="en-US" spc="-5" dirty="0"/>
              <a:t> </a:t>
            </a:r>
            <a:r>
              <a:rPr lang="en-US" spc="-5" dirty="0" err="1"/>
              <a:t>ordem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1210" y="1251455"/>
            <a:ext cx="9285656" cy="4406014"/>
          </a:xfrm>
          <a:prstGeom prst="rect">
            <a:avLst/>
          </a:prstGeom>
        </p:spPr>
        <p:txBody>
          <a:bodyPr vert="horz" wrap="square" lIns="0" tIns="297815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2345"/>
              </a:spcBef>
            </a:pPr>
            <a:r>
              <a:rPr lang="pt-BR" sz="3500" dirty="0">
                <a:solidFill>
                  <a:srgbClr val="003399"/>
                </a:solidFill>
                <a:latin typeface="Times New Roman"/>
                <a:cs typeface="Times New Roman"/>
              </a:rPr>
              <a:t>Para reações de 1ª ordem</a:t>
            </a:r>
            <a:r>
              <a:rPr sz="3500" spc="-5" dirty="0">
                <a:solidFill>
                  <a:srgbClr val="003399"/>
                </a:solidFill>
                <a:latin typeface="Times New Roman"/>
                <a:cs typeface="Times New Roman"/>
              </a:rPr>
              <a:t>: ln[A]</a:t>
            </a:r>
            <a:r>
              <a:rPr sz="3450" spc="-7" baseline="-19323" dirty="0">
                <a:solidFill>
                  <a:srgbClr val="003399"/>
                </a:solidFill>
                <a:latin typeface="Times New Roman"/>
                <a:cs typeface="Times New Roman"/>
              </a:rPr>
              <a:t>t </a:t>
            </a:r>
            <a:r>
              <a:rPr sz="3500" dirty="0">
                <a:solidFill>
                  <a:srgbClr val="003399"/>
                </a:solidFill>
                <a:latin typeface="Times New Roman"/>
                <a:cs typeface="Times New Roman"/>
              </a:rPr>
              <a:t>= </a:t>
            </a:r>
            <a:r>
              <a:rPr sz="3500" spc="-5" dirty="0">
                <a:solidFill>
                  <a:srgbClr val="003399"/>
                </a:solidFill>
                <a:latin typeface="Times New Roman"/>
                <a:cs typeface="Times New Roman"/>
              </a:rPr>
              <a:t>−</a:t>
            </a:r>
            <a:r>
              <a:rPr sz="3500" i="1" spc="-5" dirty="0">
                <a:solidFill>
                  <a:srgbClr val="003399"/>
                </a:solidFill>
                <a:latin typeface="Times New Roman"/>
                <a:cs typeface="Times New Roman"/>
              </a:rPr>
              <a:t>k</a:t>
            </a:r>
            <a:r>
              <a:rPr sz="3500" spc="-5" dirty="0">
                <a:solidFill>
                  <a:srgbClr val="003399"/>
                </a:solidFill>
                <a:latin typeface="Times New Roman"/>
                <a:cs typeface="Times New Roman"/>
              </a:rPr>
              <a:t>t </a:t>
            </a:r>
            <a:r>
              <a:rPr sz="3500" dirty="0">
                <a:solidFill>
                  <a:srgbClr val="003399"/>
                </a:solidFill>
                <a:latin typeface="Times New Roman"/>
                <a:cs typeface="Times New Roman"/>
              </a:rPr>
              <a:t>+</a:t>
            </a:r>
            <a:r>
              <a:rPr sz="3500" spc="-26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3500" spc="-5" dirty="0">
                <a:solidFill>
                  <a:srgbClr val="003399"/>
                </a:solidFill>
                <a:latin typeface="Times New Roman"/>
                <a:cs typeface="Times New Roman"/>
              </a:rPr>
              <a:t>ln[A]</a:t>
            </a:r>
            <a:r>
              <a:rPr sz="3450" spc="-7" baseline="-19323" dirty="0">
                <a:solidFill>
                  <a:srgbClr val="003399"/>
                </a:solidFill>
                <a:latin typeface="Times New Roman"/>
                <a:cs typeface="Times New Roman"/>
              </a:rPr>
              <a:t>0</a:t>
            </a:r>
            <a:endParaRPr lang="pt-BR" sz="3450" baseline="-19323" dirty="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  <a:spcBef>
                <a:spcPts val="1285"/>
              </a:spcBef>
            </a:pPr>
            <a:r>
              <a:rPr lang="pt-BR" sz="2000" spc="-5" dirty="0">
                <a:latin typeface="Times New Roman"/>
                <a:cs typeface="Times New Roman"/>
              </a:rPr>
              <a:t>onde [A]</a:t>
            </a:r>
            <a:r>
              <a:rPr lang="pt-BR" sz="1950" spc="-7" baseline="-17094" dirty="0">
                <a:latin typeface="Times New Roman"/>
                <a:cs typeface="Times New Roman"/>
              </a:rPr>
              <a:t>t </a:t>
            </a:r>
            <a:r>
              <a:rPr lang="pt-BR" sz="2000" dirty="0">
                <a:latin typeface="Times New Roman"/>
                <a:cs typeface="Times New Roman"/>
              </a:rPr>
              <a:t>= </a:t>
            </a:r>
            <a:r>
              <a:rPr lang="pt-BR" sz="2000" spc="-5" dirty="0">
                <a:latin typeface="Times New Roman"/>
                <a:cs typeface="Times New Roman"/>
              </a:rPr>
              <a:t>concentração de [A] depois de algum tempo</a:t>
            </a:r>
            <a:r>
              <a:rPr lang="pt-BR" sz="2000" spc="-10" dirty="0">
                <a:latin typeface="Times New Roman"/>
                <a:cs typeface="Times New Roman"/>
              </a:rPr>
              <a:t>,</a:t>
            </a:r>
            <a:r>
              <a:rPr lang="pt-BR" sz="2000" spc="5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t</a:t>
            </a:r>
          </a:p>
          <a:p>
            <a:pPr marL="1879600" marR="2559685">
              <a:lnSpc>
                <a:spcPct val="100000"/>
              </a:lnSpc>
            </a:pP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= </a:t>
            </a:r>
            <a:r>
              <a:rPr lang="pt-BR" sz="2000" spc="-5" dirty="0">
                <a:latin typeface="Times New Roman"/>
                <a:cs typeface="Times New Roman"/>
              </a:rPr>
              <a:t>taxa de reação constante em unidades de 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000" baseline="25641" dirty="0">
                <a:latin typeface="Times New Roman"/>
                <a:cs typeface="Times New Roman"/>
              </a:rPr>
              <a:t>-1 </a:t>
            </a:r>
            <a:r>
              <a:rPr sz="2000" spc="-5" dirty="0">
                <a:latin typeface="Times New Roman"/>
                <a:cs typeface="Times New Roman"/>
              </a:rPr>
              <a:t>t= </a:t>
            </a:r>
            <a:r>
              <a:rPr lang="en-US" sz="2000" spc="-10" dirty="0">
                <a:latin typeface="Times New Roman"/>
                <a:cs typeface="Times New Roman"/>
              </a:rPr>
              <a:t>tempo </a:t>
            </a:r>
            <a:r>
              <a:rPr lang="en-US" sz="2000" spc="-10" dirty="0" err="1">
                <a:latin typeface="Times New Roman"/>
                <a:cs typeface="Times New Roman"/>
              </a:rPr>
              <a:t>em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segundos</a:t>
            </a:r>
            <a:endParaRPr sz="2000" dirty="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[A]</a:t>
            </a:r>
            <a:r>
              <a:rPr sz="1950" spc="-7" baseline="-17094" dirty="0">
                <a:latin typeface="Times New Roman"/>
                <a:cs typeface="Times New Roman"/>
              </a:rPr>
              <a:t>o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lang="en-US" sz="2000" spc="-10" dirty="0" err="1">
                <a:latin typeface="Times New Roman"/>
                <a:cs typeface="Times New Roman"/>
              </a:rPr>
              <a:t>concentração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inicial</a:t>
            </a:r>
            <a:r>
              <a:rPr lang="en-US" sz="2000" spc="-10" dirty="0">
                <a:latin typeface="Times New Roman"/>
                <a:cs typeface="Times New Roman"/>
              </a:rPr>
              <a:t> de </a:t>
            </a:r>
            <a:r>
              <a:rPr sz="2000" dirty="0">
                <a:latin typeface="Times New Roman"/>
                <a:cs typeface="Times New Roman"/>
              </a:rPr>
              <a:t>A</a:t>
            </a:r>
          </a:p>
          <a:p>
            <a:pPr marL="50800" marR="43180">
              <a:lnSpc>
                <a:spcPct val="102099"/>
              </a:lnSpc>
              <a:spcBef>
                <a:spcPts val="1460"/>
              </a:spcBef>
              <a:buSzPct val="116666"/>
              <a:tabLst>
                <a:tab pos="263525" algn="l"/>
              </a:tabLst>
            </a:pPr>
            <a:r>
              <a:rPr lang="pt-BR" sz="2400" spc="-5" dirty="0">
                <a:latin typeface="Times New Roman"/>
                <a:cs typeface="Times New Roman"/>
              </a:rPr>
              <a:t>Esta equação tem a forma geral para uma linha reta</a:t>
            </a:r>
            <a:r>
              <a:rPr sz="2400" spc="-5" dirty="0">
                <a:latin typeface="Times New Roman"/>
                <a:cs typeface="Times New Roman"/>
              </a:rPr>
              <a:t>, y=mx+b, </a:t>
            </a:r>
            <a:r>
              <a:rPr lang="pt-BR" sz="2400" dirty="0">
                <a:latin typeface="Times New Roman"/>
                <a:cs typeface="Times New Roman"/>
              </a:rPr>
              <a:t>assim um gráfico 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ln[A]</a:t>
            </a:r>
            <a:r>
              <a:rPr sz="2400" b="1" i="1" spc="-7" baseline="-17361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vs. t </a:t>
            </a:r>
            <a:r>
              <a:rPr lang="pt-BR" sz="2400" spc="-5" dirty="0">
                <a:latin typeface="Times New Roman"/>
                <a:cs typeface="Times New Roman"/>
              </a:rPr>
              <a:t>é uma linha reta com inclinação </a:t>
            </a:r>
            <a:r>
              <a:rPr sz="2400" spc="-5" dirty="0">
                <a:latin typeface="Times New Roman"/>
                <a:cs typeface="Times New Roman"/>
              </a:rPr>
              <a:t>(-</a:t>
            </a:r>
            <a:r>
              <a:rPr sz="2400" i="1" spc="-5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lang="en-US" sz="2400" spc="-5" dirty="0">
                <a:latin typeface="Times New Roman"/>
                <a:cs typeface="Times New Roman"/>
              </a:rPr>
              <a:t>e </a:t>
            </a:r>
            <a:r>
              <a:rPr lang="en-US" sz="2400" spc="-5" dirty="0" err="1">
                <a:latin typeface="Times New Roman"/>
                <a:cs typeface="Times New Roman"/>
              </a:rPr>
              <a:t>intercepto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ln[A]</a:t>
            </a:r>
            <a:r>
              <a:rPr sz="2400" spc="-7" baseline="-17361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148080" algn="ctr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4A292BC-4375-4473-A2E4-A8350ACFCC4C}"/>
              </a:ext>
            </a:extLst>
          </p:cNvPr>
          <p:cNvGrpSpPr/>
          <p:nvPr/>
        </p:nvGrpSpPr>
        <p:grpSpPr>
          <a:xfrm>
            <a:off x="2983915" y="4876800"/>
            <a:ext cx="3064407" cy="1731664"/>
            <a:chOff x="3012439" y="4425950"/>
            <a:chExt cx="3064407" cy="1731664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D4086CDF-D243-47DA-825D-4558DA99ADE9}"/>
                </a:ext>
              </a:extLst>
            </p:cNvPr>
            <p:cNvGrpSpPr/>
            <p:nvPr/>
          </p:nvGrpSpPr>
          <p:grpSpPr>
            <a:xfrm>
              <a:off x="3012439" y="4425950"/>
              <a:ext cx="2702878" cy="1731664"/>
              <a:chOff x="3012439" y="4425950"/>
              <a:chExt cx="2702878" cy="1731664"/>
            </a:xfrm>
          </p:grpSpPr>
          <p:grpSp>
            <p:nvGrpSpPr>
              <p:cNvPr id="14" name="object 10">
                <a:extLst>
                  <a:ext uri="{FF2B5EF4-FFF2-40B4-BE49-F238E27FC236}">
                    <a16:creationId xmlns:a16="http://schemas.microsoft.com/office/drawing/2014/main" id="{08817F65-8737-4D12-A08F-45A20CE3909F}"/>
                  </a:ext>
                </a:extLst>
              </p:cNvPr>
              <p:cNvGrpSpPr/>
              <p:nvPr/>
            </p:nvGrpSpPr>
            <p:grpSpPr>
              <a:xfrm>
                <a:off x="3576637" y="4425950"/>
                <a:ext cx="2138680" cy="1376680"/>
                <a:chOff x="3576637" y="4425950"/>
                <a:chExt cx="2138680" cy="1376680"/>
              </a:xfrm>
            </p:grpSpPr>
            <p:sp>
              <p:nvSpPr>
                <p:cNvPr id="16" name="object 11">
                  <a:extLst>
                    <a:ext uri="{FF2B5EF4-FFF2-40B4-BE49-F238E27FC236}">
                      <a16:creationId xmlns:a16="http://schemas.microsoft.com/office/drawing/2014/main" id="{A812C035-3D56-4967-BDA0-0F807E8F5C50}"/>
                    </a:ext>
                  </a:extLst>
                </p:cNvPr>
                <p:cNvSpPr/>
                <p:nvPr/>
              </p:nvSpPr>
              <p:spPr>
                <a:xfrm>
                  <a:off x="3581400" y="4425950"/>
                  <a:ext cx="0" cy="137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71600">
                      <a:moveTo>
                        <a:pt x="0" y="0"/>
                      </a:moveTo>
                      <a:lnTo>
                        <a:pt x="1" y="137160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7" name="object 12">
                  <a:extLst>
                    <a:ext uri="{FF2B5EF4-FFF2-40B4-BE49-F238E27FC236}">
                      <a16:creationId xmlns:a16="http://schemas.microsoft.com/office/drawing/2014/main" id="{8D091FC6-7FF4-4587-96E9-8B096D26C370}"/>
                    </a:ext>
                  </a:extLst>
                </p:cNvPr>
                <p:cNvSpPr/>
                <p:nvPr/>
              </p:nvSpPr>
              <p:spPr>
                <a:xfrm>
                  <a:off x="3581400" y="5797550"/>
                  <a:ext cx="21336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3600">
                      <a:moveTo>
                        <a:pt x="0" y="0"/>
                      </a:moveTo>
                      <a:lnTo>
                        <a:pt x="2133601" y="1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8" name="object 13">
                  <a:extLst>
                    <a:ext uri="{FF2B5EF4-FFF2-40B4-BE49-F238E27FC236}">
                      <a16:creationId xmlns:a16="http://schemas.microsoft.com/office/drawing/2014/main" id="{23AB7749-5475-40FC-967D-796108A113F4}"/>
                    </a:ext>
                  </a:extLst>
                </p:cNvPr>
                <p:cNvSpPr/>
                <p:nvPr/>
              </p:nvSpPr>
              <p:spPr>
                <a:xfrm>
                  <a:off x="3581400" y="4502150"/>
                  <a:ext cx="1981200" cy="106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200" h="1066800">
                      <a:moveTo>
                        <a:pt x="0" y="0"/>
                      </a:moveTo>
                      <a:lnTo>
                        <a:pt x="1981201" y="106680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5" name="object 14">
                <a:extLst>
                  <a:ext uri="{FF2B5EF4-FFF2-40B4-BE49-F238E27FC236}">
                    <a16:creationId xmlns:a16="http://schemas.microsoft.com/office/drawing/2014/main" id="{FF7D73C0-940D-41DD-B851-7022E98321AF}"/>
                  </a:ext>
                </a:extLst>
              </p:cNvPr>
              <p:cNvSpPr txBox="1"/>
              <p:nvPr/>
            </p:nvSpPr>
            <p:spPr>
              <a:xfrm>
                <a:off x="3012439" y="5144516"/>
                <a:ext cx="2378607" cy="101309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latin typeface="Arial"/>
                    <a:cs typeface="Arial"/>
                  </a:rPr>
                  <a:t>[A]</a:t>
                </a:r>
                <a:r>
                  <a:rPr sz="1800" spc="-7" baseline="-13888" dirty="0">
                    <a:latin typeface="Arial"/>
                    <a:cs typeface="Arial"/>
                  </a:rPr>
                  <a:t>t</a:t>
                </a:r>
                <a:endParaRPr sz="1800" baseline="-13888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5"/>
                  </a:spcBef>
                </a:pPr>
                <a:endParaRPr sz="2900" dirty="0">
                  <a:latin typeface="Arial"/>
                  <a:cs typeface="Arial"/>
                </a:endParaRPr>
              </a:p>
              <a:p>
                <a:pPr marL="1270000">
                  <a:lnSpc>
                    <a:spcPct val="100000"/>
                  </a:lnSpc>
                </a:pPr>
                <a:r>
                  <a:rPr sz="1800" spc="-20" dirty="0">
                    <a:latin typeface="Arial"/>
                    <a:cs typeface="Arial"/>
                  </a:rPr>
                  <a:t>T</a:t>
                </a:r>
                <a:r>
                  <a:rPr lang="pt-BR" sz="1800" spc="-20" dirty="0">
                    <a:latin typeface="Arial"/>
                    <a:cs typeface="Arial"/>
                  </a:rPr>
                  <a:t>empo</a:t>
                </a:r>
                <a:r>
                  <a:rPr sz="1800" spc="-70" dirty="0">
                    <a:latin typeface="Arial"/>
                    <a:cs typeface="Arial"/>
                  </a:rPr>
                  <a:t> </a:t>
                </a:r>
                <a:r>
                  <a:rPr sz="1800" dirty="0">
                    <a:latin typeface="Arial"/>
                    <a:cs typeface="Arial"/>
                  </a:rPr>
                  <a:t>(s)</a:t>
                </a:r>
              </a:p>
            </p:txBody>
          </p:sp>
        </p:grpSp>
        <p:sp>
          <p:nvSpPr>
            <p:cNvPr id="13" name="object 15">
              <a:extLst>
                <a:ext uri="{FF2B5EF4-FFF2-40B4-BE49-F238E27FC236}">
                  <a16:creationId xmlns:a16="http://schemas.microsoft.com/office/drawing/2014/main" id="{0338454E-F4DD-48C3-947A-189A9319ACA3}"/>
                </a:ext>
              </a:extLst>
            </p:cNvPr>
            <p:cNvSpPr txBox="1"/>
            <p:nvPr/>
          </p:nvSpPr>
          <p:spPr>
            <a:xfrm>
              <a:off x="4581952" y="4685002"/>
              <a:ext cx="1494894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(</a:t>
              </a:r>
              <a:r>
                <a:rPr lang="pt-BR" spc="-5" dirty="0">
                  <a:latin typeface="Arial"/>
                  <a:cs typeface="Arial"/>
                </a:rPr>
                <a:t>tangente</a:t>
              </a:r>
              <a:r>
                <a:rPr sz="1800" spc="-5" dirty="0">
                  <a:latin typeface="Arial"/>
                  <a:cs typeface="Arial"/>
                </a:rPr>
                <a:t>=</a:t>
              </a:r>
              <a:r>
                <a:rPr sz="1800" spc="-65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−k)</a:t>
              </a:r>
              <a:endParaRPr sz="18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73078"/>
            <a:ext cx="861060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500" spc="-5" dirty="0"/>
              <a:t>Exemplo: Processos de primeira ordem</a:t>
            </a:r>
            <a:endParaRPr sz="3500" dirty="0"/>
          </a:p>
        </p:txBody>
      </p:sp>
      <p:sp>
        <p:nvSpPr>
          <p:cNvPr id="3" name="object 3"/>
          <p:cNvSpPr/>
          <p:nvPr/>
        </p:nvSpPr>
        <p:spPr>
          <a:xfrm>
            <a:off x="1216152" y="2008621"/>
            <a:ext cx="1453896" cy="3921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87925" y="3275012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20775" y="49212"/>
                </a:lnTo>
                <a:lnTo>
                  <a:pt x="1079500" y="49212"/>
                </a:lnTo>
                <a:lnTo>
                  <a:pt x="1079500" y="26987"/>
                </a:lnTo>
                <a:lnTo>
                  <a:pt x="1120775" y="26987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26987"/>
                </a:moveTo>
                <a:lnTo>
                  <a:pt x="0" y="26987"/>
                </a:lnTo>
                <a:lnTo>
                  <a:pt x="0" y="49212"/>
                </a:lnTo>
                <a:lnTo>
                  <a:pt x="1066800" y="49212"/>
                </a:lnTo>
                <a:lnTo>
                  <a:pt x="1066800" y="26987"/>
                </a:lnTo>
                <a:close/>
              </a:path>
              <a:path w="1143000" h="76200">
                <a:moveTo>
                  <a:pt x="1120775" y="26987"/>
                </a:moveTo>
                <a:lnTo>
                  <a:pt x="1079500" y="26987"/>
                </a:lnTo>
                <a:lnTo>
                  <a:pt x="1079500" y="49212"/>
                </a:lnTo>
                <a:lnTo>
                  <a:pt x="1120775" y="49212"/>
                </a:lnTo>
                <a:lnTo>
                  <a:pt x="1143000" y="38100"/>
                </a:lnTo>
                <a:lnTo>
                  <a:pt x="1120775" y="26987"/>
                </a:lnTo>
                <a:close/>
              </a:path>
            </a:pathLst>
          </a:custGeom>
          <a:solidFill>
            <a:srgbClr val="C8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5638" y="1466595"/>
            <a:ext cx="5471161" cy="3847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900" marR="43180" algn="just">
              <a:lnSpc>
                <a:spcPct val="100000"/>
              </a:lnSpc>
              <a:spcBef>
                <a:spcPts val="100"/>
              </a:spcBef>
            </a:pPr>
            <a:r>
              <a:rPr lang="pt-BR" sz="2800" dirty="0">
                <a:latin typeface="Arial"/>
                <a:cs typeface="Arial"/>
              </a:rPr>
              <a:t>Considere o processo em que a isonitrila de metila é convertida em </a:t>
            </a:r>
            <a:r>
              <a:rPr lang="pt-BR" sz="2800" dirty="0" err="1">
                <a:latin typeface="Arial"/>
                <a:cs typeface="Arial"/>
              </a:rPr>
              <a:t>acetonitrila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76200">
              <a:lnSpc>
                <a:spcPct val="100000"/>
              </a:lnSpc>
              <a:spcBef>
                <a:spcPts val="2525"/>
              </a:spcBef>
              <a:tabLst>
                <a:tab pos="3234690" algn="l"/>
              </a:tabLst>
            </a:pPr>
            <a:r>
              <a:rPr sz="3200" dirty="0">
                <a:solidFill>
                  <a:srgbClr val="C82E32"/>
                </a:solidFill>
                <a:latin typeface="Arial"/>
                <a:cs typeface="Arial"/>
              </a:rPr>
              <a:t>CH</a:t>
            </a:r>
            <a:r>
              <a:rPr sz="3150" baseline="-18518" dirty="0">
                <a:solidFill>
                  <a:srgbClr val="C82E32"/>
                </a:solidFill>
                <a:latin typeface="Arial"/>
                <a:cs typeface="Arial"/>
              </a:rPr>
              <a:t>3</a:t>
            </a:r>
            <a:r>
              <a:rPr sz="3200" dirty="0">
                <a:solidFill>
                  <a:srgbClr val="C82E32"/>
                </a:solidFill>
                <a:latin typeface="Arial"/>
                <a:cs typeface="Arial"/>
              </a:rPr>
              <a:t>NC	CH</a:t>
            </a:r>
            <a:r>
              <a:rPr sz="3150" baseline="-18518" dirty="0">
                <a:solidFill>
                  <a:srgbClr val="C82E32"/>
                </a:solidFill>
                <a:latin typeface="Arial"/>
                <a:cs typeface="Arial"/>
              </a:rPr>
              <a:t>3</a:t>
            </a:r>
            <a:r>
              <a:rPr sz="3200" dirty="0">
                <a:solidFill>
                  <a:srgbClr val="C82E32"/>
                </a:solidFill>
                <a:latin typeface="Arial"/>
                <a:cs typeface="Arial"/>
              </a:rPr>
              <a:t>CN</a:t>
            </a:r>
            <a:endParaRPr sz="3200" dirty="0">
              <a:latin typeface="Arial"/>
              <a:cs typeface="Arial"/>
            </a:endParaRPr>
          </a:p>
          <a:p>
            <a:pPr marL="1219200" marR="465455" algn="just">
              <a:lnSpc>
                <a:spcPct val="100000"/>
              </a:lnSpc>
              <a:spcBef>
                <a:spcPts val="3354"/>
              </a:spcBef>
            </a:pPr>
            <a:r>
              <a:rPr lang="pt-BR" sz="2800" dirty="0">
                <a:solidFill>
                  <a:srgbClr val="00197D"/>
                </a:solidFill>
                <a:latin typeface="Arial"/>
                <a:cs typeface="Arial"/>
              </a:rPr>
              <a:t>Como sabemos que esta é uma reação de primeira ordem</a:t>
            </a:r>
            <a:r>
              <a:rPr sz="2800" dirty="0">
                <a:solidFill>
                  <a:srgbClr val="00197D"/>
                </a:solidFill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40436"/>
            <a:ext cx="8305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/>
              <a:t>Processos</a:t>
            </a:r>
            <a:r>
              <a:rPr lang="en-US" spc="-5" dirty="0"/>
              <a:t> de </a:t>
            </a:r>
            <a:r>
              <a:rPr lang="en-US" spc="-5" dirty="0" err="1"/>
              <a:t>primeira</a:t>
            </a:r>
            <a:r>
              <a:rPr lang="en-US" spc="-5" dirty="0"/>
              <a:t> </a:t>
            </a:r>
            <a:r>
              <a:rPr lang="en-US" spc="-5" dirty="0" err="1"/>
              <a:t>ordem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671754" y="2295267"/>
            <a:ext cx="3768778" cy="2944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27027" y="1543812"/>
            <a:ext cx="14020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82E32"/>
                </a:solidFill>
                <a:latin typeface="Arial"/>
                <a:cs typeface="Arial"/>
              </a:rPr>
              <a:t>CH</a:t>
            </a:r>
            <a:r>
              <a:rPr sz="3150" baseline="-18518" dirty="0">
                <a:solidFill>
                  <a:srgbClr val="C82E32"/>
                </a:solidFill>
                <a:latin typeface="Arial"/>
                <a:cs typeface="Arial"/>
              </a:rPr>
              <a:t>3</a:t>
            </a:r>
            <a:r>
              <a:rPr sz="3200" dirty="0">
                <a:solidFill>
                  <a:srgbClr val="C82E32"/>
                </a:solidFill>
                <a:latin typeface="Arial"/>
                <a:cs typeface="Arial"/>
              </a:rPr>
              <a:t>CN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02087" y="1751012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20775" y="49212"/>
                </a:lnTo>
                <a:lnTo>
                  <a:pt x="1079500" y="49212"/>
                </a:lnTo>
                <a:lnTo>
                  <a:pt x="1079500" y="26987"/>
                </a:lnTo>
                <a:lnTo>
                  <a:pt x="1120775" y="26987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26987"/>
                </a:moveTo>
                <a:lnTo>
                  <a:pt x="0" y="26987"/>
                </a:lnTo>
                <a:lnTo>
                  <a:pt x="0" y="49212"/>
                </a:lnTo>
                <a:lnTo>
                  <a:pt x="1066800" y="49212"/>
                </a:lnTo>
                <a:lnTo>
                  <a:pt x="1066800" y="26987"/>
                </a:lnTo>
                <a:close/>
              </a:path>
              <a:path w="1143000" h="76200">
                <a:moveTo>
                  <a:pt x="1120775" y="26987"/>
                </a:moveTo>
                <a:lnTo>
                  <a:pt x="1079500" y="26987"/>
                </a:lnTo>
                <a:lnTo>
                  <a:pt x="1079500" y="49212"/>
                </a:lnTo>
                <a:lnTo>
                  <a:pt x="1120775" y="49212"/>
                </a:lnTo>
                <a:lnTo>
                  <a:pt x="1143000" y="38100"/>
                </a:lnTo>
                <a:lnTo>
                  <a:pt x="1120775" y="26987"/>
                </a:lnTo>
                <a:close/>
              </a:path>
            </a:pathLst>
          </a:custGeom>
          <a:solidFill>
            <a:srgbClr val="C8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1040" y="1543812"/>
            <a:ext cx="3642360" cy="4113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4645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82E32"/>
                </a:solidFill>
                <a:latin typeface="Arial"/>
                <a:cs typeface="Arial"/>
              </a:rPr>
              <a:t>CH</a:t>
            </a:r>
            <a:r>
              <a:rPr sz="3150" baseline="-18518" dirty="0">
                <a:solidFill>
                  <a:srgbClr val="C82E32"/>
                </a:solidFill>
                <a:latin typeface="Arial"/>
                <a:cs typeface="Arial"/>
              </a:rPr>
              <a:t>3</a:t>
            </a:r>
            <a:r>
              <a:rPr sz="3200" dirty="0">
                <a:solidFill>
                  <a:srgbClr val="C82E32"/>
                </a:solidFill>
                <a:latin typeface="Arial"/>
                <a:cs typeface="Arial"/>
              </a:rPr>
              <a:t>NC</a:t>
            </a:r>
            <a:endParaRPr sz="3200" dirty="0">
              <a:latin typeface="Arial"/>
              <a:cs typeface="Arial"/>
            </a:endParaRPr>
          </a:p>
          <a:p>
            <a:pPr marL="38100" marR="745490">
              <a:lnSpc>
                <a:spcPct val="100200"/>
              </a:lnSpc>
              <a:spcBef>
                <a:spcPts val="3345"/>
              </a:spcBef>
            </a:pPr>
            <a:r>
              <a:rPr lang="pt-BR" sz="2800" dirty="0">
                <a:latin typeface="Arial"/>
                <a:cs typeface="Arial"/>
              </a:rPr>
              <a:t>Esses dados foram coletados para esta reação a 198,9°C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60325">
              <a:lnSpc>
                <a:spcPts val="2425"/>
              </a:lnSpc>
            </a:pPr>
            <a:r>
              <a:rPr lang="en-US" sz="2800" dirty="0" err="1">
                <a:solidFill>
                  <a:srgbClr val="00197D"/>
                </a:solidFill>
                <a:latin typeface="Arial"/>
                <a:cs typeface="Arial"/>
              </a:rPr>
              <a:t>Faz</a:t>
            </a:r>
            <a:r>
              <a:rPr lang="en-US" sz="2800" dirty="0">
                <a:solidFill>
                  <a:srgbClr val="00197D"/>
                </a:solidFill>
                <a:latin typeface="Arial"/>
                <a:cs typeface="Arial"/>
              </a:rPr>
              <a:t>
</a:t>
            </a:r>
            <a:r>
              <a:rPr lang="pt-BR" sz="2800" spc="-5" dirty="0">
                <a:solidFill>
                  <a:srgbClr val="00197D"/>
                </a:solidFill>
                <a:latin typeface="Arial"/>
                <a:cs typeface="Arial"/>
              </a:rPr>
              <a:t>v</a:t>
            </a:r>
            <a:r>
              <a:rPr sz="2800" spc="-5" dirty="0">
                <a:solidFill>
                  <a:srgbClr val="00197D"/>
                </a:solidFill>
                <a:latin typeface="Arial"/>
                <a:cs typeface="Arial"/>
              </a:rPr>
              <a:t>=k[CH</a:t>
            </a:r>
            <a:r>
              <a:rPr sz="2850" spc="-7" baseline="-17543" dirty="0">
                <a:solidFill>
                  <a:srgbClr val="00197D"/>
                </a:solidFill>
                <a:latin typeface="Arial"/>
                <a:cs typeface="Arial"/>
              </a:rPr>
              <a:t>3</a:t>
            </a:r>
            <a:r>
              <a:rPr sz="2800" spc="-5" dirty="0">
                <a:solidFill>
                  <a:srgbClr val="00197D"/>
                </a:solidFill>
                <a:latin typeface="Arial"/>
                <a:cs typeface="Arial"/>
              </a:rPr>
              <a:t>NC]</a:t>
            </a:r>
            <a:endParaRPr sz="2800" dirty="0">
              <a:latin typeface="Arial"/>
              <a:cs typeface="Arial"/>
            </a:endParaRPr>
          </a:p>
          <a:p>
            <a:pPr marL="60325">
              <a:lnSpc>
                <a:spcPts val="3325"/>
              </a:lnSpc>
            </a:pPr>
            <a:r>
              <a:rPr lang="pt-BR" sz="2800" dirty="0">
                <a:solidFill>
                  <a:srgbClr val="00197D"/>
                </a:solidFill>
                <a:latin typeface="Arial"/>
                <a:cs typeface="Arial"/>
              </a:rPr>
              <a:t>para todos os intervalos de tempo</a:t>
            </a:r>
            <a:r>
              <a:rPr sz="2800" dirty="0">
                <a:solidFill>
                  <a:srgbClr val="00197D"/>
                </a:solidFill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86157"/>
            <a:ext cx="8001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/>
              <a:t>Processos</a:t>
            </a:r>
            <a:r>
              <a:rPr lang="en-US" spc="-5" dirty="0"/>
              <a:t> de </a:t>
            </a:r>
            <a:r>
              <a:rPr lang="en-US" spc="-5" dirty="0" err="1"/>
              <a:t>primeira</a:t>
            </a:r>
            <a:r>
              <a:rPr lang="en-US" spc="-5" dirty="0"/>
              <a:t> </a:t>
            </a:r>
            <a:r>
              <a:rPr lang="en-US" spc="-5" dirty="0" err="1"/>
              <a:t>ordem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39140" y="2665475"/>
            <a:ext cx="6195060" cy="32964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lang="pt-BR" sz="3200" spc="-5" dirty="0">
                <a:latin typeface="Arial"/>
                <a:cs typeface="Arial"/>
              </a:rPr>
              <a:t>Se uma reação for de primeira ordem:
um gráfico de </a:t>
            </a:r>
            <a:r>
              <a:rPr lang="pt-BR" sz="3200" spc="-5" dirty="0" err="1">
                <a:latin typeface="Arial"/>
                <a:cs typeface="Arial"/>
              </a:rPr>
              <a:t>ln</a:t>
            </a:r>
            <a:r>
              <a:rPr lang="pt-BR" sz="3200" spc="-5" dirty="0">
                <a:latin typeface="Arial"/>
                <a:cs typeface="Arial"/>
              </a:rPr>
              <a:t> [A]</a:t>
            </a:r>
            <a:r>
              <a:rPr lang="pt-BR" sz="3200" spc="-5" baseline="-25000" dirty="0">
                <a:latin typeface="Arial"/>
                <a:cs typeface="Arial"/>
              </a:rPr>
              <a:t>t</a:t>
            </a:r>
            <a:r>
              <a:rPr lang="pt-BR" sz="3200" spc="-5" dirty="0">
                <a:latin typeface="Arial"/>
                <a:cs typeface="Arial"/>
              </a:rPr>
              <a:t> versus t vai render uma linha reta com uma inclinação de -k.
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4900" y="1905000"/>
            <a:ext cx="4445000" cy="50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" y="0"/>
            <a:ext cx="88747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/>
              <a:t>Processos</a:t>
            </a:r>
            <a:r>
              <a:rPr lang="en-US" spc="-5" dirty="0"/>
              <a:t> de </a:t>
            </a:r>
            <a:r>
              <a:rPr lang="en-US" spc="-5" dirty="0" err="1"/>
              <a:t>primeira</a:t>
            </a:r>
            <a:r>
              <a:rPr lang="en-US" spc="-5" dirty="0"/>
              <a:t> </a:t>
            </a:r>
            <a:r>
              <a:rPr lang="en-US" spc="-5" dirty="0" err="1"/>
              <a:t>ordem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30409" y="4705264"/>
            <a:ext cx="7952421" cy="194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0480" indent="-380365">
              <a:lnSpc>
                <a:spcPct val="1221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</a:tabLst>
            </a:pPr>
            <a:r>
              <a:rPr lang="pt-BR" sz="2800" dirty="0">
                <a:latin typeface="Arial"/>
                <a:cs typeface="Arial"/>
              </a:rPr>
              <a:t>Quando </a:t>
            </a:r>
            <a:r>
              <a:rPr lang="pt-BR" sz="2800" dirty="0" err="1">
                <a:latin typeface="Arial"/>
                <a:cs typeface="Arial"/>
              </a:rPr>
              <a:t>ln</a:t>
            </a:r>
            <a:r>
              <a:rPr lang="pt-BR" sz="2800" dirty="0">
                <a:latin typeface="Arial"/>
                <a:cs typeface="Arial"/>
              </a:rPr>
              <a:t>[A] é plotado em função do tempo, uma linha reta resulta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781050" lvl="1" indent="-285750">
              <a:lnSpc>
                <a:spcPct val="100000"/>
              </a:lnSpc>
              <a:spcBef>
                <a:spcPts val="545"/>
              </a:spcBef>
              <a:buChar char="–"/>
              <a:tabLst>
                <a:tab pos="781050" algn="l"/>
              </a:tabLst>
            </a:pPr>
            <a:r>
              <a:rPr lang="pt-BR" sz="2400" spc="-5" dirty="0">
                <a:latin typeface="Arial"/>
                <a:cs typeface="Arial"/>
              </a:rPr>
              <a:t>O processo é de primeira ordem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781050" lvl="1" indent="-28575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81050" algn="l"/>
                <a:tab pos="4051300" algn="l"/>
              </a:tabLst>
            </a:pPr>
            <a:r>
              <a:rPr sz="2400" i="1" dirty="0">
                <a:latin typeface="Arial"/>
                <a:cs typeface="Arial"/>
              </a:rPr>
              <a:t>k </a:t>
            </a:r>
            <a:r>
              <a:rPr lang="en-US" sz="2400" dirty="0">
                <a:latin typeface="Arial"/>
                <a:cs typeface="Arial"/>
              </a:rPr>
              <a:t>é a </a:t>
            </a:r>
            <a:r>
              <a:rPr lang="en-US" sz="2400" dirty="0" err="1">
                <a:latin typeface="Arial"/>
                <a:cs typeface="Arial"/>
              </a:rPr>
              <a:t>inclinação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negativa</a:t>
            </a:r>
            <a:r>
              <a:rPr sz="2400" dirty="0">
                <a:latin typeface="Arial"/>
                <a:cs typeface="Arial"/>
              </a:rPr>
              <a:t>:	</a:t>
            </a:r>
            <a:r>
              <a:rPr sz="2400" spc="-5" dirty="0">
                <a:latin typeface="Arial"/>
                <a:cs typeface="Arial"/>
              </a:rPr>
              <a:t>5.1 </a:t>
            </a:r>
            <a:r>
              <a:rPr sz="2400" i="1" dirty="0">
                <a:latin typeface="Symbol"/>
                <a:cs typeface="Symbol"/>
              </a:rPr>
              <a:t>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10</a:t>
            </a:r>
            <a:r>
              <a:rPr sz="2400" baseline="24305" dirty="0">
                <a:latin typeface="Arial"/>
                <a:cs typeface="Arial"/>
              </a:rPr>
              <a:t>-5</a:t>
            </a:r>
            <a:r>
              <a:rPr sz="2400" spc="390" baseline="243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7" baseline="24305" dirty="0">
                <a:latin typeface="Arial"/>
                <a:cs typeface="Arial"/>
              </a:rPr>
              <a:t>-1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7407" y="1178646"/>
            <a:ext cx="7067597" cy="2637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78400" y="3962400"/>
            <a:ext cx="345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8300" y="3898900"/>
            <a:ext cx="23622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" y="862194"/>
            <a:ext cx="9446260" cy="3508781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2220"/>
              </a:spcBef>
              <a:tabLst>
                <a:tab pos="5056505" algn="l"/>
              </a:tabLst>
            </a:pPr>
            <a:r>
              <a:rPr lang="pt-BR" sz="3500" dirty="0">
                <a:solidFill>
                  <a:srgbClr val="003399"/>
                </a:solidFill>
                <a:latin typeface="Times New Roman"/>
                <a:cs typeface="Times New Roman"/>
              </a:rPr>
              <a:t>Para reações de 2ª ordem</a:t>
            </a:r>
            <a:r>
              <a:rPr sz="3500" spc="-5" dirty="0">
                <a:solidFill>
                  <a:srgbClr val="003399"/>
                </a:solidFill>
                <a:latin typeface="Times New Roman"/>
                <a:cs typeface="Times New Roman"/>
              </a:rPr>
              <a:t>:	1/[A]</a:t>
            </a:r>
            <a:r>
              <a:rPr sz="3450" spc="-7" baseline="-19323" dirty="0">
                <a:solidFill>
                  <a:srgbClr val="003399"/>
                </a:solidFill>
                <a:latin typeface="Times New Roman"/>
                <a:cs typeface="Times New Roman"/>
              </a:rPr>
              <a:t>t </a:t>
            </a:r>
            <a:r>
              <a:rPr sz="3500" dirty="0">
                <a:solidFill>
                  <a:srgbClr val="003399"/>
                </a:solidFill>
                <a:latin typeface="Times New Roman"/>
                <a:cs typeface="Times New Roman"/>
              </a:rPr>
              <a:t>= </a:t>
            </a:r>
            <a:r>
              <a:rPr sz="3500" i="1" spc="-5" dirty="0">
                <a:solidFill>
                  <a:srgbClr val="003399"/>
                </a:solidFill>
                <a:latin typeface="Times New Roman"/>
                <a:cs typeface="Times New Roman"/>
              </a:rPr>
              <a:t>k</a:t>
            </a:r>
            <a:r>
              <a:rPr sz="3500" spc="-5" dirty="0">
                <a:solidFill>
                  <a:srgbClr val="003399"/>
                </a:solidFill>
                <a:latin typeface="Times New Roman"/>
                <a:cs typeface="Times New Roman"/>
              </a:rPr>
              <a:t>t </a:t>
            </a:r>
            <a:r>
              <a:rPr sz="3500" dirty="0">
                <a:solidFill>
                  <a:srgbClr val="003399"/>
                </a:solidFill>
                <a:latin typeface="Times New Roman"/>
                <a:cs typeface="Times New Roman"/>
              </a:rPr>
              <a:t>+</a:t>
            </a:r>
            <a:r>
              <a:rPr sz="3500" spc="-3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3500" spc="-5" dirty="0">
                <a:solidFill>
                  <a:srgbClr val="003399"/>
                </a:solidFill>
                <a:latin typeface="Times New Roman"/>
                <a:cs typeface="Times New Roman"/>
              </a:rPr>
              <a:t>1/[A]</a:t>
            </a:r>
            <a:r>
              <a:rPr sz="3450" spc="-7" baseline="-19323" dirty="0">
                <a:solidFill>
                  <a:srgbClr val="003399"/>
                </a:solidFill>
                <a:latin typeface="Times New Roman"/>
                <a:cs typeface="Times New Roman"/>
              </a:rPr>
              <a:t>0</a:t>
            </a:r>
            <a:endParaRPr sz="3450" baseline="-19323" dirty="0">
              <a:latin typeface="Times New Roman"/>
              <a:cs typeface="Times New Roman"/>
            </a:endParaRPr>
          </a:p>
          <a:p>
            <a:pPr marL="1854200">
              <a:lnSpc>
                <a:spcPct val="100000"/>
              </a:lnSpc>
              <a:spcBef>
                <a:spcPts val="1210"/>
              </a:spcBef>
            </a:pPr>
            <a:r>
              <a:rPr lang="en-US" sz="2000" spc="-5" dirty="0" err="1">
                <a:latin typeface="Times New Roman"/>
                <a:cs typeface="Times New Roman"/>
              </a:rPr>
              <a:t>onde</a:t>
            </a:r>
            <a:r>
              <a:rPr sz="2000" spc="-5" dirty="0">
                <a:latin typeface="Times New Roman"/>
                <a:cs typeface="Times New Roman"/>
              </a:rPr>
              <a:t> [A]</a:t>
            </a:r>
            <a:r>
              <a:rPr sz="1950" spc="-7" baseline="-17094" dirty="0">
                <a:latin typeface="Times New Roman"/>
                <a:cs typeface="Times New Roman"/>
              </a:rPr>
              <a:t>t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lang="pt-BR" sz="2000" spc="-5" dirty="0">
                <a:latin typeface="Times New Roman"/>
                <a:cs typeface="Times New Roman"/>
              </a:rPr>
              <a:t>concentração de [A] depois de algum tempo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</a:p>
          <a:p>
            <a:pPr marL="1854200" marR="2358390">
              <a:lnSpc>
                <a:spcPct val="100000"/>
              </a:lnSpc>
            </a:pP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= </a:t>
            </a:r>
            <a:r>
              <a:rPr lang="pt-BR" sz="2000" spc="-5" dirty="0">
                <a:latin typeface="Times New Roman"/>
                <a:cs typeface="Times New Roman"/>
              </a:rPr>
              <a:t>taxa de reação constante em unidades de </a:t>
            </a:r>
            <a:r>
              <a:rPr sz="2000" spc="5" dirty="0">
                <a:latin typeface="Times New Roman"/>
                <a:cs typeface="Times New Roman"/>
              </a:rPr>
              <a:t>M</a:t>
            </a:r>
            <a:r>
              <a:rPr sz="1950" spc="7" baseline="25641" dirty="0">
                <a:latin typeface="Times New Roman"/>
                <a:cs typeface="Times New Roman"/>
              </a:rPr>
              <a:t>-1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1950" spc="7" baseline="25641" dirty="0">
                <a:latin typeface="Times New Roman"/>
                <a:cs typeface="Times New Roman"/>
              </a:rPr>
              <a:t>-1  </a:t>
            </a:r>
            <a:r>
              <a:rPr sz="2000" spc="-5" dirty="0">
                <a:latin typeface="Times New Roman"/>
                <a:cs typeface="Times New Roman"/>
              </a:rPr>
              <a:t>t= </a:t>
            </a:r>
            <a:r>
              <a:rPr lang="en-US" sz="2000" spc="-10" dirty="0">
                <a:latin typeface="Times New Roman"/>
                <a:cs typeface="Times New Roman"/>
              </a:rPr>
              <a:t>tempo </a:t>
            </a:r>
            <a:r>
              <a:rPr lang="en-US" sz="2000" spc="-10" dirty="0" err="1">
                <a:latin typeface="Times New Roman"/>
                <a:cs typeface="Times New Roman"/>
              </a:rPr>
              <a:t>em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segundos</a:t>
            </a:r>
            <a:endParaRPr sz="2000" dirty="0">
              <a:latin typeface="Times New Roman"/>
              <a:cs typeface="Times New Roman"/>
            </a:endParaRPr>
          </a:p>
          <a:p>
            <a:pPr marL="18542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[A]</a:t>
            </a:r>
            <a:r>
              <a:rPr sz="1950" spc="-7" baseline="-17094" dirty="0">
                <a:latin typeface="Times New Roman"/>
                <a:cs typeface="Times New Roman"/>
              </a:rPr>
              <a:t>o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lang="en-US" sz="2000" spc="-10" dirty="0" err="1">
                <a:latin typeface="Times New Roman"/>
                <a:cs typeface="Times New Roman"/>
              </a:rPr>
              <a:t>concentração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inicial</a:t>
            </a:r>
            <a:r>
              <a:rPr lang="en-US" sz="2000" spc="-10" dirty="0">
                <a:latin typeface="Times New Roman"/>
                <a:cs typeface="Times New Roman"/>
              </a:rPr>
              <a:t> de </a:t>
            </a:r>
            <a:r>
              <a:rPr sz="2000" dirty="0">
                <a:latin typeface="Times New Roman"/>
                <a:cs typeface="Times New Roman"/>
              </a:rPr>
              <a:t>A</a:t>
            </a:r>
          </a:p>
          <a:p>
            <a:pPr marL="25400" marR="207645">
              <a:lnSpc>
                <a:spcPct val="102499"/>
              </a:lnSpc>
              <a:spcBef>
                <a:spcPts val="1520"/>
              </a:spcBef>
              <a:buSzPct val="116666"/>
              <a:tabLst>
                <a:tab pos="238125" algn="l"/>
              </a:tabLst>
            </a:pPr>
            <a:r>
              <a:rPr lang="pt-BR" sz="2400" spc="-5" dirty="0">
                <a:latin typeface="Times New Roman"/>
                <a:cs typeface="Times New Roman"/>
              </a:rPr>
              <a:t>Esta equação tem a forma geral para uma linha reta</a:t>
            </a:r>
            <a:r>
              <a:rPr sz="2400" spc="-5" dirty="0">
                <a:latin typeface="Times New Roman"/>
                <a:cs typeface="Times New Roman"/>
              </a:rPr>
              <a:t>, y=mx+b, </a:t>
            </a:r>
            <a:r>
              <a:rPr lang="pt-BR" sz="2400" dirty="0">
                <a:latin typeface="Times New Roman"/>
                <a:cs typeface="Times New Roman"/>
              </a:rPr>
              <a:t>então um gráfico 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l/[A]</a:t>
            </a:r>
            <a:r>
              <a:rPr sz="2400" b="1" i="1" spc="-7" baseline="-17361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vs. t </a:t>
            </a:r>
            <a:r>
              <a:rPr lang="pt-BR" sz="2400" spc="-5" dirty="0">
                <a:latin typeface="Times New Roman"/>
                <a:cs typeface="Times New Roman"/>
              </a:rPr>
              <a:t>é uma linha reta com inclinação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lang="en-US" sz="2400" spc="-5" dirty="0">
                <a:latin typeface="Times New Roman"/>
                <a:cs typeface="Times New Roman"/>
              </a:rPr>
              <a:t>e </a:t>
            </a:r>
            <a:r>
              <a:rPr lang="en-US" sz="2400" spc="-5" dirty="0" err="1">
                <a:latin typeface="Times New Roman"/>
                <a:cs typeface="Times New Roman"/>
              </a:rPr>
              <a:t>intercepto</a:t>
            </a:r>
            <a:r>
              <a:rPr lang="en-US" sz="2400" spc="-5" dirty="0">
                <a:latin typeface="Times New Roman"/>
                <a:cs typeface="Times New Roman"/>
              </a:rPr>
              <a:t> de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1/[A]</a:t>
            </a:r>
            <a:r>
              <a:rPr sz="2400" spc="-7" baseline="-17361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2966D46-B410-41CB-886D-5BAC4FC51D96}"/>
              </a:ext>
            </a:extLst>
          </p:cNvPr>
          <p:cNvGrpSpPr/>
          <p:nvPr/>
        </p:nvGrpSpPr>
        <p:grpSpPr>
          <a:xfrm>
            <a:off x="2872739" y="4343400"/>
            <a:ext cx="3375978" cy="2166882"/>
            <a:chOff x="2872739" y="4343400"/>
            <a:chExt cx="3375978" cy="2166882"/>
          </a:xfrm>
        </p:grpSpPr>
        <p:grpSp>
          <p:nvGrpSpPr>
            <p:cNvPr id="3" name="object 3"/>
            <p:cNvGrpSpPr/>
            <p:nvPr/>
          </p:nvGrpSpPr>
          <p:grpSpPr>
            <a:xfrm>
              <a:off x="3500437" y="4343400"/>
              <a:ext cx="2748280" cy="1833880"/>
              <a:chOff x="3500437" y="4343400"/>
              <a:chExt cx="2748280" cy="183388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3505200" y="4343400"/>
                <a:ext cx="0" cy="1828800"/>
              </a:xfrm>
              <a:custGeom>
                <a:avLst/>
                <a:gdLst/>
                <a:ahLst/>
                <a:cxnLst/>
                <a:rect l="l" t="t" r="r" b="b"/>
                <a:pathLst>
                  <a:path h="1828800">
                    <a:moveTo>
                      <a:pt x="0" y="0"/>
                    </a:moveTo>
                    <a:lnTo>
                      <a:pt x="1" y="1828801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3505200" y="6172200"/>
                <a:ext cx="274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>
                    <a:moveTo>
                      <a:pt x="0" y="0"/>
                    </a:moveTo>
                    <a:lnTo>
                      <a:pt x="2743201" y="1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3505200" y="4876799"/>
                <a:ext cx="22860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2286000" h="914400">
                    <a:moveTo>
                      <a:pt x="0" y="914400"/>
                    </a:moveTo>
                    <a:lnTo>
                      <a:pt x="2286001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2872739" y="4986020"/>
              <a:ext cx="58864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1/[A]</a:t>
              </a:r>
              <a:r>
                <a:rPr sz="1800" spc="-7" baseline="-13888" dirty="0">
                  <a:latin typeface="Arial"/>
                  <a:cs typeface="Arial"/>
                </a:rPr>
                <a:t>t</a:t>
              </a:r>
              <a:endParaRPr sz="1800" baseline="-13888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3810000" y="6220459"/>
              <a:ext cx="1315084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0" dirty="0">
                  <a:latin typeface="Arial"/>
                  <a:cs typeface="Arial"/>
                </a:rPr>
                <a:t>T</a:t>
              </a:r>
              <a:r>
                <a:rPr lang="pt-BR" sz="1800" spc="-20" dirty="0">
                  <a:latin typeface="Arial"/>
                  <a:cs typeface="Arial"/>
                </a:rPr>
                <a:t>empo</a:t>
              </a:r>
              <a:r>
                <a:rPr sz="1800" spc="-80" dirty="0">
                  <a:latin typeface="Arial"/>
                  <a:cs typeface="Arial"/>
                </a:rPr>
                <a:t> </a:t>
              </a:r>
              <a:r>
                <a:rPr sz="1800" dirty="0">
                  <a:latin typeface="Arial"/>
                  <a:cs typeface="Arial"/>
                </a:rPr>
                <a:t>(s)</a:t>
              </a: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616169" y="4827782"/>
              <a:ext cx="1508915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(</a:t>
              </a:r>
              <a:r>
                <a:rPr lang="pt-BR" spc="-5" dirty="0">
                  <a:latin typeface="Arial"/>
                  <a:cs typeface="Arial"/>
                </a:rPr>
                <a:t>inclinação</a:t>
              </a:r>
              <a:r>
                <a:rPr sz="1800" spc="-5" dirty="0">
                  <a:latin typeface="Arial"/>
                  <a:cs typeface="Arial"/>
                </a:rPr>
                <a:t>=</a:t>
              </a:r>
              <a:r>
                <a:rPr sz="1800" spc="-70" dirty="0">
                  <a:latin typeface="Arial"/>
                  <a:cs typeface="Arial"/>
                </a:rPr>
                <a:t> </a:t>
              </a:r>
              <a:r>
                <a:rPr sz="1800" dirty="0">
                  <a:latin typeface="Arial"/>
                  <a:cs typeface="Arial"/>
                </a:rPr>
                <a:t>k)</a:t>
              </a: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54258" y="-80650"/>
            <a:ext cx="76450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/>
              <a:t>Processos</a:t>
            </a:r>
            <a:r>
              <a:rPr lang="en-US" spc="-5" dirty="0"/>
              <a:t> de </a:t>
            </a:r>
            <a:r>
              <a:rPr lang="en-US" spc="-5" dirty="0" err="1"/>
              <a:t>segunda</a:t>
            </a:r>
            <a:r>
              <a:rPr lang="en-US" spc="-5" dirty="0"/>
              <a:t> </a:t>
            </a:r>
            <a:r>
              <a:rPr lang="en-US" spc="-5" dirty="0" err="1"/>
              <a:t>ordem</a:t>
            </a:r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812" y="269748"/>
            <a:ext cx="68618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Determining Reaction order</a:t>
            </a:r>
          </a:p>
        </p:txBody>
      </p:sp>
      <p:sp>
        <p:nvSpPr>
          <p:cNvPr id="3" name="object 3"/>
          <p:cNvSpPr/>
          <p:nvPr/>
        </p:nvSpPr>
        <p:spPr>
          <a:xfrm>
            <a:off x="4048125" y="235585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20775" y="49212"/>
                </a:lnTo>
                <a:lnTo>
                  <a:pt x="1079500" y="49212"/>
                </a:lnTo>
                <a:lnTo>
                  <a:pt x="1079500" y="26987"/>
                </a:lnTo>
                <a:lnTo>
                  <a:pt x="1120775" y="26987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26987"/>
                </a:moveTo>
                <a:lnTo>
                  <a:pt x="0" y="26987"/>
                </a:lnTo>
                <a:lnTo>
                  <a:pt x="0" y="49212"/>
                </a:lnTo>
                <a:lnTo>
                  <a:pt x="1066800" y="49212"/>
                </a:lnTo>
                <a:lnTo>
                  <a:pt x="1066800" y="26987"/>
                </a:lnTo>
                <a:close/>
              </a:path>
              <a:path w="1143000" h="76200">
                <a:moveTo>
                  <a:pt x="1120775" y="26987"/>
                </a:moveTo>
                <a:lnTo>
                  <a:pt x="1079500" y="26987"/>
                </a:lnTo>
                <a:lnTo>
                  <a:pt x="1079500" y="49212"/>
                </a:lnTo>
                <a:lnTo>
                  <a:pt x="1120775" y="49212"/>
                </a:lnTo>
                <a:lnTo>
                  <a:pt x="1143000" y="38100"/>
                </a:lnTo>
                <a:lnTo>
                  <a:pt x="1120775" y="26987"/>
                </a:lnTo>
                <a:close/>
              </a:path>
            </a:pathLst>
          </a:custGeom>
          <a:solidFill>
            <a:srgbClr val="C8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8440" y="1329434"/>
            <a:ext cx="8397875" cy="18846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5400" marR="17780">
              <a:lnSpc>
                <a:spcPts val="3290"/>
              </a:lnSpc>
              <a:spcBef>
                <a:spcPts val="265"/>
              </a:spcBef>
            </a:pP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The decomposition of </a:t>
            </a:r>
            <a:r>
              <a:rPr sz="2800" spc="-5" dirty="0">
                <a:solidFill>
                  <a:srgbClr val="C82E32"/>
                </a:solidFill>
                <a:latin typeface="Arial"/>
                <a:cs typeface="Arial"/>
              </a:rPr>
              <a:t>NO</a:t>
            </a:r>
            <a:r>
              <a:rPr sz="2850" spc="-7" baseline="-17543" dirty="0">
                <a:solidFill>
                  <a:srgbClr val="C82E32"/>
                </a:solidFill>
                <a:latin typeface="Arial"/>
                <a:cs typeface="Arial"/>
              </a:rPr>
              <a:t>2 </a:t>
            </a: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at 300</a:t>
            </a:r>
            <a:r>
              <a:rPr sz="2800" dirty="0">
                <a:solidFill>
                  <a:srgbClr val="C82E32"/>
                </a:solidFill>
                <a:latin typeface="kiloji - P"/>
                <a:cs typeface="kiloji - P"/>
              </a:rPr>
              <a:t>°</a:t>
            </a: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C is described by  the</a:t>
            </a:r>
            <a:r>
              <a:rPr sz="2800" spc="-5" dirty="0">
                <a:solidFill>
                  <a:srgbClr val="C82E32"/>
                </a:solidFill>
                <a:latin typeface="Arial"/>
                <a:cs typeface="Arial"/>
              </a:rPr>
              <a:t> equation</a:t>
            </a:r>
            <a:endParaRPr sz="2800">
              <a:latin typeface="Arial"/>
              <a:cs typeface="Arial"/>
            </a:endParaRPr>
          </a:p>
          <a:p>
            <a:pPr marL="2284095">
              <a:lnSpc>
                <a:spcPts val="3090"/>
              </a:lnSpc>
              <a:tabLst>
                <a:tab pos="5387975" algn="l"/>
              </a:tabLst>
            </a:pPr>
            <a:r>
              <a:rPr sz="2800" spc="-5" dirty="0">
                <a:solidFill>
                  <a:srgbClr val="C82E32"/>
                </a:solidFill>
                <a:latin typeface="Arial"/>
                <a:cs typeface="Arial"/>
              </a:rPr>
              <a:t>NO</a:t>
            </a:r>
            <a:r>
              <a:rPr sz="2850" spc="-7" baseline="-17543" dirty="0">
                <a:solidFill>
                  <a:srgbClr val="C82E32"/>
                </a:solidFill>
                <a:latin typeface="Arial"/>
                <a:cs typeface="Arial"/>
              </a:rPr>
              <a:t>2</a:t>
            </a:r>
            <a:r>
              <a:rPr sz="2850" spc="345" baseline="-17543" dirty="0">
                <a:solidFill>
                  <a:srgbClr val="C82E3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82E32"/>
                </a:solidFill>
                <a:latin typeface="Arial"/>
                <a:cs typeface="Arial"/>
              </a:rPr>
              <a:t>(</a:t>
            </a:r>
            <a:r>
              <a:rPr sz="1800" i="1" spc="-5" dirty="0">
                <a:solidFill>
                  <a:srgbClr val="C82E32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C82E32"/>
                </a:solidFill>
                <a:latin typeface="Arial"/>
                <a:cs typeface="Arial"/>
              </a:rPr>
              <a:t>)	</a:t>
            </a: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NO </a:t>
            </a:r>
            <a:r>
              <a:rPr sz="1800" spc="-5" dirty="0">
                <a:solidFill>
                  <a:srgbClr val="C82E32"/>
                </a:solidFill>
                <a:latin typeface="Arial"/>
                <a:cs typeface="Arial"/>
              </a:rPr>
              <a:t>(</a:t>
            </a:r>
            <a:r>
              <a:rPr sz="1800" i="1" spc="-5" dirty="0">
                <a:solidFill>
                  <a:srgbClr val="C82E32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C82E32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+ </a:t>
            </a:r>
            <a:r>
              <a:rPr sz="2800" spc="-5" dirty="0">
                <a:solidFill>
                  <a:srgbClr val="C82E32"/>
                </a:solidFill>
                <a:latin typeface="Arial"/>
                <a:cs typeface="Arial"/>
              </a:rPr>
              <a:t>1/2 O</a:t>
            </a:r>
            <a:r>
              <a:rPr sz="2850" spc="-7" baseline="-17543" dirty="0">
                <a:solidFill>
                  <a:srgbClr val="C82E32"/>
                </a:solidFill>
                <a:latin typeface="Arial"/>
                <a:cs typeface="Arial"/>
              </a:rPr>
              <a:t>2</a:t>
            </a:r>
            <a:r>
              <a:rPr sz="2850" spc="-60" baseline="-17543" dirty="0">
                <a:solidFill>
                  <a:srgbClr val="C82E3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82E32"/>
                </a:solidFill>
                <a:latin typeface="Arial"/>
                <a:cs typeface="Arial"/>
              </a:rPr>
              <a:t>(</a:t>
            </a:r>
            <a:r>
              <a:rPr sz="1800" i="1" spc="-5" dirty="0">
                <a:solidFill>
                  <a:srgbClr val="C82E32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C82E32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and yields these</a:t>
            </a:r>
            <a:r>
              <a:rPr sz="2800" spc="-10" dirty="0">
                <a:solidFill>
                  <a:srgbClr val="C82E32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data: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240" y="6577662"/>
            <a:ext cx="250126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St. Charles Community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College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51175" y="3486150"/>
          <a:ext cx="3124200" cy="274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sz="24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400" i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solidFill>
                      <a:srgbClr val="C82E32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[NO</a:t>
                      </a:r>
                      <a:r>
                        <a:rPr sz="2400" spc="-7" baseline="-1736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],</a:t>
                      </a:r>
                      <a:r>
                        <a:rPr sz="24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solidFill>
                      <a:srgbClr val="C82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0.01000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50.0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0.00787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100.0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0.00649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200.0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0.00481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300.0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0.00380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69240" y="6307836"/>
            <a:ext cx="15741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John </a:t>
            </a:r>
            <a:r>
              <a:rPr sz="1400" dirty="0">
                <a:latin typeface="Arial"/>
                <a:cs typeface="Arial"/>
              </a:rPr>
              <a:t>D.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Bookstaver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440" y="1314195"/>
            <a:ext cx="4515485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Graphing </a:t>
            </a:r>
            <a:r>
              <a:rPr sz="2800" b="1" spc="-5" dirty="0">
                <a:solidFill>
                  <a:srgbClr val="C82E32"/>
                </a:solidFill>
                <a:latin typeface="Arial"/>
                <a:cs typeface="Arial"/>
              </a:rPr>
              <a:t>ln [NO</a:t>
            </a:r>
            <a:r>
              <a:rPr sz="2850" b="1" spc="-7" baseline="-17543" dirty="0">
                <a:solidFill>
                  <a:srgbClr val="C82E32"/>
                </a:solidFill>
                <a:latin typeface="Arial"/>
                <a:cs typeface="Arial"/>
              </a:rPr>
              <a:t>2</a:t>
            </a:r>
            <a:r>
              <a:rPr sz="2800" b="1" spc="-5" dirty="0">
                <a:solidFill>
                  <a:srgbClr val="C82E32"/>
                </a:solidFill>
                <a:latin typeface="Arial"/>
                <a:cs typeface="Arial"/>
              </a:rPr>
              <a:t>] </a:t>
            </a: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versus</a:t>
            </a:r>
            <a:r>
              <a:rPr sz="2800" spc="-70" dirty="0">
                <a:solidFill>
                  <a:srgbClr val="C82E32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C82E32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marR="17780" algn="r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yi</a:t>
            </a:r>
            <a:r>
              <a:rPr sz="2800" spc="5" dirty="0">
                <a:solidFill>
                  <a:srgbClr val="C82E32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l</a:t>
            </a:r>
            <a:r>
              <a:rPr sz="2800" spc="5" dirty="0">
                <a:solidFill>
                  <a:srgbClr val="C82E32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s:</a:t>
            </a:r>
            <a:endParaRPr sz="2800">
              <a:latin typeface="Arial"/>
              <a:cs typeface="Arial"/>
            </a:endParaRPr>
          </a:p>
          <a:p>
            <a:pPr marL="363855" marR="124460" indent="-338455">
              <a:lnSpc>
                <a:spcPct val="100000"/>
              </a:lnSpc>
              <a:spcBef>
                <a:spcPts val="1035"/>
              </a:spcBef>
              <a:buChar char="•"/>
              <a:tabLst>
                <a:tab pos="363220" algn="l"/>
                <a:tab pos="363855" algn="l"/>
              </a:tabLst>
            </a:pP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The plot is </a:t>
            </a:r>
            <a:r>
              <a:rPr sz="2800" i="1" dirty="0">
                <a:solidFill>
                  <a:srgbClr val="C82E32"/>
                </a:solidFill>
                <a:latin typeface="Arial"/>
                <a:cs typeface="Arial"/>
              </a:rPr>
              <a:t>not </a:t>
            </a: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a straight  line, so the process is</a:t>
            </a:r>
            <a:r>
              <a:rPr sz="2800" spc="-90" dirty="0">
                <a:solidFill>
                  <a:srgbClr val="C82E32"/>
                </a:solidFill>
                <a:latin typeface="Arial"/>
                <a:cs typeface="Arial"/>
              </a:rPr>
              <a:t> </a:t>
            </a:r>
            <a:r>
              <a:rPr sz="2800" i="1" spc="5" dirty="0">
                <a:solidFill>
                  <a:srgbClr val="C82E32"/>
                </a:solidFill>
                <a:latin typeface="Arial"/>
                <a:cs typeface="Arial"/>
              </a:rPr>
              <a:t>not  </a:t>
            </a: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first-order in</a:t>
            </a:r>
            <a:r>
              <a:rPr sz="2800" spc="-15" dirty="0">
                <a:solidFill>
                  <a:srgbClr val="C82E32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82E32"/>
                </a:solidFill>
                <a:latin typeface="Arial"/>
                <a:cs typeface="Arial"/>
              </a:rPr>
              <a:t>[A].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26961"/>
              </p:ext>
            </p:extLst>
          </p:nvPr>
        </p:nvGraphicFramePr>
        <p:xfrm>
          <a:off x="140368" y="3124200"/>
          <a:ext cx="4428490" cy="274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159385" marR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sz="24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400" i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C82E32"/>
                    </a:solidFill>
                  </a:tcPr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[NO</a:t>
                      </a:r>
                      <a:r>
                        <a:rPr sz="2400" spc="-7" baseline="-1736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],</a:t>
                      </a:r>
                      <a:r>
                        <a:rPr sz="24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C82E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ln</a:t>
                      </a:r>
                      <a:r>
                        <a:rPr sz="24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[NO</a:t>
                      </a:r>
                      <a:r>
                        <a:rPr sz="2400" spc="-7" baseline="-1736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]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C82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427990" marR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92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01000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-4.610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59715" marR="31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50.0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923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00787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-4.845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 marR="31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100.0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923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00649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-5.038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 marR="31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200.0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923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00481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-5.337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 algn="ctr">
                        <a:lnSpc>
                          <a:spcPts val="2730"/>
                        </a:lnSpc>
                        <a:spcBef>
                          <a:spcPts val="765"/>
                        </a:spcBef>
                      </a:pPr>
                      <a:r>
                        <a:rPr lang="pt-BR" sz="2400" spc="-5" dirty="0">
                          <a:solidFill>
                            <a:srgbClr val="C82E32"/>
                          </a:solidFill>
                          <a:latin typeface="Arial"/>
                          <a:ea typeface="+mn-ea"/>
                          <a:cs typeface="Arial"/>
                        </a:rPr>
                        <a:t>300.0</a:t>
                      </a:r>
                      <a:endParaRPr sz="2400" spc="-5" dirty="0">
                        <a:solidFill>
                          <a:srgbClr val="C82E3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923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pt-BR"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00380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-5.573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204491" y="1394489"/>
            <a:ext cx="3456556" cy="288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6612" y="364236"/>
            <a:ext cx="68618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Determining Reaction order</a:t>
            </a:r>
          </a:p>
        </p:txBody>
      </p:sp>
      <p:sp>
        <p:nvSpPr>
          <p:cNvPr id="6" name="object 6"/>
          <p:cNvSpPr/>
          <p:nvPr/>
        </p:nvSpPr>
        <p:spPr>
          <a:xfrm>
            <a:off x="5346700" y="5194300"/>
            <a:ext cx="345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4465" y="4728972"/>
            <a:ext cx="1379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Does not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fit: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600" y="-10998"/>
            <a:ext cx="2286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/>
              <a:t>Cinética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-152400" y="838200"/>
            <a:ext cx="8991600" cy="34957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91845" marR="431165" indent="-342900" algn="just">
              <a:lnSpc>
                <a:spcPts val="3790"/>
              </a:lnSpc>
              <a:spcBef>
                <a:spcPts val="265"/>
              </a:spcBef>
              <a:buChar char="•"/>
              <a:tabLst>
                <a:tab pos="791845" algn="l"/>
                <a:tab pos="792480" algn="l"/>
              </a:tabLst>
            </a:pPr>
            <a:r>
              <a:rPr lang="pt-BR" sz="3200" spc="-5" dirty="0">
                <a:latin typeface="Times New Roman"/>
                <a:cs typeface="Times New Roman"/>
              </a:rPr>
              <a:t>Estuda a taxa em que ocorre um processo químico.</a:t>
            </a:r>
          </a:p>
          <a:p>
            <a:pPr marL="791845" marR="431165" indent="-342900" algn="just">
              <a:lnSpc>
                <a:spcPts val="3790"/>
              </a:lnSpc>
              <a:spcBef>
                <a:spcPts val="265"/>
              </a:spcBef>
              <a:buChar char="•"/>
              <a:tabLst>
                <a:tab pos="791845" algn="l"/>
                <a:tab pos="792480" algn="l"/>
              </a:tabLst>
            </a:pPr>
            <a:endParaRPr sz="4550" dirty="0">
              <a:latin typeface="Times New Roman"/>
              <a:cs typeface="Times New Roman"/>
            </a:endParaRPr>
          </a:p>
          <a:p>
            <a:pPr marL="791845" marR="5080" indent="-342900" algn="just">
              <a:lnSpc>
                <a:spcPct val="100600"/>
              </a:lnSpc>
              <a:buChar char="•"/>
              <a:tabLst>
                <a:tab pos="791845" algn="l"/>
                <a:tab pos="792480" algn="l"/>
              </a:tabLst>
            </a:pPr>
            <a:r>
              <a:rPr lang="pt-BR" sz="3200" spc="-5" dirty="0">
                <a:latin typeface="Times New Roman"/>
                <a:cs typeface="Times New Roman"/>
              </a:rPr>
              <a:t>Além das informações sobre a velocidade com que as reações ocorrem, a cinética também lança luz sobre o </a:t>
            </a:r>
            <a:r>
              <a:rPr lang="pt-BR" sz="3200" b="1" spc="-5" dirty="0">
                <a:solidFill>
                  <a:srgbClr val="002060"/>
                </a:solidFill>
                <a:latin typeface="Times New Roman"/>
                <a:cs typeface="Times New Roman"/>
              </a:rPr>
              <a:t>mecanismo de reação </a:t>
            </a:r>
            <a:r>
              <a:rPr lang="pt-BR" sz="3200" spc="-5" dirty="0">
                <a:latin typeface="Times New Roman"/>
                <a:cs typeface="Times New Roman"/>
              </a:rPr>
              <a:t>(exatamente como a reação ocorre).</a:t>
            </a:r>
            <a:endParaRPr sz="3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612" y="205741"/>
            <a:ext cx="6303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Second-Order</a:t>
            </a:r>
            <a:r>
              <a:rPr spc="-15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5640" y="1314195"/>
            <a:ext cx="3723004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A graph of </a:t>
            </a:r>
            <a:r>
              <a:rPr sz="2800" b="1" spc="-5" dirty="0">
                <a:solidFill>
                  <a:srgbClr val="C82E32"/>
                </a:solidFill>
                <a:latin typeface="Arial"/>
                <a:cs typeface="Arial"/>
              </a:rPr>
              <a:t>1/[NO</a:t>
            </a:r>
            <a:r>
              <a:rPr sz="2850" b="1" spc="-7" baseline="-17543" dirty="0">
                <a:solidFill>
                  <a:srgbClr val="C82E32"/>
                </a:solidFill>
                <a:latin typeface="Arial"/>
                <a:cs typeface="Arial"/>
              </a:rPr>
              <a:t>2</a:t>
            </a:r>
            <a:r>
              <a:rPr sz="2800" b="1" spc="-5" dirty="0">
                <a:solidFill>
                  <a:srgbClr val="C82E32"/>
                </a:solidFill>
                <a:latin typeface="Arial"/>
                <a:cs typeface="Arial"/>
              </a:rPr>
              <a:t>] </a:t>
            </a: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vs.</a:t>
            </a:r>
            <a:r>
              <a:rPr sz="2800" spc="-240" dirty="0">
                <a:solidFill>
                  <a:srgbClr val="C82E32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C82E32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gives this</a:t>
            </a:r>
            <a:r>
              <a:rPr sz="2800" spc="-25" dirty="0">
                <a:solidFill>
                  <a:srgbClr val="C82E32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plot.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2250" y="3879850"/>
          <a:ext cx="4724400" cy="274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sz="24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400" i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C82E32"/>
                    </a:solidFill>
                  </a:tcPr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[NO</a:t>
                      </a:r>
                      <a:r>
                        <a:rPr sz="2400" spc="-7" baseline="-1736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],</a:t>
                      </a:r>
                      <a:r>
                        <a:rPr sz="24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C82E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1/[NO</a:t>
                      </a:r>
                      <a:r>
                        <a:rPr sz="2400" spc="-7" baseline="-1736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C82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4279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01000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50.0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00787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127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100.0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00649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154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200.0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00481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208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100" spc="-652" baseline="3968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400" spc="-434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100" spc="-652" baseline="3968" dirty="0">
                          <a:latin typeface="Arial"/>
                          <a:cs typeface="Arial"/>
                        </a:rPr>
                        <a:t>oh</a:t>
                      </a:r>
                      <a:r>
                        <a:rPr sz="2400" spc="-434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100" spc="-652" baseline="3968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434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100" spc="-652" baseline="3968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434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100" spc="-652" baseline="3968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100" spc="-390" baseline="396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4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100" spc="-172" baseline="3968" dirty="0">
                          <a:latin typeface="Arial"/>
                          <a:cs typeface="Arial"/>
                        </a:rPr>
                        <a:t>Bookstave</a:t>
                      </a:r>
                      <a:endParaRPr sz="2100" baseline="3968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235585" algn="l"/>
                        </a:tabLst>
                      </a:pPr>
                      <a:r>
                        <a:rPr sz="2100" baseline="3968" dirty="0">
                          <a:latin typeface="Arial"/>
                          <a:cs typeface="Arial"/>
                        </a:rPr>
                        <a:t>r	</a:t>
                      </a: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00380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C82E32"/>
                          </a:solidFill>
                          <a:latin typeface="Arial"/>
                          <a:cs typeface="Arial"/>
                        </a:rPr>
                        <a:t>263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C82E32"/>
                      </a:solidFill>
                      <a:prstDash val="solid"/>
                    </a:lnL>
                    <a:lnR w="19050">
                      <a:solidFill>
                        <a:srgbClr val="C82E32"/>
                      </a:solidFill>
                      <a:prstDash val="solid"/>
                    </a:lnR>
                    <a:lnT w="19050">
                      <a:solidFill>
                        <a:srgbClr val="C82E32"/>
                      </a:solidFill>
                      <a:prstDash val="solid"/>
                    </a:lnT>
                    <a:lnB w="19050">
                      <a:solidFill>
                        <a:srgbClr val="C82E3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05207" y="1314814"/>
            <a:ext cx="2930558" cy="2446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87340" y="3728210"/>
            <a:ext cx="3067685" cy="2153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6555" marR="30480" indent="-338455">
              <a:lnSpc>
                <a:spcPct val="99600"/>
              </a:lnSpc>
              <a:spcBef>
                <a:spcPts val="110"/>
              </a:spcBef>
              <a:buChar char="•"/>
              <a:tabLst>
                <a:tab pos="375920" algn="l"/>
                <a:tab pos="376555" algn="l"/>
              </a:tabLst>
            </a:pP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This </a:t>
            </a:r>
            <a:r>
              <a:rPr sz="2800" i="1" dirty="0">
                <a:solidFill>
                  <a:srgbClr val="C82E32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a straight  line. Therefore,  the process is  </a:t>
            </a:r>
            <a:r>
              <a:rPr sz="2800" b="1" dirty="0">
                <a:solidFill>
                  <a:srgbClr val="C82E32"/>
                </a:solidFill>
                <a:latin typeface="Arial"/>
                <a:cs typeface="Arial"/>
              </a:rPr>
              <a:t>second-order</a:t>
            </a:r>
            <a:r>
              <a:rPr sz="2800" b="1" spc="-95" dirty="0">
                <a:solidFill>
                  <a:srgbClr val="C82E32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in  </a:t>
            </a:r>
            <a:r>
              <a:rPr sz="2800" spc="-10" dirty="0">
                <a:solidFill>
                  <a:srgbClr val="C82E32"/>
                </a:solidFill>
                <a:latin typeface="Arial"/>
                <a:cs typeface="Arial"/>
              </a:rPr>
              <a:t>[NO</a:t>
            </a:r>
            <a:r>
              <a:rPr sz="2850" spc="-15" baseline="-17543" dirty="0">
                <a:solidFill>
                  <a:srgbClr val="C82E32"/>
                </a:solidFill>
                <a:latin typeface="Arial"/>
                <a:cs typeface="Arial"/>
              </a:rPr>
              <a:t>2</a:t>
            </a:r>
            <a:r>
              <a:rPr sz="2800" spc="-10" dirty="0">
                <a:solidFill>
                  <a:srgbClr val="C82E32"/>
                </a:solidFill>
                <a:latin typeface="Arial"/>
                <a:cs typeface="Arial"/>
              </a:rPr>
              <a:t>].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16440" y="2438400"/>
            <a:ext cx="2930592" cy="966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9240" y="6577662"/>
            <a:ext cx="250126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St. Charles Community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College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775" y="2802636"/>
            <a:ext cx="20758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Half</a:t>
            </a:r>
            <a:r>
              <a:rPr spc="-6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Life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0910" y="40989"/>
            <a:ext cx="18878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err="1">
                <a:solidFill>
                  <a:srgbClr val="990000"/>
                </a:solidFill>
                <a:latin typeface="Times New Roman"/>
                <a:cs typeface="Times New Roman"/>
              </a:rPr>
              <a:t>Meia-vida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440" y="780795"/>
            <a:ext cx="8675586" cy="179946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68300" marR="507365" indent="-342900">
              <a:lnSpc>
                <a:spcPct val="101400"/>
              </a:lnSpc>
              <a:spcBef>
                <a:spcPts val="50"/>
              </a:spcBef>
              <a:buChar char="•"/>
              <a:tabLst>
                <a:tab pos="367665" algn="l"/>
                <a:tab pos="368300" algn="l"/>
              </a:tabLst>
            </a:pPr>
            <a:r>
              <a:rPr lang="pt-BR" sz="2800" b="1" spc="-5" dirty="0">
                <a:latin typeface="Times New Roman"/>
                <a:cs typeface="Times New Roman"/>
              </a:rPr>
              <a:t>Meia-vida</a:t>
            </a:r>
            <a:r>
              <a:rPr lang="pt-BR" sz="2800" spc="-5" dirty="0">
                <a:latin typeface="Times New Roman"/>
                <a:cs typeface="Times New Roman"/>
              </a:rPr>
              <a:t> é o tempo levado para a concentração de um reagente cair para metade de seu valor original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699"/>
              </a:lnSpc>
              <a:spcBef>
                <a:spcPts val="625"/>
              </a:spcBef>
              <a:buChar char="•"/>
              <a:tabLst>
                <a:tab pos="367665" algn="l"/>
                <a:tab pos="368300" algn="l"/>
              </a:tabLst>
            </a:pPr>
            <a:r>
              <a:rPr lang="pt-BR" sz="2800" spc="-5" dirty="0">
                <a:latin typeface="Times New Roman"/>
                <a:cs typeface="Times New Roman"/>
              </a:rPr>
              <a:t>Substitua as leis de velocidade integrada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50" spc="-7" baseline="-17543" dirty="0">
                <a:latin typeface="Times New Roman"/>
                <a:cs typeface="Times New Roman"/>
              </a:rPr>
              <a:t>½ </a:t>
            </a:r>
            <a:r>
              <a:rPr lang="pt-BR" sz="2800" spc="-5" dirty="0">
                <a:latin typeface="Times New Roman"/>
                <a:cs typeface="Times New Roman"/>
              </a:rPr>
              <a:t>é o tempo levado para [A] chegar </a:t>
            </a:r>
            <a:r>
              <a:rPr sz="2800" dirty="0">
                <a:latin typeface="Times New Roman"/>
                <a:cs typeface="Times New Roman"/>
              </a:rPr>
              <a:t>½[A]</a:t>
            </a:r>
            <a:r>
              <a:rPr sz="2850" baseline="-17543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" name="object 5"/>
          <p:cNvSpPr/>
          <p:nvPr/>
        </p:nvSpPr>
        <p:spPr>
          <a:xfrm>
            <a:off x="5891892" y="3102074"/>
            <a:ext cx="3175908" cy="2447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444" y="3246834"/>
            <a:ext cx="2553845" cy="212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8675" y="4034187"/>
            <a:ext cx="1150743" cy="517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5580" y="4968199"/>
            <a:ext cx="1356933" cy="581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92720" y="3102074"/>
            <a:ext cx="1222653" cy="5249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609" y="4214409"/>
            <a:ext cx="2269356" cy="2128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3962" y="5139283"/>
            <a:ext cx="2687800" cy="2199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99751" y="6137463"/>
            <a:ext cx="4512963" cy="56553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8100" marR="30480" algn="ctr">
              <a:lnSpc>
                <a:spcPts val="2110"/>
              </a:lnSpc>
              <a:spcBef>
                <a:spcPts val="210"/>
              </a:spcBef>
            </a:pPr>
            <a:r>
              <a:rPr lang="pt-BR" spc="-5" dirty="0">
                <a:solidFill>
                  <a:srgbClr val="C82E32"/>
                </a:solidFill>
                <a:latin typeface="Arial"/>
                <a:cs typeface="Arial"/>
              </a:rPr>
              <a:t>NOTA: Para um processo de primeira ordem, a meia-vida não depende de </a:t>
            </a:r>
            <a:r>
              <a:rPr sz="1800" spc="-5" dirty="0">
                <a:solidFill>
                  <a:srgbClr val="C82E32"/>
                </a:solidFill>
                <a:latin typeface="Arial"/>
                <a:cs typeface="Arial"/>
              </a:rPr>
              <a:t>[A]</a:t>
            </a:r>
            <a:r>
              <a:rPr sz="1800" spc="-7" baseline="-13888" dirty="0">
                <a:solidFill>
                  <a:srgbClr val="C82E32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C82E32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A39C067-D543-40F0-99EF-0C27DD250A85}"/>
              </a:ext>
            </a:extLst>
          </p:cNvPr>
          <p:cNvSpPr txBox="1"/>
          <p:nvPr/>
        </p:nvSpPr>
        <p:spPr>
          <a:xfrm>
            <a:off x="35778" y="3102074"/>
            <a:ext cx="34294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Reação de ordem zero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EC013C2-3F7B-476A-BBD6-4DB4DE9FE292}"/>
              </a:ext>
            </a:extLst>
          </p:cNvPr>
          <p:cNvSpPr txBox="1"/>
          <p:nvPr/>
        </p:nvSpPr>
        <p:spPr>
          <a:xfrm>
            <a:off x="19299" y="4030595"/>
            <a:ext cx="34624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Reação de primeira ordem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87C1C0-EE6E-48CE-99AA-3A0332025477}"/>
              </a:ext>
            </a:extLst>
          </p:cNvPr>
          <p:cNvSpPr txBox="1"/>
          <p:nvPr/>
        </p:nvSpPr>
        <p:spPr>
          <a:xfrm>
            <a:off x="19299" y="4959116"/>
            <a:ext cx="34624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Reação de segunda ordem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9675" y="3635375"/>
            <a:ext cx="3067050" cy="1543050"/>
            <a:chOff x="5019675" y="3635375"/>
            <a:chExt cx="3067050" cy="1543050"/>
          </a:xfrm>
        </p:grpSpPr>
        <p:sp>
          <p:nvSpPr>
            <p:cNvPr id="3" name="object 3"/>
            <p:cNvSpPr/>
            <p:nvPr/>
          </p:nvSpPr>
          <p:spPr>
            <a:xfrm>
              <a:off x="5029200" y="3644900"/>
              <a:ext cx="3048000" cy="1524000"/>
            </a:xfrm>
            <a:custGeom>
              <a:avLst/>
              <a:gdLst/>
              <a:ahLst/>
              <a:cxnLst/>
              <a:rect l="l" t="t" r="r" b="b"/>
              <a:pathLst>
                <a:path w="3048000" h="1524000">
                  <a:moveTo>
                    <a:pt x="1524000" y="0"/>
                  </a:moveTo>
                  <a:lnTo>
                    <a:pt x="1461180" y="635"/>
                  </a:lnTo>
                  <a:lnTo>
                    <a:pt x="1399008" y="2526"/>
                  </a:lnTo>
                  <a:lnTo>
                    <a:pt x="1337531" y="5646"/>
                  </a:lnTo>
                  <a:lnTo>
                    <a:pt x="1276799" y="9973"/>
                  </a:lnTo>
                  <a:lnTo>
                    <a:pt x="1216861" y="15481"/>
                  </a:lnTo>
                  <a:lnTo>
                    <a:pt x="1157765" y="22145"/>
                  </a:lnTo>
                  <a:lnTo>
                    <a:pt x="1099562" y="29942"/>
                  </a:lnTo>
                  <a:lnTo>
                    <a:pt x="1042298" y="38847"/>
                  </a:lnTo>
                  <a:lnTo>
                    <a:pt x="986025" y="48835"/>
                  </a:lnTo>
                  <a:lnTo>
                    <a:pt x="930791" y="59881"/>
                  </a:lnTo>
                  <a:lnTo>
                    <a:pt x="876644" y="71962"/>
                  </a:lnTo>
                  <a:lnTo>
                    <a:pt x="823635" y="85053"/>
                  </a:lnTo>
                  <a:lnTo>
                    <a:pt x="771811" y="99128"/>
                  </a:lnTo>
                  <a:lnTo>
                    <a:pt x="721222" y="114165"/>
                  </a:lnTo>
                  <a:lnTo>
                    <a:pt x="671918" y="130137"/>
                  </a:lnTo>
                  <a:lnTo>
                    <a:pt x="623946" y="147022"/>
                  </a:lnTo>
                  <a:lnTo>
                    <a:pt x="577356" y="164793"/>
                  </a:lnTo>
                  <a:lnTo>
                    <a:pt x="532198" y="183427"/>
                  </a:lnTo>
                  <a:lnTo>
                    <a:pt x="488519" y="202899"/>
                  </a:lnTo>
                  <a:lnTo>
                    <a:pt x="446370" y="223185"/>
                  </a:lnTo>
                  <a:lnTo>
                    <a:pt x="405798" y="244259"/>
                  </a:lnTo>
                  <a:lnTo>
                    <a:pt x="366854" y="266099"/>
                  </a:lnTo>
                  <a:lnTo>
                    <a:pt x="329586" y="288678"/>
                  </a:lnTo>
                  <a:lnTo>
                    <a:pt x="294044" y="311973"/>
                  </a:lnTo>
                  <a:lnTo>
                    <a:pt x="260275" y="335959"/>
                  </a:lnTo>
                  <a:lnTo>
                    <a:pt x="228330" y="360611"/>
                  </a:lnTo>
                  <a:lnTo>
                    <a:pt x="198257" y="385905"/>
                  </a:lnTo>
                  <a:lnTo>
                    <a:pt x="170106" y="411817"/>
                  </a:lnTo>
                  <a:lnTo>
                    <a:pt x="119763" y="465395"/>
                  </a:lnTo>
                  <a:lnTo>
                    <a:pt x="77694" y="521149"/>
                  </a:lnTo>
                  <a:lnTo>
                    <a:pt x="44291" y="578882"/>
                  </a:lnTo>
                  <a:lnTo>
                    <a:pt x="19946" y="638399"/>
                  </a:lnTo>
                  <a:lnTo>
                    <a:pt x="5052" y="699504"/>
                  </a:lnTo>
                  <a:lnTo>
                    <a:pt x="0" y="762000"/>
                  </a:lnTo>
                  <a:lnTo>
                    <a:pt x="1271" y="793409"/>
                  </a:lnTo>
                  <a:lnTo>
                    <a:pt x="11293" y="855234"/>
                  </a:lnTo>
                  <a:lnTo>
                    <a:pt x="30962" y="915569"/>
                  </a:lnTo>
                  <a:lnTo>
                    <a:pt x="59885" y="974218"/>
                  </a:lnTo>
                  <a:lnTo>
                    <a:pt x="97670" y="1030987"/>
                  </a:lnTo>
                  <a:lnTo>
                    <a:pt x="143925" y="1085677"/>
                  </a:lnTo>
                  <a:lnTo>
                    <a:pt x="198257" y="1138094"/>
                  </a:lnTo>
                  <a:lnTo>
                    <a:pt x="228330" y="1163388"/>
                  </a:lnTo>
                  <a:lnTo>
                    <a:pt x="260275" y="1188040"/>
                  </a:lnTo>
                  <a:lnTo>
                    <a:pt x="294044" y="1212026"/>
                  </a:lnTo>
                  <a:lnTo>
                    <a:pt x="329586" y="1235321"/>
                  </a:lnTo>
                  <a:lnTo>
                    <a:pt x="366854" y="1257900"/>
                  </a:lnTo>
                  <a:lnTo>
                    <a:pt x="405798" y="1279740"/>
                  </a:lnTo>
                  <a:lnTo>
                    <a:pt x="446370" y="1300814"/>
                  </a:lnTo>
                  <a:lnTo>
                    <a:pt x="488519" y="1321100"/>
                  </a:lnTo>
                  <a:lnTo>
                    <a:pt x="532198" y="1340572"/>
                  </a:lnTo>
                  <a:lnTo>
                    <a:pt x="577356" y="1359206"/>
                  </a:lnTo>
                  <a:lnTo>
                    <a:pt x="623946" y="1376977"/>
                  </a:lnTo>
                  <a:lnTo>
                    <a:pt x="671918" y="1393862"/>
                  </a:lnTo>
                  <a:lnTo>
                    <a:pt x="721222" y="1409834"/>
                  </a:lnTo>
                  <a:lnTo>
                    <a:pt x="771811" y="1424871"/>
                  </a:lnTo>
                  <a:lnTo>
                    <a:pt x="823635" y="1438946"/>
                  </a:lnTo>
                  <a:lnTo>
                    <a:pt x="876644" y="1452037"/>
                  </a:lnTo>
                  <a:lnTo>
                    <a:pt x="930791" y="1464118"/>
                  </a:lnTo>
                  <a:lnTo>
                    <a:pt x="986025" y="1475164"/>
                  </a:lnTo>
                  <a:lnTo>
                    <a:pt x="1042298" y="1485152"/>
                  </a:lnTo>
                  <a:lnTo>
                    <a:pt x="1099562" y="1494057"/>
                  </a:lnTo>
                  <a:lnTo>
                    <a:pt x="1157765" y="1501854"/>
                  </a:lnTo>
                  <a:lnTo>
                    <a:pt x="1216861" y="1508518"/>
                  </a:lnTo>
                  <a:lnTo>
                    <a:pt x="1276799" y="1514026"/>
                  </a:lnTo>
                  <a:lnTo>
                    <a:pt x="1337531" y="1518353"/>
                  </a:lnTo>
                  <a:lnTo>
                    <a:pt x="1399008" y="1521473"/>
                  </a:lnTo>
                  <a:lnTo>
                    <a:pt x="1461180" y="1523364"/>
                  </a:lnTo>
                  <a:lnTo>
                    <a:pt x="1524000" y="1524000"/>
                  </a:lnTo>
                  <a:lnTo>
                    <a:pt x="1586819" y="1523364"/>
                  </a:lnTo>
                  <a:lnTo>
                    <a:pt x="1648991" y="1521473"/>
                  </a:lnTo>
                  <a:lnTo>
                    <a:pt x="1710468" y="1518353"/>
                  </a:lnTo>
                  <a:lnTo>
                    <a:pt x="1771200" y="1514026"/>
                  </a:lnTo>
                  <a:lnTo>
                    <a:pt x="1831138" y="1508518"/>
                  </a:lnTo>
                  <a:lnTo>
                    <a:pt x="1890234" y="1501854"/>
                  </a:lnTo>
                  <a:lnTo>
                    <a:pt x="1948437" y="1494057"/>
                  </a:lnTo>
                  <a:lnTo>
                    <a:pt x="2005701" y="1485152"/>
                  </a:lnTo>
                  <a:lnTo>
                    <a:pt x="2061974" y="1475164"/>
                  </a:lnTo>
                  <a:lnTo>
                    <a:pt x="2117208" y="1464118"/>
                  </a:lnTo>
                  <a:lnTo>
                    <a:pt x="2171355" y="1452037"/>
                  </a:lnTo>
                  <a:lnTo>
                    <a:pt x="2224364" y="1438946"/>
                  </a:lnTo>
                  <a:lnTo>
                    <a:pt x="2276188" y="1424871"/>
                  </a:lnTo>
                  <a:lnTo>
                    <a:pt x="2326777" y="1409834"/>
                  </a:lnTo>
                  <a:lnTo>
                    <a:pt x="2376081" y="1393862"/>
                  </a:lnTo>
                  <a:lnTo>
                    <a:pt x="2424053" y="1376977"/>
                  </a:lnTo>
                  <a:lnTo>
                    <a:pt x="2470643" y="1359206"/>
                  </a:lnTo>
                  <a:lnTo>
                    <a:pt x="2515801" y="1340572"/>
                  </a:lnTo>
                  <a:lnTo>
                    <a:pt x="2559480" y="1321100"/>
                  </a:lnTo>
                  <a:lnTo>
                    <a:pt x="2601629" y="1300814"/>
                  </a:lnTo>
                  <a:lnTo>
                    <a:pt x="2642201" y="1279740"/>
                  </a:lnTo>
                  <a:lnTo>
                    <a:pt x="2681145" y="1257900"/>
                  </a:lnTo>
                  <a:lnTo>
                    <a:pt x="2718413" y="1235321"/>
                  </a:lnTo>
                  <a:lnTo>
                    <a:pt x="2753955" y="1212026"/>
                  </a:lnTo>
                  <a:lnTo>
                    <a:pt x="2787724" y="1188040"/>
                  </a:lnTo>
                  <a:lnTo>
                    <a:pt x="2819669" y="1163388"/>
                  </a:lnTo>
                  <a:lnTo>
                    <a:pt x="2849742" y="1138094"/>
                  </a:lnTo>
                  <a:lnTo>
                    <a:pt x="2877893" y="1112182"/>
                  </a:lnTo>
                  <a:lnTo>
                    <a:pt x="2928236" y="1058604"/>
                  </a:lnTo>
                  <a:lnTo>
                    <a:pt x="2970305" y="1002850"/>
                  </a:lnTo>
                  <a:lnTo>
                    <a:pt x="3003708" y="945117"/>
                  </a:lnTo>
                  <a:lnTo>
                    <a:pt x="3028053" y="885600"/>
                  </a:lnTo>
                  <a:lnTo>
                    <a:pt x="3042947" y="824495"/>
                  </a:lnTo>
                  <a:lnTo>
                    <a:pt x="3048000" y="762000"/>
                  </a:lnTo>
                  <a:lnTo>
                    <a:pt x="3046728" y="730590"/>
                  </a:lnTo>
                  <a:lnTo>
                    <a:pt x="3036706" y="668765"/>
                  </a:lnTo>
                  <a:lnTo>
                    <a:pt x="3017037" y="608430"/>
                  </a:lnTo>
                  <a:lnTo>
                    <a:pt x="2988114" y="549781"/>
                  </a:lnTo>
                  <a:lnTo>
                    <a:pt x="2950329" y="493012"/>
                  </a:lnTo>
                  <a:lnTo>
                    <a:pt x="2904074" y="438322"/>
                  </a:lnTo>
                  <a:lnTo>
                    <a:pt x="2849742" y="385905"/>
                  </a:lnTo>
                  <a:lnTo>
                    <a:pt x="2819669" y="360611"/>
                  </a:lnTo>
                  <a:lnTo>
                    <a:pt x="2787724" y="335959"/>
                  </a:lnTo>
                  <a:lnTo>
                    <a:pt x="2753955" y="311973"/>
                  </a:lnTo>
                  <a:lnTo>
                    <a:pt x="2718413" y="288678"/>
                  </a:lnTo>
                  <a:lnTo>
                    <a:pt x="2681145" y="266099"/>
                  </a:lnTo>
                  <a:lnTo>
                    <a:pt x="2642201" y="244259"/>
                  </a:lnTo>
                  <a:lnTo>
                    <a:pt x="2601629" y="223185"/>
                  </a:lnTo>
                  <a:lnTo>
                    <a:pt x="2559480" y="202899"/>
                  </a:lnTo>
                  <a:lnTo>
                    <a:pt x="2515801" y="183427"/>
                  </a:lnTo>
                  <a:lnTo>
                    <a:pt x="2470643" y="164793"/>
                  </a:lnTo>
                  <a:lnTo>
                    <a:pt x="2424053" y="147022"/>
                  </a:lnTo>
                  <a:lnTo>
                    <a:pt x="2376081" y="130137"/>
                  </a:lnTo>
                  <a:lnTo>
                    <a:pt x="2326777" y="114165"/>
                  </a:lnTo>
                  <a:lnTo>
                    <a:pt x="2276188" y="99128"/>
                  </a:lnTo>
                  <a:lnTo>
                    <a:pt x="2224364" y="85053"/>
                  </a:lnTo>
                  <a:lnTo>
                    <a:pt x="2171355" y="71962"/>
                  </a:lnTo>
                  <a:lnTo>
                    <a:pt x="2117208" y="59881"/>
                  </a:lnTo>
                  <a:lnTo>
                    <a:pt x="2061974" y="48835"/>
                  </a:lnTo>
                  <a:lnTo>
                    <a:pt x="2005701" y="38847"/>
                  </a:lnTo>
                  <a:lnTo>
                    <a:pt x="1948437" y="29942"/>
                  </a:lnTo>
                  <a:lnTo>
                    <a:pt x="1890234" y="22145"/>
                  </a:lnTo>
                  <a:lnTo>
                    <a:pt x="1831138" y="15481"/>
                  </a:lnTo>
                  <a:lnTo>
                    <a:pt x="1771200" y="9973"/>
                  </a:lnTo>
                  <a:lnTo>
                    <a:pt x="1710468" y="5646"/>
                  </a:lnTo>
                  <a:lnTo>
                    <a:pt x="1648991" y="2526"/>
                  </a:lnTo>
                  <a:lnTo>
                    <a:pt x="1586819" y="635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D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200" y="3644900"/>
              <a:ext cx="3048000" cy="1524000"/>
            </a:xfrm>
            <a:custGeom>
              <a:avLst/>
              <a:gdLst/>
              <a:ahLst/>
              <a:cxnLst/>
              <a:rect l="l" t="t" r="r" b="b"/>
              <a:pathLst>
                <a:path w="3048000" h="1524000">
                  <a:moveTo>
                    <a:pt x="0" y="762000"/>
                  </a:moveTo>
                  <a:lnTo>
                    <a:pt x="5052" y="699504"/>
                  </a:lnTo>
                  <a:lnTo>
                    <a:pt x="19946" y="638400"/>
                  </a:lnTo>
                  <a:lnTo>
                    <a:pt x="44291" y="578882"/>
                  </a:lnTo>
                  <a:lnTo>
                    <a:pt x="77694" y="521149"/>
                  </a:lnTo>
                  <a:lnTo>
                    <a:pt x="119763" y="465395"/>
                  </a:lnTo>
                  <a:lnTo>
                    <a:pt x="170106" y="411817"/>
                  </a:lnTo>
                  <a:lnTo>
                    <a:pt x="198257" y="385905"/>
                  </a:lnTo>
                  <a:lnTo>
                    <a:pt x="228330" y="360611"/>
                  </a:lnTo>
                  <a:lnTo>
                    <a:pt x="260275" y="335958"/>
                  </a:lnTo>
                  <a:lnTo>
                    <a:pt x="294043" y="311972"/>
                  </a:lnTo>
                  <a:lnTo>
                    <a:pt x="329586" y="288678"/>
                  </a:lnTo>
                  <a:lnTo>
                    <a:pt x="366854" y="266098"/>
                  </a:lnTo>
                  <a:lnTo>
                    <a:pt x="405798" y="244259"/>
                  </a:lnTo>
                  <a:lnTo>
                    <a:pt x="446369" y="223184"/>
                  </a:lnTo>
                  <a:lnTo>
                    <a:pt x="488518" y="202899"/>
                  </a:lnTo>
                  <a:lnTo>
                    <a:pt x="532197" y="183427"/>
                  </a:lnTo>
                  <a:lnTo>
                    <a:pt x="577356" y="164793"/>
                  </a:lnTo>
                  <a:lnTo>
                    <a:pt x="623945" y="147021"/>
                  </a:lnTo>
                  <a:lnTo>
                    <a:pt x="671917" y="130137"/>
                  </a:lnTo>
                  <a:lnTo>
                    <a:pt x="721222" y="114165"/>
                  </a:lnTo>
                  <a:lnTo>
                    <a:pt x="771810" y="99128"/>
                  </a:lnTo>
                  <a:lnTo>
                    <a:pt x="823634" y="85053"/>
                  </a:lnTo>
                  <a:lnTo>
                    <a:pt x="876644" y="71962"/>
                  </a:lnTo>
                  <a:lnTo>
                    <a:pt x="930790" y="59881"/>
                  </a:lnTo>
                  <a:lnTo>
                    <a:pt x="986025" y="48835"/>
                  </a:lnTo>
                  <a:lnTo>
                    <a:pt x="1042298" y="38847"/>
                  </a:lnTo>
                  <a:lnTo>
                    <a:pt x="1099561" y="29942"/>
                  </a:lnTo>
                  <a:lnTo>
                    <a:pt x="1157765" y="22145"/>
                  </a:lnTo>
                  <a:lnTo>
                    <a:pt x="1216861" y="15481"/>
                  </a:lnTo>
                  <a:lnTo>
                    <a:pt x="1276800" y="9973"/>
                  </a:lnTo>
                  <a:lnTo>
                    <a:pt x="1337532" y="5646"/>
                  </a:lnTo>
                  <a:lnTo>
                    <a:pt x="1399009" y="2526"/>
                  </a:lnTo>
                  <a:lnTo>
                    <a:pt x="1461181" y="635"/>
                  </a:lnTo>
                  <a:lnTo>
                    <a:pt x="1524000" y="0"/>
                  </a:lnTo>
                  <a:lnTo>
                    <a:pt x="1586819" y="635"/>
                  </a:lnTo>
                  <a:lnTo>
                    <a:pt x="1648992" y="2526"/>
                  </a:lnTo>
                  <a:lnTo>
                    <a:pt x="1710469" y="5646"/>
                  </a:lnTo>
                  <a:lnTo>
                    <a:pt x="1771201" y="9973"/>
                  </a:lnTo>
                  <a:lnTo>
                    <a:pt x="1831139" y="15481"/>
                  </a:lnTo>
                  <a:lnTo>
                    <a:pt x="1890235" y="22145"/>
                  </a:lnTo>
                  <a:lnTo>
                    <a:pt x="1948439" y="29942"/>
                  </a:lnTo>
                  <a:lnTo>
                    <a:pt x="2005702" y="38847"/>
                  </a:lnTo>
                  <a:lnTo>
                    <a:pt x="2061975" y="48835"/>
                  </a:lnTo>
                  <a:lnTo>
                    <a:pt x="2117209" y="59881"/>
                  </a:lnTo>
                  <a:lnTo>
                    <a:pt x="2171356" y="71962"/>
                  </a:lnTo>
                  <a:lnTo>
                    <a:pt x="2224366" y="85053"/>
                  </a:lnTo>
                  <a:lnTo>
                    <a:pt x="2276189" y="99128"/>
                  </a:lnTo>
                  <a:lnTo>
                    <a:pt x="2326778" y="114165"/>
                  </a:lnTo>
                  <a:lnTo>
                    <a:pt x="2376083" y="130137"/>
                  </a:lnTo>
                  <a:lnTo>
                    <a:pt x="2424055" y="147021"/>
                  </a:lnTo>
                  <a:lnTo>
                    <a:pt x="2470644" y="164793"/>
                  </a:lnTo>
                  <a:lnTo>
                    <a:pt x="2515803" y="183427"/>
                  </a:lnTo>
                  <a:lnTo>
                    <a:pt x="2559482" y="202899"/>
                  </a:lnTo>
                  <a:lnTo>
                    <a:pt x="2601631" y="223184"/>
                  </a:lnTo>
                  <a:lnTo>
                    <a:pt x="2642202" y="244259"/>
                  </a:lnTo>
                  <a:lnTo>
                    <a:pt x="2681146" y="266098"/>
                  </a:lnTo>
                  <a:lnTo>
                    <a:pt x="2718414" y="288678"/>
                  </a:lnTo>
                  <a:lnTo>
                    <a:pt x="2753957" y="311972"/>
                  </a:lnTo>
                  <a:lnTo>
                    <a:pt x="2787725" y="335958"/>
                  </a:lnTo>
                  <a:lnTo>
                    <a:pt x="2819670" y="360611"/>
                  </a:lnTo>
                  <a:lnTo>
                    <a:pt x="2849743" y="385905"/>
                  </a:lnTo>
                  <a:lnTo>
                    <a:pt x="2877895" y="411817"/>
                  </a:lnTo>
                  <a:lnTo>
                    <a:pt x="2928237" y="465395"/>
                  </a:lnTo>
                  <a:lnTo>
                    <a:pt x="2970306" y="521149"/>
                  </a:lnTo>
                  <a:lnTo>
                    <a:pt x="3003710" y="578882"/>
                  </a:lnTo>
                  <a:lnTo>
                    <a:pt x="3028055" y="638400"/>
                  </a:lnTo>
                  <a:lnTo>
                    <a:pt x="3042949" y="699504"/>
                  </a:lnTo>
                  <a:lnTo>
                    <a:pt x="3048001" y="762000"/>
                  </a:lnTo>
                  <a:lnTo>
                    <a:pt x="3046730" y="793409"/>
                  </a:lnTo>
                  <a:lnTo>
                    <a:pt x="3036708" y="855234"/>
                  </a:lnTo>
                  <a:lnTo>
                    <a:pt x="3017039" y="915569"/>
                  </a:lnTo>
                  <a:lnTo>
                    <a:pt x="2988116" y="974219"/>
                  </a:lnTo>
                  <a:lnTo>
                    <a:pt x="2950331" y="1030987"/>
                  </a:lnTo>
                  <a:lnTo>
                    <a:pt x="2904076" y="1085678"/>
                  </a:lnTo>
                  <a:lnTo>
                    <a:pt x="2849743" y="1138094"/>
                  </a:lnTo>
                  <a:lnTo>
                    <a:pt x="2819670" y="1163389"/>
                  </a:lnTo>
                  <a:lnTo>
                    <a:pt x="2787725" y="1188041"/>
                  </a:lnTo>
                  <a:lnTo>
                    <a:pt x="2753957" y="1212027"/>
                  </a:lnTo>
                  <a:lnTo>
                    <a:pt x="2718414" y="1235322"/>
                  </a:lnTo>
                  <a:lnTo>
                    <a:pt x="2681146" y="1257901"/>
                  </a:lnTo>
                  <a:lnTo>
                    <a:pt x="2642202" y="1279741"/>
                  </a:lnTo>
                  <a:lnTo>
                    <a:pt x="2601631" y="1300815"/>
                  </a:lnTo>
                  <a:lnTo>
                    <a:pt x="2559482" y="1321101"/>
                  </a:lnTo>
                  <a:lnTo>
                    <a:pt x="2515803" y="1340573"/>
                  </a:lnTo>
                  <a:lnTo>
                    <a:pt x="2470644" y="1359207"/>
                  </a:lnTo>
                  <a:lnTo>
                    <a:pt x="2424055" y="1376978"/>
                  </a:lnTo>
                  <a:lnTo>
                    <a:pt x="2376083" y="1393862"/>
                  </a:lnTo>
                  <a:lnTo>
                    <a:pt x="2326778" y="1409835"/>
                  </a:lnTo>
                  <a:lnTo>
                    <a:pt x="2276189" y="1424871"/>
                  </a:lnTo>
                  <a:lnTo>
                    <a:pt x="2224366" y="1438947"/>
                  </a:lnTo>
                  <a:lnTo>
                    <a:pt x="2171356" y="1452038"/>
                  </a:lnTo>
                  <a:lnTo>
                    <a:pt x="2117209" y="1464118"/>
                  </a:lnTo>
                  <a:lnTo>
                    <a:pt x="2061975" y="1475165"/>
                  </a:lnTo>
                  <a:lnTo>
                    <a:pt x="2005702" y="1485153"/>
                  </a:lnTo>
                  <a:lnTo>
                    <a:pt x="1948439" y="1494058"/>
                  </a:lnTo>
                  <a:lnTo>
                    <a:pt x="1890235" y="1501855"/>
                  </a:lnTo>
                  <a:lnTo>
                    <a:pt x="1831139" y="1508519"/>
                  </a:lnTo>
                  <a:lnTo>
                    <a:pt x="1771201" y="1514027"/>
                  </a:lnTo>
                  <a:lnTo>
                    <a:pt x="1710469" y="1518354"/>
                  </a:lnTo>
                  <a:lnTo>
                    <a:pt x="1648992" y="1521474"/>
                  </a:lnTo>
                  <a:lnTo>
                    <a:pt x="1586819" y="1523365"/>
                  </a:lnTo>
                  <a:lnTo>
                    <a:pt x="1524000" y="1524000"/>
                  </a:lnTo>
                  <a:lnTo>
                    <a:pt x="1461181" y="1523365"/>
                  </a:lnTo>
                  <a:lnTo>
                    <a:pt x="1399009" y="1521474"/>
                  </a:lnTo>
                  <a:lnTo>
                    <a:pt x="1337532" y="1518354"/>
                  </a:lnTo>
                  <a:lnTo>
                    <a:pt x="1276800" y="1514027"/>
                  </a:lnTo>
                  <a:lnTo>
                    <a:pt x="1216861" y="1508519"/>
                  </a:lnTo>
                  <a:lnTo>
                    <a:pt x="1157765" y="1501855"/>
                  </a:lnTo>
                  <a:lnTo>
                    <a:pt x="1099561" y="1494058"/>
                  </a:lnTo>
                  <a:lnTo>
                    <a:pt x="1042298" y="1485153"/>
                  </a:lnTo>
                  <a:lnTo>
                    <a:pt x="986025" y="1475165"/>
                  </a:lnTo>
                  <a:lnTo>
                    <a:pt x="930790" y="1464118"/>
                  </a:lnTo>
                  <a:lnTo>
                    <a:pt x="876644" y="1452038"/>
                  </a:lnTo>
                  <a:lnTo>
                    <a:pt x="823634" y="1438947"/>
                  </a:lnTo>
                  <a:lnTo>
                    <a:pt x="771810" y="1424871"/>
                  </a:lnTo>
                  <a:lnTo>
                    <a:pt x="721222" y="1409835"/>
                  </a:lnTo>
                  <a:lnTo>
                    <a:pt x="671917" y="1393862"/>
                  </a:lnTo>
                  <a:lnTo>
                    <a:pt x="623945" y="1376978"/>
                  </a:lnTo>
                  <a:lnTo>
                    <a:pt x="577356" y="1359207"/>
                  </a:lnTo>
                  <a:lnTo>
                    <a:pt x="532197" y="1340573"/>
                  </a:lnTo>
                  <a:lnTo>
                    <a:pt x="488518" y="1321101"/>
                  </a:lnTo>
                  <a:lnTo>
                    <a:pt x="446369" y="1300815"/>
                  </a:lnTo>
                  <a:lnTo>
                    <a:pt x="405798" y="1279741"/>
                  </a:lnTo>
                  <a:lnTo>
                    <a:pt x="366854" y="1257901"/>
                  </a:lnTo>
                  <a:lnTo>
                    <a:pt x="329586" y="1235322"/>
                  </a:lnTo>
                  <a:lnTo>
                    <a:pt x="294043" y="1212027"/>
                  </a:lnTo>
                  <a:lnTo>
                    <a:pt x="260275" y="1188041"/>
                  </a:lnTo>
                  <a:lnTo>
                    <a:pt x="228330" y="1163389"/>
                  </a:lnTo>
                  <a:lnTo>
                    <a:pt x="198257" y="1138094"/>
                  </a:lnTo>
                  <a:lnTo>
                    <a:pt x="170106" y="1112183"/>
                  </a:lnTo>
                  <a:lnTo>
                    <a:pt x="119763" y="1058604"/>
                  </a:lnTo>
                  <a:lnTo>
                    <a:pt x="77694" y="1002851"/>
                  </a:lnTo>
                  <a:lnTo>
                    <a:pt x="44291" y="945117"/>
                  </a:lnTo>
                  <a:lnTo>
                    <a:pt x="19946" y="885600"/>
                  </a:lnTo>
                  <a:lnTo>
                    <a:pt x="5052" y="824496"/>
                  </a:lnTo>
                  <a:lnTo>
                    <a:pt x="0" y="762000"/>
                  </a:lnTo>
                  <a:close/>
                </a:path>
              </a:pathLst>
            </a:custGeom>
            <a:ln w="190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91200" y="4025900"/>
              <a:ext cx="1752600" cy="787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1840" y="1201419"/>
            <a:ext cx="700722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68300" marR="17780" indent="-3429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Arial"/>
                <a:cs typeface="Arial"/>
              </a:rPr>
              <a:t>For a </a:t>
            </a:r>
            <a:r>
              <a:rPr sz="2800" b="1" dirty="0">
                <a:latin typeface="Arial"/>
                <a:cs typeface="Arial"/>
              </a:rPr>
              <a:t>first-order </a:t>
            </a:r>
            <a:r>
              <a:rPr sz="2800" dirty="0">
                <a:latin typeface="Arial"/>
                <a:cs typeface="Arial"/>
              </a:rPr>
              <a:t>process, set </a:t>
            </a:r>
            <a:r>
              <a:rPr sz="2800" spc="-5" dirty="0">
                <a:latin typeface="Arial"/>
                <a:cs typeface="Arial"/>
              </a:rPr>
              <a:t>[A]</a:t>
            </a:r>
            <a:r>
              <a:rPr sz="2850" spc="-7" baseline="-17543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=0.5 [A]</a:t>
            </a:r>
            <a:r>
              <a:rPr sz="2850" spc="-7" baseline="-17543" dirty="0">
                <a:latin typeface="Arial"/>
                <a:cs typeface="Arial"/>
              </a:rPr>
              <a:t>0</a:t>
            </a:r>
            <a:r>
              <a:rPr sz="2850" spc="-195" baseline="-1754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  integrated rate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equation: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7400" y="3194050"/>
            <a:ext cx="2971800" cy="93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900" y="4337050"/>
            <a:ext cx="2451100" cy="46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9240" y="6268211"/>
            <a:ext cx="2501265" cy="5314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latin typeface="Arial"/>
                <a:cs typeface="Arial"/>
              </a:rPr>
              <a:t>John </a:t>
            </a:r>
            <a:r>
              <a:rPr sz="1400" dirty="0">
                <a:latin typeface="Arial"/>
                <a:cs typeface="Arial"/>
              </a:rPr>
              <a:t>D.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Bookstaver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00" spc="-5" dirty="0">
                <a:latin typeface="Arial"/>
                <a:cs typeface="Arial"/>
              </a:rPr>
              <a:t>St. Charles Community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College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00229" y="2379960"/>
            <a:ext cx="2693066" cy="3567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66937" y="211836"/>
            <a:ext cx="4810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Half-Life </a:t>
            </a:r>
            <a:r>
              <a:rPr sz="4400" dirty="0">
                <a:latin typeface="Arial"/>
                <a:cs typeface="Arial"/>
              </a:rPr>
              <a:t>- 1st</a:t>
            </a:r>
            <a:r>
              <a:rPr sz="4400" spc="-5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order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63600" y="5137150"/>
            <a:ext cx="3530600" cy="469900"/>
            <a:chOff x="863600" y="5137150"/>
            <a:chExt cx="3530600" cy="469900"/>
          </a:xfrm>
        </p:grpSpPr>
        <p:sp>
          <p:nvSpPr>
            <p:cNvPr id="13" name="object 13"/>
            <p:cNvSpPr/>
            <p:nvPr/>
          </p:nvSpPr>
          <p:spPr>
            <a:xfrm>
              <a:off x="863600" y="5137150"/>
              <a:ext cx="3530600" cy="4699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51504" y="5154168"/>
              <a:ext cx="106679" cy="4114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05225" y="5175250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h="317500">
                  <a:moveTo>
                    <a:pt x="0" y="0"/>
                  </a:moveTo>
                  <a:lnTo>
                    <a:pt x="1" y="3175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7" y="1380235"/>
            <a:ext cx="7551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99"/>
                </a:solidFill>
              </a:rPr>
              <a:t>What </a:t>
            </a:r>
            <a:r>
              <a:rPr sz="2400" dirty="0">
                <a:solidFill>
                  <a:srgbClr val="333399"/>
                </a:solidFill>
              </a:rPr>
              <a:t>is </a:t>
            </a:r>
            <a:r>
              <a:rPr sz="2400" spc="-5" dirty="0">
                <a:solidFill>
                  <a:srgbClr val="333399"/>
                </a:solidFill>
              </a:rPr>
              <a:t>the half-life </a:t>
            </a:r>
            <a:r>
              <a:rPr sz="2400" dirty="0">
                <a:solidFill>
                  <a:srgbClr val="333399"/>
                </a:solidFill>
              </a:rPr>
              <a:t>of </a:t>
            </a:r>
            <a:r>
              <a:rPr sz="2400" spc="-5" dirty="0">
                <a:solidFill>
                  <a:srgbClr val="333399"/>
                </a:solidFill>
              </a:rPr>
              <a:t>N</a:t>
            </a:r>
            <a:r>
              <a:rPr sz="2400" spc="-7" baseline="-17361" dirty="0">
                <a:solidFill>
                  <a:srgbClr val="333399"/>
                </a:solidFill>
              </a:rPr>
              <a:t>2</a:t>
            </a:r>
            <a:r>
              <a:rPr sz="2400" spc="-5" dirty="0">
                <a:solidFill>
                  <a:srgbClr val="333399"/>
                </a:solidFill>
              </a:rPr>
              <a:t>O</a:t>
            </a:r>
            <a:r>
              <a:rPr sz="2400" spc="-7" baseline="-17361" dirty="0">
                <a:solidFill>
                  <a:srgbClr val="333399"/>
                </a:solidFill>
              </a:rPr>
              <a:t>5 </a:t>
            </a:r>
            <a:r>
              <a:rPr sz="2400" dirty="0">
                <a:solidFill>
                  <a:srgbClr val="333399"/>
                </a:solidFill>
              </a:rPr>
              <a:t>if it decomposes </a:t>
            </a:r>
            <a:r>
              <a:rPr sz="2400" spc="-5" dirty="0">
                <a:solidFill>
                  <a:srgbClr val="333399"/>
                </a:solidFill>
              </a:rPr>
              <a:t>with </a:t>
            </a:r>
            <a:r>
              <a:rPr sz="2400" dirty="0">
                <a:solidFill>
                  <a:srgbClr val="333399"/>
                </a:solidFill>
              </a:rPr>
              <a:t>a </a:t>
            </a:r>
            <a:r>
              <a:rPr sz="2400" spc="-5" dirty="0">
                <a:solidFill>
                  <a:srgbClr val="333399"/>
                </a:solidFill>
              </a:rPr>
              <a:t>rate  constant </a:t>
            </a:r>
            <a:r>
              <a:rPr sz="2400" dirty="0">
                <a:solidFill>
                  <a:srgbClr val="333399"/>
                </a:solidFill>
              </a:rPr>
              <a:t>of </a:t>
            </a:r>
            <a:r>
              <a:rPr sz="2400" spc="-5" dirty="0">
                <a:solidFill>
                  <a:srgbClr val="333399"/>
                </a:solidFill>
              </a:rPr>
              <a:t>5.7 </a:t>
            </a:r>
            <a:r>
              <a:rPr sz="2400" dirty="0">
                <a:solidFill>
                  <a:srgbClr val="333399"/>
                </a:solidFill>
              </a:rPr>
              <a:t>x 10</a:t>
            </a:r>
            <a:r>
              <a:rPr sz="2400" baseline="24305" dirty="0">
                <a:solidFill>
                  <a:srgbClr val="333399"/>
                </a:solidFill>
              </a:rPr>
              <a:t>-4</a:t>
            </a:r>
            <a:r>
              <a:rPr sz="2400" spc="284" baseline="24305" dirty="0">
                <a:solidFill>
                  <a:srgbClr val="333399"/>
                </a:solidFill>
              </a:rPr>
              <a:t> </a:t>
            </a:r>
            <a:r>
              <a:rPr sz="2400" spc="-5" dirty="0">
                <a:solidFill>
                  <a:srgbClr val="333399"/>
                </a:solidFill>
              </a:rPr>
              <a:t>s</a:t>
            </a:r>
            <a:r>
              <a:rPr sz="2400" spc="-7" baseline="24305" dirty="0">
                <a:solidFill>
                  <a:srgbClr val="333399"/>
                </a:solidFill>
              </a:rPr>
              <a:t>-1</a:t>
            </a:r>
            <a:r>
              <a:rPr sz="2400" spc="-5" dirty="0">
                <a:solidFill>
                  <a:srgbClr val="333399"/>
                </a:solidFill>
              </a:rPr>
              <a:t>?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98425" y="1054099"/>
            <a:ext cx="718820" cy="1369695"/>
          </a:xfrm>
          <a:custGeom>
            <a:avLst/>
            <a:gdLst/>
            <a:ahLst/>
            <a:cxnLst/>
            <a:rect l="l" t="t" r="r" b="b"/>
            <a:pathLst>
              <a:path w="718819" h="1369695">
                <a:moveTo>
                  <a:pt x="280936" y="421513"/>
                </a:moveTo>
                <a:lnTo>
                  <a:pt x="218300" y="431406"/>
                </a:lnTo>
                <a:lnTo>
                  <a:pt x="178155" y="460108"/>
                </a:lnTo>
                <a:lnTo>
                  <a:pt x="148793" y="488784"/>
                </a:lnTo>
                <a:lnTo>
                  <a:pt x="139014" y="505625"/>
                </a:lnTo>
                <a:lnTo>
                  <a:pt x="104736" y="529361"/>
                </a:lnTo>
                <a:lnTo>
                  <a:pt x="50901" y="552132"/>
                </a:lnTo>
                <a:lnTo>
                  <a:pt x="6832" y="565975"/>
                </a:lnTo>
                <a:lnTo>
                  <a:pt x="0" y="586740"/>
                </a:lnTo>
                <a:lnTo>
                  <a:pt x="10744" y="621372"/>
                </a:lnTo>
                <a:lnTo>
                  <a:pt x="36195" y="652056"/>
                </a:lnTo>
                <a:lnTo>
                  <a:pt x="62661" y="674801"/>
                </a:lnTo>
                <a:lnTo>
                  <a:pt x="150749" y="732231"/>
                </a:lnTo>
                <a:lnTo>
                  <a:pt x="171310" y="754951"/>
                </a:lnTo>
                <a:lnTo>
                  <a:pt x="167398" y="766826"/>
                </a:lnTo>
                <a:lnTo>
                  <a:pt x="126276" y="778725"/>
                </a:lnTo>
                <a:lnTo>
                  <a:pt x="87096" y="801458"/>
                </a:lnTo>
                <a:lnTo>
                  <a:pt x="68529" y="828205"/>
                </a:lnTo>
                <a:lnTo>
                  <a:pt x="64617" y="864781"/>
                </a:lnTo>
                <a:lnTo>
                  <a:pt x="86118" y="885583"/>
                </a:lnTo>
                <a:lnTo>
                  <a:pt x="98869" y="880643"/>
                </a:lnTo>
                <a:lnTo>
                  <a:pt x="98869" y="856869"/>
                </a:lnTo>
                <a:lnTo>
                  <a:pt x="110591" y="813333"/>
                </a:lnTo>
                <a:lnTo>
                  <a:pt x="142925" y="795528"/>
                </a:lnTo>
                <a:lnTo>
                  <a:pt x="194805" y="795528"/>
                </a:lnTo>
                <a:lnTo>
                  <a:pt x="229057" y="790587"/>
                </a:lnTo>
                <a:lnTo>
                  <a:pt x="231013" y="772756"/>
                </a:lnTo>
                <a:lnTo>
                  <a:pt x="185000" y="738149"/>
                </a:lnTo>
                <a:lnTo>
                  <a:pt x="139014" y="701535"/>
                </a:lnTo>
                <a:lnTo>
                  <a:pt x="108635" y="680732"/>
                </a:lnTo>
                <a:lnTo>
                  <a:pt x="42100" y="615442"/>
                </a:lnTo>
                <a:lnTo>
                  <a:pt x="30327" y="598639"/>
                </a:lnTo>
                <a:lnTo>
                  <a:pt x="42100" y="580809"/>
                </a:lnTo>
                <a:lnTo>
                  <a:pt x="74396" y="569925"/>
                </a:lnTo>
                <a:lnTo>
                  <a:pt x="150749" y="525399"/>
                </a:lnTo>
                <a:lnTo>
                  <a:pt x="231013" y="488784"/>
                </a:lnTo>
                <a:lnTo>
                  <a:pt x="263334" y="471982"/>
                </a:lnTo>
                <a:lnTo>
                  <a:pt x="280936" y="449211"/>
                </a:lnTo>
                <a:lnTo>
                  <a:pt x="280936" y="421513"/>
                </a:lnTo>
                <a:close/>
              </a:path>
              <a:path w="718819" h="1369695">
                <a:moveTo>
                  <a:pt x="718527" y="266141"/>
                </a:moveTo>
                <a:lnTo>
                  <a:pt x="692099" y="220624"/>
                </a:lnTo>
                <a:lnTo>
                  <a:pt x="615734" y="178079"/>
                </a:lnTo>
                <a:lnTo>
                  <a:pt x="542328" y="139522"/>
                </a:lnTo>
                <a:lnTo>
                  <a:pt x="454215" y="99949"/>
                </a:lnTo>
                <a:lnTo>
                  <a:pt x="421906" y="77165"/>
                </a:lnTo>
                <a:lnTo>
                  <a:pt x="353390" y="11861"/>
                </a:lnTo>
                <a:lnTo>
                  <a:pt x="348500" y="9956"/>
                </a:lnTo>
                <a:lnTo>
                  <a:pt x="348500" y="48475"/>
                </a:lnTo>
                <a:lnTo>
                  <a:pt x="348500" y="69253"/>
                </a:lnTo>
                <a:lnTo>
                  <a:pt x="338975" y="89331"/>
                </a:lnTo>
                <a:lnTo>
                  <a:pt x="319125" y="76174"/>
                </a:lnTo>
                <a:lnTo>
                  <a:pt x="296608" y="64300"/>
                </a:lnTo>
                <a:lnTo>
                  <a:pt x="289521" y="64998"/>
                </a:lnTo>
                <a:lnTo>
                  <a:pt x="284848" y="48475"/>
                </a:lnTo>
                <a:lnTo>
                  <a:pt x="319125" y="25704"/>
                </a:lnTo>
                <a:lnTo>
                  <a:pt x="348500" y="48475"/>
                </a:lnTo>
                <a:lnTo>
                  <a:pt x="348500" y="9956"/>
                </a:lnTo>
                <a:lnTo>
                  <a:pt x="323037" y="0"/>
                </a:lnTo>
                <a:lnTo>
                  <a:pt x="262356" y="42519"/>
                </a:lnTo>
                <a:lnTo>
                  <a:pt x="264807" y="67437"/>
                </a:lnTo>
                <a:lnTo>
                  <a:pt x="256451" y="68262"/>
                </a:lnTo>
                <a:lnTo>
                  <a:pt x="234924" y="102895"/>
                </a:lnTo>
                <a:lnTo>
                  <a:pt x="224167" y="139522"/>
                </a:lnTo>
                <a:lnTo>
                  <a:pt x="224167" y="196913"/>
                </a:lnTo>
                <a:lnTo>
                  <a:pt x="233946" y="252310"/>
                </a:lnTo>
                <a:lnTo>
                  <a:pt x="244741" y="282994"/>
                </a:lnTo>
                <a:lnTo>
                  <a:pt x="182067" y="329501"/>
                </a:lnTo>
                <a:lnTo>
                  <a:pt x="178155" y="346303"/>
                </a:lnTo>
                <a:lnTo>
                  <a:pt x="187960" y="356196"/>
                </a:lnTo>
                <a:lnTo>
                  <a:pt x="256451" y="304749"/>
                </a:lnTo>
                <a:lnTo>
                  <a:pt x="262356" y="317627"/>
                </a:lnTo>
                <a:lnTo>
                  <a:pt x="278980" y="356196"/>
                </a:lnTo>
                <a:lnTo>
                  <a:pt x="319125" y="368096"/>
                </a:lnTo>
                <a:lnTo>
                  <a:pt x="354355" y="364134"/>
                </a:lnTo>
                <a:lnTo>
                  <a:pt x="382739" y="339382"/>
                </a:lnTo>
                <a:lnTo>
                  <a:pt x="405257" y="288925"/>
                </a:lnTo>
                <a:lnTo>
                  <a:pt x="408190" y="229565"/>
                </a:lnTo>
                <a:lnTo>
                  <a:pt x="400367" y="177088"/>
                </a:lnTo>
                <a:lnTo>
                  <a:pt x="367106" y="119710"/>
                </a:lnTo>
                <a:lnTo>
                  <a:pt x="364540" y="116674"/>
                </a:lnTo>
                <a:lnTo>
                  <a:pt x="403301" y="126631"/>
                </a:lnTo>
                <a:lnTo>
                  <a:pt x="425818" y="104876"/>
                </a:lnTo>
                <a:lnTo>
                  <a:pt x="502170" y="151396"/>
                </a:lnTo>
                <a:lnTo>
                  <a:pt x="565823" y="180098"/>
                </a:lnTo>
                <a:lnTo>
                  <a:pt x="600075" y="197891"/>
                </a:lnTo>
                <a:lnTo>
                  <a:pt x="634352" y="214693"/>
                </a:lnTo>
                <a:lnTo>
                  <a:pt x="660781" y="237477"/>
                </a:lnTo>
                <a:lnTo>
                  <a:pt x="678383" y="261200"/>
                </a:lnTo>
                <a:lnTo>
                  <a:pt x="662736" y="278053"/>
                </a:lnTo>
                <a:lnTo>
                  <a:pt x="626491" y="300799"/>
                </a:lnTo>
                <a:lnTo>
                  <a:pt x="588340" y="327520"/>
                </a:lnTo>
                <a:lnTo>
                  <a:pt x="565823" y="351256"/>
                </a:lnTo>
                <a:lnTo>
                  <a:pt x="542328" y="374027"/>
                </a:lnTo>
                <a:lnTo>
                  <a:pt x="494347" y="402704"/>
                </a:lnTo>
                <a:lnTo>
                  <a:pt x="451281" y="419544"/>
                </a:lnTo>
                <a:lnTo>
                  <a:pt x="420928" y="437337"/>
                </a:lnTo>
                <a:lnTo>
                  <a:pt x="409397" y="446278"/>
                </a:lnTo>
                <a:lnTo>
                  <a:pt x="396455" y="419544"/>
                </a:lnTo>
                <a:lnTo>
                  <a:pt x="360210" y="398741"/>
                </a:lnTo>
                <a:lnTo>
                  <a:pt x="330860" y="398741"/>
                </a:lnTo>
                <a:lnTo>
                  <a:pt x="309321" y="404672"/>
                </a:lnTo>
                <a:lnTo>
                  <a:pt x="292696" y="433387"/>
                </a:lnTo>
                <a:lnTo>
                  <a:pt x="284848" y="482854"/>
                </a:lnTo>
                <a:lnTo>
                  <a:pt x="273113" y="543204"/>
                </a:lnTo>
                <a:lnTo>
                  <a:pt x="255473" y="626325"/>
                </a:lnTo>
                <a:lnTo>
                  <a:pt x="250596" y="707466"/>
                </a:lnTo>
                <a:lnTo>
                  <a:pt x="257429" y="772756"/>
                </a:lnTo>
                <a:lnTo>
                  <a:pt x="263334" y="807389"/>
                </a:lnTo>
                <a:lnTo>
                  <a:pt x="269252" y="812634"/>
                </a:lnTo>
                <a:lnTo>
                  <a:pt x="253517" y="842035"/>
                </a:lnTo>
                <a:lnTo>
                  <a:pt x="241808" y="862799"/>
                </a:lnTo>
                <a:lnTo>
                  <a:pt x="215366" y="928128"/>
                </a:lnTo>
                <a:lnTo>
                  <a:pt x="197739" y="978598"/>
                </a:lnTo>
                <a:lnTo>
                  <a:pt x="190893" y="1026083"/>
                </a:lnTo>
                <a:lnTo>
                  <a:pt x="191871" y="1076540"/>
                </a:lnTo>
                <a:lnTo>
                  <a:pt x="201650" y="1128979"/>
                </a:lnTo>
                <a:lnTo>
                  <a:pt x="221234" y="1202220"/>
                </a:lnTo>
                <a:lnTo>
                  <a:pt x="249618" y="1277429"/>
                </a:lnTo>
                <a:lnTo>
                  <a:pt x="255473" y="1296212"/>
                </a:lnTo>
                <a:lnTo>
                  <a:pt x="249618" y="1308074"/>
                </a:lnTo>
                <a:lnTo>
                  <a:pt x="215366" y="1308074"/>
                </a:lnTo>
                <a:lnTo>
                  <a:pt x="179133" y="1313027"/>
                </a:lnTo>
                <a:lnTo>
                  <a:pt x="150749" y="1324914"/>
                </a:lnTo>
                <a:lnTo>
                  <a:pt x="143903" y="1342720"/>
                </a:lnTo>
                <a:lnTo>
                  <a:pt x="173266" y="1369441"/>
                </a:lnTo>
                <a:lnTo>
                  <a:pt x="190893" y="1357553"/>
                </a:lnTo>
                <a:lnTo>
                  <a:pt x="225145" y="1335798"/>
                </a:lnTo>
                <a:lnTo>
                  <a:pt x="273113" y="1328877"/>
                </a:lnTo>
                <a:lnTo>
                  <a:pt x="293674" y="1318958"/>
                </a:lnTo>
                <a:lnTo>
                  <a:pt x="295630" y="1300162"/>
                </a:lnTo>
                <a:lnTo>
                  <a:pt x="271157" y="1265529"/>
                </a:lnTo>
                <a:lnTo>
                  <a:pt x="253517" y="1186395"/>
                </a:lnTo>
                <a:lnTo>
                  <a:pt x="232968" y="1104265"/>
                </a:lnTo>
                <a:lnTo>
                  <a:pt x="231013" y="1042898"/>
                </a:lnTo>
                <a:lnTo>
                  <a:pt x="244741" y="979576"/>
                </a:lnTo>
                <a:lnTo>
                  <a:pt x="267246" y="920216"/>
                </a:lnTo>
                <a:lnTo>
                  <a:pt x="301498" y="858850"/>
                </a:lnTo>
                <a:lnTo>
                  <a:pt x="311658" y="843762"/>
                </a:lnTo>
                <a:lnTo>
                  <a:pt x="315214" y="845985"/>
                </a:lnTo>
                <a:lnTo>
                  <a:pt x="344589" y="840676"/>
                </a:lnTo>
                <a:lnTo>
                  <a:pt x="344589" y="851916"/>
                </a:lnTo>
                <a:lnTo>
                  <a:pt x="360210" y="890524"/>
                </a:lnTo>
                <a:lnTo>
                  <a:pt x="371005" y="919238"/>
                </a:lnTo>
                <a:lnTo>
                  <a:pt x="376872" y="982548"/>
                </a:lnTo>
                <a:lnTo>
                  <a:pt x="372960" y="1052817"/>
                </a:lnTo>
                <a:lnTo>
                  <a:pt x="371005" y="1105255"/>
                </a:lnTo>
                <a:lnTo>
                  <a:pt x="372960" y="1183398"/>
                </a:lnTo>
                <a:lnTo>
                  <a:pt x="382739" y="1248714"/>
                </a:lnTo>
                <a:lnTo>
                  <a:pt x="393522" y="1281379"/>
                </a:lnTo>
                <a:lnTo>
                  <a:pt x="384695" y="1293241"/>
                </a:lnTo>
                <a:lnTo>
                  <a:pt x="356298" y="1306093"/>
                </a:lnTo>
                <a:lnTo>
                  <a:pt x="315214" y="1322908"/>
                </a:lnTo>
                <a:lnTo>
                  <a:pt x="304431" y="1344701"/>
                </a:lnTo>
                <a:lnTo>
                  <a:pt x="310299" y="1369441"/>
                </a:lnTo>
                <a:lnTo>
                  <a:pt x="342633" y="1361503"/>
                </a:lnTo>
                <a:lnTo>
                  <a:pt x="356298" y="1338757"/>
                </a:lnTo>
                <a:lnTo>
                  <a:pt x="384695" y="1312037"/>
                </a:lnTo>
                <a:lnTo>
                  <a:pt x="411149" y="1306093"/>
                </a:lnTo>
                <a:lnTo>
                  <a:pt x="417017" y="1287310"/>
                </a:lnTo>
                <a:lnTo>
                  <a:pt x="401345" y="1246746"/>
                </a:lnTo>
                <a:lnTo>
                  <a:pt x="401345" y="1149781"/>
                </a:lnTo>
                <a:lnTo>
                  <a:pt x="413105" y="1068628"/>
                </a:lnTo>
                <a:lnTo>
                  <a:pt x="418973" y="993432"/>
                </a:lnTo>
                <a:lnTo>
                  <a:pt x="417017" y="907326"/>
                </a:lnTo>
                <a:lnTo>
                  <a:pt x="407212" y="839076"/>
                </a:lnTo>
                <a:lnTo>
                  <a:pt x="395122" y="811237"/>
                </a:lnTo>
                <a:lnTo>
                  <a:pt x="424840" y="758913"/>
                </a:lnTo>
                <a:lnTo>
                  <a:pt x="446392" y="668870"/>
                </a:lnTo>
                <a:lnTo>
                  <a:pt x="446392" y="586740"/>
                </a:lnTo>
                <a:lnTo>
                  <a:pt x="436613" y="525399"/>
                </a:lnTo>
                <a:lnTo>
                  <a:pt x="429234" y="500595"/>
                </a:lnTo>
                <a:lnTo>
                  <a:pt x="489470" y="466039"/>
                </a:lnTo>
                <a:lnTo>
                  <a:pt x="542328" y="415582"/>
                </a:lnTo>
                <a:lnTo>
                  <a:pt x="605929" y="352247"/>
                </a:lnTo>
                <a:lnTo>
                  <a:pt x="656844" y="312661"/>
                </a:lnTo>
                <a:lnTo>
                  <a:pt x="700900" y="282003"/>
                </a:lnTo>
                <a:lnTo>
                  <a:pt x="718527" y="266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5127" y="2767076"/>
            <a:ext cx="662305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280"/>
              </a:lnSpc>
              <a:spcBef>
                <a:spcPts val="100"/>
              </a:spcBef>
              <a:tabLst>
                <a:tab pos="1736725" algn="l"/>
                <a:tab pos="2150745" algn="l"/>
                <a:tab pos="3387725" algn="l"/>
                <a:tab pos="3555365" algn="l"/>
              </a:tabLst>
            </a:pPr>
            <a:r>
              <a:rPr sz="3600" i="1" spc="-7" baseline="11574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½ 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3600" u="heavy" baseline="3703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Ln</a:t>
            </a:r>
            <a:r>
              <a:rPr sz="3600" u="heavy" spc="195" baseline="3703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baseline="3703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3600" spc="-607" baseline="3703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	</a:t>
            </a:r>
            <a:r>
              <a:rPr sz="3600" u="heavy" baseline="3703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3600" u="heavy" spc="-7" baseline="3703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0.693	</a:t>
            </a:r>
            <a:r>
              <a:rPr sz="3600" spc="-7" baseline="37037" dirty="0">
                <a:latin typeface="Arial"/>
                <a:cs typeface="Arial"/>
              </a:rPr>
              <a:t>	</a:t>
            </a:r>
            <a:r>
              <a:rPr sz="2400" dirty="0">
                <a:latin typeface="Arial"/>
                <a:cs typeface="Arial"/>
              </a:rPr>
              <a:t>= 1200 s = 20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minutes</a:t>
            </a:r>
            <a:endParaRPr sz="2400">
              <a:latin typeface="Arial"/>
              <a:cs typeface="Arial"/>
            </a:endParaRPr>
          </a:p>
          <a:p>
            <a:pPr marL="908050">
              <a:lnSpc>
                <a:spcPts val="2280"/>
              </a:lnSpc>
              <a:tabLst>
                <a:tab pos="1731645" algn="l"/>
              </a:tabLst>
            </a:pPr>
            <a:r>
              <a:rPr sz="2400" i="1" dirty="0">
                <a:latin typeface="Arial"/>
                <a:cs typeface="Arial"/>
              </a:rPr>
              <a:t>k	</a:t>
            </a:r>
            <a:r>
              <a:rPr sz="2400" spc="-5" dirty="0">
                <a:latin typeface="Arial"/>
                <a:cs typeface="Arial"/>
              </a:rPr>
              <a:t>5.7 </a:t>
            </a:r>
            <a:r>
              <a:rPr sz="2400" dirty="0">
                <a:latin typeface="Arial"/>
                <a:cs typeface="Arial"/>
              </a:rPr>
              <a:t>x 10</a:t>
            </a:r>
            <a:r>
              <a:rPr sz="2400" baseline="24305" dirty="0">
                <a:latin typeface="Arial"/>
                <a:cs typeface="Arial"/>
              </a:rPr>
              <a:t>-4</a:t>
            </a:r>
            <a:r>
              <a:rPr sz="2400" spc="300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baseline="24305" dirty="0">
                <a:latin typeface="Arial"/>
                <a:cs typeface="Arial"/>
              </a:rPr>
              <a:t>-1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6391734"/>
            <a:ext cx="1754505" cy="4406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Chung (Peter) Chieh  University of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Waterloo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839" y="4672076"/>
            <a:ext cx="6358255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How do you know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decomposition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first</a:t>
            </a:r>
            <a:r>
              <a:rPr sz="24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order?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 marL="660400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hint: units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i="1" dirty="0">
                <a:latin typeface="Arial"/>
                <a:cs typeface="Arial"/>
              </a:rPr>
              <a:t>k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(s</a:t>
            </a:r>
            <a:r>
              <a:rPr sz="2400" spc="-7" baseline="24305" dirty="0">
                <a:latin typeface="Arial"/>
                <a:cs typeface="Arial"/>
              </a:rPr>
              <a:t>-1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1579" y="685800"/>
            <a:ext cx="432032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18275" y="1187450"/>
            <a:ext cx="609600" cy="85725"/>
          </a:xfrm>
          <a:custGeom>
            <a:avLst/>
            <a:gdLst/>
            <a:ahLst/>
            <a:cxnLst/>
            <a:rect l="l" t="t" r="r" b="b"/>
            <a:pathLst>
              <a:path w="609600" h="85725">
                <a:moveTo>
                  <a:pt x="523875" y="0"/>
                </a:moveTo>
                <a:lnTo>
                  <a:pt x="523875" y="85725"/>
                </a:lnTo>
                <a:lnTo>
                  <a:pt x="581025" y="57150"/>
                </a:lnTo>
                <a:lnTo>
                  <a:pt x="538162" y="57150"/>
                </a:lnTo>
                <a:lnTo>
                  <a:pt x="538162" y="28575"/>
                </a:lnTo>
                <a:lnTo>
                  <a:pt x="581025" y="28575"/>
                </a:lnTo>
                <a:lnTo>
                  <a:pt x="523875" y="0"/>
                </a:lnTo>
                <a:close/>
              </a:path>
              <a:path w="609600" h="85725">
                <a:moveTo>
                  <a:pt x="5238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23875" y="57150"/>
                </a:lnTo>
                <a:lnTo>
                  <a:pt x="523875" y="28575"/>
                </a:lnTo>
                <a:close/>
              </a:path>
              <a:path w="609600" h="85725">
                <a:moveTo>
                  <a:pt x="581025" y="28575"/>
                </a:moveTo>
                <a:lnTo>
                  <a:pt x="538162" y="28575"/>
                </a:lnTo>
                <a:lnTo>
                  <a:pt x="538162" y="57150"/>
                </a:lnTo>
                <a:lnTo>
                  <a:pt x="581025" y="57150"/>
                </a:lnTo>
                <a:lnTo>
                  <a:pt x="609600" y="42862"/>
                </a:lnTo>
                <a:lnTo>
                  <a:pt x="58102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86400" y="1053000"/>
          <a:ext cx="3222624" cy="40377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2759">
                <a:tc>
                  <a:txBody>
                    <a:bodyPr/>
                    <a:lstStyle/>
                    <a:p>
                      <a:pPr marL="734695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35560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of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product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ha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-lives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281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[A]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[A]</a:t>
                      </a:r>
                      <a:r>
                        <a:rPr sz="2400" spc="-7" baseline="-1736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35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6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50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259"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14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816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810"/>
                        </a:lnSpc>
                        <a:spcBef>
                          <a:spcPts val="14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816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8739" y="6391734"/>
            <a:ext cx="1754505" cy="4406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Chung (Peter) Chieh  University of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Waterloo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69940" y="517652"/>
            <a:ext cx="2601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5" dirty="0">
                <a:uFill>
                  <a:solidFill>
                    <a:srgbClr val="000000"/>
                  </a:solidFill>
                </a:uFill>
              </a:rPr>
              <a:t>First-order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</a:rPr>
              <a:t>reaction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930140" y="5711444"/>
            <a:ext cx="378523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8100" marR="304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solidFill>
                  <a:srgbClr val="C82E32"/>
                </a:solidFill>
                <a:latin typeface="Arial"/>
                <a:cs typeface="Arial"/>
              </a:rPr>
              <a:t>NOTE: For </a:t>
            </a:r>
            <a:r>
              <a:rPr sz="1800" dirty="0">
                <a:solidFill>
                  <a:srgbClr val="C82E3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C82E32"/>
                </a:solidFill>
                <a:latin typeface="Arial"/>
                <a:cs typeface="Arial"/>
              </a:rPr>
              <a:t>first-order process, the  half-life does not depend on</a:t>
            </a:r>
            <a:r>
              <a:rPr sz="1800" spc="-30" dirty="0">
                <a:solidFill>
                  <a:srgbClr val="C82E3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82E32"/>
                </a:solidFill>
                <a:latin typeface="Arial"/>
                <a:cs typeface="Arial"/>
              </a:rPr>
              <a:t>[A]</a:t>
            </a:r>
            <a:r>
              <a:rPr sz="1800" spc="-7" baseline="-13888" dirty="0">
                <a:solidFill>
                  <a:srgbClr val="C82E32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C82E32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184" y="338137"/>
            <a:ext cx="8361045" cy="6334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6391734"/>
            <a:ext cx="1754505" cy="4406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Chung (Peter) Chieh  University of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Waterloo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9675" y="4510087"/>
            <a:ext cx="3067050" cy="1543050"/>
            <a:chOff x="5019675" y="4510087"/>
            <a:chExt cx="3067050" cy="1543050"/>
          </a:xfrm>
        </p:grpSpPr>
        <p:sp>
          <p:nvSpPr>
            <p:cNvPr id="3" name="object 3"/>
            <p:cNvSpPr/>
            <p:nvPr/>
          </p:nvSpPr>
          <p:spPr>
            <a:xfrm>
              <a:off x="5029200" y="4519612"/>
              <a:ext cx="3048000" cy="1524000"/>
            </a:xfrm>
            <a:custGeom>
              <a:avLst/>
              <a:gdLst/>
              <a:ahLst/>
              <a:cxnLst/>
              <a:rect l="l" t="t" r="r" b="b"/>
              <a:pathLst>
                <a:path w="3048000" h="1524000">
                  <a:moveTo>
                    <a:pt x="1524000" y="0"/>
                  </a:moveTo>
                  <a:lnTo>
                    <a:pt x="1461180" y="635"/>
                  </a:lnTo>
                  <a:lnTo>
                    <a:pt x="1399008" y="2526"/>
                  </a:lnTo>
                  <a:lnTo>
                    <a:pt x="1337531" y="5646"/>
                  </a:lnTo>
                  <a:lnTo>
                    <a:pt x="1276799" y="9973"/>
                  </a:lnTo>
                  <a:lnTo>
                    <a:pt x="1216861" y="15481"/>
                  </a:lnTo>
                  <a:lnTo>
                    <a:pt x="1157765" y="22145"/>
                  </a:lnTo>
                  <a:lnTo>
                    <a:pt x="1099562" y="29942"/>
                  </a:lnTo>
                  <a:lnTo>
                    <a:pt x="1042298" y="38847"/>
                  </a:lnTo>
                  <a:lnTo>
                    <a:pt x="986025" y="48835"/>
                  </a:lnTo>
                  <a:lnTo>
                    <a:pt x="930791" y="59881"/>
                  </a:lnTo>
                  <a:lnTo>
                    <a:pt x="876644" y="71962"/>
                  </a:lnTo>
                  <a:lnTo>
                    <a:pt x="823635" y="85053"/>
                  </a:lnTo>
                  <a:lnTo>
                    <a:pt x="771811" y="99128"/>
                  </a:lnTo>
                  <a:lnTo>
                    <a:pt x="721222" y="114165"/>
                  </a:lnTo>
                  <a:lnTo>
                    <a:pt x="671918" y="130137"/>
                  </a:lnTo>
                  <a:lnTo>
                    <a:pt x="623946" y="147022"/>
                  </a:lnTo>
                  <a:lnTo>
                    <a:pt x="577356" y="164793"/>
                  </a:lnTo>
                  <a:lnTo>
                    <a:pt x="532198" y="183427"/>
                  </a:lnTo>
                  <a:lnTo>
                    <a:pt x="488519" y="202899"/>
                  </a:lnTo>
                  <a:lnTo>
                    <a:pt x="446370" y="223185"/>
                  </a:lnTo>
                  <a:lnTo>
                    <a:pt x="405798" y="244259"/>
                  </a:lnTo>
                  <a:lnTo>
                    <a:pt x="366854" y="266099"/>
                  </a:lnTo>
                  <a:lnTo>
                    <a:pt x="329586" y="288678"/>
                  </a:lnTo>
                  <a:lnTo>
                    <a:pt x="294044" y="311973"/>
                  </a:lnTo>
                  <a:lnTo>
                    <a:pt x="260275" y="335959"/>
                  </a:lnTo>
                  <a:lnTo>
                    <a:pt x="228330" y="360611"/>
                  </a:lnTo>
                  <a:lnTo>
                    <a:pt x="198257" y="385905"/>
                  </a:lnTo>
                  <a:lnTo>
                    <a:pt x="170106" y="411817"/>
                  </a:lnTo>
                  <a:lnTo>
                    <a:pt x="119763" y="465395"/>
                  </a:lnTo>
                  <a:lnTo>
                    <a:pt x="77694" y="521149"/>
                  </a:lnTo>
                  <a:lnTo>
                    <a:pt x="44291" y="578882"/>
                  </a:lnTo>
                  <a:lnTo>
                    <a:pt x="19946" y="638399"/>
                  </a:lnTo>
                  <a:lnTo>
                    <a:pt x="5052" y="699504"/>
                  </a:lnTo>
                  <a:lnTo>
                    <a:pt x="0" y="762000"/>
                  </a:lnTo>
                  <a:lnTo>
                    <a:pt x="1271" y="793409"/>
                  </a:lnTo>
                  <a:lnTo>
                    <a:pt x="11293" y="855234"/>
                  </a:lnTo>
                  <a:lnTo>
                    <a:pt x="30962" y="915569"/>
                  </a:lnTo>
                  <a:lnTo>
                    <a:pt x="59885" y="974219"/>
                  </a:lnTo>
                  <a:lnTo>
                    <a:pt x="97670" y="1030987"/>
                  </a:lnTo>
                  <a:lnTo>
                    <a:pt x="143925" y="1085678"/>
                  </a:lnTo>
                  <a:lnTo>
                    <a:pt x="198257" y="1138094"/>
                  </a:lnTo>
                  <a:lnTo>
                    <a:pt x="228330" y="1163389"/>
                  </a:lnTo>
                  <a:lnTo>
                    <a:pt x="260275" y="1188041"/>
                  </a:lnTo>
                  <a:lnTo>
                    <a:pt x="294044" y="1212027"/>
                  </a:lnTo>
                  <a:lnTo>
                    <a:pt x="329586" y="1235322"/>
                  </a:lnTo>
                  <a:lnTo>
                    <a:pt x="366854" y="1257901"/>
                  </a:lnTo>
                  <a:lnTo>
                    <a:pt x="405798" y="1279740"/>
                  </a:lnTo>
                  <a:lnTo>
                    <a:pt x="446370" y="1300815"/>
                  </a:lnTo>
                  <a:lnTo>
                    <a:pt x="488519" y="1321101"/>
                  </a:lnTo>
                  <a:lnTo>
                    <a:pt x="532198" y="1340573"/>
                  </a:lnTo>
                  <a:lnTo>
                    <a:pt x="577356" y="1359206"/>
                  </a:lnTo>
                  <a:lnTo>
                    <a:pt x="623946" y="1376978"/>
                  </a:lnTo>
                  <a:lnTo>
                    <a:pt x="671918" y="1393862"/>
                  </a:lnTo>
                  <a:lnTo>
                    <a:pt x="721222" y="1409834"/>
                  </a:lnTo>
                  <a:lnTo>
                    <a:pt x="771811" y="1424871"/>
                  </a:lnTo>
                  <a:lnTo>
                    <a:pt x="823635" y="1438946"/>
                  </a:lnTo>
                  <a:lnTo>
                    <a:pt x="876644" y="1452037"/>
                  </a:lnTo>
                  <a:lnTo>
                    <a:pt x="930791" y="1464118"/>
                  </a:lnTo>
                  <a:lnTo>
                    <a:pt x="986025" y="1475164"/>
                  </a:lnTo>
                  <a:lnTo>
                    <a:pt x="1042298" y="1485152"/>
                  </a:lnTo>
                  <a:lnTo>
                    <a:pt x="1099562" y="1494057"/>
                  </a:lnTo>
                  <a:lnTo>
                    <a:pt x="1157765" y="1501854"/>
                  </a:lnTo>
                  <a:lnTo>
                    <a:pt x="1216861" y="1508518"/>
                  </a:lnTo>
                  <a:lnTo>
                    <a:pt x="1276799" y="1514026"/>
                  </a:lnTo>
                  <a:lnTo>
                    <a:pt x="1337531" y="1518353"/>
                  </a:lnTo>
                  <a:lnTo>
                    <a:pt x="1399008" y="1521473"/>
                  </a:lnTo>
                  <a:lnTo>
                    <a:pt x="1461180" y="1523364"/>
                  </a:lnTo>
                  <a:lnTo>
                    <a:pt x="1524000" y="1524000"/>
                  </a:lnTo>
                  <a:lnTo>
                    <a:pt x="1586819" y="1523364"/>
                  </a:lnTo>
                  <a:lnTo>
                    <a:pt x="1648991" y="1521473"/>
                  </a:lnTo>
                  <a:lnTo>
                    <a:pt x="1710468" y="1518353"/>
                  </a:lnTo>
                  <a:lnTo>
                    <a:pt x="1771200" y="1514026"/>
                  </a:lnTo>
                  <a:lnTo>
                    <a:pt x="1831138" y="1508518"/>
                  </a:lnTo>
                  <a:lnTo>
                    <a:pt x="1890234" y="1501854"/>
                  </a:lnTo>
                  <a:lnTo>
                    <a:pt x="1948437" y="1494057"/>
                  </a:lnTo>
                  <a:lnTo>
                    <a:pt x="2005701" y="1485152"/>
                  </a:lnTo>
                  <a:lnTo>
                    <a:pt x="2061974" y="1475164"/>
                  </a:lnTo>
                  <a:lnTo>
                    <a:pt x="2117208" y="1464118"/>
                  </a:lnTo>
                  <a:lnTo>
                    <a:pt x="2171355" y="1452037"/>
                  </a:lnTo>
                  <a:lnTo>
                    <a:pt x="2224364" y="1438946"/>
                  </a:lnTo>
                  <a:lnTo>
                    <a:pt x="2276188" y="1424871"/>
                  </a:lnTo>
                  <a:lnTo>
                    <a:pt x="2326777" y="1409834"/>
                  </a:lnTo>
                  <a:lnTo>
                    <a:pt x="2376081" y="1393862"/>
                  </a:lnTo>
                  <a:lnTo>
                    <a:pt x="2424053" y="1376978"/>
                  </a:lnTo>
                  <a:lnTo>
                    <a:pt x="2470643" y="1359206"/>
                  </a:lnTo>
                  <a:lnTo>
                    <a:pt x="2515801" y="1340573"/>
                  </a:lnTo>
                  <a:lnTo>
                    <a:pt x="2559480" y="1321101"/>
                  </a:lnTo>
                  <a:lnTo>
                    <a:pt x="2601629" y="1300815"/>
                  </a:lnTo>
                  <a:lnTo>
                    <a:pt x="2642201" y="1279740"/>
                  </a:lnTo>
                  <a:lnTo>
                    <a:pt x="2681145" y="1257901"/>
                  </a:lnTo>
                  <a:lnTo>
                    <a:pt x="2718413" y="1235322"/>
                  </a:lnTo>
                  <a:lnTo>
                    <a:pt x="2753955" y="1212027"/>
                  </a:lnTo>
                  <a:lnTo>
                    <a:pt x="2787724" y="1188041"/>
                  </a:lnTo>
                  <a:lnTo>
                    <a:pt x="2819669" y="1163389"/>
                  </a:lnTo>
                  <a:lnTo>
                    <a:pt x="2849742" y="1138094"/>
                  </a:lnTo>
                  <a:lnTo>
                    <a:pt x="2877893" y="1112182"/>
                  </a:lnTo>
                  <a:lnTo>
                    <a:pt x="2928236" y="1058604"/>
                  </a:lnTo>
                  <a:lnTo>
                    <a:pt x="2970305" y="1002851"/>
                  </a:lnTo>
                  <a:lnTo>
                    <a:pt x="3003708" y="945117"/>
                  </a:lnTo>
                  <a:lnTo>
                    <a:pt x="3028053" y="885600"/>
                  </a:lnTo>
                  <a:lnTo>
                    <a:pt x="3042947" y="824495"/>
                  </a:lnTo>
                  <a:lnTo>
                    <a:pt x="3048000" y="762000"/>
                  </a:lnTo>
                  <a:lnTo>
                    <a:pt x="3046728" y="730590"/>
                  </a:lnTo>
                  <a:lnTo>
                    <a:pt x="3036706" y="668765"/>
                  </a:lnTo>
                  <a:lnTo>
                    <a:pt x="3017037" y="608430"/>
                  </a:lnTo>
                  <a:lnTo>
                    <a:pt x="2988114" y="549781"/>
                  </a:lnTo>
                  <a:lnTo>
                    <a:pt x="2950329" y="493012"/>
                  </a:lnTo>
                  <a:lnTo>
                    <a:pt x="2904074" y="438322"/>
                  </a:lnTo>
                  <a:lnTo>
                    <a:pt x="2849742" y="385905"/>
                  </a:lnTo>
                  <a:lnTo>
                    <a:pt x="2819669" y="360611"/>
                  </a:lnTo>
                  <a:lnTo>
                    <a:pt x="2787724" y="335959"/>
                  </a:lnTo>
                  <a:lnTo>
                    <a:pt x="2753955" y="311973"/>
                  </a:lnTo>
                  <a:lnTo>
                    <a:pt x="2718413" y="288678"/>
                  </a:lnTo>
                  <a:lnTo>
                    <a:pt x="2681145" y="266099"/>
                  </a:lnTo>
                  <a:lnTo>
                    <a:pt x="2642201" y="244259"/>
                  </a:lnTo>
                  <a:lnTo>
                    <a:pt x="2601629" y="223185"/>
                  </a:lnTo>
                  <a:lnTo>
                    <a:pt x="2559480" y="202899"/>
                  </a:lnTo>
                  <a:lnTo>
                    <a:pt x="2515801" y="183427"/>
                  </a:lnTo>
                  <a:lnTo>
                    <a:pt x="2470643" y="164793"/>
                  </a:lnTo>
                  <a:lnTo>
                    <a:pt x="2424053" y="147022"/>
                  </a:lnTo>
                  <a:lnTo>
                    <a:pt x="2376081" y="130137"/>
                  </a:lnTo>
                  <a:lnTo>
                    <a:pt x="2326777" y="114165"/>
                  </a:lnTo>
                  <a:lnTo>
                    <a:pt x="2276188" y="99128"/>
                  </a:lnTo>
                  <a:lnTo>
                    <a:pt x="2224364" y="85053"/>
                  </a:lnTo>
                  <a:lnTo>
                    <a:pt x="2171355" y="71962"/>
                  </a:lnTo>
                  <a:lnTo>
                    <a:pt x="2117208" y="59881"/>
                  </a:lnTo>
                  <a:lnTo>
                    <a:pt x="2061974" y="48835"/>
                  </a:lnTo>
                  <a:lnTo>
                    <a:pt x="2005701" y="38847"/>
                  </a:lnTo>
                  <a:lnTo>
                    <a:pt x="1948437" y="29942"/>
                  </a:lnTo>
                  <a:lnTo>
                    <a:pt x="1890234" y="22145"/>
                  </a:lnTo>
                  <a:lnTo>
                    <a:pt x="1831138" y="15481"/>
                  </a:lnTo>
                  <a:lnTo>
                    <a:pt x="1771200" y="9973"/>
                  </a:lnTo>
                  <a:lnTo>
                    <a:pt x="1710468" y="5646"/>
                  </a:lnTo>
                  <a:lnTo>
                    <a:pt x="1648991" y="2526"/>
                  </a:lnTo>
                  <a:lnTo>
                    <a:pt x="1586819" y="635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D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200" y="4519612"/>
              <a:ext cx="3048000" cy="1524000"/>
            </a:xfrm>
            <a:custGeom>
              <a:avLst/>
              <a:gdLst/>
              <a:ahLst/>
              <a:cxnLst/>
              <a:rect l="l" t="t" r="r" b="b"/>
              <a:pathLst>
                <a:path w="3048000" h="1524000">
                  <a:moveTo>
                    <a:pt x="0" y="762000"/>
                  </a:moveTo>
                  <a:lnTo>
                    <a:pt x="5052" y="699504"/>
                  </a:lnTo>
                  <a:lnTo>
                    <a:pt x="19946" y="638400"/>
                  </a:lnTo>
                  <a:lnTo>
                    <a:pt x="44291" y="578882"/>
                  </a:lnTo>
                  <a:lnTo>
                    <a:pt x="77694" y="521149"/>
                  </a:lnTo>
                  <a:lnTo>
                    <a:pt x="119763" y="465395"/>
                  </a:lnTo>
                  <a:lnTo>
                    <a:pt x="170106" y="411817"/>
                  </a:lnTo>
                  <a:lnTo>
                    <a:pt x="198257" y="385905"/>
                  </a:lnTo>
                  <a:lnTo>
                    <a:pt x="228330" y="360611"/>
                  </a:lnTo>
                  <a:lnTo>
                    <a:pt x="260275" y="335958"/>
                  </a:lnTo>
                  <a:lnTo>
                    <a:pt x="294043" y="311972"/>
                  </a:lnTo>
                  <a:lnTo>
                    <a:pt x="329586" y="288678"/>
                  </a:lnTo>
                  <a:lnTo>
                    <a:pt x="366854" y="266098"/>
                  </a:lnTo>
                  <a:lnTo>
                    <a:pt x="405798" y="244259"/>
                  </a:lnTo>
                  <a:lnTo>
                    <a:pt x="446369" y="223184"/>
                  </a:lnTo>
                  <a:lnTo>
                    <a:pt x="488518" y="202899"/>
                  </a:lnTo>
                  <a:lnTo>
                    <a:pt x="532197" y="183427"/>
                  </a:lnTo>
                  <a:lnTo>
                    <a:pt x="577356" y="164793"/>
                  </a:lnTo>
                  <a:lnTo>
                    <a:pt x="623945" y="147021"/>
                  </a:lnTo>
                  <a:lnTo>
                    <a:pt x="671917" y="130137"/>
                  </a:lnTo>
                  <a:lnTo>
                    <a:pt x="721222" y="114165"/>
                  </a:lnTo>
                  <a:lnTo>
                    <a:pt x="771810" y="99128"/>
                  </a:lnTo>
                  <a:lnTo>
                    <a:pt x="823634" y="85053"/>
                  </a:lnTo>
                  <a:lnTo>
                    <a:pt x="876644" y="71962"/>
                  </a:lnTo>
                  <a:lnTo>
                    <a:pt x="930790" y="59881"/>
                  </a:lnTo>
                  <a:lnTo>
                    <a:pt x="986025" y="48835"/>
                  </a:lnTo>
                  <a:lnTo>
                    <a:pt x="1042298" y="38847"/>
                  </a:lnTo>
                  <a:lnTo>
                    <a:pt x="1099561" y="29942"/>
                  </a:lnTo>
                  <a:lnTo>
                    <a:pt x="1157765" y="22145"/>
                  </a:lnTo>
                  <a:lnTo>
                    <a:pt x="1216861" y="15481"/>
                  </a:lnTo>
                  <a:lnTo>
                    <a:pt x="1276800" y="9973"/>
                  </a:lnTo>
                  <a:lnTo>
                    <a:pt x="1337532" y="5646"/>
                  </a:lnTo>
                  <a:lnTo>
                    <a:pt x="1399009" y="2526"/>
                  </a:lnTo>
                  <a:lnTo>
                    <a:pt x="1461181" y="635"/>
                  </a:lnTo>
                  <a:lnTo>
                    <a:pt x="1524000" y="0"/>
                  </a:lnTo>
                  <a:lnTo>
                    <a:pt x="1586819" y="635"/>
                  </a:lnTo>
                  <a:lnTo>
                    <a:pt x="1648992" y="2526"/>
                  </a:lnTo>
                  <a:lnTo>
                    <a:pt x="1710469" y="5646"/>
                  </a:lnTo>
                  <a:lnTo>
                    <a:pt x="1771201" y="9973"/>
                  </a:lnTo>
                  <a:lnTo>
                    <a:pt x="1831139" y="15481"/>
                  </a:lnTo>
                  <a:lnTo>
                    <a:pt x="1890235" y="22145"/>
                  </a:lnTo>
                  <a:lnTo>
                    <a:pt x="1948439" y="29942"/>
                  </a:lnTo>
                  <a:lnTo>
                    <a:pt x="2005702" y="38847"/>
                  </a:lnTo>
                  <a:lnTo>
                    <a:pt x="2061975" y="48835"/>
                  </a:lnTo>
                  <a:lnTo>
                    <a:pt x="2117209" y="59881"/>
                  </a:lnTo>
                  <a:lnTo>
                    <a:pt x="2171356" y="71962"/>
                  </a:lnTo>
                  <a:lnTo>
                    <a:pt x="2224366" y="85053"/>
                  </a:lnTo>
                  <a:lnTo>
                    <a:pt x="2276189" y="99128"/>
                  </a:lnTo>
                  <a:lnTo>
                    <a:pt x="2326778" y="114165"/>
                  </a:lnTo>
                  <a:lnTo>
                    <a:pt x="2376083" y="130137"/>
                  </a:lnTo>
                  <a:lnTo>
                    <a:pt x="2424055" y="147021"/>
                  </a:lnTo>
                  <a:lnTo>
                    <a:pt x="2470644" y="164793"/>
                  </a:lnTo>
                  <a:lnTo>
                    <a:pt x="2515803" y="183427"/>
                  </a:lnTo>
                  <a:lnTo>
                    <a:pt x="2559482" y="202899"/>
                  </a:lnTo>
                  <a:lnTo>
                    <a:pt x="2601631" y="223184"/>
                  </a:lnTo>
                  <a:lnTo>
                    <a:pt x="2642202" y="244259"/>
                  </a:lnTo>
                  <a:lnTo>
                    <a:pt x="2681146" y="266098"/>
                  </a:lnTo>
                  <a:lnTo>
                    <a:pt x="2718414" y="288678"/>
                  </a:lnTo>
                  <a:lnTo>
                    <a:pt x="2753957" y="311972"/>
                  </a:lnTo>
                  <a:lnTo>
                    <a:pt x="2787725" y="335958"/>
                  </a:lnTo>
                  <a:lnTo>
                    <a:pt x="2819670" y="360611"/>
                  </a:lnTo>
                  <a:lnTo>
                    <a:pt x="2849743" y="385905"/>
                  </a:lnTo>
                  <a:lnTo>
                    <a:pt x="2877895" y="411817"/>
                  </a:lnTo>
                  <a:lnTo>
                    <a:pt x="2928237" y="465395"/>
                  </a:lnTo>
                  <a:lnTo>
                    <a:pt x="2970306" y="521149"/>
                  </a:lnTo>
                  <a:lnTo>
                    <a:pt x="3003710" y="578882"/>
                  </a:lnTo>
                  <a:lnTo>
                    <a:pt x="3028055" y="638400"/>
                  </a:lnTo>
                  <a:lnTo>
                    <a:pt x="3042949" y="699504"/>
                  </a:lnTo>
                  <a:lnTo>
                    <a:pt x="3048001" y="762000"/>
                  </a:lnTo>
                  <a:lnTo>
                    <a:pt x="3046730" y="793409"/>
                  </a:lnTo>
                  <a:lnTo>
                    <a:pt x="3036708" y="855234"/>
                  </a:lnTo>
                  <a:lnTo>
                    <a:pt x="3017039" y="915569"/>
                  </a:lnTo>
                  <a:lnTo>
                    <a:pt x="2988116" y="974219"/>
                  </a:lnTo>
                  <a:lnTo>
                    <a:pt x="2950331" y="1030987"/>
                  </a:lnTo>
                  <a:lnTo>
                    <a:pt x="2904076" y="1085678"/>
                  </a:lnTo>
                  <a:lnTo>
                    <a:pt x="2849743" y="1138094"/>
                  </a:lnTo>
                  <a:lnTo>
                    <a:pt x="2819670" y="1163389"/>
                  </a:lnTo>
                  <a:lnTo>
                    <a:pt x="2787725" y="1188041"/>
                  </a:lnTo>
                  <a:lnTo>
                    <a:pt x="2753957" y="1212027"/>
                  </a:lnTo>
                  <a:lnTo>
                    <a:pt x="2718414" y="1235322"/>
                  </a:lnTo>
                  <a:lnTo>
                    <a:pt x="2681146" y="1257901"/>
                  </a:lnTo>
                  <a:lnTo>
                    <a:pt x="2642202" y="1279741"/>
                  </a:lnTo>
                  <a:lnTo>
                    <a:pt x="2601631" y="1300815"/>
                  </a:lnTo>
                  <a:lnTo>
                    <a:pt x="2559482" y="1321101"/>
                  </a:lnTo>
                  <a:lnTo>
                    <a:pt x="2515803" y="1340573"/>
                  </a:lnTo>
                  <a:lnTo>
                    <a:pt x="2470644" y="1359207"/>
                  </a:lnTo>
                  <a:lnTo>
                    <a:pt x="2424055" y="1376978"/>
                  </a:lnTo>
                  <a:lnTo>
                    <a:pt x="2376083" y="1393862"/>
                  </a:lnTo>
                  <a:lnTo>
                    <a:pt x="2326778" y="1409835"/>
                  </a:lnTo>
                  <a:lnTo>
                    <a:pt x="2276189" y="1424871"/>
                  </a:lnTo>
                  <a:lnTo>
                    <a:pt x="2224366" y="1438947"/>
                  </a:lnTo>
                  <a:lnTo>
                    <a:pt x="2171356" y="1452038"/>
                  </a:lnTo>
                  <a:lnTo>
                    <a:pt x="2117209" y="1464118"/>
                  </a:lnTo>
                  <a:lnTo>
                    <a:pt x="2061975" y="1475165"/>
                  </a:lnTo>
                  <a:lnTo>
                    <a:pt x="2005702" y="1485153"/>
                  </a:lnTo>
                  <a:lnTo>
                    <a:pt x="1948439" y="1494058"/>
                  </a:lnTo>
                  <a:lnTo>
                    <a:pt x="1890235" y="1501855"/>
                  </a:lnTo>
                  <a:lnTo>
                    <a:pt x="1831139" y="1508519"/>
                  </a:lnTo>
                  <a:lnTo>
                    <a:pt x="1771201" y="1514027"/>
                  </a:lnTo>
                  <a:lnTo>
                    <a:pt x="1710469" y="1518354"/>
                  </a:lnTo>
                  <a:lnTo>
                    <a:pt x="1648992" y="1521474"/>
                  </a:lnTo>
                  <a:lnTo>
                    <a:pt x="1586819" y="1523365"/>
                  </a:lnTo>
                  <a:lnTo>
                    <a:pt x="1524000" y="1524000"/>
                  </a:lnTo>
                  <a:lnTo>
                    <a:pt x="1461181" y="1523365"/>
                  </a:lnTo>
                  <a:lnTo>
                    <a:pt x="1399009" y="1521474"/>
                  </a:lnTo>
                  <a:lnTo>
                    <a:pt x="1337532" y="1518354"/>
                  </a:lnTo>
                  <a:lnTo>
                    <a:pt x="1276800" y="1514027"/>
                  </a:lnTo>
                  <a:lnTo>
                    <a:pt x="1216861" y="1508519"/>
                  </a:lnTo>
                  <a:lnTo>
                    <a:pt x="1157765" y="1501855"/>
                  </a:lnTo>
                  <a:lnTo>
                    <a:pt x="1099561" y="1494058"/>
                  </a:lnTo>
                  <a:lnTo>
                    <a:pt x="1042298" y="1485153"/>
                  </a:lnTo>
                  <a:lnTo>
                    <a:pt x="986025" y="1475165"/>
                  </a:lnTo>
                  <a:lnTo>
                    <a:pt x="930790" y="1464118"/>
                  </a:lnTo>
                  <a:lnTo>
                    <a:pt x="876644" y="1452038"/>
                  </a:lnTo>
                  <a:lnTo>
                    <a:pt x="823634" y="1438947"/>
                  </a:lnTo>
                  <a:lnTo>
                    <a:pt x="771810" y="1424871"/>
                  </a:lnTo>
                  <a:lnTo>
                    <a:pt x="721222" y="1409835"/>
                  </a:lnTo>
                  <a:lnTo>
                    <a:pt x="671917" y="1393862"/>
                  </a:lnTo>
                  <a:lnTo>
                    <a:pt x="623945" y="1376978"/>
                  </a:lnTo>
                  <a:lnTo>
                    <a:pt x="577356" y="1359207"/>
                  </a:lnTo>
                  <a:lnTo>
                    <a:pt x="532197" y="1340573"/>
                  </a:lnTo>
                  <a:lnTo>
                    <a:pt x="488518" y="1321101"/>
                  </a:lnTo>
                  <a:lnTo>
                    <a:pt x="446369" y="1300815"/>
                  </a:lnTo>
                  <a:lnTo>
                    <a:pt x="405798" y="1279741"/>
                  </a:lnTo>
                  <a:lnTo>
                    <a:pt x="366854" y="1257901"/>
                  </a:lnTo>
                  <a:lnTo>
                    <a:pt x="329586" y="1235322"/>
                  </a:lnTo>
                  <a:lnTo>
                    <a:pt x="294043" y="1212027"/>
                  </a:lnTo>
                  <a:lnTo>
                    <a:pt x="260275" y="1188041"/>
                  </a:lnTo>
                  <a:lnTo>
                    <a:pt x="228330" y="1163389"/>
                  </a:lnTo>
                  <a:lnTo>
                    <a:pt x="198257" y="1138094"/>
                  </a:lnTo>
                  <a:lnTo>
                    <a:pt x="170106" y="1112183"/>
                  </a:lnTo>
                  <a:lnTo>
                    <a:pt x="119763" y="1058604"/>
                  </a:lnTo>
                  <a:lnTo>
                    <a:pt x="77694" y="1002851"/>
                  </a:lnTo>
                  <a:lnTo>
                    <a:pt x="44291" y="945117"/>
                  </a:lnTo>
                  <a:lnTo>
                    <a:pt x="19946" y="885600"/>
                  </a:lnTo>
                  <a:lnTo>
                    <a:pt x="5052" y="824496"/>
                  </a:lnTo>
                  <a:lnTo>
                    <a:pt x="0" y="762000"/>
                  </a:lnTo>
                  <a:close/>
                </a:path>
              </a:pathLst>
            </a:custGeom>
            <a:ln w="190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38800" y="4840287"/>
              <a:ext cx="1828800" cy="901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73275" y="211836"/>
            <a:ext cx="49987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Half-Life </a:t>
            </a:r>
            <a:r>
              <a:rPr sz="4400" dirty="0">
                <a:latin typeface="Arial"/>
                <a:cs typeface="Arial"/>
              </a:rPr>
              <a:t>- 2nd</a:t>
            </a:r>
            <a:r>
              <a:rPr sz="4400" spc="-4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order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1840" y="1082548"/>
            <a:ext cx="5452110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1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For a </a:t>
            </a:r>
            <a:r>
              <a:rPr sz="2800" b="1" dirty="0">
                <a:latin typeface="Arial"/>
                <a:cs typeface="Arial"/>
              </a:rPr>
              <a:t>second-order </a:t>
            </a:r>
            <a:r>
              <a:rPr sz="2800" dirty="0">
                <a:latin typeface="Arial"/>
                <a:cs typeface="Arial"/>
              </a:rPr>
              <a:t>process, set  </a:t>
            </a:r>
            <a:r>
              <a:rPr sz="2800" spc="-5" dirty="0">
                <a:latin typeface="Arial"/>
                <a:cs typeface="Arial"/>
              </a:rPr>
              <a:t>[A]</a:t>
            </a:r>
            <a:r>
              <a:rPr sz="2850" spc="-7" baseline="-17543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=0.5 [A]</a:t>
            </a:r>
            <a:r>
              <a:rPr sz="2850" spc="-7" baseline="-17543" dirty="0">
                <a:latin typeface="Arial"/>
                <a:cs typeface="Arial"/>
              </a:rPr>
              <a:t>0 </a:t>
            </a:r>
            <a:r>
              <a:rPr sz="2800" dirty="0">
                <a:latin typeface="Arial"/>
                <a:cs typeface="Arial"/>
              </a:rPr>
              <a:t>in 2nd order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equation: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0900" y="2451100"/>
            <a:ext cx="3530600" cy="90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3746500"/>
            <a:ext cx="2997200" cy="901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5041900"/>
            <a:ext cx="2971800" cy="901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9240" y="6268211"/>
            <a:ext cx="2501265" cy="5314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latin typeface="Arial"/>
                <a:cs typeface="Arial"/>
              </a:rPr>
              <a:t>John </a:t>
            </a:r>
            <a:r>
              <a:rPr sz="1400" dirty="0">
                <a:latin typeface="Arial"/>
                <a:cs typeface="Arial"/>
              </a:rPr>
              <a:t>D.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Bookstaver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00" spc="-5" dirty="0">
                <a:latin typeface="Arial"/>
                <a:cs typeface="Arial"/>
              </a:rPr>
              <a:t>St. Charles Community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College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76022" y="1429543"/>
            <a:ext cx="2092190" cy="669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2438400"/>
            <a:ext cx="6934200" cy="2056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9530" marR="5080" indent="-1307465" algn="l">
              <a:lnSpc>
                <a:spcPct val="100000"/>
              </a:lnSpc>
              <a:spcBef>
                <a:spcPts val="100"/>
              </a:spcBef>
            </a:pPr>
            <a:r>
              <a:rPr lang="pt-BR" spc="-5" dirty="0">
                <a:solidFill>
                  <a:srgbClr val="FFFFFF"/>
                </a:solidFill>
              </a:rPr>
              <a:t>Equações de Reações de          Várias Ordens
</a:t>
            </a:r>
            <a:endParaRPr spc="-5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035" y="104469"/>
            <a:ext cx="8857965" cy="129779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859914" marR="5080" indent="-1847850" algn="l">
              <a:lnSpc>
                <a:spcPct val="101400"/>
              </a:lnSpc>
              <a:spcBef>
                <a:spcPts val="50"/>
              </a:spcBef>
            </a:pPr>
            <a:r>
              <a:rPr lang="pt-BR" sz="2800" b="1" spc="-5"/>
              <a:t>Resumo das Reações cinéticas de ordem zero, primeira ordem e segunda ordem
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2291588"/>
            <a:ext cx="10642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rde</a:t>
            </a:r>
            <a:r>
              <a:rPr lang="pt-BR" sz="2400" dirty="0">
                <a:latin typeface="Arial"/>
                <a:cs typeface="Arial"/>
              </a:rPr>
              <a:t>m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265" y="1931260"/>
            <a:ext cx="197161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400" spc="-5" dirty="0">
                <a:latin typeface="Arial"/>
                <a:cs typeface="Arial"/>
              </a:rPr>
              <a:t>Lei de velocidade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4981" y="2199952"/>
            <a:ext cx="1265951" cy="3594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44220" marR="5080" indent="-732155" algn="just">
              <a:lnSpc>
                <a:spcPct val="100800"/>
              </a:lnSpc>
              <a:spcBef>
                <a:spcPts val="75"/>
              </a:spcBef>
            </a:pPr>
            <a:r>
              <a:rPr lang="en-US" sz="2400" spc="-10" dirty="0" err="1">
                <a:latin typeface="Arial"/>
                <a:cs typeface="Arial"/>
              </a:rPr>
              <a:t>Equação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85037" y="2169593"/>
            <a:ext cx="15462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err="1">
                <a:latin typeface="Arial"/>
                <a:cs typeface="Arial"/>
              </a:rPr>
              <a:t>Meia-vida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9275" y="26670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4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239" y="307492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4239" y="39497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4239" y="478485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5502" y="3074923"/>
            <a:ext cx="1049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-5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k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6902" y="3952747"/>
            <a:ext cx="150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-5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i="1" dirty="0">
                <a:latin typeface="Arial"/>
                <a:cs typeface="Arial"/>
              </a:rPr>
              <a:t>k</a:t>
            </a:r>
            <a:r>
              <a:rPr sz="2400" i="1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[A]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5939" y="4793995"/>
            <a:ext cx="166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pt-BR" sz="2400" spc="-5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i="1" dirty="0">
                <a:latin typeface="Arial"/>
                <a:cs typeface="Arial"/>
              </a:rPr>
              <a:t>k</a:t>
            </a:r>
            <a:r>
              <a:rPr sz="2400" i="1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[A]</a:t>
            </a:r>
            <a:r>
              <a:rPr sz="2400" spc="-7" baseline="24305" dirty="0">
                <a:latin typeface="Arial"/>
                <a:cs typeface="Arial"/>
              </a:rPr>
              <a:t>2</a:t>
            </a:r>
            <a:endParaRPr sz="2400" baseline="24305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35015" y="4109211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5940" y="3943604"/>
            <a:ext cx="2396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989" algn="l"/>
              </a:tabLst>
            </a:pPr>
            <a:r>
              <a:rPr sz="2400" spc="-5" dirty="0">
                <a:latin typeface="Arial"/>
                <a:cs typeface="Arial"/>
              </a:rPr>
              <a:t>ln[A]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ln[A]	</a:t>
            </a:r>
            <a:r>
              <a:rPr sz="2400" dirty="0">
                <a:latin typeface="Arial"/>
                <a:cs typeface="Arial"/>
              </a:rPr>
              <a:t>= -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kt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1187" y="4522723"/>
            <a:ext cx="2139950" cy="84264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  <a:tabLst>
                <a:tab pos="581660" algn="l"/>
                <a:tab pos="877569" algn="l"/>
                <a:tab pos="1328420" algn="l"/>
                <a:tab pos="1505585" algn="l"/>
                <a:tab pos="185166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3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3600" baseline="-37037" dirty="0">
                <a:latin typeface="Arial"/>
                <a:cs typeface="Arial"/>
              </a:rPr>
              <a:t>-	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1	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3600" baseline="-37037" dirty="0">
                <a:latin typeface="Arial"/>
                <a:cs typeface="Arial"/>
              </a:rPr>
              <a:t>=	</a:t>
            </a:r>
            <a:r>
              <a:rPr sz="3600" i="1" baseline="-37037" dirty="0">
                <a:latin typeface="Arial"/>
                <a:cs typeface="Arial"/>
              </a:rPr>
              <a:t>kt</a:t>
            </a:r>
            <a:endParaRPr sz="3600" baseline="-37037">
              <a:latin typeface="Arial"/>
              <a:cs typeface="Arial"/>
            </a:endParaRPr>
          </a:p>
          <a:p>
            <a:pPr marL="54610">
              <a:lnSpc>
                <a:spcPct val="100000"/>
              </a:lnSpc>
              <a:spcBef>
                <a:spcPts val="335"/>
              </a:spcBef>
              <a:tabLst>
                <a:tab pos="895985" algn="l"/>
              </a:tabLst>
            </a:pPr>
            <a:r>
              <a:rPr sz="2400" spc="-5" dirty="0">
                <a:latin typeface="Arial"/>
                <a:cs typeface="Arial"/>
              </a:rPr>
              <a:t>[A]	[A]</a:t>
            </a:r>
            <a:r>
              <a:rPr sz="2400" spc="-7" baseline="-17361" dirty="0">
                <a:latin typeface="Arial"/>
                <a:cs typeface="Arial"/>
              </a:rPr>
              <a:t>0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96890" y="3194811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84065" y="3029203"/>
            <a:ext cx="19202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1740" algn="l"/>
              </a:tabLst>
            </a:pPr>
            <a:r>
              <a:rPr sz="2400" spc="-5" dirty="0">
                <a:latin typeface="Arial"/>
                <a:cs typeface="Arial"/>
              </a:rPr>
              <a:t>[A]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[A]	</a:t>
            </a:r>
            <a:r>
              <a:rPr sz="2400" dirty="0">
                <a:latin typeface="Arial"/>
                <a:cs typeface="Arial"/>
              </a:rPr>
              <a:t>= -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kt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08202" y="3678428"/>
            <a:ext cx="128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7" baseline="-32407" dirty="0">
                <a:latin typeface="Arial"/>
                <a:cs typeface="Arial"/>
              </a:rPr>
              <a:t>t</a:t>
            </a:r>
            <a:r>
              <a:rPr sz="2400" spc="-7" baseline="-65972" dirty="0">
                <a:latin typeface="Arial"/>
                <a:cs typeface="Arial"/>
              </a:rPr>
              <a:t>½ </a:t>
            </a:r>
            <a:r>
              <a:rPr sz="3600" baseline="-43981" dirty="0">
                <a:latin typeface="Arial"/>
                <a:cs typeface="Arial"/>
              </a:rPr>
              <a:t>= </a:t>
            </a:r>
            <a:r>
              <a:rPr sz="2400" dirty="0">
                <a:latin typeface="Arial"/>
                <a:cs typeface="Arial"/>
              </a:rPr>
              <a:t>Ln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90852" y="413562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13687" y="413543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54227" y="2840228"/>
            <a:ext cx="1278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55650" algn="l"/>
              </a:tabLst>
            </a:pPr>
            <a:r>
              <a:rPr sz="3600" i="1" spc="-7" baseline="-32407" dirty="0">
                <a:latin typeface="Arial"/>
                <a:cs typeface="Arial"/>
              </a:rPr>
              <a:t>t</a:t>
            </a:r>
            <a:r>
              <a:rPr sz="2400" i="1" spc="-7" baseline="-65972" dirty="0">
                <a:latin typeface="Arial"/>
                <a:cs typeface="Arial"/>
              </a:rPr>
              <a:t>½</a:t>
            </a:r>
            <a:r>
              <a:rPr sz="2400" i="1" spc="330" baseline="-65972" dirty="0">
                <a:latin typeface="Arial"/>
                <a:cs typeface="Arial"/>
              </a:rPr>
              <a:t> </a:t>
            </a:r>
            <a:r>
              <a:rPr sz="3600" baseline="-32407" dirty="0">
                <a:latin typeface="Arial"/>
                <a:cs typeface="Arial"/>
              </a:rPr>
              <a:t>=	</a:t>
            </a:r>
            <a:r>
              <a:rPr sz="2400" spc="-5" dirty="0">
                <a:latin typeface="Arial"/>
                <a:cs typeface="Arial"/>
              </a:rPr>
              <a:t>[A]</a:t>
            </a:r>
            <a:r>
              <a:rPr sz="2400" spc="-7" baseline="-17361" dirty="0">
                <a:latin typeface="Arial"/>
                <a:cs typeface="Arial"/>
              </a:rPr>
              <a:t>0</a:t>
            </a:r>
            <a:endParaRPr sz="2400" baseline="-17361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77187" y="3209035"/>
            <a:ext cx="34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2</a:t>
            </a:r>
            <a:r>
              <a:rPr sz="2400" i="1" dirty="0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69225" y="32639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165340" y="4769611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49477" y="4935220"/>
            <a:ext cx="194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½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78077" y="4592828"/>
            <a:ext cx="1076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72770" algn="l"/>
                <a:tab pos="1038225" algn="l"/>
              </a:tabLst>
            </a:pPr>
            <a:r>
              <a:rPr sz="3600" baseline="-32407" dirty="0">
                <a:latin typeface="Arial"/>
                <a:cs typeface="Arial"/>
              </a:rPr>
              <a:t>=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1	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79702" y="4961635"/>
            <a:ext cx="713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[A]</a:t>
            </a:r>
            <a:r>
              <a:rPr sz="2400" spc="-7" baseline="-17361" dirty="0">
                <a:latin typeface="Arial"/>
                <a:cs typeface="Arial"/>
              </a:rPr>
              <a:t>0</a:t>
            </a:r>
            <a:endParaRPr sz="2400" baseline="-1736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8136AB2-55D5-4FB8-A564-09F165FFC7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4600" y="2971800"/>
            <a:ext cx="4572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>
                <a:solidFill>
                  <a:schemeClr val="bg1"/>
                </a:solidFill>
              </a:rPr>
              <a:t>Taxas</a:t>
            </a:r>
            <a:r>
              <a:rPr lang="en-US" spc="-5" dirty="0">
                <a:solidFill>
                  <a:schemeClr val="bg1"/>
                </a:solidFill>
              </a:rPr>
              <a:t> de </a:t>
            </a:r>
            <a:r>
              <a:rPr lang="en-US" spc="-5" dirty="0" err="1">
                <a:solidFill>
                  <a:schemeClr val="bg1"/>
                </a:solidFill>
              </a:rPr>
              <a:t>Reação</a:t>
            </a:r>
            <a:endParaRPr spc="-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943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819400"/>
            <a:ext cx="531289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>
                <a:solidFill>
                  <a:srgbClr val="FFFFFF"/>
                </a:solidFill>
              </a:rPr>
              <a:t>Energia</a:t>
            </a:r>
            <a:r>
              <a:rPr lang="en-US" spc="-5" dirty="0">
                <a:solidFill>
                  <a:srgbClr val="FFFFFF"/>
                </a:solidFill>
              </a:rPr>
              <a:t> de </a:t>
            </a:r>
            <a:r>
              <a:rPr lang="en-US" spc="-5" dirty="0" err="1">
                <a:solidFill>
                  <a:srgbClr val="FFFFFF"/>
                </a:solidFill>
              </a:rPr>
              <a:t>ativação</a:t>
            </a:r>
            <a:endParaRPr spc="-5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4645" y="0"/>
            <a:ext cx="52147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/>
              <a:t>Energia</a:t>
            </a:r>
            <a:r>
              <a:rPr lang="en-US" spc="-5" dirty="0"/>
              <a:t> de </a:t>
            </a:r>
            <a:r>
              <a:rPr lang="en-US" spc="-5" dirty="0" err="1"/>
              <a:t>ativação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053814"/>
            <a:ext cx="7582534" cy="267932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8300" marR="172085" indent="-342900" algn="just">
              <a:lnSpc>
                <a:spcPct val="100800"/>
              </a:lnSpc>
              <a:spcBef>
                <a:spcPts val="75"/>
              </a:spcBef>
              <a:buChar char="•"/>
              <a:tabLst>
                <a:tab pos="367665" algn="l"/>
                <a:tab pos="368300" algn="l"/>
                <a:tab pos="1706245" algn="l"/>
              </a:tabLst>
            </a:pPr>
            <a:r>
              <a:rPr lang="pt-BR" sz="2400" spc="-5" dirty="0">
                <a:latin typeface="Arial"/>
                <a:cs typeface="Arial"/>
              </a:rPr>
              <a:t>Há uma quantidade mínima de energia necessária para uma reação: a </a:t>
            </a:r>
            <a:r>
              <a:rPr lang="pt-BR" sz="2400" b="1" spc="-5" dirty="0">
                <a:latin typeface="Arial"/>
                <a:cs typeface="Arial"/>
              </a:rPr>
              <a:t>energia de ativação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E</a:t>
            </a:r>
            <a:r>
              <a:rPr sz="2400" i="1" spc="-7" baseline="-17361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68300" marR="17780" indent="-342900" algn="just">
              <a:lnSpc>
                <a:spcPct val="99700"/>
              </a:lnSpc>
              <a:spcBef>
                <a:spcPts val="610"/>
              </a:spcBef>
              <a:buChar char="•"/>
              <a:tabLst>
                <a:tab pos="367665" algn="l"/>
                <a:tab pos="368300" algn="l"/>
              </a:tabLst>
            </a:pPr>
            <a:r>
              <a:rPr lang="pt-BR" sz="2400" dirty="0">
                <a:latin typeface="Arial"/>
                <a:cs typeface="Arial"/>
              </a:rPr>
              <a:t>Assim como uma bola não pode passar por cima de uma colina se ela não rolar até a colina com energia suficiente, uma reação não pode ocorrer a menos que as moléculas possuam energia suficiente para superar a barreira de energia de ativação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1421828" y="4097019"/>
            <a:ext cx="6110478" cy="2604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8558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4645" y="0"/>
            <a:ext cx="52147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/>
              <a:t>Energia</a:t>
            </a:r>
            <a:r>
              <a:rPr lang="en-US" spc="-5" dirty="0"/>
              <a:t> de </a:t>
            </a:r>
            <a:r>
              <a:rPr lang="en-US" spc="-5" dirty="0" err="1"/>
              <a:t>ativação</a:t>
            </a:r>
            <a:endParaRPr spc="-5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8705F9D-CA9A-4776-80D1-C50EDCC93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7162800" cy="426331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0ADE0FB-3137-4640-946F-3333F889E33E}"/>
              </a:ext>
            </a:extLst>
          </p:cNvPr>
          <p:cNvSpPr txBox="1"/>
          <p:nvPr/>
        </p:nvSpPr>
        <p:spPr>
          <a:xfrm>
            <a:off x="0" y="6481598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https://goldbook.iupac.org/terms/view/A00102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B6C298E-D27C-4F57-9871-EE70FD0FB57A}"/>
                  </a:ext>
                </a:extLst>
              </p:cNvPr>
              <p:cNvSpPr txBox="1"/>
              <p:nvPr/>
            </p:nvSpPr>
            <p:spPr>
              <a:xfrm>
                <a:off x="2819400" y="5181600"/>
                <a:ext cx="3276600" cy="703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𝑙𝑛𝑘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B6C298E-D27C-4F57-9871-EE70FD0F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181600"/>
                <a:ext cx="3276600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50877"/>
            <a:ext cx="34639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 err="1">
                <a:solidFill>
                  <a:srgbClr val="990000"/>
                </a:solidFill>
                <a:latin typeface="Times New Roman"/>
                <a:cs typeface="Times New Roman"/>
              </a:rPr>
              <a:t>Energia</a:t>
            </a:r>
            <a:r>
              <a:rPr lang="en-US"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 de </a:t>
            </a:r>
            <a:r>
              <a:rPr lang="en-US" sz="3200" spc="-5" dirty="0" err="1">
                <a:solidFill>
                  <a:srgbClr val="990000"/>
                </a:solidFill>
                <a:latin typeface="Times New Roman"/>
                <a:cs typeface="Times New Roman"/>
              </a:rPr>
              <a:t>ativação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740" y="780795"/>
            <a:ext cx="8571865" cy="479682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0" marR="100330" indent="-342900">
              <a:lnSpc>
                <a:spcPct val="101400"/>
              </a:lnSpc>
              <a:spcBef>
                <a:spcPts val="50"/>
              </a:spcBef>
              <a:buChar char="•"/>
              <a:tabLst>
                <a:tab pos="380365" algn="l"/>
                <a:tab pos="381000" algn="l"/>
                <a:tab pos="1329690" algn="l"/>
              </a:tabLst>
            </a:pPr>
            <a:r>
              <a:rPr lang="pt-BR" sz="2800" spc="-5" dirty="0">
                <a:latin typeface="Times New Roman"/>
                <a:cs typeface="Times New Roman"/>
              </a:rPr>
              <a:t>As moléculas devem possuir uma quantidade mínima de energia para reagir. Por que</a:t>
            </a:r>
            <a:r>
              <a:rPr sz="2800" spc="-5" dirty="0">
                <a:latin typeface="Times New Roman"/>
                <a:cs typeface="Times New Roman"/>
              </a:rPr>
              <a:t>?</a:t>
            </a:r>
            <a:endParaRPr sz="2800" dirty="0">
              <a:latin typeface="Times New Roman"/>
              <a:cs typeface="Times New Roman"/>
            </a:endParaRPr>
          </a:p>
          <a:p>
            <a:pPr marL="781050" marR="1106805" lvl="1" indent="-285750">
              <a:lnSpc>
                <a:spcPct val="100800"/>
              </a:lnSpc>
              <a:spcBef>
                <a:spcPts val="520"/>
              </a:spcBef>
              <a:buChar char="–"/>
              <a:tabLst>
                <a:tab pos="780415" algn="l"/>
                <a:tab pos="781050" algn="l"/>
                <a:tab pos="2090420" algn="l"/>
              </a:tabLst>
            </a:pPr>
            <a:r>
              <a:rPr lang="pt-BR" sz="2400" dirty="0">
                <a:latin typeface="Times New Roman"/>
                <a:cs typeface="Times New Roman"/>
              </a:rPr>
              <a:t>Para formar produtos, os títulos devem ser quebrados nos reagentes</a:t>
            </a:r>
            <a:r>
              <a:rPr sz="2400" spc="-5" dirty="0">
                <a:latin typeface="Times New Roman"/>
                <a:cs typeface="Times New Roman"/>
              </a:rPr>
              <a:t>.	</a:t>
            </a:r>
            <a:r>
              <a:rPr lang="pt-BR" sz="2400" b="1" spc="-5" dirty="0">
                <a:latin typeface="Times New Roman"/>
                <a:cs typeface="Times New Roman"/>
              </a:rPr>
              <a:t>Quebra de ligação </a:t>
            </a:r>
            <a:r>
              <a:rPr lang="pt-BR" sz="2400" spc="-5" dirty="0">
                <a:latin typeface="Times New Roman"/>
                <a:cs typeface="Times New Roman"/>
              </a:rPr>
              <a:t>requer energia</a:t>
            </a:r>
            <a:r>
              <a:rPr sz="2400" spc="-3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781050" marR="394970" lvl="1" indent="-285750">
              <a:lnSpc>
                <a:spcPct val="104200"/>
              </a:lnSpc>
              <a:spcBef>
                <a:spcPts val="385"/>
              </a:spcBef>
              <a:buChar char="–"/>
              <a:tabLst>
                <a:tab pos="780415" algn="l"/>
                <a:tab pos="781050" algn="l"/>
              </a:tabLst>
            </a:pPr>
            <a:r>
              <a:rPr lang="pt-BR" sz="2400" spc="-5" dirty="0">
                <a:latin typeface="Times New Roman"/>
                <a:cs typeface="Times New Roman"/>
              </a:rPr>
              <a:t>Moléculas movendo-se muito lentamente, com pouca energia cinética, não reagem quando colidem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81000" marR="30480" indent="-342900">
              <a:lnSpc>
                <a:spcPts val="3290"/>
              </a:lnSpc>
              <a:spcBef>
                <a:spcPts val="800"/>
              </a:spcBef>
              <a:buChar char="•"/>
              <a:tabLst>
                <a:tab pos="380365" algn="l"/>
                <a:tab pos="381000" algn="l"/>
              </a:tabLst>
            </a:pPr>
            <a:r>
              <a:rPr lang="en-US" sz="2800" spc="-5" dirty="0" err="1">
                <a:solidFill>
                  <a:srgbClr val="003399"/>
                </a:solidFill>
                <a:latin typeface="Times New Roman"/>
                <a:cs typeface="Times New Roman"/>
              </a:rPr>
              <a:t>Energia</a:t>
            </a:r>
            <a:r>
              <a:rPr lang="en-US" sz="2800" spc="-5" dirty="0">
                <a:solidFill>
                  <a:srgbClr val="003399"/>
                </a:solidFill>
                <a:latin typeface="Times New Roman"/>
                <a:cs typeface="Times New Roman"/>
              </a:rPr>
              <a:t> de </a:t>
            </a:r>
            <a:r>
              <a:rPr lang="en-US" sz="2800" spc="-5" dirty="0" err="1">
                <a:solidFill>
                  <a:srgbClr val="003399"/>
                </a:solidFill>
                <a:latin typeface="Times New Roman"/>
                <a:cs typeface="Times New Roman"/>
              </a:rPr>
              <a:t>ativação</a:t>
            </a:r>
            <a:r>
              <a:rPr sz="2800" spc="-40" dirty="0">
                <a:solidFill>
                  <a:srgbClr val="003399"/>
                </a:solidFill>
                <a:latin typeface="Times New Roman"/>
                <a:cs typeface="Times New Roman"/>
              </a:rPr>
              <a:t>, </a:t>
            </a:r>
            <a:r>
              <a:rPr sz="2800" b="1" i="1" spc="-10" dirty="0">
                <a:solidFill>
                  <a:srgbClr val="003399"/>
                </a:solidFill>
                <a:latin typeface="Times New Roman"/>
                <a:cs typeface="Times New Roman"/>
              </a:rPr>
              <a:t>E</a:t>
            </a:r>
            <a:r>
              <a:rPr sz="2850" b="1" i="1" spc="-15" baseline="-17543" dirty="0">
                <a:solidFill>
                  <a:srgbClr val="003399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003399"/>
                </a:solidFill>
                <a:latin typeface="Times New Roman"/>
                <a:cs typeface="Times New Roman"/>
              </a:rPr>
              <a:t>, </a:t>
            </a:r>
            <a:r>
              <a:rPr lang="pt-BR" sz="2800" spc="-5" dirty="0">
                <a:latin typeface="Times New Roman"/>
                <a:cs typeface="Times New Roman"/>
              </a:rPr>
              <a:t>é a energia mínima necessária para iniciar uma reação química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540"/>
              </a:spcBef>
            </a:pPr>
            <a:r>
              <a:rPr sz="2400" i="1" dirty="0">
                <a:latin typeface="Times New Roman"/>
                <a:cs typeface="Times New Roman"/>
              </a:rPr>
              <a:t>− </a:t>
            </a:r>
            <a:r>
              <a:rPr sz="2400" i="1" spc="-5" dirty="0" err="1">
                <a:latin typeface="Times New Roman"/>
                <a:cs typeface="Times New Roman"/>
              </a:rPr>
              <a:t>E</a:t>
            </a:r>
            <a:r>
              <a:rPr sz="2400" spc="-7" baseline="-17361" dirty="0" err="1">
                <a:latin typeface="Times New Roman"/>
                <a:cs typeface="Times New Roman"/>
              </a:rPr>
              <a:t>a</a:t>
            </a:r>
            <a:r>
              <a:rPr sz="2400" spc="-7" baseline="-17361" dirty="0">
                <a:latin typeface="Times New Roman"/>
                <a:cs typeface="Times New Roman"/>
              </a:rPr>
              <a:t> </a:t>
            </a:r>
            <a:r>
              <a:rPr lang="pt-BR" sz="2400" spc="-5" dirty="0">
                <a:latin typeface="Times New Roman"/>
                <a:cs typeface="Times New Roman"/>
              </a:rPr>
              <a:t>vai variar com a reação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540385" algn="ctr">
              <a:lnSpc>
                <a:spcPct val="100000"/>
              </a:lnSpc>
              <a:spcBef>
                <a:spcPts val="5"/>
              </a:spcBef>
            </a:pPr>
            <a:r>
              <a:rPr lang="pt-BR" sz="2400" spc="-5" dirty="0">
                <a:latin typeface="Times New Roman"/>
                <a:cs typeface="Times New Roman"/>
              </a:rPr>
              <a:t>Em seguida, vamos olhar para um exemplo de 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-7" baseline="-17361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" y="579021"/>
            <a:ext cx="72237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BR" sz="2800" spc="-5" dirty="0">
                <a:latin typeface="Times New Roman"/>
                <a:cs typeface="Times New Roman"/>
              </a:rPr>
              <a:t>Considere o rearranjo da isonitrila de metila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548640" y="2306828"/>
                <a:ext cx="8301355" cy="3924857"/>
              </a:xfrm>
              <a:prstGeom prst="rect">
                <a:avLst/>
              </a:prstGeom>
            </p:spPr>
            <p:txBody>
              <a:bodyPr vert="horz" wrap="square" lIns="0" tIns="10160" rIns="0" bIns="0" rtlCol="0">
                <a:spAutoFit/>
              </a:bodyPr>
              <a:lstStyle/>
              <a:p>
                <a:pPr marL="438150" marR="414020" indent="-285750" algn="just">
                  <a:lnSpc>
                    <a:spcPct val="100600"/>
                  </a:lnSpc>
                  <a:spcBef>
                    <a:spcPts val="80"/>
                  </a:spcBef>
                  <a:buChar char="–"/>
                  <a:tabLst>
                    <a:tab pos="437515" algn="l"/>
                    <a:tab pos="438150" algn="l"/>
                    <a:tab pos="1540510" algn="l"/>
                    <a:tab pos="1920239" algn="l"/>
                    <a:tab pos="2798445" algn="l"/>
                    <a:tab pos="3630295" algn="l"/>
                    <a:tab pos="6971665" algn="l"/>
                  </a:tabLst>
                </a:pPr>
                <a:r>
                  <a:rPr lang="pt-BR" sz="2400" dirty="0">
                    <a:latin typeface="Times New Roman"/>
                    <a:cs typeface="Times New Roman"/>
                  </a:rPr>
                  <a:t>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ar-AE" sz="24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H</m:t>
                        </m:r>
                      </m:e>
                      <m:sub>
                        <m:r>
                          <a:rPr lang="pt-BR" sz="24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cs typeface="Times New Roman"/>
                      </a:rPr>
                      <m:t>C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cs typeface="Times New Roman"/>
                      </a:rPr>
                      <m:t>N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≡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C</m:t>
                    </m:r>
                  </m:oMath>
                </a14:m>
                <a:r>
                  <a:rPr lang="pt-BR" sz="2400" dirty="0">
                    <a:latin typeface="Times New Roman"/>
                    <a:cs typeface="Times New Roman"/>
                  </a:rPr>
                  <a:t>, a ligação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  <a:cs typeface="Times New Roman"/>
                      </a:rPr>
                      <m:t>C</m:t>
                    </m:r>
                    <m:r>
                      <a:rPr lang="pt-BR" sz="2000" b="0" i="0" smtClean="0"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  <a:cs typeface="Times New Roman"/>
                      </a:rPr>
                      <m:t>N</m:t>
                    </m:r>
                    <m: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≡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C</m:t>
                    </m:r>
                  </m:oMath>
                </a14:m>
                <a:r>
                  <a:rPr lang="ar-AE" sz="2400" dirty="0">
                    <a:latin typeface="Times New Roman"/>
                    <a:cs typeface="Times New Roman"/>
                  </a:rPr>
                  <a:t> </a:t>
                </a:r>
                <a:r>
                  <a:rPr lang="pt-BR" sz="2400" dirty="0">
                    <a:latin typeface="Times New Roman"/>
                    <a:cs typeface="Times New Roman"/>
                  </a:rPr>
                  <a:t>se dobra até que a ligação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cs typeface="Times New Roman"/>
                      </a:rPr>
                      <m:t>C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≡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N</m:t>
                    </m:r>
                  </m:oMath>
                </a14:m>
                <a:r>
                  <a:rPr lang="pt-BR" sz="2400" dirty="0">
                    <a:latin typeface="Times New Roman"/>
                    <a:cs typeface="Times New Roman"/>
                  </a:rPr>
                  <a:t> se rompa e a porção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cs typeface="Times New Roman"/>
                      </a:rPr>
                      <m:t>N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≡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C</m:t>
                    </m:r>
                  </m:oMath>
                </a14:m>
                <a:r>
                  <a:rPr lang="pt-BR" sz="2400" dirty="0">
                    <a:latin typeface="Times New Roman"/>
                    <a:cs typeface="Times New Roman"/>
                  </a:rPr>
                  <a:t> seja perpendicular à porção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ar-AE" sz="24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H</m:t>
                        </m:r>
                      </m:e>
                      <m:sub>
                        <m:r>
                          <a:rPr lang="pt-BR" sz="24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cs typeface="Times New Roman"/>
                      </a:rPr>
                      <m:t>C</m:t>
                    </m:r>
                  </m:oMath>
                </a14:m>
                <a:r>
                  <a:rPr lang="pt-BR" sz="2400" dirty="0">
                    <a:latin typeface="Times New Roman"/>
                    <a:cs typeface="Times New Roman"/>
                  </a:rPr>
                  <a:t>. Essa estrutura é chamada de complexo ativado ou estado de transição</a:t>
                </a:r>
                <a:r>
                  <a:rPr lang="pt-BR" sz="2400" spc="-5" dirty="0">
                    <a:latin typeface="Times New Roman"/>
                    <a:cs typeface="Times New Roman"/>
                  </a:rPr>
                  <a:t>.</a:t>
                </a:r>
                <a:endParaRPr lang="pt-BR" sz="2400" dirty="0">
                  <a:latin typeface="Times New Roman"/>
                  <a:cs typeface="Times New Roman"/>
                </a:endParaRPr>
              </a:p>
              <a:p>
                <a:pPr marL="438150" marR="1045210" indent="-285750" algn="just">
                  <a:lnSpc>
                    <a:spcPct val="100800"/>
                  </a:lnSpc>
                  <a:spcBef>
                    <a:spcPts val="505"/>
                  </a:spcBef>
                  <a:buChar char="–"/>
                  <a:tabLst>
                    <a:tab pos="437515" algn="l"/>
                    <a:tab pos="438150" algn="l"/>
                  </a:tabLst>
                </a:pPr>
                <a:r>
                  <a:rPr lang="pt-BR" sz="2400" spc="-5" dirty="0">
                    <a:latin typeface="Times New Roman"/>
                    <a:cs typeface="Times New Roman"/>
                  </a:rPr>
                  <a:t>A energia necessária para a torção e quebra acima é a energia de ativação</a:t>
                </a:r>
                <a:r>
                  <a:rPr lang="pt-BR" sz="2400" spc="-35" dirty="0">
                    <a:solidFill>
                      <a:srgbClr val="003399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pt-BR" sz="2400" dirty="0">
                    <a:solidFill>
                      <a:srgbClr val="003399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t-BR" sz="2400" i="1" spc="-5" dirty="0">
                    <a:solidFill>
                      <a:srgbClr val="003399"/>
                    </a:solidFill>
                    <a:latin typeface="Times New Roman"/>
                    <a:cs typeface="Times New Roman"/>
                  </a:rPr>
                  <a:t>E</a:t>
                </a:r>
                <a:r>
                  <a:rPr lang="pt-BR" sz="2400" i="1" spc="-7" baseline="-17361" dirty="0">
                    <a:solidFill>
                      <a:srgbClr val="003399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pt-BR" sz="2400" spc="-5" dirty="0">
                    <a:solidFill>
                      <a:srgbClr val="003399"/>
                    </a:solidFill>
                    <a:latin typeface="Times New Roman"/>
                    <a:cs typeface="Times New Roman"/>
                  </a:rPr>
                  <a:t>.</a:t>
                </a:r>
                <a:endParaRPr lang="pt-BR" sz="2400" dirty="0">
                  <a:latin typeface="Times New Roman"/>
                  <a:cs typeface="Times New Roman"/>
                </a:endParaRPr>
              </a:p>
              <a:p>
                <a:pPr marL="438150" marR="55880" indent="-285750">
                  <a:lnSpc>
                    <a:spcPct val="100800"/>
                  </a:lnSpc>
                  <a:spcBef>
                    <a:spcPts val="480"/>
                  </a:spcBef>
                  <a:buChar char="–"/>
                  <a:tabLst>
                    <a:tab pos="437515" algn="l"/>
                    <a:tab pos="438150" algn="l"/>
                    <a:tab pos="3363595" algn="l"/>
                    <a:tab pos="5142865" algn="l"/>
                  </a:tabLst>
                </a:pPr>
                <a:r>
                  <a:rPr lang="pt-BR" sz="2400" spc="-5" dirty="0">
                    <a:latin typeface="Times New Roman"/>
                    <a:cs typeface="Times New Roman"/>
                  </a:rPr>
                  <a:t>Uma vez que a ligação C-N é quebrada, a porção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cs typeface="Times New Roman"/>
                      </a:rPr>
                      <m:t>C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≡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𝑁</m:t>
                    </m:r>
                  </m:oMath>
                </a14:m>
                <a:r>
                  <a:rPr lang="pt-BR" sz="2400" dirty="0">
                    <a:latin typeface="Times New Roman"/>
                    <a:cs typeface="Times New Roman"/>
                  </a:rPr>
                  <a:t> pode continuar a girar formando a ligação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cs typeface="Times New Roman"/>
                      </a:rPr>
                      <m:t>C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cs typeface="Times New Roman"/>
                      </a:rPr>
                      <m:t>C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≡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𝑁</m:t>
                    </m:r>
                  </m:oMath>
                </a14:m>
                <a:r>
                  <a:rPr lang="pt-BR" sz="2400" dirty="0">
                    <a:latin typeface="Times New Roman"/>
                    <a:cs typeface="Times New Roman"/>
                  </a:rPr>
                  <a:t> .</a:t>
                </a:r>
              </a:p>
              <a:p>
                <a:pPr marL="38100" marR="568960">
                  <a:lnSpc>
                    <a:spcPct val="100800"/>
                  </a:lnSpc>
                  <a:spcBef>
                    <a:spcPts val="605"/>
                  </a:spcBef>
                </a:pPr>
                <a:r>
                  <a:rPr lang="pt-BR" sz="2400" dirty="0">
                    <a:latin typeface="Times New Roman"/>
                    <a:cs typeface="Times New Roman"/>
                  </a:rPr>
                  <a:t>* </a:t>
                </a:r>
                <a:r>
                  <a:rPr lang="pt-BR" sz="2400" spc="-5" dirty="0">
                    <a:latin typeface="Times New Roman"/>
                    <a:cs typeface="Times New Roman"/>
                  </a:rPr>
                  <a:t>Aqui está como a reação se parece em termos de um gráfico das energias que estão envolvidas no processo…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2306828"/>
                <a:ext cx="8301355" cy="3924857"/>
              </a:xfrm>
              <a:prstGeom prst="rect">
                <a:avLst/>
              </a:prstGeom>
              <a:blipFill>
                <a:blip r:embed="rId2"/>
                <a:stretch>
                  <a:fillRect l="-1762" t="-2484" b="-3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object 5"/>
          <p:cNvGrpSpPr/>
          <p:nvPr/>
        </p:nvGrpSpPr>
        <p:grpSpPr>
          <a:xfrm>
            <a:off x="1331692" y="1078195"/>
            <a:ext cx="6699927" cy="1069975"/>
            <a:chOff x="1446212" y="1289050"/>
            <a:chExt cx="6251575" cy="1069975"/>
          </a:xfrm>
        </p:grpSpPr>
        <p:sp>
          <p:nvSpPr>
            <p:cNvPr id="6" name="object 6"/>
            <p:cNvSpPr/>
            <p:nvPr/>
          </p:nvSpPr>
          <p:spPr>
            <a:xfrm>
              <a:off x="1500187" y="1371599"/>
              <a:ext cx="6124575" cy="9048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6212" y="1289050"/>
              <a:ext cx="6251575" cy="1069975"/>
            </a:xfrm>
            <a:custGeom>
              <a:avLst/>
              <a:gdLst/>
              <a:ahLst/>
              <a:cxnLst/>
              <a:rect l="l" t="t" r="r" b="b"/>
              <a:pathLst>
                <a:path w="6251575" h="1069975">
                  <a:moveTo>
                    <a:pt x="0" y="0"/>
                  </a:moveTo>
                  <a:lnTo>
                    <a:pt x="6251573" y="0"/>
                  </a:lnTo>
                  <a:lnTo>
                    <a:pt x="6251573" y="1069980"/>
                  </a:lnTo>
                  <a:lnTo>
                    <a:pt x="0" y="10699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">
            <a:extLst>
              <a:ext uri="{FF2B5EF4-FFF2-40B4-BE49-F238E27FC236}">
                <a16:creationId xmlns:a16="http://schemas.microsoft.com/office/drawing/2014/main" id="{239F3E7C-6F06-41B1-B030-2DBD84947001}"/>
              </a:ext>
            </a:extLst>
          </p:cNvPr>
          <p:cNvSpPr txBox="1">
            <a:spLocks/>
          </p:cNvSpPr>
          <p:nvPr/>
        </p:nvSpPr>
        <p:spPr>
          <a:xfrm>
            <a:off x="2667000" y="-8795"/>
            <a:ext cx="34639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spc="-5" dirty="0" err="1">
                <a:solidFill>
                  <a:srgbClr val="990000"/>
                </a:solidFill>
                <a:latin typeface="Times New Roman"/>
                <a:cs typeface="Times New Roman"/>
              </a:rPr>
              <a:t>Energia</a:t>
            </a:r>
            <a:r>
              <a:rPr lang="en-US" sz="3200" kern="0" spc="-5" dirty="0">
                <a:solidFill>
                  <a:srgbClr val="990000"/>
                </a:solidFill>
                <a:latin typeface="Times New Roman"/>
                <a:cs typeface="Times New Roman"/>
              </a:rPr>
              <a:t> de </a:t>
            </a:r>
            <a:r>
              <a:rPr lang="en-US" sz="3200" kern="0" spc="-5" dirty="0" err="1">
                <a:solidFill>
                  <a:srgbClr val="990000"/>
                </a:solidFill>
                <a:latin typeface="Times New Roman"/>
                <a:cs typeface="Times New Roman"/>
              </a:rPr>
              <a:t>ativação</a:t>
            </a:r>
            <a:endParaRPr lang="en-US" sz="3200" kern="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937" y="313647"/>
            <a:ext cx="7724536" cy="577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675" y="0"/>
            <a:ext cx="3016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Activation</a:t>
            </a:r>
            <a:r>
              <a:rPr sz="3200" spc="-4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Energy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640" y="401828"/>
            <a:ext cx="8604250" cy="6017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8300" marR="734695" indent="-342900">
              <a:lnSpc>
                <a:spcPct val="100800"/>
              </a:lnSpc>
              <a:spcBef>
                <a:spcPts val="75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Times New Roman"/>
                <a:cs typeface="Times New Roman"/>
              </a:rPr>
              <a:t>change in energy </a:t>
            </a:r>
            <a:r>
              <a:rPr sz="2400" b="1" spc="-5" dirty="0">
                <a:solidFill>
                  <a:srgbClr val="003399"/>
                </a:solidFill>
                <a:latin typeface="Times New Roman"/>
                <a:cs typeface="Times New Roman"/>
              </a:rPr>
              <a:t>∆E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the reaction is the </a:t>
            </a:r>
            <a:r>
              <a:rPr sz="2400" spc="-10" dirty="0">
                <a:latin typeface="Times New Roman"/>
                <a:cs typeface="Times New Roman"/>
              </a:rPr>
              <a:t>difference </a:t>
            </a:r>
            <a:r>
              <a:rPr sz="2400" spc="-5" dirty="0">
                <a:latin typeface="Times New Roman"/>
                <a:cs typeface="Times New Roman"/>
              </a:rPr>
              <a:t>in  </a:t>
            </a:r>
            <a:r>
              <a:rPr sz="2400" spc="-10" dirty="0">
                <a:latin typeface="Times New Roman"/>
                <a:cs typeface="Times New Roman"/>
              </a:rPr>
              <a:t>energy </a:t>
            </a:r>
            <a:r>
              <a:rPr sz="2400" spc="-5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CH</a:t>
            </a:r>
            <a:r>
              <a:rPr sz="2400" baseline="-17361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NC </a:t>
            </a:r>
            <a:r>
              <a:rPr sz="2400" spc="-5" dirty="0">
                <a:latin typeface="Times New Roman"/>
                <a:cs typeface="Times New Roman"/>
              </a:rPr>
              <a:t>(reactant) and CH</a:t>
            </a:r>
            <a:r>
              <a:rPr sz="2400" spc="-7" baseline="-17361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Times New Roman"/>
                <a:cs typeface="Times New Roman"/>
              </a:rPr>
              <a:t>CN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(product).</a:t>
            </a:r>
            <a:endParaRPr sz="2400" dirty="0">
              <a:latin typeface="Times New Roman"/>
              <a:cs typeface="Times New Roman"/>
            </a:endParaRPr>
          </a:p>
          <a:p>
            <a:pPr marL="368300" marR="722630" indent="-342900">
              <a:lnSpc>
                <a:spcPts val="2810"/>
              </a:lnSpc>
              <a:spcBef>
                <a:spcPts val="750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003399"/>
                </a:solidFill>
                <a:latin typeface="Times New Roman"/>
                <a:cs typeface="Times New Roman"/>
              </a:rPr>
              <a:t>activation energy E</a:t>
            </a:r>
            <a:r>
              <a:rPr sz="2400" b="1" spc="-7" baseline="-17361" dirty="0">
                <a:solidFill>
                  <a:srgbClr val="003399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is the </a:t>
            </a:r>
            <a:r>
              <a:rPr sz="2400" spc="-10" dirty="0">
                <a:latin typeface="Times New Roman"/>
                <a:cs typeface="Times New Roman"/>
              </a:rPr>
              <a:t>difference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energy </a:t>
            </a:r>
            <a:r>
              <a:rPr sz="2400" spc="-5" dirty="0">
                <a:latin typeface="Times New Roman"/>
                <a:cs typeface="Times New Roman"/>
              </a:rPr>
              <a:t>between  reactants, CH</a:t>
            </a:r>
            <a:r>
              <a:rPr sz="2400" spc="-7" baseline="-17361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Times New Roman"/>
                <a:cs typeface="Times New Roman"/>
              </a:rPr>
              <a:t>NC, and the transition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state.</a:t>
            </a:r>
            <a:endParaRPr sz="2400" dirty="0">
              <a:latin typeface="Times New Roman"/>
              <a:cs typeface="Times New Roman"/>
            </a:endParaRPr>
          </a:p>
          <a:p>
            <a:pPr marL="368300" marR="381000" indent="-342900">
              <a:lnSpc>
                <a:spcPct val="100800"/>
              </a:lnSpc>
              <a:spcBef>
                <a:spcPts val="520"/>
              </a:spcBef>
              <a:buChar char="•"/>
              <a:tabLst>
                <a:tab pos="367665" algn="l"/>
                <a:tab pos="368300" algn="l"/>
                <a:tab pos="1392555" algn="l"/>
                <a:tab pos="342074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rate depends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</a:t>
            </a:r>
            <a:r>
              <a:rPr sz="2400" i="1" spc="-7" baseline="-17361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.	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05" dirty="0">
                <a:latin typeface="kiloji - P"/>
                <a:cs typeface="kiloji - P"/>
              </a:rPr>
              <a:t>“</a:t>
            </a:r>
            <a:r>
              <a:rPr sz="2400" spc="-405" dirty="0">
                <a:latin typeface="Times New Roman"/>
                <a:cs typeface="Times New Roman"/>
              </a:rPr>
              <a:t>hill</a:t>
            </a:r>
            <a:r>
              <a:rPr sz="2400" spc="-405" dirty="0">
                <a:latin typeface="kiloji - P"/>
                <a:cs typeface="kiloji - P"/>
              </a:rPr>
              <a:t>”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20" dirty="0">
                <a:latin typeface="Times New Roman"/>
                <a:cs typeface="Times New Roman"/>
              </a:rPr>
              <a:t>taller, </a:t>
            </a:r>
            <a:r>
              <a:rPr sz="2400" spc="-5" dirty="0">
                <a:latin typeface="Times New Roman"/>
                <a:cs typeface="Times New Roman"/>
              </a:rPr>
              <a:t>the reaction rate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 </a:t>
            </a:r>
            <a:r>
              <a:rPr sz="2400" spc="-25" dirty="0">
                <a:latin typeface="Times New Roman"/>
                <a:cs typeface="Times New Roman"/>
              </a:rPr>
              <a:t>slower.	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05" dirty="0">
                <a:latin typeface="kiloji - P"/>
                <a:cs typeface="kiloji - P"/>
              </a:rPr>
              <a:t>“</a:t>
            </a:r>
            <a:r>
              <a:rPr sz="2400" spc="-405" dirty="0">
                <a:latin typeface="Times New Roman"/>
                <a:cs typeface="Times New Roman"/>
              </a:rPr>
              <a:t>hill</a:t>
            </a:r>
            <a:r>
              <a:rPr sz="2400" spc="-405" dirty="0">
                <a:latin typeface="kiloji - P"/>
                <a:cs typeface="kiloji - P"/>
              </a:rPr>
              <a:t>” </a:t>
            </a:r>
            <a:r>
              <a:rPr sz="2400" spc="-5" dirty="0">
                <a:latin typeface="Times New Roman"/>
                <a:cs typeface="Times New Roman"/>
              </a:rPr>
              <a:t>is shorter the rate is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faster.</a:t>
            </a:r>
            <a:endParaRPr sz="24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Notice that if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forward reaction is exothermic… </a:t>
            </a:r>
            <a:r>
              <a:rPr sz="2000" dirty="0">
                <a:latin typeface="Times New Roman"/>
                <a:cs typeface="Times New Roman"/>
              </a:rPr>
              <a:t>(CH</a:t>
            </a:r>
            <a:r>
              <a:rPr sz="1950" baseline="-17094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NC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</a:t>
            </a:r>
            <a:r>
              <a:rPr sz="1950" baseline="-17094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CN),</a:t>
            </a:r>
          </a:p>
          <a:p>
            <a:pPr marL="3683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then the reverse reaction is endothermic… </a:t>
            </a:r>
            <a:r>
              <a:rPr sz="2000" dirty="0">
                <a:latin typeface="Times New Roman"/>
                <a:cs typeface="Times New Roman"/>
              </a:rPr>
              <a:t>(CH</a:t>
            </a:r>
            <a:r>
              <a:rPr sz="1950" baseline="-17094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CN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</a:t>
            </a:r>
            <a:r>
              <a:rPr sz="1950" baseline="-17094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NC).</a:t>
            </a:r>
          </a:p>
          <a:p>
            <a:pPr marL="368300" marR="618490" indent="-342900">
              <a:lnSpc>
                <a:spcPct val="100800"/>
              </a:lnSpc>
              <a:spcBef>
                <a:spcPts val="1010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methyl isonitrile molecule needs to gain enough </a:t>
            </a:r>
            <a:r>
              <a:rPr sz="2400" spc="-10" dirty="0">
                <a:latin typeface="Times New Roman"/>
                <a:cs typeface="Times New Roman"/>
              </a:rPr>
              <a:t>energy </a:t>
            </a:r>
            <a:r>
              <a:rPr sz="2400" spc="-5" dirty="0">
                <a:latin typeface="Times New Roman"/>
                <a:cs typeface="Times New Roman"/>
              </a:rPr>
              <a:t>to  overcome the activation </a:t>
            </a:r>
            <a:r>
              <a:rPr sz="2400" spc="-10" dirty="0">
                <a:latin typeface="Times New Roman"/>
                <a:cs typeface="Times New Roman"/>
              </a:rPr>
              <a:t>energy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barrier.</a:t>
            </a:r>
            <a:endParaRPr sz="2400" dirty="0">
              <a:latin typeface="Times New Roman"/>
              <a:cs typeface="Times New Roman"/>
            </a:endParaRPr>
          </a:p>
          <a:p>
            <a:pPr marL="368300" marR="677545" indent="-342900">
              <a:lnSpc>
                <a:spcPct val="99200"/>
              </a:lnSpc>
              <a:spcBef>
                <a:spcPts val="625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kinetic molecular </a:t>
            </a:r>
            <a:r>
              <a:rPr sz="2400" spc="-25" dirty="0">
                <a:latin typeface="Times New Roman"/>
                <a:cs typeface="Times New Roman"/>
              </a:rPr>
              <a:t>theory, </a:t>
            </a:r>
            <a:r>
              <a:rPr sz="2400" dirty="0">
                <a:latin typeface="Times New Roman"/>
                <a:cs typeface="Times New Roman"/>
              </a:rPr>
              <a:t>we know </a:t>
            </a:r>
            <a:r>
              <a:rPr sz="2400" spc="-5" dirty="0">
                <a:latin typeface="Times New Roman"/>
                <a:cs typeface="Times New Roman"/>
              </a:rPr>
              <a:t>that as temperature  increases, the total kinetic </a:t>
            </a:r>
            <a:r>
              <a:rPr sz="2400" spc="-10" dirty="0">
                <a:latin typeface="Times New Roman"/>
                <a:cs typeface="Times New Roman"/>
              </a:rPr>
              <a:t>energy </a:t>
            </a:r>
            <a:r>
              <a:rPr sz="2400" spc="-5" dirty="0">
                <a:latin typeface="Times New Roman"/>
                <a:cs typeface="Times New Roman"/>
              </a:rPr>
              <a:t>increases and the number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molecules with </a:t>
            </a:r>
            <a:r>
              <a:rPr sz="2400" spc="-10" dirty="0">
                <a:latin typeface="Times New Roman"/>
                <a:cs typeface="Times New Roman"/>
              </a:rPr>
              <a:t>energy </a:t>
            </a:r>
            <a:r>
              <a:rPr sz="2400" spc="-5" dirty="0">
                <a:latin typeface="Times New Roman"/>
                <a:cs typeface="Times New Roman"/>
              </a:rPr>
              <a:t>greater than </a:t>
            </a:r>
            <a:r>
              <a:rPr sz="2400" i="1" spc="-5" dirty="0">
                <a:latin typeface="Times New Roman"/>
                <a:cs typeface="Times New Roman"/>
              </a:rPr>
              <a:t>E</a:t>
            </a:r>
            <a:r>
              <a:rPr sz="2400" i="1" spc="-7" baseline="-17361" dirty="0">
                <a:latin typeface="Times New Roman"/>
                <a:cs typeface="Times New Roman"/>
              </a:rPr>
              <a:t>a</a:t>
            </a:r>
            <a:r>
              <a:rPr sz="2400" i="1" spc="337" baseline="-1736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increases.</a:t>
            </a:r>
            <a:endParaRPr sz="2400" dirty="0">
              <a:latin typeface="Times New Roman"/>
              <a:cs typeface="Times New Roman"/>
            </a:endParaRPr>
          </a:p>
          <a:p>
            <a:pPr marL="368300" marR="703580" indent="-342900">
              <a:lnSpc>
                <a:spcPct val="100800"/>
              </a:lnSpc>
              <a:spcBef>
                <a:spcPts val="600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So </a:t>
            </a:r>
            <a:r>
              <a:rPr sz="2400" spc="-5" dirty="0">
                <a:latin typeface="Times New Roman"/>
                <a:cs typeface="Times New Roman"/>
              </a:rPr>
              <a:t>as long as the temperature is high enough, the reaction can  make it </a:t>
            </a:r>
            <a:r>
              <a:rPr sz="2400" spc="-245" dirty="0">
                <a:latin typeface="kiloji - P"/>
                <a:cs typeface="kiloji - P"/>
              </a:rPr>
              <a:t>“</a:t>
            </a:r>
            <a:r>
              <a:rPr sz="2400" spc="-245" dirty="0">
                <a:latin typeface="Times New Roman"/>
                <a:cs typeface="Times New Roman"/>
              </a:rPr>
              <a:t>over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245" dirty="0">
                <a:latin typeface="Times New Roman"/>
                <a:cs typeface="Times New Roman"/>
              </a:rPr>
              <a:t>hill</a:t>
            </a:r>
            <a:r>
              <a:rPr sz="2400" spc="-245" dirty="0">
                <a:latin typeface="kiloji - P"/>
                <a:cs typeface="kiloji - P"/>
              </a:rPr>
              <a:t>”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proceed.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7082" y="173228"/>
            <a:ext cx="76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+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</a:p>
        </p:txBody>
      </p:sp>
      <p:sp>
        <p:nvSpPr>
          <p:cNvPr id="3" name="object 3"/>
          <p:cNvSpPr/>
          <p:nvPr/>
        </p:nvSpPr>
        <p:spPr>
          <a:xfrm>
            <a:off x="4203700" y="336550"/>
            <a:ext cx="685800" cy="85725"/>
          </a:xfrm>
          <a:custGeom>
            <a:avLst/>
            <a:gdLst/>
            <a:ahLst/>
            <a:cxnLst/>
            <a:rect l="l" t="t" r="r" b="b"/>
            <a:pathLst>
              <a:path w="685800" h="85725">
                <a:moveTo>
                  <a:pt x="600075" y="0"/>
                </a:moveTo>
                <a:lnTo>
                  <a:pt x="600075" y="85725"/>
                </a:lnTo>
                <a:lnTo>
                  <a:pt x="657225" y="57150"/>
                </a:lnTo>
                <a:lnTo>
                  <a:pt x="614362" y="57150"/>
                </a:lnTo>
                <a:lnTo>
                  <a:pt x="614362" y="28575"/>
                </a:lnTo>
                <a:lnTo>
                  <a:pt x="657225" y="28575"/>
                </a:lnTo>
                <a:lnTo>
                  <a:pt x="600075" y="0"/>
                </a:lnTo>
                <a:close/>
              </a:path>
              <a:path w="685800" h="85725">
                <a:moveTo>
                  <a:pt x="6000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00075" y="57150"/>
                </a:lnTo>
                <a:lnTo>
                  <a:pt x="600075" y="28575"/>
                </a:lnTo>
                <a:close/>
              </a:path>
              <a:path w="685800" h="85725">
                <a:moveTo>
                  <a:pt x="657225" y="28575"/>
                </a:moveTo>
                <a:lnTo>
                  <a:pt x="614362" y="28575"/>
                </a:lnTo>
                <a:lnTo>
                  <a:pt x="614362" y="57150"/>
                </a:lnTo>
                <a:lnTo>
                  <a:pt x="657225" y="57150"/>
                </a:lnTo>
                <a:lnTo>
                  <a:pt x="685800" y="42862"/>
                </a:lnTo>
                <a:lnTo>
                  <a:pt x="65722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631" y="1150937"/>
            <a:ext cx="8202168" cy="3802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6800" y="724057"/>
            <a:ext cx="2839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err="1">
                <a:latin typeface="Arial"/>
                <a:cs typeface="Arial"/>
              </a:rPr>
              <a:t>Reação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exotérmica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9500" y="750105"/>
            <a:ext cx="36366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8965" algn="ctr">
              <a:lnSpc>
                <a:spcPct val="100000"/>
              </a:lnSpc>
              <a:spcBef>
                <a:spcPts val="1964"/>
              </a:spcBef>
            </a:pPr>
            <a:r>
              <a:rPr lang="en-US" sz="2400" spc="-5" dirty="0" err="1">
                <a:latin typeface="Arial"/>
                <a:cs typeface="Arial"/>
              </a:rPr>
              <a:t>Reação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endotérmica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6142" y="5517788"/>
            <a:ext cx="7371715" cy="73250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75"/>
              </a:spcBef>
            </a:pPr>
            <a:r>
              <a:rPr lang="pt-BR" sz="2400" spc="-5" dirty="0">
                <a:latin typeface="Arial"/>
                <a:cs typeface="Arial"/>
              </a:rPr>
              <a:t>A energia de ativação (</a:t>
            </a:r>
            <a:r>
              <a:rPr lang="pt-BR" sz="2400" spc="-5" dirty="0" err="1">
                <a:latin typeface="Arial"/>
                <a:cs typeface="Arial"/>
              </a:rPr>
              <a:t>Ea</a:t>
            </a:r>
            <a:r>
              <a:rPr lang="pt-BR" sz="2400" spc="-5" dirty="0">
                <a:latin typeface="Arial"/>
                <a:cs typeface="Arial"/>
              </a:rPr>
              <a:t>) é a quantidade mínima de energia necessária para iniciar uma reação química.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76F1015-54B1-4912-9FCA-11EE37F34521}"/>
              </a:ext>
            </a:extLst>
          </p:cNvPr>
          <p:cNvSpPr txBox="1"/>
          <p:nvPr/>
        </p:nvSpPr>
        <p:spPr>
          <a:xfrm>
            <a:off x="4961188" y="133312"/>
            <a:ext cx="1624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C +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4645" y="29066"/>
            <a:ext cx="56299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/>
              <a:t>Diagramas</a:t>
            </a:r>
            <a:r>
              <a:rPr lang="en-US" spc="-5" dirty="0"/>
              <a:t> de </a:t>
            </a:r>
            <a:r>
              <a:rPr lang="en-US" spc="-5" dirty="0" err="1"/>
              <a:t>Energia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4724400" y="1219200"/>
            <a:ext cx="4019550" cy="2905125"/>
            <a:chOff x="4724400" y="1219200"/>
            <a:chExt cx="4019550" cy="2905125"/>
          </a:xfrm>
        </p:grpSpPr>
        <p:sp>
          <p:nvSpPr>
            <p:cNvPr id="4" name="object 4"/>
            <p:cNvSpPr/>
            <p:nvPr/>
          </p:nvSpPr>
          <p:spPr>
            <a:xfrm>
              <a:off x="4724400" y="1219200"/>
              <a:ext cx="4019550" cy="2905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8560" y="1969008"/>
              <a:ext cx="704088" cy="6248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75550" y="1992312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89" y="223440"/>
                  </a:lnTo>
                  <a:lnTo>
                    <a:pt x="15538" y="182402"/>
                  </a:lnTo>
                  <a:lnTo>
                    <a:pt x="34021" y="144136"/>
                  </a:lnTo>
                  <a:lnTo>
                    <a:pt x="58808" y="109190"/>
                  </a:lnTo>
                  <a:lnTo>
                    <a:pt x="89274" y="78114"/>
                  </a:lnTo>
                  <a:lnTo>
                    <a:pt x="124789" y="51457"/>
                  </a:lnTo>
                  <a:lnTo>
                    <a:pt x="164727" y="29768"/>
                  </a:lnTo>
                  <a:lnTo>
                    <a:pt x="208459" y="13596"/>
                  </a:lnTo>
                  <a:lnTo>
                    <a:pt x="255360" y="3490"/>
                  </a:lnTo>
                  <a:lnTo>
                    <a:pt x="304800" y="0"/>
                  </a:lnTo>
                  <a:lnTo>
                    <a:pt x="354240" y="3490"/>
                  </a:lnTo>
                  <a:lnTo>
                    <a:pt x="401140" y="13596"/>
                  </a:lnTo>
                  <a:lnTo>
                    <a:pt x="444873" y="29768"/>
                  </a:lnTo>
                  <a:lnTo>
                    <a:pt x="484811" y="51457"/>
                  </a:lnTo>
                  <a:lnTo>
                    <a:pt x="520326" y="78114"/>
                  </a:lnTo>
                  <a:lnTo>
                    <a:pt x="550791" y="109190"/>
                  </a:lnTo>
                  <a:lnTo>
                    <a:pt x="575579" y="144136"/>
                  </a:lnTo>
                  <a:lnTo>
                    <a:pt x="594061" y="182402"/>
                  </a:lnTo>
                  <a:lnTo>
                    <a:pt x="605611" y="223440"/>
                  </a:lnTo>
                  <a:lnTo>
                    <a:pt x="609600" y="266700"/>
                  </a:lnTo>
                  <a:lnTo>
                    <a:pt x="605611" y="309960"/>
                  </a:lnTo>
                  <a:lnTo>
                    <a:pt x="594061" y="350997"/>
                  </a:lnTo>
                  <a:lnTo>
                    <a:pt x="575579" y="389264"/>
                  </a:lnTo>
                  <a:lnTo>
                    <a:pt x="550791" y="424209"/>
                  </a:lnTo>
                  <a:lnTo>
                    <a:pt x="520326" y="455285"/>
                  </a:lnTo>
                  <a:lnTo>
                    <a:pt x="484811" y="481942"/>
                  </a:lnTo>
                  <a:lnTo>
                    <a:pt x="444873" y="503631"/>
                  </a:lnTo>
                  <a:lnTo>
                    <a:pt x="401140" y="519803"/>
                  </a:lnTo>
                  <a:lnTo>
                    <a:pt x="354240" y="529909"/>
                  </a:lnTo>
                  <a:lnTo>
                    <a:pt x="304800" y="533400"/>
                  </a:lnTo>
                  <a:lnTo>
                    <a:pt x="255360" y="529909"/>
                  </a:lnTo>
                  <a:lnTo>
                    <a:pt x="208459" y="519803"/>
                  </a:lnTo>
                  <a:lnTo>
                    <a:pt x="164727" y="503631"/>
                  </a:lnTo>
                  <a:lnTo>
                    <a:pt x="124789" y="481942"/>
                  </a:lnTo>
                  <a:lnTo>
                    <a:pt x="89274" y="455285"/>
                  </a:lnTo>
                  <a:lnTo>
                    <a:pt x="58808" y="424209"/>
                  </a:lnTo>
                  <a:lnTo>
                    <a:pt x="34021" y="389264"/>
                  </a:lnTo>
                  <a:lnTo>
                    <a:pt x="15538" y="350997"/>
                  </a:lnTo>
                  <a:lnTo>
                    <a:pt x="3989" y="309960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52400" y="1219200"/>
            <a:ext cx="4267200" cy="2914650"/>
            <a:chOff x="152400" y="1219200"/>
            <a:chExt cx="4267200" cy="2914650"/>
          </a:xfrm>
        </p:grpSpPr>
        <p:sp>
          <p:nvSpPr>
            <p:cNvPr id="8" name="object 8"/>
            <p:cNvSpPr/>
            <p:nvPr/>
          </p:nvSpPr>
          <p:spPr>
            <a:xfrm>
              <a:off x="152400" y="1219200"/>
              <a:ext cx="4267200" cy="2914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3688" y="1969008"/>
              <a:ext cx="704088" cy="6248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60487" y="1992312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89" y="223440"/>
                  </a:lnTo>
                  <a:lnTo>
                    <a:pt x="15538" y="182402"/>
                  </a:lnTo>
                  <a:lnTo>
                    <a:pt x="34021" y="144136"/>
                  </a:lnTo>
                  <a:lnTo>
                    <a:pt x="58808" y="109190"/>
                  </a:lnTo>
                  <a:lnTo>
                    <a:pt x="89274" y="78114"/>
                  </a:lnTo>
                  <a:lnTo>
                    <a:pt x="124789" y="51457"/>
                  </a:lnTo>
                  <a:lnTo>
                    <a:pt x="164727" y="29768"/>
                  </a:lnTo>
                  <a:lnTo>
                    <a:pt x="208459" y="13596"/>
                  </a:lnTo>
                  <a:lnTo>
                    <a:pt x="255360" y="3490"/>
                  </a:lnTo>
                  <a:lnTo>
                    <a:pt x="304800" y="0"/>
                  </a:lnTo>
                  <a:lnTo>
                    <a:pt x="354240" y="3490"/>
                  </a:lnTo>
                  <a:lnTo>
                    <a:pt x="401140" y="13596"/>
                  </a:lnTo>
                  <a:lnTo>
                    <a:pt x="444873" y="29768"/>
                  </a:lnTo>
                  <a:lnTo>
                    <a:pt x="484811" y="51457"/>
                  </a:lnTo>
                  <a:lnTo>
                    <a:pt x="520326" y="78114"/>
                  </a:lnTo>
                  <a:lnTo>
                    <a:pt x="550791" y="109190"/>
                  </a:lnTo>
                  <a:lnTo>
                    <a:pt x="575579" y="144136"/>
                  </a:lnTo>
                  <a:lnTo>
                    <a:pt x="594061" y="182402"/>
                  </a:lnTo>
                  <a:lnTo>
                    <a:pt x="605611" y="223440"/>
                  </a:lnTo>
                  <a:lnTo>
                    <a:pt x="609600" y="266700"/>
                  </a:lnTo>
                  <a:lnTo>
                    <a:pt x="605611" y="309960"/>
                  </a:lnTo>
                  <a:lnTo>
                    <a:pt x="594061" y="350997"/>
                  </a:lnTo>
                  <a:lnTo>
                    <a:pt x="575579" y="389264"/>
                  </a:lnTo>
                  <a:lnTo>
                    <a:pt x="550791" y="424209"/>
                  </a:lnTo>
                  <a:lnTo>
                    <a:pt x="520326" y="455285"/>
                  </a:lnTo>
                  <a:lnTo>
                    <a:pt x="484811" y="481942"/>
                  </a:lnTo>
                  <a:lnTo>
                    <a:pt x="444873" y="503631"/>
                  </a:lnTo>
                  <a:lnTo>
                    <a:pt x="401140" y="519803"/>
                  </a:lnTo>
                  <a:lnTo>
                    <a:pt x="354240" y="529909"/>
                  </a:lnTo>
                  <a:lnTo>
                    <a:pt x="304800" y="533400"/>
                  </a:lnTo>
                  <a:lnTo>
                    <a:pt x="255360" y="529909"/>
                  </a:lnTo>
                  <a:lnTo>
                    <a:pt x="208459" y="519803"/>
                  </a:lnTo>
                  <a:lnTo>
                    <a:pt x="164727" y="503631"/>
                  </a:lnTo>
                  <a:lnTo>
                    <a:pt x="124789" y="481942"/>
                  </a:lnTo>
                  <a:lnTo>
                    <a:pt x="89274" y="455285"/>
                  </a:lnTo>
                  <a:lnTo>
                    <a:pt x="58808" y="424209"/>
                  </a:lnTo>
                  <a:lnTo>
                    <a:pt x="34021" y="389264"/>
                  </a:lnTo>
                  <a:lnTo>
                    <a:pt x="15538" y="350997"/>
                  </a:lnTo>
                  <a:lnTo>
                    <a:pt x="3989" y="309960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83739" y="4224020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Exothermic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8540" y="4224020"/>
            <a:ext cx="130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Endothermic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" y="4778756"/>
            <a:ext cx="5791200" cy="1258037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30"/>
              </a:spcBef>
              <a:buAutoNum type="alphaLcParenBoth"/>
              <a:tabLst>
                <a:tab pos="469265" algn="l"/>
                <a:tab pos="469900" algn="l"/>
              </a:tabLst>
            </a:pPr>
            <a:r>
              <a:rPr lang="pt-BR" spc="-5" dirty="0">
                <a:latin typeface="Arial"/>
                <a:cs typeface="Arial"/>
              </a:rPr>
              <a:t>Energia de ativação (</a:t>
            </a:r>
            <a:r>
              <a:rPr lang="pt-BR" spc="-5" dirty="0" err="1">
                <a:latin typeface="Arial"/>
                <a:cs typeface="Arial"/>
              </a:rPr>
              <a:t>Ea</a:t>
            </a:r>
            <a:r>
              <a:rPr lang="pt-BR" spc="-5" dirty="0">
                <a:latin typeface="Arial"/>
                <a:cs typeface="Arial"/>
              </a:rPr>
              <a:t>) para a reação para a frente
Energia de ativação (</a:t>
            </a:r>
            <a:r>
              <a:rPr lang="pt-BR" spc="-5" dirty="0" err="1">
                <a:latin typeface="Arial"/>
                <a:cs typeface="Arial"/>
              </a:rPr>
              <a:t>Ea</a:t>
            </a:r>
            <a:r>
              <a:rPr lang="pt-BR" spc="-5" dirty="0">
                <a:latin typeface="Arial"/>
                <a:cs typeface="Arial"/>
              </a:rPr>
              <a:t>) para a reação reversa</a:t>
            </a:r>
            <a:endParaRPr sz="1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60"/>
              </a:spcBef>
              <a:buAutoNum type="alphaLcParenBoth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Delta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7064"/>
              </p:ext>
            </p:extLst>
          </p:nvPr>
        </p:nvGraphicFramePr>
        <p:xfrm>
          <a:off x="6004560" y="4874133"/>
          <a:ext cx="3048000" cy="1096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800" spc="-10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kJ/mol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300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kJ/mol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150</a:t>
                      </a:r>
                      <a:r>
                        <a:rPr sz="1800" spc="-15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kJ/mol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kJ/mol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-100</a:t>
                      </a:r>
                      <a:r>
                        <a:rPr sz="1800" spc="-15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kJ/mol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+200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kJ/mol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393" y="2878836"/>
            <a:ext cx="7669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Reaction Coordinate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Diagrams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3726" y="0"/>
            <a:ext cx="483379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/>
              <a:t>Taxas</a:t>
            </a:r>
            <a:r>
              <a:rPr lang="en-US" spc="-5" dirty="0"/>
              <a:t> de </a:t>
            </a:r>
            <a:r>
              <a:rPr lang="en-US" spc="-5" dirty="0" err="1"/>
              <a:t>Reação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69240" y="3523994"/>
            <a:ext cx="8265160" cy="26353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7100" marR="5080" algn="just">
              <a:lnSpc>
                <a:spcPct val="100200"/>
              </a:lnSpc>
              <a:spcBef>
                <a:spcPts val="90"/>
              </a:spcBef>
            </a:pPr>
            <a:r>
              <a:rPr lang="pt-BR" sz="2800" dirty="0">
                <a:latin typeface="Arial"/>
                <a:cs typeface="Arial"/>
              </a:rPr>
              <a:t>As taxas de reações podem ser determinadas monitorando a mudança na concentração de reagentes ou produtos em função do tempo </a:t>
            </a:r>
            <a:r>
              <a:rPr lang="pt-BR" sz="2800" b="1" spc="-5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lang="pt-BR" sz="2800" dirty="0">
                <a:latin typeface="Arial"/>
                <a:cs typeface="Arial"/>
              </a:rPr>
              <a:t>.</a:t>
            </a:r>
            <a:r>
              <a:rPr lang="pt-BR" sz="2800" b="1" dirty="0">
                <a:latin typeface="Arial"/>
                <a:cs typeface="Arial"/>
              </a:rPr>
              <a:t>
</a:t>
            </a:r>
          </a:p>
          <a:p>
            <a:pPr marL="927100" marR="5080" algn="just">
              <a:lnSpc>
                <a:spcPct val="100200"/>
              </a:lnSpc>
              <a:spcBef>
                <a:spcPts val="90"/>
              </a:spcBef>
            </a:pPr>
            <a:r>
              <a:rPr lang="pt-BR" sz="2800" b="1" dirty="0">
                <a:solidFill>
                  <a:srgbClr val="333399"/>
                </a:solidFill>
                <a:latin typeface="Arial"/>
                <a:cs typeface="Arial"/>
              </a:rPr>
              <a:t>[A] = concentração do reagente A
</a:t>
            </a:r>
            <a:endParaRPr lang="pt-BR" sz="1400" spc="-5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3726" y="975074"/>
            <a:ext cx="4256865" cy="2218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393" y="440436"/>
            <a:ext cx="7669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Reaction Coordinate</a:t>
            </a:r>
            <a:r>
              <a:rPr dirty="0"/>
              <a:t> </a:t>
            </a:r>
            <a:r>
              <a:rPr spc="-5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963419"/>
            <a:ext cx="3056890" cy="390588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>
              <a:lnSpc>
                <a:spcPct val="89900"/>
              </a:lnSpc>
              <a:spcBef>
                <a:spcPts val="439"/>
              </a:spcBef>
            </a:pPr>
            <a:r>
              <a:rPr sz="2800" spc="-5" dirty="0">
                <a:latin typeface="Arial"/>
                <a:cs typeface="Arial"/>
              </a:rPr>
              <a:t>It </a:t>
            </a:r>
            <a:r>
              <a:rPr sz="2800" dirty="0">
                <a:latin typeface="Arial"/>
                <a:cs typeface="Arial"/>
              </a:rPr>
              <a:t>is helpful </a:t>
            </a:r>
            <a:r>
              <a:rPr sz="2800" spc="-5" dirty="0">
                <a:latin typeface="Arial"/>
                <a:cs typeface="Arial"/>
              </a:rPr>
              <a:t>to  </a:t>
            </a:r>
            <a:r>
              <a:rPr sz="2800" dirty="0">
                <a:latin typeface="Arial"/>
                <a:cs typeface="Arial"/>
              </a:rPr>
              <a:t>visualize energy  changes  throughout a  process on a  </a:t>
            </a:r>
            <a:r>
              <a:rPr sz="2800" dirty="0">
                <a:solidFill>
                  <a:srgbClr val="00197D"/>
                </a:solidFill>
                <a:latin typeface="Arial"/>
                <a:cs typeface="Arial"/>
              </a:rPr>
              <a:t>reaction</a:t>
            </a:r>
            <a:r>
              <a:rPr sz="2800" spc="-60" dirty="0">
                <a:solidFill>
                  <a:srgbClr val="00197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197D"/>
                </a:solidFill>
                <a:latin typeface="Arial"/>
                <a:cs typeface="Arial"/>
              </a:rPr>
              <a:t>coordinate  diagram </a:t>
            </a:r>
            <a:r>
              <a:rPr sz="2800" dirty="0">
                <a:latin typeface="Arial"/>
                <a:cs typeface="Arial"/>
              </a:rPr>
              <a:t>like this  one </a:t>
            </a:r>
            <a:r>
              <a:rPr sz="2800" spc="-5" dirty="0">
                <a:latin typeface="Arial"/>
                <a:cs typeface="Arial"/>
              </a:rPr>
              <a:t>for the  </a:t>
            </a:r>
            <a:r>
              <a:rPr sz="2800" dirty="0">
                <a:latin typeface="Arial"/>
                <a:cs typeface="Arial"/>
              </a:rPr>
              <a:t>rearrangement of  methyl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isonitrile.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4789" y="1476576"/>
            <a:ext cx="5193224" cy="388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9240" y="6324678"/>
            <a:ext cx="2501265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John </a:t>
            </a:r>
            <a:r>
              <a:rPr sz="1400" dirty="0">
                <a:latin typeface="Arial"/>
                <a:cs typeface="Arial"/>
              </a:rPr>
              <a:t>D.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Bookstaver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00" spc="-5" dirty="0">
                <a:latin typeface="Arial"/>
                <a:cs typeface="Arial"/>
              </a:rPr>
              <a:t>St. Charles Community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College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393" y="440436"/>
            <a:ext cx="7669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Reaction Coordinate</a:t>
            </a:r>
            <a:r>
              <a:rPr dirty="0"/>
              <a:t> </a:t>
            </a:r>
            <a:r>
              <a:rPr spc="-5" dirty="0"/>
              <a:t>Diagrams</a:t>
            </a:r>
          </a:p>
        </p:txBody>
      </p:sp>
      <p:sp>
        <p:nvSpPr>
          <p:cNvPr id="3" name="object 3"/>
          <p:cNvSpPr/>
          <p:nvPr/>
        </p:nvSpPr>
        <p:spPr>
          <a:xfrm>
            <a:off x="4592490" y="1171430"/>
            <a:ext cx="3913734" cy="293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295907"/>
            <a:ext cx="7751445" cy="50272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3903979" indent="-342900">
              <a:lnSpc>
                <a:spcPct val="902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It </a:t>
            </a:r>
            <a:r>
              <a:rPr sz="2800" dirty="0">
                <a:latin typeface="Arial"/>
                <a:cs typeface="Arial"/>
              </a:rPr>
              <a:t>shows the energy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  the reactants and  products (and,  therefore,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spc="-5" dirty="0">
                <a:latin typeface="Symbol"/>
                <a:cs typeface="Symbol"/>
              </a:rPr>
              <a:t></a:t>
            </a:r>
            <a:r>
              <a:rPr sz="2800" i="1" spc="-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 marL="355600" marR="3606165" indent="-342900">
              <a:lnSpc>
                <a:spcPts val="3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 high point on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diagram is the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197D"/>
                </a:solidFill>
                <a:latin typeface="Arial"/>
                <a:cs typeface="Arial"/>
              </a:rPr>
              <a:t>transition  state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1155" marR="424180" indent="-338455">
              <a:lnSpc>
                <a:spcPct val="101400"/>
              </a:lnSpc>
              <a:spcBef>
                <a:spcPts val="245"/>
              </a:spcBef>
              <a:buChar char="•"/>
              <a:tabLst>
                <a:tab pos="350520" algn="l"/>
                <a:tab pos="351155" algn="l"/>
              </a:tabLst>
            </a:pP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The species present at the transition </a:t>
            </a:r>
            <a:r>
              <a:rPr sz="2800" spc="-5" dirty="0">
                <a:solidFill>
                  <a:srgbClr val="C82E32"/>
                </a:solidFill>
                <a:latin typeface="Arial"/>
                <a:cs typeface="Arial"/>
              </a:rPr>
              <a:t>state </a:t>
            </a: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is  called the </a:t>
            </a:r>
            <a:r>
              <a:rPr sz="2800" dirty="0">
                <a:solidFill>
                  <a:srgbClr val="00197D"/>
                </a:solidFill>
                <a:latin typeface="Arial"/>
                <a:cs typeface="Arial"/>
              </a:rPr>
              <a:t>activated</a:t>
            </a:r>
            <a:r>
              <a:rPr sz="2800" spc="-10" dirty="0">
                <a:solidFill>
                  <a:srgbClr val="00197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197D"/>
                </a:solidFill>
                <a:latin typeface="Arial"/>
                <a:cs typeface="Arial"/>
              </a:rPr>
              <a:t>complex</a:t>
            </a: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1155" marR="5080" indent="-338455">
              <a:lnSpc>
                <a:spcPts val="3410"/>
              </a:lnSpc>
              <a:buChar char="•"/>
              <a:tabLst>
                <a:tab pos="350520" algn="l"/>
                <a:tab pos="351155" algn="l"/>
              </a:tabLst>
            </a:pP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The energy gap between the reactants and the  activated complex is the </a:t>
            </a:r>
            <a:r>
              <a:rPr sz="2800" b="1" dirty="0">
                <a:solidFill>
                  <a:srgbClr val="C82E32"/>
                </a:solidFill>
                <a:latin typeface="Arial"/>
                <a:cs typeface="Arial"/>
              </a:rPr>
              <a:t>activation energy  </a:t>
            </a:r>
            <a:r>
              <a:rPr sz="2800" b="1" spc="-5" dirty="0">
                <a:solidFill>
                  <a:srgbClr val="C82E32"/>
                </a:solidFill>
                <a:latin typeface="Arial"/>
                <a:cs typeface="Arial"/>
              </a:rPr>
              <a:t>barrier</a:t>
            </a:r>
            <a:r>
              <a:rPr sz="2800" spc="-5" dirty="0">
                <a:solidFill>
                  <a:srgbClr val="C82E32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240" y="6324678"/>
            <a:ext cx="2501265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John </a:t>
            </a:r>
            <a:r>
              <a:rPr sz="1400" dirty="0">
                <a:latin typeface="Arial"/>
                <a:cs typeface="Arial"/>
              </a:rPr>
              <a:t>D.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Bookstaver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00" spc="-5" dirty="0">
                <a:latin typeface="Arial"/>
                <a:cs typeface="Arial"/>
              </a:rPr>
              <a:t>St. Charles Community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College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225" y="2878836"/>
            <a:ext cx="4781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Arrhenius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Equation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225" y="486157"/>
            <a:ext cx="4781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Arrhenius</a:t>
            </a:r>
            <a:r>
              <a:rPr spc="-35" dirty="0"/>
              <a:t> </a:t>
            </a:r>
            <a:r>
              <a:rPr spc="-5" dirty="0"/>
              <a:t>Equation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40" y="1543812"/>
            <a:ext cx="8012430" cy="10102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 marR="17780">
              <a:lnSpc>
                <a:spcPct val="101899"/>
              </a:lnSpc>
              <a:spcBef>
                <a:spcPts val="25"/>
              </a:spcBef>
            </a:pPr>
            <a:r>
              <a:rPr lang="pt-BR" sz="3200" spc="-5" dirty="0" err="1">
                <a:latin typeface="Arial"/>
                <a:cs typeface="Arial"/>
              </a:rPr>
              <a:t>Svante</a:t>
            </a:r>
            <a:r>
              <a:rPr lang="pt-BR" sz="3200" spc="-5" dirty="0">
                <a:latin typeface="Arial"/>
                <a:cs typeface="Arial"/>
              </a:rPr>
              <a:t> </a:t>
            </a:r>
            <a:r>
              <a:rPr lang="pt-BR" sz="3200" spc="-5" dirty="0" err="1">
                <a:latin typeface="Arial"/>
                <a:cs typeface="Arial"/>
              </a:rPr>
              <a:t>Arrhenius</a:t>
            </a:r>
            <a:r>
              <a:rPr lang="pt-BR" sz="3200" spc="-5" dirty="0">
                <a:latin typeface="Arial"/>
                <a:cs typeface="Arial"/>
              </a:rPr>
              <a:t> desenvolveu uma relação matemática entre </a:t>
            </a:r>
            <a:r>
              <a:rPr sz="3200" i="1" dirty="0">
                <a:solidFill>
                  <a:srgbClr val="00197D"/>
                </a:solidFill>
                <a:latin typeface="Arial"/>
                <a:cs typeface="Arial"/>
              </a:rPr>
              <a:t>k </a:t>
            </a:r>
            <a:r>
              <a:rPr lang="pt-BR" sz="3200" i="1" spc="-10" dirty="0">
                <a:latin typeface="Arial"/>
                <a:cs typeface="Arial"/>
              </a:rPr>
              <a:t>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i="1" spc="5" dirty="0">
                <a:solidFill>
                  <a:srgbClr val="00197D"/>
                </a:solidFill>
                <a:latin typeface="Arial"/>
                <a:cs typeface="Arial"/>
              </a:rPr>
              <a:t>E</a:t>
            </a:r>
            <a:r>
              <a:rPr sz="3150" i="1" spc="7" baseline="-18518" dirty="0">
                <a:solidFill>
                  <a:srgbClr val="00197D"/>
                </a:solidFill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034" y="4113637"/>
            <a:ext cx="9220200" cy="24859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85"/>
              </a:spcBef>
            </a:pPr>
            <a:r>
              <a:rPr lang="pt-BR" sz="3200" spc="-5" dirty="0">
                <a:latin typeface="Arial"/>
                <a:cs typeface="Arial"/>
              </a:rPr>
              <a:t>onde A é o fator de frequência, um número que representa a probabilidade de que colisões ocorreriam com a orientação adequada para a reação.
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93801" y="2954143"/>
            <a:ext cx="3576835" cy="817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225" y="440436"/>
            <a:ext cx="4781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Arrhenius</a:t>
            </a:r>
            <a:r>
              <a:rPr spc="-35" dirty="0"/>
              <a:t> </a:t>
            </a:r>
            <a:r>
              <a:rPr spc="-5" dirty="0"/>
              <a:t>Equation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859" y="1775450"/>
            <a:ext cx="4472941" cy="2720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4901" y="1802941"/>
            <a:ext cx="7086601" cy="27020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87800" marR="17780" algn="just">
              <a:lnSpc>
                <a:spcPct val="100200"/>
              </a:lnSpc>
              <a:spcBef>
                <a:spcPts val="90"/>
              </a:spcBef>
            </a:pPr>
            <a:r>
              <a:rPr lang="pt-BR" sz="2400" dirty="0">
                <a:latin typeface="Arial"/>
                <a:cs typeface="Arial"/>
              </a:rPr>
              <a:t>Tomando o logaritmo natural de ambos os lados, a equação se torna</a:t>
            </a:r>
            <a:r>
              <a:rPr lang="pt-BR" sz="2800" dirty="0">
                <a:latin typeface="Arial"/>
                <a:cs typeface="Arial"/>
              </a:rPr>
              <a:t>
</a:t>
            </a:r>
            <a:endParaRPr sz="3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1768" y="3438063"/>
            <a:ext cx="4191000" cy="96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D340CB-8370-43D2-9F92-D4AB111212F5}"/>
              </a:ext>
            </a:extLst>
          </p:cNvPr>
          <p:cNvSpPr txBox="1"/>
          <p:nvPr/>
        </p:nvSpPr>
        <p:spPr>
          <a:xfrm>
            <a:off x="609600" y="5275927"/>
            <a:ext cx="72962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147320" algn="just">
              <a:lnSpc>
                <a:spcPct val="99600"/>
              </a:lnSpc>
              <a:spcBef>
                <a:spcPts val="730"/>
              </a:spcBef>
            </a:pPr>
            <a:r>
              <a:rPr lang="pt-BR" sz="2400" dirty="0">
                <a:solidFill>
                  <a:srgbClr val="C82E32"/>
                </a:solidFill>
                <a:latin typeface="Arial"/>
                <a:cs typeface="Arial"/>
              </a:rPr>
              <a:t>Quando </a:t>
            </a:r>
            <a:r>
              <a:rPr lang="pt-BR" sz="2400" dirty="0">
                <a:solidFill>
                  <a:srgbClr val="00197D"/>
                </a:solidFill>
                <a:latin typeface="Arial"/>
                <a:cs typeface="Arial"/>
              </a:rPr>
              <a:t>k</a:t>
            </a:r>
            <a:r>
              <a:rPr lang="pt-BR" sz="2400" dirty="0">
                <a:solidFill>
                  <a:srgbClr val="C82E32"/>
                </a:solidFill>
                <a:latin typeface="Arial"/>
                <a:cs typeface="Arial"/>
              </a:rPr>
              <a:t> é determinado experimentalmente a várias temperaturas, </a:t>
            </a:r>
            <a:r>
              <a:rPr lang="pt-BR" sz="2400" dirty="0" err="1">
                <a:solidFill>
                  <a:srgbClr val="00197D"/>
                </a:solidFill>
                <a:latin typeface="Arial"/>
                <a:cs typeface="Arial"/>
              </a:rPr>
              <a:t>Ea</a:t>
            </a:r>
            <a:r>
              <a:rPr lang="pt-BR" sz="2400" dirty="0">
                <a:solidFill>
                  <a:srgbClr val="C82E32"/>
                </a:solidFill>
                <a:latin typeface="Arial"/>
                <a:cs typeface="Arial"/>
              </a:rPr>
              <a:t> pode ser calculado a partir da inclinação de um gráfico de </a:t>
            </a:r>
            <a:r>
              <a:rPr lang="pt-BR" sz="2400" dirty="0" err="1">
                <a:solidFill>
                  <a:srgbClr val="00197D"/>
                </a:solidFill>
                <a:latin typeface="Arial"/>
                <a:cs typeface="Arial"/>
              </a:rPr>
              <a:t>ln</a:t>
            </a:r>
            <a:r>
              <a:rPr lang="pt-BR" sz="2400" dirty="0">
                <a:solidFill>
                  <a:srgbClr val="00197D"/>
                </a:solidFill>
                <a:latin typeface="Arial"/>
                <a:cs typeface="Arial"/>
              </a:rPr>
              <a:t>(k) vs.</a:t>
            </a:r>
            <a:r>
              <a:rPr lang="pt-BR" sz="2400" spc="-65" dirty="0">
                <a:solidFill>
                  <a:srgbClr val="00197D"/>
                </a:solidFill>
                <a:latin typeface="Arial"/>
                <a:cs typeface="Arial"/>
              </a:rPr>
              <a:t> </a:t>
            </a:r>
            <a:r>
              <a:rPr lang="pt-BR" sz="2400" spc="-80" dirty="0">
                <a:solidFill>
                  <a:srgbClr val="00197D"/>
                </a:solidFill>
                <a:latin typeface="Arial"/>
                <a:cs typeface="Arial"/>
              </a:rPr>
              <a:t>1/T</a:t>
            </a:r>
            <a:r>
              <a:rPr lang="pt-BR" sz="2400" spc="-80" dirty="0">
                <a:solidFill>
                  <a:srgbClr val="C82E32"/>
                </a:solidFill>
                <a:latin typeface="Arial"/>
                <a:cs typeface="Arial"/>
              </a:rPr>
              <a:t>.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6232C7-12D5-452D-BC1C-B37B5086C85A}"/>
              </a:ext>
            </a:extLst>
          </p:cNvPr>
          <p:cNvSpPr txBox="1"/>
          <p:nvPr/>
        </p:nvSpPr>
        <p:spPr>
          <a:xfrm>
            <a:off x="609600" y="4471446"/>
            <a:ext cx="7007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06900" algn="ctr">
              <a:lnSpc>
                <a:spcPct val="100000"/>
              </a:lnSpc>
              <a:tabLst>
                <a:tab pos="4879340" algn="l"/>
                <a:tab pos="5382895" algn="l"/>
              </a:tabLst>
            </a:pPr>
            <a:r>
              <a:rPr lang="en-US" sz="2400" i="1" dirty="0">
                <a:solidFill>
                  <a:srgbClr val="00197D"/>
                </a:solidFill>
                <a:latin typeface="Arial"/>
                <a:cs typeface="Arial"/>
              </a:rPr>
              <a:t>y	</a:t>
            </a:r>
            <a:r>
              <a:rPr lang="en-US" sz="2400" dirty="0">
                <a:solidFill>
                  <a:srgbClr val="00197D"/>
                </a:solidFill>
                <a:latin typeface="Arial"/>
                <a:cs typeface="Arial"/>
              </a:rPr>
              <a:t>=	</a:t>
            </a:r>
            <a:r>
              <a:rPr lang="en-US" sz="2400" i="1" dirty="0">
                <a:solidFill>
                  <a:srgbClr val="00197D"/>
                </a:solidFill>
                <a:latin typeface="Arial"/>
                <a:cs typeface="Arial"/>
              </a:rPr>
              <a:t>mx </a:t>
            </a:r>
            <a:r>
              <a:rPr lang="en-US" sz="2400" dirty="0">
                <a:solidFill>
                  <a:srgbClr val="00197D"/>
                </a:solidFill>
                <a:latin typeface="Arial"/>
                <a:cs typeface="Arial"/>
              </a:rPr>
              <a:t>+</a:t>
            </a:r>
            <a:r>
              <a:rPr lang="en-US" sz="2400" spc="-40" dirty="0">
                <a:solidFill>
                  <a:srgbClr val="00197D"/>
                </a:solidFill>
                <a:latin typeface="Arial"/>
                <a:cs typeface="Arial"/>
              </a:rPr>
              <a:t> </a:t>
            </a:r>
            <a:r>
              <a:rPr lang="en-US" sz="2400" i="1" dirty="0">
                <a:solidFill>
                  <a:srgbClr val="00197D"/>
                </a:solidFill>
                <a:latin typeface="Arial"/>
                <a:cs typeface="Arial"/>
              </a:rPr>
              <a:t>b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96163"/>
            <a:ext cx="8022938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800" spc="-25" dirty="0"/>
              <a:t>Dependência de temperatura da constante cinética
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304800" y="1371600"/>
            <a:ext cx="3195582" cy="3592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8201" y="1183585"/>
            <a:ext cx="4836160" cy="35950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1241425" indent="15240">
              <a:lnSpc>
                <a:spcPct val="1358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k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000" i="1" dirty="0">
                <a:latin typeface="Arial"/>
                <a:cs typeface="Arial"/>
              </a:rPr>
              <a:t>• </a:t>
            </a:r>
            <a:r>
              <a:rPr sz="2400" dirty="0">
                <a:latin typeface="Arial"/>
                <a:cs typeface="Arial"/>
              </a:rPr>
              <a:t>exp( </a:t>
            </a:r>
            <a:r>
              <a:rPr sz="2400" spc="-10" dirty="0">
                <a:latin typeface="Arial"/>
                <a:cs typeface="Arial"/>
              </a:rPr>
              <a:t>-</a:t>
            </a:r>
            <a:r>
              <a:rPr sz="2400" i="1" spc="-10" dirty="0">
                <a:latin typeface="Arial"/>
                <a:cs typeface="Arial"/>
              </a:rPr>
              <a:t>E</a:t>
            </a:r>
            <a:r>
              <a:rPr sz="2400" i="1" spc="-15" baseline="-17361" dirty="0">
                <a:latin typeface="Arial"/>
                <a:cs typeface="Arial"/>
              </a:rPr>
              <a:t>a</a:t>
            </a:r>
            <a:r>
              <a:rPr sz="2400" i="1" spc="-10" dirty="0">
                <a:latin typeface="Arial"/>
                <a:cs typeface="Arial"/>
              </a:rPr>
              <a:t>/RT </a:t>
            </a:r>
            <a:r>
              <a:rPr sz="2400" dirty="0">
                <a:latin typeface="Arial"/>
                <a:cs typeface="Arial"/>
              </a:rPr>
              <a:t>) 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lang="en-US" sz="2400" spc="-5" dirty="0" err="1">
                <a:latin typeface="Arial"/>
                <a:cs typeface="Arial"/>
              </a:rPr>
              <a:t>Equação</a:t>
            </a:r>
            <a:r>
              <a:rPr lang="en-US" sz="2400" spc="-5" dirty="0">
                <a:latin typeface="Arial"/>
                <a:cs typeface="Arial"/>
              </a:rPr>
              <a:t> de Arrhenius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390"/>
              </a:spcBef>
            </a:pPr>
            <a:r>
              <a:rPr sz="2000" i="1" dirty="0">
                <a:latin typeface="Arial"/>
                <a:cs typeface="Arial"/>
              </a:rPr>
              <a:t>k </a:t>
            </a:r>
            <a:r>
              <a:rPr lang="en-US" sz="2000" dirty="0">
                <a:latin typeface="Arial"/>
                <a:cs typeface="Arial"/>
              </a:rPr>
              <a:t>é a </a:t>
            </a:r>
            <a:r>
              <a:rPr lang="en-US" sz="2000" dirty="0" err="1">
                <a:latin typeface="Arial"/>
                <a:cs typeface="Arial"/>
              </a:rPr>
              <a:t>constante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cinética</a:t>
            </a:r>
            <a:endParaRPr sz="20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985"/>
              </a:spcBef>
            </a:pPr>
            <a:r>
              <a:rPr sz="2000" i="1" dirty="0" err="1">
                <a:latin typeface="Arial"/>
                <a:cs typeface="Arial"/>
              </a:rPr>
              <a:t>E</a:t>
            </a:r>
            <a:r>
              <a:rPr sz="1950" i="1" baseline="-17094" dirty="0" err="1">
                <a:latin typeface="Arial"/>
                <a:cs typeface="Arial"/>
              </a:rPr>
              <a:t>a</a:t>
            </a:r>
            <a:r>
              <a:rPr sz="1950" i="1" baseline="-17094" dirty="0">
                <a:latin typeface="Arial"/>
                <a:cs typeface="Arial"/>
              </a:rPr>
              <a:t> </a:t>
            </a:r>
            <a:r>
              <a:rPr lang="pt-BR" sz="2000" dirty="0">
                <a:latin typeface="Arial"/>
                <a:cs typeface="Arial"/>
              </a:rPr>
              <a:t>é a energia de ativação </a:t>
            </a:r>
            <a:r>
              <a:rPr sz="2000" spc="-5" dirty="0">
                <a:latin typeface="Arial"/>
                <a:cs typeface="Arial"/>
              </a:rPr>
              <a:t>(J/mol)</a:t>
            </a:r>
            <a:endParaRPr sz="20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535"/>
              </a:spcBef>
            </a:pPr>
            <a:r>
              <a:rPr sz="2000" i="1" dirty="0">
                <a:latin typeface="Arial"/>
                <a:cs typeface="Arial"/>
              </a:rPr>
              <a:t>R </a:t>
            </a:r>
            <a:r>
              <a:rPr lang="pt-BR" sz="2000" dirty="0">
                <a:latin typeface="Arial"/>
                <a:cs typeface="Arial"/>
              </a:rPr>
              <a:t>é a constante do gás </a:t>
            </a:r>
            <a:r>
              <a:rPr sz="2000" spc="-5" dirty="0">
                <a:latin typeface="Arial"/>
                <a:cs typeface="Arial"/>
              </a:rPr>
              <a:t>(8.314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J/K•mol)</a:t>
            </a:r>
            <a:endParaRPr sz="20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00" i="1" dirty="0">
                <a:latin typeface="Arial"/>
                <a:cs typeface="Arial"/>
              </a:rPr>
              <a:t>T </a:t>
            </a:r>
            <a:r>
              <a:rPr lang="en-US" sz="2000" dirty="0">
                <a:latin typeface="Arial"/>
                <a:cs typeface="Arial"/>
              </a:rPr>
              <a:t>é a </a:t>
            </a:r>
            <a:r>
              <a:rPr lang="en-US" sz="2000" dirty="0" err="1">
                <a:latin typeface="Arial"/>
                <a:cs typeface="Arial"/>
              </a:rPr>
              <a:t>temperatura</a:t>
            </a:r>
            <a:r>
              <a:rPr lang="en-US" sz="2000" dirty="0">
                <a:latin typeface="Arial"/>
                <a:cs typeface="Arial"/>
              </a:rPr>
              <a:t> (Kelvin)</a:t>
            </a:r>
            <a:endParaRPr sz="20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00" i="1" dirty="0">
                <a:latin typeface="Arial"/>
                <a:cs typeface="Arial"/>
              </a:rPr>
              <a:t>A </a:t>
            </a:r>
            <a:r>
              <a:rPr lang="pt-BR" sz="2000" dirty="0">
                <a:latin typeface="Arial"/>
                <a:cs typeface="Arial"/>
              </a:rPr>
              <a:t>é o fator de frequência/</a:t>
            </a:r>
            <a:r>
              <a:rPr lang="pt-BR" sz="2000" dirty="0" err="1">
                <a:latin typeface="Arial"/>
                <a:cs typeface="Arial"/>
              </a:rPr>
              <a:t>pré</a:t>
            </a:r>
            <a:r>
              <a:rPr lang="pt-BR" sz="2000" dirty="0">
                <a:latin typeface="Arial"/>
                <a:cs typeface="Arial"/>
              </a:rPr>
              <a:t>-exponencial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6800" y="5442874"/>
            <a:ext cx="3343741" cy="1105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8742" y="899159"/>
            <a:ext cx="6440233" cy="4304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98340" y="5050028"/>
            <a:ext cx="466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/</a:t>
            </a:r>
            <a:r>
              <a:rPr sz="2400" b="1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281420"/>
            <a:ext cx="126238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Reid</a:t>
            </a:r>
            <a:endParaRPr sz="1200">
              <a:latin typeface="Arial"/>
              <a:cs typeface="Arial"/>
            </a:endParaRPr>
          </a:p>
          <a:p>
            <a:pPr marL="59690">
              <a:lnSpc>
                <a:spcPts val="1415"/>
              </a:lnSpc>
            </a:pPr>
            <a:r>
              <a:rPr sz="1200" spc="75" dirty="0">
                <a:latin typeface="Trebuchet MS"/>
                <a:cs typeface="Trebuchet MS"/>
              </a:rPr>
              <a:t>Champaign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90" dirty="0">
                <a:latin typeface="Trebuchet MS"/>
                <a:cs typeface="Trebuchet MS"/>
              </a:rPr>
              <a:t>CHS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162" y="12698"/>
            <a:ext cx="334883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990000"/>
                </a:solidFill>
                <a:latin typeface="Times New Roman"/>
                <a:cs typeface="Times New Roman"/>
              </a:rPr>
              <a:t>Taxa de </a:t>
            </a:r>
            <a:r>
              <a:rPr lang="en-US" sz="4000" spc="-5" dirty="0" err="1">
                <a:solidFill>
                  <a:srgbClr val="990000"/>
                </a:solidFill>
                <a:latin typeface="Times New Roman"/>
                <a:cs typeface="Times New Roman"/>
              </a:rPr>
              <a:t>Reação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654811"/>
            <a:ext cx="8760460" cy="55630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 algn="just">
              <a:lnSpc>
                <a:spcPct val="100000"/>
              </a:lnSpc>
              <a:spcBef>
                <a:spcPts val="100"/>
              </a:spcBef>
              <a:buSzPct val="133333"/>
              <a:buChar char="•"/>
              <a:tabLst>
                <a:tab pos="456565" algn="l"/>
                <a:tab pos="457200" algn="l"/>
                <a:tab pos="2816225" algn="l"/>
                <a:tab pos="3267075" algn="l"/>
              </a:tabLst>
            </a:pPr>
            <a:r>
              <a:rPr lang="pt-BR" sz="2400" dirty="0">
                <a:latin typeface="Times New Roman"/>
                <a:cs typeface="Times New Roman"/>
              </a:rPr>
              <a:t>Para a reação A </a:t>
            </a:r>
            <a:r>
              <a:rPr lang="pt-BR" sz="2400" dirty="0">
                <a:latin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pt-BR" sz="2400" dirty="0">
                <a:latin typeface="Times New Roman"/>
                <a:cs typeface="Times New Roman"/>
              </a:rPr>
              <a:t> B existem duas formas de medir a taxa: 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  <a:buSzPct val="133333"/>
              <a:tabLst>
                <a:tab pos="456565" algn="l"/>
                <a:tab pos="457200" algn="l"/>
                <a:tab pos="2816225" algn="l"/>
                <a:tab pos="3267075" algn="l"/>
              </a:tabLst>
            </a:pPr>
            <a:r>
              <a:rPr lang="pt-BR" sz="2400" dirty="0">
                <a:latin typeface="Times New Roman"/>
                <a:cs typeface="Times New Roman"/>
              </a:rPr>
              <a:t>		 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  <a:buSzPct val="133333"/>
              <a:tabLst>
                <a:tab pos="456565" algn="l"/>
                <a:tab pos="457200" algn="l"/>
                <a:tab pos="2816225" algn="l"/>
                <a:tab pos="3267075" algn="l"/>
              </a:tabLst>
            </a:pPr>
            <a:r>
              <a:rPr lang="pt-BR" sz="2400" dirty="0">
                <a:latin typeface="Times New Roman"/>
                <a:cs typeface="Times New Roman"/>
              </a:rPr>
              <a:t>	 (1) </a:t>
            </a:r>
            <a:r>
              <a:rPr lang="pt-BR" sz="2400" spc="-5" dirty="0">
                <a:latin typeface="Times New Roman"/>
                <a:cs typeface="Times New Roman"/>
              </a:rPr>
              <a:t>a velocidade em que os </a:t>
            </a:r>
            <a:r>
              <a:rPr lang="pt-BR" sz="2400" b="1" spc="-5" dirty="0">
                <a:latin typeface="Times New Roman"/>
                <a:cs typeface="Times New Roman"/>
              </a:rPr>
              <a:t>reagentes desaparecem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  <a:buSzPct val="133333"/>
              <a:tabLst>
                <a:tab pos="456565" algn="l"/>
                <a:tab pos="457200" algn="l"/>
                <a:tab pos="2816225" algn="l"/>
                <a:tab pos="3267075" algn="l"/>
              </a:tabLst>
            </a:pPr>
            <a:r>
              <a:rPr lang="pt-BR" sz="2400" spc="-5" dirty="0">
                <a:latin typeface="Times New Roman"/>
                <a:cs typeface="Times New Roman"/>
              </a:rPr>
              <a:t>       (2) a velocidade em que os </a:t>
            </a:r>
            <a:r>
              <a:rPr lang="pt-BR" sz="2400" b="1" spc="-5" dirty="0">
                <a:latin typeface="Times New Roman"/>
                <a:cs typeface="Times New Roman"/>
              </a:rPr>
              <a:t>produtos aparecem
</a:t>
            </a:r>
          </a:p>
          <a:p>
            <a:pPr marL="355600" indent="-342900" algn="just">
              <a:lnSpc>
                <a:spcPct val="100000"/>
              </a:lnSpc>
              <a:spcBef>
                <a:spcPts val="100"/>
              </a:spcBef>
              <a:buSzPct val="133333"/>
              <a:buFont typeface="Arial" panose="020B0604020202020204" pitchFamily="34" charset="0"/>
              <a:buChar char="•"/>
              <a:tabLst>
                <a:tab pos="456565" algn="l"/>
                <a:tab pos="457200" algn="l"/>
                <a:tab pos="2816225" algn="l"/>
                <a:tab pos="3267075" algn="l"/>
              </a:tabLst>
            </a:pPr>
            <a:r>
              <a:rPr lang="pt-BR" sz="2400" spc="-5" dirty="0">
                <a:latin typeface="Times New Roman"/>
                <a:cs typeface="Times New Roman"/>
              </a:rPr>
              <a:t>Reações reversíveis: à medida que os produtos se acumulam, eles podem começar a se transformar em reagentes.
No início da taxa dependerá apenas da quantidade de reagentes presentes. Queremos medir os reagentes assim que eles se misturarem.
</a:t>
            </a:r>
            <a:r>
              <a:rPr lang="pt-BR" sz="2400" dirty="0">
                <a:latin typeface="Times New Roman"/>
                <a:cs typeface="Times New Roman"/>
              </a:rPr>
              <a:t>Uma maneira geral de medir a taxa da reação é em termos de mudança na concentração por tempo unitário...
</a:t>
            </a:r>
            <a:r>
              <a:rPr lang="en-US" sz="2800" spc="-5" dirty="0">
                <a:solidFill>
                  <a:srgbClr val="003399"/>
                </a:solidFill>
                <a:latin typeface="Times New Roman"/>
                <a:cs typeface="Times New Roman"/>
              </a:rPr>
              <a:t>Taxa </a:t>
            </a:r>
            <a:r>
              <a:rPr lang="en-US" sz="2800" spc="-5" dirty="0" err="1">
                <a:solidFill>
                  <a:srgbClr val="003399"/>
                </a:solidFill>
                <a:latin typeface="Times New Roman"/>
                <a:cs typeface="Times New Roman"/>
              </a:rPr>
              <a:t>instantânea</a:t>
            </a:r>
            <a:r>
              <a:rPr lang="en-US" sz="28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399"/>
                </a:solidFill>
                <a:latin typeface="Times New Roman"/>
                <a:cs typeface="Times New Roman"/>
              </a:rPr>
              <a:t>= </a:t>
            </a:r>
            <a:r>
              <a:rPr sz="2800" spc="-5" dirty="0">
                <a:solidFill>
                  <a:srgbClr val="003399"/>
                </a:solidFill>
                <a:latin typeface="Times New Roman"/>
                <a:cs typeface="Times New Roman"/>
              </a:rPr>
              <a:t>∆[A]/∆t </a:t>
            </a:r>
            <a:r>
              <a:rPr lang="en-US" sz="2800" spc="-5" dirty="0" err="1">
                <a:solidFill>
                  <a:srgbClr val="003399"/>
                </a:solidFill>
                <a:latin typeface="Times New Roman"/>
                <a:cs typeface="Times New Roman"/>
              </a:rPr>
              <a:t>limites</a:t>
            </a:r>
            <a:r>
              <a:rPr lang="en-US" sz="2800" spc="-5" dirty="0">
                <a:solidFill>
                  <a:srgbClr val="003399"/>
                </a:solidFill>
                <a:latin typeface="Times New Roman"/>
                <a:cs typeface="Times New Roman"/>
              </a:rPr>
              <a:t> para </a:t>
            </a:r>
            <a:r>
              <a:rPr sz="2800" dirty="0">
                <a:solidFill>
                  <a:srgbClr val="003399"/>
                </a:solidFill>
                <a:latin typeface="Times New Roman"/>
                <a:cs typeface="Times New Roman"/>
              </a:rPr>
              <a:t>d[A]/dt</a:t>
            </a:r>
            <a:endParaRPr sz="2800" dirty="0">
              <a:latin typeface="Times New Roman"/>
              <a:cs typeface="Times New Roman"/>
            </a:endParaRPr>
          </a:p>
          <a:p>
            <a:pPr marL="822960" algn="just">
              <a:lnSpc>
                <a:spcPct val="100000"/>
              </a:lnSpc>
              <a:spcBef>
                <a:spcPts val="1225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		</a:t>
            </a:r>
            <a:r>
              <a:rPr lang="en-US" sz="2800" spc="-5" dirty="0" err="1">
                <a:latin typeface="Times New Roman"/>
                <a:cs typeface="Times New Roman"/>
              </a:rPr>
              <a:t>Unidades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 err="1">
                <a:latin typeface="Times New Roman"/>
                <a:cs typeface="Times New Roman"/>
              </a:rPr>
              <a:t>mais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 err="1">
                <a:latin typeface="Times New Roman"/>
                <a:cs typeface="Times New Roman"/>
              </a:rPr>
              <a:t>comuns</a:t>
            </a:r>
            <a:r>
              <a:rPr lang="en-US" sz="2800" spc="-5" dirty="0">
                <a:latin typeface="Times New Roman"/>
                <a:cs typeface="Times New Roman"/>
              </a:rPr>
              <a:t>... </a:t>
            </a:r>
            <a:r>
              <a:rPr lang="en-US" sz="2800" spc="-5" dirty="0">
                <a:solidFill>
                  <a:srgbClr val="003399"/>
                </a:solidFill>
                <a:latin typeface="Times New Roman"/>
                <a:cs typeface="Times New Roman"/>
              </a:rPr>
              <a:t>Taxa</a:t>
            </a:r>
            <a:r>
              <a:rPr sz="28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399"/>
                </a:solidFill>
                <a:latin typeface="Times New Roman"/>
                <a:cs typeface="Times New Roman"/>
              </a:rPr>
              <a:t>=</a:t>
            </a:r>
            <a:r>
              <a:rPr sz="2800" spc="-1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99"/>
                </a:solidFill>
                <a:latin typeface="Times New Roman"/>
                <a:cs typeface="Times New Roman"/>
              </a:rPr>
              <a:t>M/s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4585" y="6324600"/>
            <a:ext cx="43548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-5" dirty="0">
                <a:latin typeface="Times New Roman"/>
                <a:cs typeface="Times New Roman"/>
              </a:rPr>
              <a:t>Onde molaridade (M) = mols/Litro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600" y="98042"/>
            <a:ext cx="285623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/>
              <a:t>Cinética Química
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78764" y="1340611"/>
            <a:ext cx="8560436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2400" spc="-5" dirty="0">
                <a:latin typeface="Arial"/>
                <a:cs typeface="Arial"/>
              </a:rPr>
              <a:t>Taxa de reação é a mudança na concentração de um reagente ou um produto com tempo (M/s).
</a:t>
            </a:r>
            <a:endParaRPr sz="2350" dirty="0">
              <a:latin typeface="Arial"/>
              <a:cs typeface="Arial"/>
            </a:endParaRPr>
          </a:p>
          <a:p>
            <a:pPr marL="3656965">
              <a:lnSpc>
                <a:spcPct val="100000"/>
              </a:lnSpc>
              <a:tabLst>
                <a:tab pos="4685665" algn="l"/>
              </a:tabLst>
            </a:pPr>
            <a:r>
              <a:rPr sz="2400" dirty="0">
                <a:latin typeface="Arial"/>
                <a:cs typeface="Arial"/>
              </a:rPr>
              <a:t>A	B</a:t>
            </a:r>
          </a:p>
        </p:txBody>
      </p:sp>
      <p:sp>
        <p:nvSpPr>
          <p:cNvPr id="4" name="object 4"/>
          <p:cNvSpPr/>
          <p:nvPr/>
        </p:nvSpPr>
        <p:spPr>
          <a:xfrm>
            <a:off x="4276725" y="2597150"/>
            <a:ext cx="609600" cy="85725"/>
          </a:xfrm>
          <a:custGeom>
            <a:avLst/>
            <a:gdLst/>
            <a:ahLst/>
            <a:cxnLst/>
            <a:rect l="l" t="t" r="r" b="b"/>
            <a:pathLst>
              <a:path w="609600" h="85725">
                <a:moveTo>
                  <a:pt x="523875" y="0"/>
                </a:moveTo>
                <a:lnTo>
                  <a:pt x="523875" y="85725"/>
                </a:lnTo>
                <a:lnTo>
                  <a:pt x="581025" y="57150"/>
                </a:lnTo>
                <a:lnTo>
                  <a:pt x="538162" y="57150"/>
                </a:lnTo>
                <a:lnTo>
                  <a:pt x="538162" y="28575"/>
                </a:lnTo>
                <a:lnTo>
                  <a:pt x="581025" y="28575"/>
                </a:lnTo>
                <a:lnTo>
                  <a:pt x="523875" y="0"/>
                </a:lnTo>
                <a:close/>
              </a:path>
              <a:path w="609600" h="85725">
                <a:moveTo>
                  <a:pt x="5238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23875" y="57150"/>
                </a:lnTo>
                <a:lnTo>
                  <a:pt x="523875" y="28575"/>
                </a:lnTo>
                <a:close/>
              </a:path>
              <a:path w="609600" h="85725">
                <a:moveTo>
                  <a:pt x="581025" y="28575"/>
                </a:moveTo>
                <a:lnTo>
                  <a:pt x="538162" y="28575"/>
                </a:lnTo>
                <a:lnTo>
                  <a:pt x="538162" y="57150"/>
                </a:lnTo>
                <a:lnTo>
                  <a:pt x="581025" y="57150"/>
                </a:lnTo>
                <a:lnTo>
                  <a:pt x="609600" y="42862"/>
                </a:lnTo>
                <a:lnTo>
                  <a:pt x="58102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40" y="3233420"/>
            <a:ext cx="265366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pt-BR" sz="2400" spc="-5" dirty="0">
                <a:latin typeface="Arial"/>
                <a:cs typeface="Arial"/>
              </a:rPr>
              <a:t>velocidade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-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3600" i="1" spc="-7" baseline="39351" dirty="0">
                <a:latin typeface="Symbol"/>
                <a:cs typeface="Symbol"/>
              </a:rPr>
              <a:t></a:t>
            </a:r>
            <a:r>
              <a:rPr sz="3600" spc="-7" baseline="39351" dirty="0">
                <a:latin typeface="Arial"/>
                <a:cs typeface="Arial"/>
              </a:rPr>
              <a:t>[A]</a:t>
            </a:r>
            <a:endParaRPr sz="3600" baseline="3935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6314" y="3437635"/>
            <a:ext cx="295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Symbol"/>
                <a:cs typeface="Symbol"/>
              </a:rPr>
              <a:t></a:t>
            </a:r>
            <a:r>
              <a:rPr sz="2400" i="1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9787" y="3481387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62125" y="327501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20"/>
                </a:lnTo>
                <a:lnTo>
                  <a:pt x="19362" y="106723"/>
                </a:lnTo>
                <a:lnTo>
                  <a:pt x="41850" y="71352"/>
                </a:lnTo>
                <a:lnTo>
                  <a:pt x="71352" y="41850"/>
                </a:lnTo>
                <a:lnTo>
                  <a:pt x="106723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234179" y="5031"/>
                </a:lnTo>
                <a:lnTo>
                  <a:pt x="274277" y="19362"/>
                </a:lnTo>
                <a:lnTo>
                  <a:pt x="309648" y="41850"/>
                </a:lnTo>
                <a:lnTo>
                  <a:pt x="339149" y="71352"/>
                </a:lnTo>
                <a:lnTo>
                  <a:pt x="361637" y="106723"/>
                </a:lnTo>
                <a:lnTo>
                  <a:pt x="375968" y="146820"/>
                </a:lnTo>
                <a:lnTo>
                  <a:pt x="381000" y="190500"/>
                </a:lnTo>
                <a:lnTo>
                  <a:pt x="375968" y="234179"/>
                </a:lnTo>
                <a:lnTo>
                  <a:pt x="361637" y="274277"/>
                </a:lnTo>
                <a:lnTo>
                  <a:pt x="339149" y="309648"/>
                </a:lnTo>
                <a:lnTo>
                  <a:pt x="309648" y="339149"/>
                </a:lnTo>
                <a:lnTo>
                  <a:pt x="274277" y="361637"/>
                </a:lnTo>
                <a:lnTo>
                  <a:pt x="234179" y="375968"/>
                </a:lnTo>
                <a:lnTo>
                  <a:pt x="190500" y="381000"/>
                </a:lnTo>
                <a:lnTo>
                  <a:pt x="146820" y="375968"/>
                </a:lnTo>
                <a:lnTo>
                  <a:pt x="106723" y="361637"/>
                </a:lnTo>
                <a:lnTo>
                  <a:pt x="71352" y="339149"/>
                </a:lnTo>
                <a:lnTo>
                  <a:pt x="41850" y="309648"/>
                </a:lnTo>
                <a:lnTo>
                  <a:pt x="19362" y="274277"/>
                </a:lnTo>
                <a:lnTo>
                  <a:pt x="5031" y="234179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5586" y="4152511"/>
            <a:ext cx="18541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-5" dirty="0">
                <a:latin typeface="Arial"/>
                <a:cs typeface="Arial"/>
              </a:rPr>
              <a:t>velocidade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23439" y="3907027"/>
            <a:ext cx="583565" cy="87312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400" i="1" spc="-10" dirty="0">
                <a:latin typeface="Symbol"/>
                <a:cs typeface="Symbol"/>
              </a:rPr>
              <a:t></a:t>
            </a:r>
            <a:r>
              <a:rPr sz="2400" spc="-5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B]</a:t>
            </a:r>
            <a:endParaRPr sz="24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455"/>
              </a:spcBef>
            </a:pPr>
            <a:r>
              <a:rPr sz="2400" i="1" spc="-5" dirty="0">
                <a:latin typeface="Symbol"/>
                <a:cs typeface="Symbol"/>
              </a:rPr>
              <a:t></a:t>
            </a:r>
            <a:r>
              <a:rPr sz="2400" i="1" spc="-5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09787" y="443071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26765" y="3093211"/>
            <a:ext cx="5666740" cy="228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2975" marR="227965" indent="-92583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Symbol"/>
                <a:cs typeface="Symbol"/>
              </a:rPr>
              <a:t></a:t>
            </a:r>
            <a:r>
              <a:rPr sz="2400" spc="-5" dirty="0">
                <a:latin typeface="Arial"/>
                <a:cs typeface="Arial"/>
              </a:rPr>
              <a:t>[A]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lang="pt-BR" sz="2400" dirty="0">
                <a:latin typeface="Arial"/>
                <a:cs typeface="Arial"/>
              </a:rPr>
              <a:t>mudança na concentração de A durante o período de tempo </a:t>
            </a:r>
            <a:r>
              <a:rPr sz="2400" i="1" spc="-5" dirty="0">
                <a:latin typeface="Symbol"/>
                <a:cs typeface="Symbol"/>
              </a:rPr>
              <a:t></a:t>
            </a:r>
            <a:r>
              <a:rPr sz="2400" i="1" spc="-5" dirty="0">
                <a:latin typeface="Arial"/>
                <a:cs typeface="Arial"/>
              </a:rPr>
              <a:t>t</a:t>
            </a:r>
            <a:endParaRPr sz="2400" dirty="0">
              <a:latin typeface="Arial"/>
              <a:cs typeface="Arial"/>
            </a:endParaRPr>
          </a:p>
          <a:p>
            <a:pPr marL="937894" marR="199390" indent="-925830">
              <a:lnSpc>
                <a:spcPct val="100800"/>
              </a:lnSpc>
              <a:spcBef>
                <a:spcPts val="1535"/>
              </a:spcBef>
            </a:pPr>
            <a:r>
              <a:rPr sz="2400" i="1" spc="-5" dirty="0">
                <a:latin typeface="Symbol"/>
                <a:cs typeface="Symbol"/>
              </a:rPr>
              <a:t></a:t>
            </a:r>
            <a:r>
              <a:rPr sz="2400" spc="-5" dirty="0">
                <a:latin typeface="Arial"/>
                <a:cs typeface="Arial"/>
              </a:rPr>
              <a:t>[B]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lang="pt-BR" sz="2400" dirty="0">
                <a:latin typeface="Arial"/>
                <a:cs typeface="Arial"/>
              </a:rPr>
              <a:t>mudança na concentração de B durante o período de tempo </a:t>
            </a:r>
            <a:r>
              <a:rPr sz="2400" i="1" spc="-5" dirty="0">
                <a:latin typeface="Symbol"/>
                <a:cs typeface="Symbol"/>
              </a:rPr>
              <a:t></a:t>
            </a:r>
            <a:r>
              <a:rPr sz="2400" i="1" spc="-5" dirty="0">
                <a:latin typeface="Arial"/>
                <a:cs typeface="Arial"/>
              </a:rPr>
              <a:t>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5"/>
              </a:spcBef>
            </a:pPr>
            <a:r>
              <a:rPr lang="pt-BR" sz="2000" dirty="0">
                <a:latin typeface="Arial"/>
                <a:cs typeface="Arial"/>
              </a:rPr>
              <a:t>Porque [A] diminui com o tempo, </a:t>
            </a:r>
            <a:r>
              <a:rPr lang="en-US" sz="2000" i="1" spc="-5" dirty="0">
                <a:solidFill>
                  <a:srgbClr val="FF0000"/>
                </a:solidFill>
                <a:latin typeface="Symbol"/>
                <a:cs typeface="Symbol"/>
              </a:rPr>
              <a:t></a:t>
            </a:r>
            <a:r>
              <a:rPr lang="pt-BR" sz="2000" dirty="0">
                <a:solidFill>
                  <a:srgbClr val="FF0000"/>
                </a:solidFill>
                <a:latin typeface="Arial"/>
                <a:cs typeface="Arial"/>
              </a:rPr>
              <a:t>[A] é negativo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90" y="58294"/>
            <a:ext cx="881141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5" dirty="0"/>
              <a:t>Taxas de Reação e Estequiometria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144962" y="31369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895350" y="47625"/>
                </a:lnTo>
                <a:lnTo>
                  <a:pt x="850900" y="47625"/>
                </a:lnTo>
                <a:lnTo>
                  <a:pt x="850900" y="28575"/>
                </a:lnTo>
                <a:lnTo>
                  <a:pt x="895350" y="28575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838200" y="47625"/>
                </a:lnTo>
                <a:lnTo>
                  <a:pt x="838200" y="28575"/>
                </a:lnTo>
                <a:close/>
              </a:path>
              <a:path w="914400" h="76200">
                <a:moveTo>
                  <a:pt x="895350" y="28575"/>
                </a:moveTo>
                <a:lnTo>
                  <a:pt x="850900" y="28575"/>
                </a:lnTo>
                <a:lnTo>
                  <a:pt x="850900" y="47625"/>
                </a:lnTo>
                <a:lnTo>
                  <a:pt x="895350" y="47625"/>
                </a:lnTo>
                <a:lnTo>
                  <a:pt x="914400" y="38100"/>
                </a:lnTo>
                <a:lnTo>
                  <a:pt x="895350" y="28575"/>
                </a:lnTo>
                <a:close/>
              </a:path>
            </a:pathLst>
          </a:custGeom>
          <a:solidFill>
            <a:srgbClr val="C8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2001012"/>
            <a:ext cx="6398260" cy="144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pt-BR" sz="3200" spc="-5" dirty="0">
                <a:latin typeface="Arial"/>
                <a:cs typeface="Arial"/>
              </a:rPr>
              <a:t>Para generalizar, para a reação:
</a:t>
            </a:r>
            <a:endParaRPr lang="pt-BR" sz="2900" dirty="0">
              <a:latin typeface="Arial"/>
              <a:cs typeface="Arial"/>
            </a:endParaRPr>
          </a:p>
          <a:p>
            <a:pPr marL="1833245">
              <a:lnSpc>
                <a:spcPct val="100000"/>
              </a:lnSpc>
              <a:tabLst>
                <a:tab pos="4466590" algn="l"/>
              </a:tabLst>
            </a:pPr>
            <a:r>
              <a:rPr sz="2800" i="1" dirty="0" err="1">
                <a:solidFill>
                  <a:srgbClr val="C82E32"/>
                </a:solidFill>
                <a:latin typeface="Arial"/>
                <a:cs typeface="Arial"/>
              </a:rPr>
              <a:t>a</a:t>
            </a:r>
            <a:r>
              <a:rPr sz="2800" dirty="0" err="1">
                <a:solidFill>
                  <a:srgbClr val="C82E32"/>
                </a:solidFill>
                <a:latin typeface="Arial"/>
                <a:cs typeface="Arial"/>
              </a:rPr>
              <a:t>A</a:t>
            </a:r>
            <a:r>
              <a:rPr sz="2800" spc="-165" dirty="0">
                <a:solidFill>
                  <a:srgbClr val="C82E32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+</a:t>
            </a:r>
            <a:r>
              <a:rPr sz="2800" spc="-5" dirty="0">
                <a:solidFill>
                  <a:srgbClr val="C82E32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C82E32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B	</a:t>
            </a:r>
            <a:r>
              <a:rPr sz="2800" i="1" dirty="0">
                <a:solidFill>
                  <a:srgbClr val="C82E32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C +</a:t>
            </a:r>
            <a:r>
              <a:rPr sz="2800" spc="-90" dirty="0">
                <a:solidFill>
                  <a:srgbClr val="C82E32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C82E32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C82E32"/>
                </a:solidFill>
                <a:latin typeface="Arial"/>
                <a:cs typeface="Arial"/>
              </a:rPr>
              <a:t>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3949700"/>
            <a:ext cx="6591300" cy="698500"/>
          </a:xfrm>
          <a:prstGeom prst="rect">
            <a:avLst/>
          </a:prstGeom>
          <a:blipFill>
            <a:blip r:embed="rId2" cstate="print"/>
            <a:stretch>
              <a:fillRect l="-9826" r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939" y="4957572"/>
            <a:ext cx="281686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 err="1">
                <a:latin typeface="Arial"/>
                <a:cs typeface="Arial"/>
              </a:rPr>
              <a:t>Reagentes</a:t>
            </a:r>
            <a:r>
              <a:rPr lang="en-US" sz="2000" spc="-5" dirty="0">
                <a:latin typeface="Arial"/>
                <a:cs typeface="Arial"/>
              </a:rPr>
              <a:t> (</a:t>
            </a:r>
            <a:r>
              <a:rPr lang="en-US" sz="2000" spc="-5" dirty="0" err="1">
                <a:latin typeface="Arial"/>
                <a:cs typeface="Arial"/>
              </a:rPr>
              <a:t>diminuição</a:t>
            </a:r>
            <a:r>
              <a:rPr lang="en-US" sz="2000" spc="-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5140" y="4972811"/>
            <a:ext cx="26263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 err="1">
                <a:latin typeface="Arial"/>
                <a:cs typeface="Arial"/>
              </a:rPr>
              <a:t>Produtos</a:t>
            </a:r>
            <a:r>
              <a:rPr lang="en-US" sz="2000" spc="-5" dirty="0">
                <a:latin typeface="Arial"/>
                <a:cs typeface="Arial"/>
              </a:rPr>
              <a:t> (</a:t>
            </a:r>
            <a:r>
              <a:rPr lang="en-US" sz="2000" spc="-5" dirty="0" err="1">
                <a:latin typeface="Arial"/>
                <a:cs typeface="Arial"/>
              </a:rPr>
              <a:t>aumento</a:t>
            </a:r>
            <a:r>
              <a:rPr lang="en-US" sz="2000" spc="-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6E71C6D3-0224-40BC-A834-A821B8AC7B18}"/>
              </a:ext>
            </a:extLst>
          </p:cNvPr>
          <p:cNvSpPr txBox="1"/>
          <p:nvPr/>
        </p:nvSpPr>
        <p:spPr>
          <a:xfrm>
            <a:off x="140166" y="4107872"/>
            <a:ext cx="18541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-5" dirty="0">
                <a:latin typeface="Arial"/>
                <a:cs typeface="Arial"/>
              </a:rPr>
              <a:t>velocidade</a:t>
            </a:r>
            <a:r>
              <a:rPr sz="2400" spc="-80" dirty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3514</Words>
  <Application>Microsoft Office PowerPoint</Application>
  <PresentationFormat>Apresentação na tela (4:3)</PresentationFormat>
  <Paragraphs>449</Paragraphs>
  <Slides>66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66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kiloji - P</vt:lpstr>
      <vt:lpstr>Symbol</vt:lpstr>
      <vt:lpstr>Tahoma</vt:lpstr>
      <vt:lpstr>Times New Roman</vt:lpstr>
      <vt:lpstr>Trebuchet MS</vt:lpstr>
      <vt:lpstr>Wingdings</vt:lpstr>
      <vt:lpstr>Office Theme</vt:lpstr>
      <vt:lpstr>Chemical Kinetics</vt:lpstr>
      <vt:lpstr>Apresentação do PowerPoint</vt:lpstr>
      <vt:lpstr>Cinética Química</vt:lpstr>
      <vt:lpstr>Cinética</vt:lpstr>
      <vt:lpstr>Taxas de Reação</vt:lpstr>
      <vt:lpstr>Taxas de Reação</vt:lpstr>
      <vt:lpstr>Taxa de Reação</vt:lpstr>
      <vt:lpstr>Cinética Química
</vt:lpstr>
      <vt:lpstr>Taxas de Reação e Estequiometria</vt:lpstr>
      <vt:lpstr>Apresentação do PowerPoint</vt:lpstr>
      <vt:lpstr>Br2 (aq) + HCOOH (aq)</vt:lpstr>
      <vt:lpstr>Apresentação do PowerPoint</vt:lpstr>
      <vt:lpstr>Fatores que afetam as constantes da taxa de reação</vt:lpstr>
      <vt:lpstr>Fatores que afetam a constante da taxa de reação</vt:lpstr>
      <vt:lpstr>Leis de Taxa de Reação</vt:lpstr>
      <vt:lpstr>Concentração e Velocidade</vt:lpstr>
      <vt:lpstr>Lei de Velocidades</vt:lpstr>
      <vt:lpstr>Leis de Velocidade</vt:lpstr>
      <vt:lpstr>Simple and complex rate laws</vt:lpstr>
      <vt:lpstr>Elementary reactions</vt:lpstr>
      <vt:lpstr>Examples of Reaction Rate Laws</vt:lpstr>
      <vt:lpstr>Rate Law Example</vt:lpstr>
      <vt:lpstr>Example Reaction:  Concentration and Rate</vt:lpstr>
      <vt:lpstr>Concentration and Rate</vt:lpstr>
      <vt:lpstr>Apresentação do PowerPoint</vt:lpstr>
      <vt:lpstr>Rate Laws</vt:lpstr>
      <vt:lpstr>Integrated Rate Laws</vt:lpstr>
      <vt:lpstr>Ordem das Reações</vt:lpstr>
      <vt:lpstr>Ordem das Reações</vt:lpstr>
      <vt:lpstr>Apresentação do PowerPoint</vt:lpstr>
      <vt:lpstr>Processos de ordem zero</vt:lpstr>
      <vt:lpstr>Processos de primeira ordem</vt:lpstr>
      <vt:lpstr>Exemplo: Processos de primeira ordem</vt:lpstr>
      <vt:lpstr>Processos de primeira ordem</vt:lpstr>
      <vt:lpstr>Processos de primeira ordem</vt:lpstr>
      <vt:lpstr>Processos de primeira ordem</vt:lpstr>
      <vt:lpstr>Processos de segunda ordem</vt:lpstr>
      <vt:lpstr>Determining Reaction order</vt:lpstr>
      <vt:lpstr>Determining Reaction order</vt:lpstr>
      <vt:lpstr>Second-Order Processes</vt:lpstr>
      <vt:lpstr>Half Life</vt:lpstr>
      <vt:lpstr>Meia-vida</vt:lpstr>
      <vt:lpstr>Apresentação do PowerPoint</vt:lpstr>
      <vt:lpstr>What is the half-life of N2O5 if it decomposes with a rate  constant of 5.7 x 10-4 s-1?</vt:lpstr>
      <vt:lpstr>First-order reaction</vt:lpstr>
      <vt:lpstr>Apresentação do PowerPoint</vt:lpstr>
      <vt:lpstr>Apresentação do PowerPoint</vt:lpstr>
      <vt:lpstr>Equações de Reações de          Várias Ordens
</vt:lpstr>
      <vt:lpstr>Resumo das Reações cinéticas de ordem zero, primeira ordem e segunda ordem
</vt:lpstr>
      <vt:lpstr>Energia de ativação</vt:lpstr>
      <vt:lpstr>Energia de ativação</vt:lpstr>
      <vt:lpstr>Energia de ativação</vt:lpstr>
      <vt:lpstr>Energia de ativação</vt:lpstr>
      <vt:lpstr>Apresentação do PowerPoint</vt:lpstr>
      <vt:lpstr>Apresentação do PowerPoint</vt:lpstr>
      <vt:lpstr>Activation Energy</vt:lpstr>
      <vt:lpstr>Apresentação do PowerPoint</vt:lpstr>
      <vt:lpstr>Diagramas de Energia</vt:lpstr>
      <vt:lpstr>Reaction Coordinate Diagrams</vt:lpstr>
      <vt:lpstr>Reaction Coordinate Diagrams</vt:lpstr>
      <vt:lpstr>Reaction Coordinate Diagrams</vt:lpstr>
      <vt:lpstr>Arrhenius Equation</vt:lpstr>
      <vt:lpstr>Arrhenius Equation</vt:lpstr>
      <vt:lpstr>Arrhenius Equation</vt:lpstr>
      <vt:lpstr>Dependência de temperatura da constante cinética
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Kinetics</dc:title>
  <cp:lastModifiedBy>Flávio Olimpio</cp:lastModifiedBy>
  <cp:revision>1</cp:revision>
  <dcterms:created xsi:type="dcterms:W3CDTF">2022-01-16T14:17:37Z</dcterms:created>
  <dcterms:modified xsi:type="dcterms:W3CDTF">2022-01-16T21:27:26Z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2022-01-16T00:00:00Z</vt:filetime>
  </property>
</Properties>
</file>