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F1DB-924F-45E4-8FEE-FFFB339C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A478F-AB1B-42B9-9761-C7D9319E9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852C-A7DB-430B-A490-2E1A8A0C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71D5-AD17-4E2F-8D42-AB819FF2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CBD1E-186F-4CF7-9CBD-7E8D5336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2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D503-31AF-43D4-8811-A6BBEAC3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4A1A3-B650-4164-994E-B2857D19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E066-E167-4CFB-86F4-1AEA3BEF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3736-9FCB-4CBD-97E8-23714D25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5F40-9183-4CCC-AAD6-E974F528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1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063D7-9BA2-4A35-A41D-C00E981E0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BF86-0E6D-4318-BE89-A1AA36F6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4B4D-860B-41AA-9AD9-4AA85AD7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3F33-FCEB-4361-AABA-B8E9FFFF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3B7-75C2-420F-BC67-AD30D81C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6E02-1B4A-4F36-9332-AB05714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F1DD-2C70-4D67-A921-A3AA56E2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A0C8-FD32-4FD5-AB1D-2E135B04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D933-0312-4B86-B63E-797279EA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4749-886F-484F-8804-B10794B5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6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907E-867C-4ABF-A9D5-47086E23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AFF4-CCBF-4625-9832-80E517D1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1563-DC9A-4C3C-B927-FEC9771F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A2A7-C474-41C9-9FEA-0BE13BAE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E626-D70B-46AF-B1C7-93B4336C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9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8BE9-986C-4E14-8594-74035EEA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B2BA-74C7-4D70-B25E-B1A21ADC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CE1B-D14F-4494-B5B0-45B520973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FF5D-BDDE-434C-A757-8559615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D43E-8B66-4772-9C60-5D795DA9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908EF-3BCC-4D1E-8924-2D06C27E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7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7243-FD52-4155-AF88-1662BBA1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93D5-0A27-4317-A9CA-806E893C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D069-0CEA-41D3-B97F-B659D36E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F322B-6B0D-47CB-A9CE-01E00181E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2798-929E-4151-9D7D-44F2BEBA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834D4-5A43-4E04-A1E1-9C9788B5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C8BD5-0D6D-40D6-AF72-7A12A877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96D65-194A-4A5C-9EC4-89AC0F05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0E1F-A298-4E27-9C6C-906523CC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C546F-A69F-4559-B56E-23013A53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0C27-EA0B-457B-830A-D5FEB6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26143-A5BC-4159-8661-C37FE1D4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8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8FE47-BB88-4569-B9B0-DB89D7D8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080-655D-4664-9BD6-EBE9BFE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DB4C4-C637-4F9D-9F6E-D2DFE101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0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E58-FF0D-4048-BBB5-C0765658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DCEB-FCE6-4846-9454-183CB076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EFCD1-B6B8-4B9F-AACC-95F9589F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6A885-D9B2-4763-8FAD-1A5122A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3938-8907-4947-9EDA-F355C84B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D4057-B7CE-4657-9F34-5EB45CEF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1A48-17EA-4B00-B70C-39530D5E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46C2F-31CE-452B-91BE-05F5F542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5E424-D896-4064-9DC0-AAAAEDB9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7D65-034F-4479-AA75-3490422F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F7CE6-60FE-4C04-A7E8-896DC9B3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1A92B-5FDE-4A93-90F1-487F92DD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11783-E669-4E8F-B26A-0157FDED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BA39-B2E6-4BB2-920D-662AB5F9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F62C-789C-4D15-9633-158927714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BFFA-9A2C-4291-B531-A36D347D2B4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815-805D-43BA-A3A2-6CB81A693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740D-7106-4620-A324-5DFA36957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1D0E-CE95-489F-8A34-E92A759150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1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887506" y="770965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Sobre Usina</a:t>
            </a:r>
          </a:p>
        </p:txBody>
      </p:sp>
    </p:spTree>
    <p:extLst>
      <p:ext uri="{BB962C8B-B14F-4D97-AF65-F5344CB8AC3E}">
        <p14:creationId xmlns:p14="http://schemas.microsoft.com/office/powerpoint/2010/main" val="369997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887506" y="770965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é </a:t>
            </a:r>
            <a:r>
              <a:rPr lang="pt-BR" dirty="0" err="1"/>
              <a:t>Labview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C5D8C-CD9B-4095-9C37-20D0C5789091}"/>
              </a:ext>
            </a:extLst>
          </p:cNvPr>
          <p:cNvSpPr txBox="1"/>
          <p:nvPr/>
        </p:nvSpPr>
        <p:spPr>
          <a:xfrm>
            <a:off x="1972237" y="1864658"/>
            <a:ext cx="7718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Um ambiente de desenvolvimento de aplicações;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Baseado em Linguagem G: Modelo de programação bastante intuitivo em forma de fluxo de dados, semelhante a um fluxograma;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Orientado a  objetos;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Feito para engenheiros/cientistas;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9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887506" y="770965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Utilizando o Arduino como I/O do </a:t>
            </a:r>
            <a:r>
              <a:rPr lang="pt-BR" dirty="0" err="1"/>
              <a:t>Labview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C5D8C-CD9B-4095-9C37-20D0C5789091}"/>
              </a:ext>
            </a:extLst>
          </p:cNvPr>
          <p:cNvSpPr txBox="1"/>
          <p:nvPr/>
        </p:nvSpPr>
        <p:spPr>
          <a:xfrm>
            <a:off x="1972237" y="1864658"/>
            <a:ext cx="77186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Uma placa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cost</a:t>
            </a:r>
            <a:r>
              <a:rPr lang="pt-BR" dirty="0"/>
              <a:t> da 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instruments</a:t>
            </a:r>
            <a:r>
              <a:rPr lang="pt-BR" dirty="0"/>
              <a:t> (NI 6008) custa R$1400,00;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Um Arduino custa cerca de R$40,00;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A proposta deste projeto é desenvolver  o código para o Arduino (</a:t>
            </a:r>
            <a:r>
              <a:rPr lang="pt-BR" dirty="0" err="1"/>
              <a:t>hardcoded</a:t>
            </a:r>
            <a:r>
              <a:rPr lang="pt-BR" dirty="0"/>
              <a:t>) e a VI para o </a:t>
            </a:r>
            <a:r>
              <a:rPr lang="pt-BR" dirty="0" err="1"/>
              <a:t>Labview</a:t>
            </a:r>
            <a:r>
              <a:rPr lang="pt-BR" dirty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Utilizando a comunicação Serial para troca de dados;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Vantagem: pode-se utilizar todo recurso de processamento do computador e obter entradas e saídas para o mundo real;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55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887506" y="770965"/>
            <a:ext cx="34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Estrutura do código para o 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30E04-C680-4089-8CE5-665E1EA0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0" y="1443317"/>
            <a:ext cx="3607259" cy="4842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261E3-CE52-4473-876E-ABE20052DC94}"/>
              </a:ext>
            </a:extLst>
          </p:cNvPr>
          <p:cNvSpPr txBox="1"/>
          <p:nvPr/>
        </p:nvSpPr>
        <p:spPr>
          <a:xfrm>
            <a:off x="5100918" y="1443317"/>
            <a:ext cx="288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Aguarda a conexão com o 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20B80-9208-4506-B703-3BC650AAAD2B}"/>
              </a:ext>
            </a:extLst>
          </p:cNvPr>
          <p:cNvSpPr txBox="1"/>
          <p:nvPr/>
        </p:nvSpPr>
        <p:spPr>
          <a:xfrm>
            <a:off x="5100918" y="2767443"/>
            <a:ext cx="61266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Quando existe dados disponíveis na serial, preenche o buffer</a:t>
            </a:r>
          </a:p>
          <a:p>
            <a:r>
              <a:rPr lang="pt-BR" dirty="0"/>
              <a:t>** DICA: adicionar um </a:t>
            </a:r>
            <a:r>
              <a:rPr lang="pt-BR" dirty="0" err="1"/>
              <a:t>delay</a:t>
            </a:r>
            <a:r>
              <a:rPr lang="pt-BR" dirty="0"/>
              <a:t> para dar tempo de encher o 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EAA95-28DE-4AFB-ADEA-AA654219BCBB}"/>
              </a:ext>
            </a:extLst>
          </p:cNvPr>
          <p:cNvSpPr txBox="1"/>
          <p:nvPr/>
        </p:nvSpPr>
        <p:spPr>
          <a:xfrm>
            <a:off x="5100918" y="4368568"/>
            <a:ext cx="5540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Percorre as sub-rotinas de acordo com a função desejada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C47459-4AC7-4150-8BB0-FF36A02DE2A0}"/>
              </a:ext>
            </a:extLst>
          </p:cNvPr>
          <p:cNvCxnSpPr>
            <a:stCxn id="5" idx="1"/>
          </p:cNvCxnSpPr>
          <p:nvPr/>
        </p:nvCxnSpPr>
        <p:spPr>
          <a:xfrm flipH="1">
            <a:off x="2339788" y="1627983"/>
            <a:ext cx="2761130" cy="953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BF5C4-DBE5-4FCB-8888-CF173C6639D5}"/>
              </a:ext>
            </a:extLst>
          </p:cNvPr>
          <p:cNvCxnSpPr>
            <a:stCxn id="6" idx="1"/>
          </p:cNvCxnSpPr>
          <p:nvPr/>
        </p:nvCxnSpPr>
        <p:spPr>
          <a:xfrm flipH="1">
            <a:off x="4589929" y="3090609"/>
            <a:ext cx="510989" cy="35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11839B-ED21-476F-BD08-55D8CF5C373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69706" y="4553234"/>
            <a:ext cx="931212" cy="67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887506" y="770965"/>
            <a:ext cx="539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Sintaxe dos comandos a serem enviados para o Arduino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0637B-BF74-43EC-A5AF-AE0D7931D5F0}"/>
              </a:ext>
            </a:extLst>
          </p:cNvPr>
          <p:cNvSpPr/>
          <p:nvPr/>
        </p:nvSpPr>
        <p:spPr>
          <a:xfrm>
            <a:off x="6006352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86770-D3E4-46CF-9167-7C312FAE856A}"/>
              </a:ext>
            </a:extLst>
          </p:cNvPr>
          <p:cNvSpPr/>
          <p:nvPr/>
        </p:nvSpPr>
        <p:spPr>
          <a:xfrm>
            <a:off x="6382871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A627E-C1D8-461D-861E-12B2BC56480F}"/>
              </a:ext>
            </a:extLst>
          </p:cNvPr>
          <p:cNvSpPr/>
          <p:nvPr/>
        </p:nvSpPr>
        <p:spPr>
          <a:xfrm>
            <a:off x="6777319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BEAE3-4363-4B4F-8C15-7A83332C3014}"/>
              </a:ext>
            </a:extLst>
          </p:cNvPr>
          <p:cNvSpPr/>
          <p:nvPr/>
        </p:nvSpPr>
        <p:spPr>
          <a:xfrm>
            <a:off x="7171767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_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A7959-E4AD-4912-B33C-C40279ECB45C}"/>
              </a:ext>
            </a:extLst>
          </p:cNvPr>
          <p:cNvSpPr/>
          <p:nvPr/>
        </p:nvSpPr>
        <p:spPr>
          <a:xfrm>
            <a:off x="7548286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817AF-29FC-4E26-91F5-57F218B40315}"/>
              </a:ext>
            </a:extLst>
          </p:cNvPr>
          <p:cNvSpPr/>
          <p:nvPr/>
        </p:nvSpPr>
        <p:spPr>
          <a:xfrm>
            <a:off x="7942734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3C727-55DE-4FB3-8DF0-18ABA00D0ABD}"/>
              </a:ext>
            </a:extLst>
          </p:cNvPr>
          <p:cNvSpPr/>
          <p:nvPr/>
        </p:nvSpPr>
        <p:spPr>
          <a:xfrm>
            <a:off x="8337182" y="1452282"/>
            <a:ext cx="394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63DE-8284-4539-B689-B3D3EC67964D}"/>
              </a:ext>
            </a:extLst>
          </p:cNvPr>
          <p:cNvSpPr/>
          <p:nvPr/>
        </p:nvSpPr>
        <p:spPr>
          <a:xfrm>
            <a:off x="8731630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D817A-82C7-4FAC-AEDF-9ECE3B699F98}"/>
              </a:ext>
            </a:extLst>
          </p:cNvPr>
          <p:cNvSpPr/>
          <p:nvPr/>
        </p:nvSpPr>
        <p:spPr>
          <a:xfrm>
            <a:off x="9108149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13674-BFC7-4335-95AA-65BEF4A866BD}"/>
              </a:ext>
            </a:extLst>
          </p:cNvPr>
          <p:cNvSpPr/>
          <p:nvPr/>
        </p:nvSpPr>
        <p:spPr>
          <a:xfrm>
            <a:off x="9502597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87D0-A959-47A8-B13A-7E942B83516F}"/>
              </a:ext>
            </a:extLst>
          </p:cNvPr>
          <p:cNvSpPr/>
          <p:nvPr/>
        </p:nvSpPr>
        <p:spPr>
          <a:xfrm>
            <a:off x="9897045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43D2E-F541-47AC-BC1C-2DCEF78728C3}"/>
              </a:ext>
            </a:extLst>
          </p:cNvPr>
          <p:cNvSpPr/>
          <p:nvPr/>
        </p:nvSpPr>
        <p:spPr>
          <a:xfrm>
            <a:off x="10273564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13739-EFE7-483D-B516-269975B1C3B7}"/>
              </a:ext>
            </a:extLst>
          </p:cNvPr>
          <p:cNvSpPr/>
          <p:nvPr/>
        </p:nvSpPr>
        <p:spPr>
          <a:xfrm>
            <a:off x="10668012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A7F621-F8E3-4F2B-96D1-3ECC4253F726}"/>
              </a:ext>
            </a:extLst>
          </p:cNvPr>
          <p:cNvSpPr/>
          <p:nvPr/>
        </p:nvSpPr>
        <p:spPr>
          <a:xfrm>
            <a:off x="11062460" y="1452282"/>
            <a:ext cx="3944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F41B0-D335-49E2-9FFD-723C507BFFF0}"/>
              </a:ext>
            </a:extLst>
          </p:cNvPr>
          <p:cNvSpPr txBox="1"/>
          <p:nvPr/>
        </p:nvSpPr>
        <p:spPr>
          <a:xfrm>
            <a:off x="568599" y="1828562"/>
            <a:ext cx="67393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Funções cobertas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pinMode</a:t>
            </a:r>
            <a:r>
              <a:rPr lang="pt-BR" sz="14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ex</a:t>
            </a:r>
            <a:r>
              <a:rPr lang="pt-BR" sz="1400" dirty="0"/>
              <a:t>: </a:t>
            </a:r>
            <a:r>
              <a:rPr lang="pt-BR" sz="1400" b="1" dirty="0"/>
              <a:t>D02_stO </a:t>
            </a:r>
            <a:r>
              <a:rPr lang="pt-BR" sz="1400" dirty="0"/>
              <a:t>(define D2 como output) ou </a:t>
            </a:r>
            <a:r>
              <a:rPr lang="pt-BR" sz="1400" b="1" dirty="0"/>
              <a:t>D02_stI</a:t>
            </a:r>
            <a:r>
              <a:rPr lang="pt-BR" sz="1400" dirty="0"/>
              <a:t> (define D2 como input).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Retorna </a:t>
            </a:r>
            <a:r>
              <a:rPr lang="pt-BR" sz="1400" b="1" dirty="0"/>
              <a:t>D02_stO OK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digitalWrite</a:t>
            </a:r>
            <a:r>
              <a:rPr lang="pt-BR" sz="14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ex</a:t>
            </a:r>
            <a:r>
              <a:rPr lang="pt-BR" sz="1400" dirty="0"/>
              <a:t>: </a:t>
            </a:r>
            <a:r>
              <a:rPr lang="pt-BR" sz="1400" b="1" dirty="0"/>
              <a:t>D02_onn </a:t>
            </a:r>
            <a:r>
              <a:rPr lang="pt-BR" sz="1400" dirty="0"/>
              <a:t>(define D2 como HIGH) ou </a:t>
            </a:r>
            <a:r>
              <a:rPr lang="pt-BR" sz="1400" b="1" dirty="0"/>
              <a:t>D02_off </a:t>
            </a:r>
            <a:r>
              <a:rPr lang="pt-BR" sz="1400" dirty="0"/>
              <a:t>(define D2 como LOW)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Retorna </a:t>
            </a:r>
            <a:r>
              <a:rPr lang="pt-BR" sz="1400" b="1" dirty="0"/>
              <a:t>D02_onn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digitalRead</a:t>
            </a:r>
            <a:r>
              <a:rPr lang="pt-BR" sz="14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ex</a:t>
            </a:r>
            <a:r>
              <a:rPr lang="pt-BR" sz="1400" dirty="0"/>
              <a:t>: </a:t>
            </a:r>
            <a:r>
              <a:rPr lang="pt-BR" sz="1400" b="1" dirty="0"/>
              <a:t>D02_DIn</a:t>
            </a:r>
            <a:r>
              <a:rPr lang="pt-BR" sz="1400" dirty="0"/>
              <a:t> (faz a leitura do valor de D2)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Retorna </a:t>
            </a:r>
            <a:r>
              <a:rPr lang="pt-BR" sz="1400" b="1" dirty="0"/>
              <a:t>D02_Din OFF</a:t>
            </a:r>
            <a:r>
              <a:rPr lang="pt-BR" sz="1400" dirty="0"/>
              <a:t> ou </a:t>
            </a:r>
            <a:r>
              <a:rPr lang="pt-BR" sz="1400" b="1" dirty="0"/>
              <a:t>D02_Din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analogRead</a:t>
            </a:r>
            <a:endParaRPr lang="pt-B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ex</a:t>
            </a:r>
            <a:r>
              <a:rPr lang="pt-BR" sz="1400" dirty="0"/>
              <a:t>: </a:t>
            </a:r>
            <a:r>
              <a:rPr lang="pt-BR" sz="1400" b="1" dirty="0" err="1"/>
              <a:t>AOO_Ain</a:t>
            </a:r>
            <a:r>
              <a:rPr lang="pt-BR" sz="1400" dirty="0"/>
              <a:t> (faz a leitura da entrada A0)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Retorna </a:t>
            </a:r>
            <a:r>
              <a:rPr lang="pt-BR" sz="1400" b="1" dirty="0"/>
              <a:t>A00_Ain OK </a:t>
            </a:r>
            <a:r>
              <a:rPr lang="pt-BR" sz="1400" b="1" dirty="0" err="1"/>
              <a:t>xxx</a:t>
            </a:r>
            <a:r>
              <a:rPr lang="pt-BR" sz="1400" dirty="0"/>
              <a:t>, onde </a:t>
            </a:r>
            <a:r>
              <a:rPr lang="pt-BR" sz="1400" dirty="0" err="1"/>
              <a:t>xxx</a:t>
            </a:r>
            <a:r>
              <a:rPr lang="pt-BR" sz="1400" dirty="0"/>
              <a:t> é o valor da entrada analógica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analogWrite</a:t>
            </a:r>
            <a:endParaRPr lang="pt-B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ex</a:t>
            </a:r>
            <a:r>
              <a:rPr lang="pt-BR" sz="1400" dirty="0"/>
              <a:t>: </a:t>
            </a:r>
            <a:r>
              <a:rPr lang="pt-BR" sz="1400" b="1" dirty="0"/>
              <a:t>D03_PWM </a:t>
            </a:r>
            <a:r>
              <a:rPr lang="pt-BR" sz="1400" b="1" dirty="0" err="1"/>
              <a:t>xxx</a:t>
            </a:r>
            <a:r>
              <a:rPr lang="pt-BR" sz="1400" dirty="0"/>
              <a:t> (escreve valor PWM </a:t>
            </a:r>
            <a:r>
              <a:rPr lang="pt-BR" sz="1400" dirty="0" err="1"/>
              <a:t>xxx</a:t>
            </a:r>
            <a:r>
              <a:rPr lang="pt-BR" sz="1400" dirty="0"/>
              <a:t> na saída D3)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Retorna </a:t>
            </a:r>
            <a:r>
              <a:rPr lang="pt-BR" sz="1400" b="1" dirty="0"/>
              <a:t>D09_PWM OK </a:t>
            </a:r>
            <a:r>
              <a:rPr lang="pt-BR" sz="1400" b="1" dirty="0" err="1"/>
              <a:t>xxx</a:t>
            </a: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61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708212" y="537883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</a:t>
            </a:r>
            <a:r>
              <a:rPr lang="pt-BR" dirty="0" err="1"/>
              <a:t>Labview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5CA85-AE44-4B79-A4A9-52FFDAC0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" y="1244608"/>
            <a:ext cx="9476534" cy="40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DD1E-A82B-46E9-9183-5F4375027045}"/>
              </a:ext>
            </a:extLst>
          </p:cNvPr>
          <p:cNvSpPr txBox="1"/>
          <p:nvPr/>
        </p:nvSpPr>
        <p:spPr>
          <a:xfrm>
            <a:off x="887506" y="770965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Repositório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80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Puhl</dc:creator>
  <cp:lastModifiedBy>Flavio Puhl</cp:lastModifiedBy>
  <cp:revision>8</cp:revision>
  <dcterms:created xsi:type="dcterms:W3CDTF">2018-05-11T17:43:13Z</dcterms:created>
  <dcterms:modified xsi:type="dcterms:W3CDTF">2018-05-12T15:01:21Z</dcterms:modified>
</cp:coreProperties>
</file>