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Puhl" initials="FP" lastIdx="1" clrIdx="0">
    <p:extLst>
      <p:ext uri="{19B8F6BF-5375-455C-9EA6-DF929625EA0E}">
        <p15:presenceInfo xmlns:p15="http://schemas.microsoft.com/office/powerpoint/2012/main" userId="S::flavio.puhl@nexteer.com::9bcb7581-cbd2-47ac-afbf-5d80a1930a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Puhl" userId="9bcb7581-cbd2-47ac-afbf-5d80a1930a78" providerId="ADAL" clId="{00BB4ED3-CF53-4F32-A985-20A3DCA510BC}"/>
    <pc:docChg chg="custSel modSld">
      <pc:chgData name="Flavio Puhl" userId="9bcb7581-cbd2-47ac-afbf-5d80a1930a78" providerId="ADAL" clId="{00BB4ED3-CF53-4F32-A985-20A3DCA510BC}" dt="2020-10-16T13:27:44.356" v="120" actId="1038"/>
      <pc:docMkLst>
        <pc:docMk/>
      </pc:docMkLst>
      <pc:sldChg chg="modSp mod">
        <pc:chgData name="Flavio Puhl" userId="9bcb7581-cbd2-47ac-afbf-5d80a1930a78" providerId="ADAL" clId="{00BB4ED3-CF53-4F32-A985-20A3DCA510BC}" dt="2020-10-16T13:27:44.356" v="120" actId="1038"/>
        <pc:sldMkLst>
          <pc:docMk/>
          <pc:sldMk cId="2814247589" sldId="256"/>
        </pc:sldMkLst>
        <pc:spChg chg="mod">
          <ac:chgData name="Flavio Puhl" userId="9bcb7581-cbd2-47ac-afbf-5d80a1930a78" providerId="ADAL" clId="{00BB4ED3-CF53-4F32-A985-20A3DCA510BC}" dt="2020-10-16T13:27:34.421" v="113" actId="20577"/>
          <ac:spMkLst>
            <pc:docMk/>
            <pc:sldMk cId="2814247589" sldId="256"/>
            <ac:spMk id="77" creationId="{2BB981D3-A5A8-4AB6-B77C-357E42BB36CB}"/>
          </ac:spMkLst>
        </pc:spChg>
        <pc:cxnChg chg="mod">
          <ac:chgData name="Flavio Puhl" userId="9bcb7581-cbd2-47ac-afbf-5d80a1930a78" providerId="ADAL" clId="{00BB4ED3-CF53-4F32-A985-20A3DCA510BC}" dt="2020-10-16T13:27:44.356" v="120" actId="1038"/>
          <ac:cxnSpMkLst>
            <pc:docMk/>
            <pc:sldMk cId="2814247589" sldId="256"/>
            <ac:cxnSpMk id="138" creationId="{9B5A5408-5544-4E82-B40C-00E86C4B9546}"/>
          </ac:cxnSpMkLst>
        </pc:cxnChg>
        <pc:cxnChg chg="mod">
          <ac:chgData name="Flavio Puhl" userId="9bcb7581-cbd2-47ac-afbf-5d80a1930a78" providerId="ADAL" clId="{00BB4ED3-CF53-4F32-A985-20A3DCA510BC}" dt="2020-10-16T13:27:38.314" v="117" actId="1038"/>
          <ac:cxnSpMkLst>
            <pc:docMk/>
            <pc:sldMk cId="2814247589" sldId="256"/>
            <ac:cxnSpMk id="140" creationId="{498068F2-F5F7-4549-8F7B-B5AFA7583F0B}"/>
          </ac:cxnSpMkLst>
        </pc:cxnChg>
      </pc:sldChg>
      <pc:sldChg chg="delSp modSp mod">
        <pc:chgData name="Flavio Puhl" userId="9bcb7581-cbd2-47ac-afbf-5d80a1930a78" providerId="ADAL" clId="{00BB4ED3-CF53-4F32-A985-20A3DCA510BC}" dt="2020-10-16T13:27:19.240" v="107" actId="20577"/>
        <pc:sldMkLst>
          <pc:docMk/>
          <pc:sldMk cId="2815898159" sldId="257"/>
        </pc:sldMkLst>
        <pc:spChg chg="mod">
          <ac:chgData name="Flavio Puhl" userId="9bcb7581-cbd2-47ac-afbf-5d80a1930a78" providerId="ADAL" clId="{00BB4ED3-CF53-4F32-A985-20A3DCA510BC}" dt="2020-10-16T13:26:08.175" v="50" actId="6549"/>
          <ac:spMkLst>
            <pc:docMk/>
            <pc:sldMk cId="2815898159" sldId="257"/>
            <ac:spMk id="77" creationId="{2BB981D3-A5A8-4AB6-B77C-357E42BB36CB}"/>
          </ac:spMkLst>
        </pc:spChg>
        <pc:spChg chg="mod">
          <ac:chgData name="Flavio Puhl" userId="9bcb7581-cbd2-47ac-afbf-5d80a1930a78" providerId="ADAL" clId="{00BB4ED3-CF53-4F32-A985-20A3DCA510BC}" dt="2020-10-16T13:27:19.240" v="107" actId="20577"/>
          <ac:spMkLst>
            <pc:docMk/>
            <pc:sldMk cId="2815898159" sldId="257"/>
            <ac:spMk id="83" creationId="{F8156BA9-7E17-40FF-8A68-ACEE371F36EE}"/>
          </ac:spMkLst>
        </pc:spChg>
        <pc:spChg chg="mod">
          <ac:chgData name="Flavio Puhl" userId="9bcb7581-cbd2-47ac-afbf-5d80a1930a78" providerId="ADAL" clId="{00BB4ED3-CF53-4F32-A985-20A3DCA510BC}" dt="2020-10-16T13:24:32.452" v="17" actId="20577"/>
          <ac:spMkLst>
            <pc:docMk/>
            <pc:sldMk cId="2815898159" sldId="257"/>
            <ac:spMk id="104" creationId="{4486034B-7C11-4196-98F2-4DDCFC7548BE}"/>
          </ac:spMkLst>
        </pc:spChg>
        <pc:cxnChg chg="mod">
          <ac:chgData name="Flavio Puhl" userId="9bcb7581-cbd2-47ac-afbf-5d80a1930a78" providerId="ADAL" clId="{00BB4ED3-CF53-4F32-A985-20A3DCA510BC}" dt="2020-10-16T13:26:51.145" v="66" actId="1038"/>
          <ac:cxnSpMkLst>
            <pc:docMk/>
            <pc:sldMk cId="2815898159" sldId="257"/>
            <ac:cxnSpMk id="107" creationId="{35B6B923-03F3-49E4-8E6C-9B2930346722}"/>
          </ac:cxnSpMkLst>
        </pc:cxnChg>
        <pc:cxnChg chg="mod">
          <ac:chgData name="Flavio Puhl" userId="9bcb7581-cbd2-47ac-afbf-5d80a1930a78" providerId="ADAL" clId="{00BB4ED3-CF53-4F32-A985-20A3DCA510BC}" dt="2020-10-16T13:26:53.372" v="74" actId="1038"/>
          <ac:cxnSpMkLst>
            <pc:docMk/>
            <pc:sldMk cId="2815898159" sldId="257"/>
            <ac:cxnSpMk id="134" creationId="{872BF207-59B1-41A9-B977-011B68FBD3BE}"/>
          </ac:cxnSpMkLst>
        </pc:cxnChg>
        <pc:cxnChg chg="del">
          <ac:chgData name="Flavio Puhl" userId="9bcb7581-cbd2-47ac-afbf-5d80a1930a78" providerId="ADAL" clId="{00BB4ED3-CF53-4F32-A985-20A3DCA510BC}" dt="2020-10-16T13:26:55.500" v="75" actId="478"/>
          <ac:cxnSpMkLst>
            <pc:docMk/>
            <pc:sldMk cId="2815898159" sldId="257"/>
            <ac:cxnSpMk id="135" creationId="{28C9126F-7526-455D-B23F-8278999D42C4}"/>
          </ac:cxnSpMkLst>
        </pc:cxnChg>
        <pc:cxnChg chg="mod">
          <ac:chgData name="Flavio Puhl" userId="9bcb7581-cbd2-47ac-afbf-5d80a1930a78" providerId="ADAL" clId="{00BB4ED3-CF53-4F32-A985-20A3DCA510BC}" dt="2020-10-16T13:26:59.572" v="83" actId="1037"/>
          <ac:cxnSpMkLst>
            <pc:docMk/>
            <pc:sldMk cId="2815898159" sldId="257"/>
            <ac:cxnSpMk id="136" creationId="{ED7FCD9B-5BD1-4AC5-8325-5FFC6633978B}"/>
          </ac:cxnSpMkLst>
        </pc:cxnChg>
        <pc:cxnChg chg="mod">
          <ac:chgData name="Flavio Puhl" userId="9bcb7581-cbd2-47ac-afbf-5d80a1930a78" providerId="ADAL" clId="{00BB4ED3-CF53-4F32-A985-20A3DCA510BC}" dt="2020-10-16T13:27:02.435" v="93" actId="1037"/>
          <ac:cxnSpMkLst>
            <pc:docMk/>
            <pc:sldMk cId="2815898159" sldId="257"/>
            <ac:cxnSpMk id="137" creationId="{3E1A7CF1-5783-4EE9-8F30-EAE9D97FA403}"/>
          </ac:cxnSpMkLst>
        </pc:cxnChg>
        <pc:cxnChg chg="mod">
          <ac:chgData name="Flavio Puhl" userId="9bcb7581-cbd2-47ac-afbf-5d80a1930a78" providerId="ADAL" clId="{00BB4ED3-CF53-4F32-A985-20A3DCA510BC}" dt="2020-10-16T13:27:04.287" v="95" actId="1037"/>
          <ac:cxnSpMkLst>
            <pc:docMk/>
            <pc:sldMk cId="2815898159" sldId="257"/>
            <ac:cxnSpMk id="138" creationId="{9B5A5408-5544-4E82-B40C-00E86C4B9546}"/>
          </ac:cxnSpMkLst>
        </pc:cxnChg>
        <pc:cxnChg chg="mod">
          <ac:chgData name="Flavio Puhl" userId="9bcb7581-cbd2-47ac-afbf-5d80a1930a78" providerId="ADAL" clId="{00BB4ED3-CF53-4F32-A985-20A3DCA510BC}" dt="2020-10-16T13:27:06.108" v="100" actId="1037"/>
          <ac:cxnSpMkLst>
            <pc:docMk/>
            <pc:sldMk cId="2815898159" sldId="257"/>
            <ac:cxnSpMk id="139" creationId="{5E63D08A-2CB0-4CD1-9950-0D6258B90494}"/>
          </ac:cxnSpMkLst>
        </pc:cxnChg>
        <pc:cxnChg chg="del">
          <ac:chgData name="Flavio Puhl" userId="9bcb7581-cbd2-47ac-afbf-5d80a1930a78" providerId="ADAL" clId="{00BB4ED3-CF53-4F32-A985-20A3DCA510BC}" dt="2020-10-16T13:27:07.614" v="101" actId="478"/>
          <ac:cxnSpMkLst>
            <pc:docMk/>
            <pc:sldMk cId="2815898159" sldId="257"/>
            <ac:cxnSpMk id="140" creationId="{498068F2-F5F7-4549-8F7B-B5AFA7583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8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7408-0614-45FA-8A44-9A4406A927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EFF7-3745-4FF4-9D0E-FCE8811B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98B2D-9AB0-4B48-BB4A-E0C41E1FA4A0}"/>
              </a:ext>
            </a:extLst>
          </p:cNvPr>
          <p:cNvSpPr/>
          <p:nvPr/>
        </p:nvSpPr>
        <p:spPr>
          <a:xfrm>
            <a:off x="2565400" y="36093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Boost</a:t>
            </a:r>
            <a:r>
              <a:rPr lang="pt-BR" sz="1050" dirty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MT3608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8171A-4AFB-438A-9D7F-A8141F592F11}"/>
              </a:ext>
            </a:extLst>
          </p:cNvPr>
          <p:cNvSpPr/>
          <p:nvPr/>
        </p:nvSpPr>
        <p:spPr>
          <a:xfrm>
            <a:off x="2565400" y="53619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Charger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TP4056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32172-F0A0-40FB-A0B4-75322B7A086C}"/>
              </a:ext>
            </a:extLst>
          </p:cNvPr>
          <p:cNvSpPr/>
          <p:nvPr/>
        </p:nvSpPr>
        <p:spPr>
          <a:xfrm>
            <a:off x="5849620" y="533908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BatteryPack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18650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16FB-E65E-428B-8E56-4DCFF0E7D7F5}"/>
              </a:ext>
            </a:extLst>
          </p:cNvPr>
          <p:cNvSpPr/>
          <p:nvPr/>
        </p:nvSpPr>
        <p:spPr>
          <a:xfrm>
            <a:off x="1666240" y="541909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USB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DED42B-7405-4E40-9337-0FBB06C309B7}"/>
              </a:ext>
            </a:extLst>
          </p:cNvPr>
          <p:cNvCxnSpPr/>
          <p:nvPr/>
        </p:nvCxnSpPr>
        <p:spPr>
          <a:xfrm>
            <a:off x="2214880" y="551434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B1BFF-6C78-4E0A-B197-E491855D05DF}"/>
              </a:ext>
            </a:extLst>
          </p:cNvPr>
          <p:cNvCxnSpPr/>
          <p:nvPr/>
        </p:nvCxnSpPr>
        <p:spPr>
          <a:xfrm>
            <a:off x="2214880" y="579628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40A2F5-AB96-4367-804D-2CE30FC63E65}"/>
              </a:ext>
            </a:extLst>
          </p:cNvPr>
          <p:cNvCxnSpPr>
            <a:cxnSpLocks/>
          </p:cNvCxnSpPr>
          <p:nvPr/>
        </p:nvCxnSpPr>
        <p:spPr>
          <a:xfrm>
            <a:off x="3639820" y="551434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43400-FBB1-43D1-A923-0D79BC74ADA3}"/>
              </a:ext>
            </a:extLst>
          </p:cNvPr>
          <p:cNvCxnSpPr>
            <a:cxnSpLocks/>
          </p:cNvCxnSpPr>
          <p:nvPr/>
        </p:nvCxnSpPr>
        <p:spPr>
          <a:xfrm>
            <a:off x="3639820" y="579628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71030-7541-4E55-9E87-BDA54802360D}"/>
              </a:ext>
            </a:extLst>
          </p:cNvPr>
          <p:cNvSpPr/>
          <p:nvPr/>
        </p:nvSpPr>
        <p:spPr>
          <a:xfrm>
            <a:off x="4927600" y="363220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DC/DC Converter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C7D48-C883-4DF5-9B37-03D55909DF6A}"/>
              </a:ext>
            </a:extLst>
          </p:cNvPr>
          <p:cNvCxnSpPr>
            <a:cxnSpLocks/>
          </p:cNvCxnSpPr>
          <p:nvPr/>
        </p:nvCxnSpPr>
        <p:spPr>
          <a:xfrm>
            <a:off x="3639820" y="378460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6EAF62-57CD-4CDA-843A-9E335CD647A4}"/>
              </a:ext>
            </a:extLst>
          </p:cNvPr>
          <p:cNvCxnSpPr>
            <a:cxnSpLocks/>
          </p:cNvCxnSpPr>
          <p:nvPr/>
        </p:nvCxnSpPr>
        <p:spPr>
          <a:xfrm>
            <a:off x="3639820" y="406654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D571D-4D5F-436A-B55E-9D806F5C7576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3870960" y="4108442"/>
            <a:ext cx="0" cy="16340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4967C6-C21A-44FA-9FAF-CE290C91F1E3}"/>
              </a:ext>
            </a:extLst>
          </p:cNvPr>
          <p:cNvSpPr>
            <a:spLocks noChangeAspect="1"/>
          </p:cNvSpPr>
          <p:nvPr/>
        </p:nvSpPr>
        <p:spPr>
          <a:xfrm>
            <a:off x="3825240" y="5742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D3E7E-211B-4130-8C91-E2381D85C0EB}"/>
              </a:ext>
            </a:extLst>
          </p:cNvPr>
          <p:cNvSpPr>
            <a:spLocks noChangeAspect="1"/>
          </p:cNvSpPr>
          <p:nvPr/>
        </p:nvSpPr>
        <p:spPr>
          <a:xfrm>
            <a:off x="3825240" y="40170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EF95E-D61E-4719-9DF1-D7E15125CE07}"/>
              </a:ext>
            </a:extLst>
          </p:cNvPr>
          <p:cNvSpPr>
            <a:spLocks noChangeAspect="1"/>
          </p:cNvSpPr>
          <p:nvPr/>
        </p:nvSpPr>
        <p:spPr>
          <a:xfrm>
            <a:off x="4058920" y="49796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3AD61A-B2D5-445C-ADFD-9869BC74478D}"/>
              </a:ext>
            </a:extLst>
          </p:cNvPr>
          <p:cNvSpPr>
            <a:spLocks noChangeAspect="1"/>
          </p:cNvSpPr>
          <p:nvPr/>
        </p:nvSpPr>
        <p:spPr>
          <a:xfrm>
            <a:off x="4058921" y="51828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B89938-4850-40DF-A42B-750CEFC9C422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4104641" y="5274306"/>
            <a:ext cx="2" cy="1938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215F617-6948-4E1F-8E78-F99A8BA6934B}"/>
              </a:ext>
            </a:extLst>
          </p:cNvPr>
          <p:cNvSpPr>
            <a:spLocks noChangeAspect="1"/>
          </p:cNvSpPr>
          <p:nvPr/>
        </p:nvSpPr>
        <p:spPr>
          <a:xfrm>
            <a:off x="4058923" y="54681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01929-91E0-4255-B1D4-68EBCF9B57B6}"/>
              </a:ext>
            </a:extLst>
          </p:cNvPr>
          <p:cNvSpPr>
            <a:spLocks noChangeAspect="1"/>
          </p:cNvSpPr>
          <p:nvPr/>
        </p:nvSpPr>
        <p:spPr>
          <a:xfrm>
            <a:off x="4058923" y="3735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6BF4E1-434E-4B31-A3D6-DDBABC9C3B53}"/>
              </a:ext>
            </a:extLst>
          </p:cNvPr>
          <p:cNvCxnSpPr>
            <a:cxnSpLocks/>
            <a:stCxn id="30" idx="0"/>
            <a:endCxn id="34" idx="4"/>
          </p:cNvCxnSpPr>
          <p:nvPr/>
        </p:nvCxnSpPr>
        <p:spPr>
          <a:xfrm flipV="1">
            <a:off x="4104640" y="3826501"/>
            <a:ext cx="3" cy="11531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811DAC-10F0-4D0B-9176-B9A33E90EB39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150361" y="5022847"/>
            <a:ext cx="91439" cy="2057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2F1611-279B-4999-8310-3F3CE488222C}"/>
              </a:ext>
            </a:extLst>
          </p:cNvPr>
          <p:cNvSpPr/>
          <p:nvPr/>
        </p:nvSpPr>
        <p:spPr>
          <a:xfrm>
            <a:off x="2577465" y="2704136"/>
            <a:ext cx="1074420" cy="4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Current</a:t>
            </a:r>
            <a:r>
              <a:rPr lang="pt-BR" sz="1050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ACS712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44FF24-2781-4164-B60E-34C8DD07E7D5}"/>
              </a:ext>
            </a:extLst>
          </p:cNvPr>
          <p:cNvSpPr/>
          <p:nvPr/>
        </p:nvSpPr>
        <p:spPr>
          <a:xfrm>
            <a:off x="2574925" y="2136767"/>
            <a:ext cx="1074420" cy="45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Voltage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0C6179-2B4B-4759-B94E-793F328E38C5}"/>
              </a:ext>
            </a:extLst>
          </p:cNvPr>
          <p:cNvCxnSpPr>
            <a:cxnSpLocks/>
          </p:cNvCxnSpPr>
          <p:nvPr/>
        </p:nvCxnSpPr>
        <p:spPr>
          <a:xfrm flipV="1">
            <a:off x="1628140" y="2016760"/>
            <a:ext cx="0" cy="20510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E63D78-78AC-4360-B33D-BC8D5C165844}"/>
              </a:ext>
            </a:extLst>
          </p:cNvPr>
          <p:cNvCxnSpPr>
            <a:cxnSpLocks/>
          </p:cNvCxnSpPr>
          <p:nvPr/>
        </p:nvCxnSpPr>
        <p:spPr>
          <a:xfrm>
            <a:off x="1628140" y="4067801"/>
            <a:ext cx="9372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D7E78B-22C4-4688-A4E2-2E8CAB3F2276}"/>
              </a:ext>
            </a:extLst>
          </p:cNvPr>
          <p:cNvSpPr/>
          <p:nvPr/>
        </p:nvSpPr>
        <p:spPr>
          <a:xfrm>
            <a:off x="1521460" y="155956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3E0A29-DB27-4EEA-B3C0-0C6260F03DBC}"/>
              </a:ext>
            </a:extLst>
          </p:cNvPr>
          <p:cNvCxnSpPr>
            <a:cxnSpLocks/>
          </p:cNvCxnSpPr>
          <p:nvPr/>
        </p:nvCxnSpPr>
        <p:spPr>
          <a:xfrm>
            <a:off x="1971948" y="3784600"/>
            <a:ext cx="59345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73EA5A-A42D-43B8-888F-27370EC5EF8D}"/>
              </a:ext>
            </a:extLst>
          </p:cNvPr>
          <p:cNvCxnSpPr>
            <a:cxnSpLocks/>
          </p:cNvCxnSpPr>
          <p:nvPr/>
        </p:nvCxnSpPr>
        <p:spPr>
          <a:xfrm flipV="1">
            <a:off x="1978660" y="3042281"/>
            <a:ext cx="0" cy="7423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4CCD17-DEE4-482E-B6AC-868ABEF92C67}"/>
              </a:ext>
            </a:extLst>
          </p:cNvPr>
          <p:cNvCxnSpPr>
            <a:cxnSpLocks/>
          </p:cNvCxnSpPr>
          <p:nvPr/>
        </p:nvCxnSpPr>
        <p:spPr>
          <a:xfrm>
            <a:off x="1971948" y="3042281"/>
            <a:ext cx="5899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DAB371-CDD2-4C72-9DFF-832154A558BD}"/>
              </a:ext>
            </a:extLst>
          </p:cNvPr>
          <p:cNvCxnSpPr>
            <a:cxnSpLocks/>
          </p:cNvCxnSpPr>
          <p:nvPr/>
        </p:nvCxnSpPr>
        <p:spPr>
          <a:xfrm>
            <a:off x="1978659" y="2809240"/>
            <a:ext cx="58674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0B021C-4F14-49A7-88C7-AE5E9164D266}"/>
              </a:ext>
            </a:extLst>
          </p:cNvPr>
          <p:cNvCxnSpPr>
            <a:cxnSpLocks/>
          </p:cNvCxnSpPr>
          <p:nvPr/>
        </p:nvCxnSpPr>
        <p:spPr>
          <a:xfrm flipV="1">
            <a:off x="1978660" y="2016762"/>
            <a:ext cx="5080" cy="7908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B34AACD-0D51-4DAE-976A-7DFDE24F743C}"/>
              </a:ext>
            </a:extLst>
          </p:cNvPr>
          <p:cNvSpPr>
            <a:spLocks noChangeAspect="1"/>
          </p:cNvSpPr>
          <p:nvPr/>
        </p:nvSpPr>
        <p:spPr>
          <a:xfrm>
            <a:off x="1582420" y="22186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BC360-6158-492F-9C2E-6F16FE5C7B54}"/>
              </a:ext>
            </a:extLst>
          </p:cNvPr>
          <p:cNvSpPr>
            <a:spLocks noChangeAspect="1"/>
          </p:cNvSpPr>
          <p:nvPr/>
        </p:nvSpPr>
        <p:spPr>
          <a:xfrm>
            <a:off x="1932940" y="24625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02A88-D835-4383-800A-E4B8989669C5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2024380" y="2508236"/>
            <a:ext cx="548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33ADF-5E7D-4A3E-8CC0-C0DB38DDE7C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673859" y="2264400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69B4B-BA14-4022-9F54-05ACA89A2CDD}"/>
              </a:ext>
            </a:extLst>
          </p:cNvPr>
          <p:cNvCxnSpPr>
            <a:cxnSpLocks/>
          </p:cNvCxnSpPr>
          <p:nvPr/>
        </p:nvCxnSpPr>
        <p:spPr>
          <a:xfrm>
            <a:off x="2208640" y="3493450"/>
            <a:ext cx="21931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B23789-72C7-403F-800D-45FC430620C3}"/>
              </a:ext>
            </a:extLst>
          </p:cNvPr>
          <p:cNvCxnSpPr>
            <a:cxnSpLocks/>
          </p:cNvCxnSpPr>
          <p:nvPr/>
        </p:nvCxnSpPr>
        <p:spPr>
          <a:xfrm>
            <a:off x="1338580" y="6088060"/>
            <a:ext cx="5989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C97A49-21F8-475E-8ACD-063C010FFCD2}"/>
              </a:ext>
            </a:extLst>
          </p:cNvPr>
          <p:cNvCxnSpPr>
            <a:cxnSpLocks/>
          </p:cNvCxnSpPr>
          <p:nvPr/>
        </p:nvCxnSpPr>
        <p:spPr>
          <a:xfrm>
            <a:off x="4401820" y="4926324"/>
            <a:ext cx="2926080" cy="60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22A6EA-348A-4463-A42A-B75C3567227B}"/>
              </a:ext>
            </a:extLst>
          </p:cNvPr>
          <p:cNvCxnSpPr>
            <a:cxnSpLocks/>
          </p:cNvCxnSpPr>
          <p:nvPr/>
        </p:nvCxnSpPr>
        <p:spPr>
          <a:xfrm flipH="1" flipV="1">
            <a:off x="7322822" y="4911084"/>
            <a:ext cx="5078" cy="11769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09ADAA-7185-476B-B8B6-967BEAF05B51}"/>
              </a:ext>
            </a:extLst>
          </p:cNvPr>
          <p:cNvCxnSpPr>
            <a:cxnSpLocks/>
          </p:cNvCxnSpPr>
          <p:nvPr/>
        </p:nvCxnSpPr>
        <p:spPr>
          <a:xfrm flipV="1">
            <a:off x="4401820" y="3493450"/>
            <a:ext cx="0" cy="1432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B1CAEE-C32B-4505-A714-2C6EB82A4512}"/>
              </a:ext>
            </a:extLst>
          </p:cNvPr>
          <p:cNvCxnSpPr>
            <a:cxnSpLocks/>
          </p:cNvCxnSpPr>
          <p:nvPr/>
        </p:nvCxnSpPr>
        <p:spPr>
          <a:xfrm flipV="1">
            <a:off x="1339870" y="1242061"/>
            <a:ext cx="15248" cy="48459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E8FEFC-E0BC-48AE-83D8-2F868CD0C5DE}"/>
              </a:ext>
            </a:extLst>
          </p:cNvPr>
          <p:cNvSpPr/>
          <p:nvPr/>
        </p:nvSpPr>
        <p:spPr>
          <a:xfrm>
            <a:off x="6014720" y="1869443"/>
            <a:ext cx="2136008" cy="162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E19311-C4DA-49EC-A2E1-8CF9A4E68075}"/>
              </a:ext>
            </a:extLst>
          </p:cNvPr>
          <p:cNvCxnSpPr>
            <a:cxnSpLocks/>
          </p:cNvCxnSpPr>
          <p:nvPr/>
        </p:nvCxnSpPr>
        <p:spPr>
          <a:xfrm>
            <a:off x="3653155" y="308165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7A52F8-10A7-42EC-BF8E-E7997651A200}"/>
              </a:ext>
            </a:extLst>
          </p:cNvPr>
          <p:cNvCxnSpPr>
            <a:cxnSpLocks/>
          </p:cNvCxnSpPr>
          <p:nvPr/>
        </p:nvCxnSpPr>
        <p:spPr>
          <a:xfrm>
            <a:off x="3649345" y="27686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56AFF1-C540-4A9E-AFE3-7C1089010C5A}"/>
              </a:ext>
            </a:extLst>
          </p:cNvPr>
          <p:cNvCxnSpPr>
            <a:cxnSpLocks/>
          </p:cNvCxnSpPr>
          <p:nvPr/>
        </p:nvCxnSpPr>
        <p:spPr>
          <a:xfrm>
            <a:off x="3652520" y="292544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DFE3DD-AEC0-43DC-B7E4-6E3D29D356B9}"/>
              </a:ext>
            </a:extLst>
          </p:cNvPr>
          <p:cNvCxnSpPr>
            <a:cxnSpLocks/>
          </p:cNvCxnSpPr>
          <p:nvPr/>
        </p:nvCxnSpPr>
        <p:spPr>
          <a:xfrm>
            <a:off x="3653790" y="22352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E2B1C8-AE2E-4B82-87D0-0FB7F12F4F78}"/>
              </a:ext>
            </a:extLst>
          </p:cNvPr>
          <p:cNvCxnSpPr>
            <a:cxnSpLocks/>
          </p:cNvCxnSpPr>
          <p:nvPr/>
        </p:nvCxnSpPr>
        <p:spPr>
          <a:xfrm>
            <a:off x="3645535" y="251015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A7A33-C6A6-4BDD-8DDF-5101D57F5B50}"/>
              </a:ext>
            </a:extLst>
          </p:cNvPr>
          <p:cNvCxnSpPr>
            <a:cxnSpLocks/>
          </p:cNvCxnSpPr>
          <p:nvPr/>
        </p:nvCxnSpPr>
        <p:spPr>
          <a:xfrm flipV="1">
            <a:off x="6248394" y="3494828"/>
            <a:ext cx="2545" cy="2886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FB3A86-1884-46A3-A653-6D693403B99A}"/>
              </a:ext>
            </a:extLst>
          </p:cNvPr>
          <p:cNvCxnSpPr>
            <a:cxnSpLocks/>
          </p:cNvCxnSpPr>
          <p:nvPr/>
        </p:nvCxnSpPr>
        <p:spPr>
          <a:xfrm flipV="1">
            <a:off x="6531604" y="3494821"/>
            <a:ext cx="0" cy="5501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70C471-DACF-4564-939D-E009CC2E690F}"/>
              </a:ext>
            </a:extLst>
          </p:cNvPr>
          <p:cNvCxnSpPr>
            <a:cxnSpLocks/>
          </p:cNvCxnSpPr>
          <p:nvPr/>
        </p:nvCxnSpPr>
        <p:spPr>
          <a:xfrm flipV="1">
            <a:off x="5985708" y="4044942"/>
            <a:ext cx="548640" cy="18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20C2BC-BA27-4EC5-B8A4-2A742FFA6E22}"/>
              </a:ext>
            </a:extLst>
          </p:cNvPr>
          <p:cNvCxnSpPr>
            <a:cxnSpLocks/>
          </p:cNvCxnSpPr>
          <p:nvPr/>
        </p:nvCxnSpPr>
        <p:spPr>
          <a:xfrm>
            <a:off x="6002020" y="3780781"/>
            <a:ext cx="248916" cy="38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86034B-7C11-4196-98F2-4DDCFC7548BE}"/>
              </a:ext>
            </a:extLst>
          </p:cNvPr>
          <p:cNvSpPr/>
          <p:nvPr/>
        </p:nvSpPr>
        <p:spPr>
          <a:xfrm>
            <a:off x="6017253" y="1032128"/>
            <a:ext cx="2143635" cy="62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Nokia 5110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8D395-A7F8-49A5-BAA4-55BF14F7240F}"/>
              </a:ext>
            </a:extLst>
          </p:cNvPr>
          <p:cNvCxnSpPr>
            <a:cxnSpLocks/>
          </p:cNvCxnSpPr>
          <p:nvPr/>
        </p:nvCxnSpPr>
        <p:spPr>
          <a:xfrm flipV="1">
            <a:off x="615613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855E51-2B68-4B2F-8480-3B5C4108EA9C}"/>
              </a:ext>
            </a:extLst>
          </p:cNvPr>
          <p:cNvSpPr txBox="1"/>
          <p:nvPr/>
        </p:nvSpPr>
        <p:spPr>
          <a:xfrm>
            <a:off x="2531842" y="218936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2A1684-2480-4A48-81AA-48B18E7BD72B}"/>
              </a:ext>
            </a:extLst>
          </p:cNvPr>
          <p:cNvSpPr txBox="1"/>
          <p:nvPr/>
        </p:nvSpPr>
        <p:spPr>
          <a:xfrm>
            <a:off x="2512890" y="54665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E89EE4-B040-4020-92AF-7575B23F1390}"/>
              </a:ext>
            </a:extLst>
          </p:cNvPr>
          <p:cNvSpPr txBox="1"/>
          <p:nvPr/>
        </p:nvSpPr>
        <p:spPr>
          <a:xfrm>
            <a:off x="3456937" y="54971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7DB91-23F1-4506-9B83-0DBB177DE020}"/>
              </a:ext>
            </a:extLst>
          </p:cNvPr>
          <p:cNvSpPr txBox="1"/>
          <p:nvPr/>
        </p:nvSpPr>
        <p:spPr>
          <a:xfrm>
            <a:off x="5803900" y="54630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3CEA4-1471-461A-8418-1816E83081E8}"/>
              </a:ext>
            </a:extLst>
          </p:cNvPr>
          <p:cNvSpPr txBox="1"/>
          <p:nvPr/>
        </p:nvSpPr>
        <p:spPr>
          <a:xfrm>
            <a:off x="3464757" y="3655306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BC5A93-F856-40B9-96EF-80C18EDD7A35}"/>
              </a:ext>
            </a:extLst>
          </p:cNvPr>
          <p:cNvSpPr txBox="1"/>
          <p:nvPr/>
        </p:nvSpPr>
        <p:spPr>
          <a:xfrm>
            <a:off x="2505271" y="3661402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5460A-0CE0-4899-82DB-0BF2AEDAEAD4}"/>
              </a:ext>
            </a:extLst>
          </p:cNvPr>
          <p:cNvSpPr txBox="1"/>
          <p:nvPr/>
        </p:nvSpPr>
        <p:spPr>
          <a:xfrm>
            <a:off x="4894138" y="37281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C9D0B1-F730-4650-8389-1DB9A26239BC}"/>
              </a:ext>
            </a:extLst>
          </p:cNvPr>
          <p:cNvSpPr txBox="1"/>
          <p:nvPr/>
        </p:nvSpPr>
        <p:spPr>
          <a:xfrm>
            <a:off x="5793300" y="37376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1D7DA1-40F7-4428-8EBF-5F7B87F932CC}"/>
              </a:ext>
            </a:extLst>
          </p:cNvPr>
          <p:cNvSpPr txBox="1"/>
          <p:nvPr/>
        </p:nvSpPr>
        <p:spPr>
          <a:xfrm>
            <a:off x="2530572" y="27431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C4D42C-8DA3-46BF-A6BF-058494D3D3EA}"/>
              </a:ext>
            </a:extLst>
          </p:cNvPr>
          <p:cNvSpPr txBox="1"/>
          <p:nvPr/>
        </p:nvSpPr>
        <p:spPr>
          <a:xfrm>
            <a:off x="3464119" y="21662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104E8E-60FD-408B-9C42-7B92165AAE55}"/>
              </a:ext>
            </a:extLst>
          </p:cNvPr>
          <p:cNvSpPr txBox="1"/>
          <p:nvPr/>
        </p:nvSpPr>
        <p:spPr>
          <a:xfrm>
            <a:off x="3430027" y="2668741"/>
            <a:ext cx="261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pt-BR" sz="900" dirty="0"/>
              <a:t>O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19BC6-B4EB-4584-AB10-EA0705D63694}"/>
              </a:ext>
            </a:extLst>
          </p:cNvPr>
          <p:cNvSpPr txBox="1"/>
          <p:nvPr/>
        </p:nvSpPr>
        <p:spPr>
          <a:xfrm>
            <a:off x="5979805" y="2658725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5V</a:t>
            </a:r>
          </a:p>
          <a:p>
            <a:r>
              <a:rPr lang="pt-BR" sz="900" dirty="0"/>
              <a:t>A1</a:t>
            </a:r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6F1FFC-FF7D-4A25-909A-0D14D885C4B8}"/>
              </a:ext>
            </a:extLst>
          </p:cNvPr>
          <p:cNvSpPr txBox="1"/>
          <p:nvPr/>
        </p:nvSpPr>
        <p:spPr>
          <a:xfrm>
            <a:off x="5973761" y="2123069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A0</a:t>
            </a:r>
          </a:p>
          <a:p>
            <a:endParaRPr lang="pt-BR" sz="900" dirty="0"/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40CC90-1772-4D69-809A-C0D8C3002A95}"/>
              </a:ext>
            </a:extLst>
          </p:cNvPr>
          <p:cNvSpPr txBox="1"/>
          <p:nvPr/>
        </p:nvSpPr>
        <p:spPr>
          <a:xfrm>
            <a:off x="6083702" y="3278749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err="1"/>
              <a:t>Vin</a:t>
            </a:r>
            <a:r>
              <a:rPr lang="en-US" sz="900" dirty="0"/>
              <a:t>  GND</a:t>
            </a:r>
            <a:endParaRPr lang="pt-BR" sz="9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E89E3EC-439E-4653-AA90-5C299935DCA3}"/>
              </a:ext>
            </a:extLst>
          </p:cNvPr>
          <p:cNvCxnSpPr>
            <a:cxnSpLocks/>
          </p:cNvCxnSpPr>
          <p:nvPr/>
        </p:nvCxnSpPr>
        <p:spPr>
          <a:xfrm flipV="1">
            <a:off x="6836404" y="3494821"/>
            <a:ext cx="0" cy="10047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EBE4F-E62D-47E9-97CA-B2F75C77C35E}"/>
              </a:ext>
            </a:extLst>
          </p:cNvPr>
          <p:cNvCxnSpPr>
            <a:cxnSpLocks/>
          </p:cNvCxnSpPr>
          <p:nvPr/>
        </p:nvCxnSpPr>
        <p:spPr>
          <a:xfrm>
            <a:off x="4104640" y="4499604"/>
            <a:ext cx="27177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2F8316E-EA31-476A-92BF-82808169DFAD}"/>
              </a:ext>
            </a:extLst>
          </p:cNvPr>
          <p:cNvSpPr>
            <a:spLocks noChangeAspect="1"/>
          </p:cNvSpPr>
          <p:nvPr/>
        </p:nvSpPr>
        <p:spPr>
          <a:xfrm>
            <a:off x="4060190" y="4452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3C77DB-D4E1-475A-AC2F-E11CAE21E441}"/>
              </a:ext>
            </a:extLst>
          </p:cNvPr>
          <p:cNvSpPr txBox="1"/>
          <p:nvPr/>
        </p:nvSpPr>
        <p:spPr>
          <a:xfrm>
            <a:off x="6676379" y="3278749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B981D3-A5A8-4AB6-B77C-357E42BB36CB}"/>
              </a:ext>
            </a:extLst>
          </p:cNvPr>
          <p:cNvSpPr txBox="1"/>
          <p:nvPr/>
        </p:nvSpPr>
        <p:spPr>
          <a:xfrm>
            <a:off x="6007735" y="1452019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CLK   DIN   D/C   CS  RST   GND   VCC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156BA9-7E17-40FF-8A68-ACEE371F36EE}"/>
              </a:ext>
            </a:extLst>
          </p:cNvPr>
          <p:cNvSpPr txBox="1"/>
          <p:nvPr/>
        </p:nvSpPr>
        <p:spPr>
          <a:xfrm>
            <a:off x="6014720" y="1861481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03     04      05    07    06    GND   3V3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162251-E7C6-40F0-AE33-FB1B8FAF6D7A}"/>
              </a:ext>
            </a:extLst>
          </p:cNvPr>
          <p:cNvCxnSpPr>
            <a:cxnSpLocks/>
          </p:cNvCxnSpPr>
          <p:nvPr/>
        </p:nvCxnSpPr>
        <p:spPr>
          <a:xfrm flipV="1">
            <a:off x="2215352" y="1266280"/>
            <a:ext cx="8656" cy="22351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4A35DBB-1B18-4E61-9ACF-020F1E2EE42D}"/>
              </a:ext>
            </a:extLst>
          </p:cNvPr>
          <p:cNvCxnSpPr>
            <a:cxnSpLocks/>
          </p:cNvCxnSpPr>
          <p:nvPr/>
        </p:nvCxnSpPr>
        <p:spPr>
          <a:xfrm>
            <a:off x="1355118" y="1266280"/>
            <a:ext cx="85352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FB8CEE-D0D9-45F0-8A44-DAB791072F76}"/>
              </a:ext>
            </a:extLst>
          </p:cNvPr>
          <p:cNvCxnSpPr>
            <a:cxnSpLocks/>
          </p:cNvCxnSpPr>
          <p:nvPr/>
        </p:nvCxnSpPr>
        <p:spPr>
          <a:xfrm flipV="1">
            <a:off x="2391520" y="1869443"/>
            <a:ext cx="3338720" cy="7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FE1BED-3573-47E6-91EF-45900AA78695}"/>
              </a:ext>
            </a:extLst>
          </p:cNvPr>
          <p:cNvCxnSpPr>
            <a:cxnSpLocks/>
          </p:cNvCxnSpPr>
          <p:nvPr/>
        </p:nvCxnSpPr>
        <p:spPr>
          <a:xfrm>
            <a:off x="2360347" y="3278749"/>
            <a:ext cx="237744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2C5546-3038-4BBB-8799-2147B4D331BF}"/>
              </a:ext>
            </a:extLst>
          </p:cNvPr>
          <p:cNvCxnSpPr>
            <a:cxnSpLocks/>
          </p:cNvCxnSpPr>
          <p:nvPr/>
        </p:nvCxnSpPr>
        <p:spPr>
          <a:xfrm flipH="1">
            <a:off x="2378218" y="1876743"/>
            <a:ext cx="8462" cy="14020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836DD9-B2A7-4CD8-B0FF-3000F672ADE2}"/>
              </a:ext>
            </a:extLst>
          </p:cNvPr>
          <p:cNvCxnSpPr>
            <a:cxnSpLocks/>
          </p:cNvCxnSpPr>
          <p:nvPr/>
        </p:nvCxnSpPr>
        <p:spPr>
          <a:xfrm>
            <a:off x="4710106" y="3275339"/>
            <a:ext cx="0" cy="1394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30D395-8237-40BD-994B-41991FE28850}"/>
              </a:ext>
            </a:extLst>
          </p:cNvPr>
          <p:cNvCxnSpPr>
            <a:cxnSpLocks/>
          </p:cNvCxnSpPr>
          <p:nvPr/>
        </p:nvCxnSpPr>
        <p:spPr>
          <a:xfrm flipV="1">
            <a:off x="4706296" y="4660271"/>
            <a:ext cx="36576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998F029-7D39-457C-A67C-4135E59346F0}"/>
              </a:ext>
            </a:extLst>
          </p:cNvPr>
          <p:cNvCxnSpPr>
            <a:cxnSpLocks/>
          </p:cNvCxnSpPr>
          <p:nvPr/>
        </p:nvCxnSpPr>
        <p:spPr>
          <a:xfrm>
            <a:off x="8404860" y="891540"/>
            <a:ext cx="0" cy="376873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B1A274E-62BF-4756-8A69-0C5980802107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2674620" cy="103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DE75882-0318-42C2-A676-547062C4E94B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0" cy="10148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B6B923-03F3-49E4-8E6C-9B2930346722}"/>
              </a:ext>
            </a:extLst>
          </p:cNvPr>
          <p:cNvCxnSpPr>
            <a:cxnSpLocks/>
          </p:cNvCxnSpPr>
          <p:nvPr/>
        </p:nvCxnSpPr>
        <p:spPr>
          <a:xfrm flipV="1">
            <a:off x="642588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2BF207-59B1-41A9-B977-011B68FBD3BE}"/>
              </a:ext>
            </a:extLst>
          </p:cNvPr>
          <p:cNvCxnSpPr>
            <a:cxnSpLocks/>
          </p:cNvCxnSpPr>
          <p:nvPr/>
        </p:nvCxnSpPr>
        <p:spPr>
          <a:xfrm flipV="1">
            <a:off x="6675816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7FCD9B-5BD1-4AC5-8325-5FFC6633978B}"/>
              </a:ext>
            </a:extLst>
          </p:cNvPr>
          <p:cNvCxnSpPr>
            <a:cxnSpLocks/>
          </p:cNvCxnSpPr>
          <p:nvPr/>
        </p:nvCxnSpPr>
        <p:spPr>
          <a:xfrm flipV="1">
            <a:off x="6899844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1A7CF1-5783-4EE9-8F30-EAE9D97FA403}"/>
              </a:ext>
            </a:extLst>
          </p:cNvPr>
          <p:cNvCxnSpPr>
            <a:cxnSpLocks/>
          </p:cNvCxnSpPr>
          <p:nvPr/>
        </p:nvCxnSpPr>
        <p:spPr>
          <a:xfrm flipV="1">
            <a:off x="708577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5A5408-5544-4E82-B40C-00E86C4B9546}"/>
              </a:ext>
            </a:extLst>
          </p:cNvPr>
          <p:cNvCxnSpPr>
            <a:cxnSpLocks/>
          </p:cNvCxnSpPr>
          <p:nvPr/>
        </p:nvCxnSpPr>
        <p:spPr>
          <a:xfrm flipV="1">
            <a:off x="736009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E63D08A-2CB0-4CD1-9950-0D6258B90494}"/>
              </a:ext>
            </a:extLst>
          </p:cNvPr>
          <p:cNvCxnSpPr>
            <a:cxnSpLocks/>
          </p:cNvCxnSpPr>
          <p:nvPr/>
        </p:nvCxnSpPr>
        <p:spPr>
          <a:xfrm flipV="1">
            <a:off x="762984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0632488-EFE1-42DD-AB48-0D574B6CF396}"/>
              </a:ext>
            </a:extLst>
          </p:cNvPr>
          <p:cNvSpPr txBox="1"/>
          <p:nvPr/>
        </p:nvSpPr>
        <p:spPr>
          <a:xfrm>
            <a:off x="4143321" y="506977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ON/OFF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FB0C45-429A-43DF-873F-A6FC2A339D9C}"/>
              </a:ext>
            </a:extLst>
          </p:cNvPr>
          <p:cNvSpPr txBox="1"/>
          <p:nvPr/>
        </p:nvSpPr>
        <p:spPr>
          <a:xfrm>
            <a:off x="1434386" y="129750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3.7V </a:t>
            </a:r>
            <a:r>
              <a:rPr lang="pt-BR" sz="900" dirty="0" err="1"/>
              <a:t>to</a:t>
            </a:r>
            <a:r>
              <a:rPr lang="pt-BR" sz="900" dirty="0"/>
              <a:t> 25V</a:t>
            </a:r>
          </a:p>
        </p:txBody>
      </p:sp>
    </p:spTree>
    <p:extLst>
      <p:ext uri="{BB962C8B-B14F-4D97-AF65-F5344CB8AC3E}">
        <p14:creationId xmlns:p14="http://schemas.microsoft.com/office/powerpoint/2010/main" val="28158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98B2D-9AB0-4B48-BB4A-E0C41E1FA4A0}"/>
              </a:ext>
            </a:extLst>
          </p:cNvPr>
          <p:cNvSpPr/>
          <p:nvPr/>
        </p:nvSpPr>
        <p:spPr>
          <a:xfrm>
            <a:off x="2565400" y="36093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Boost</a:t>
            </a:r>
            <a:r>
              <a:rPr lang="pt-BR" sz="1050" dirty="0">
                <a:solidFill>
                  <a:schemeClr val="tx1"/>
                </a:solidFill>
              </a:rPr>
              <a:t> Converter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MT3608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8171A-4AFB-438A-9D7F-A8141F592F11}"/>
              </a:ext>
            </a:extLst>
          </p:cNvPr>
          <p:cNvSpPr/>
          <p:nvPr/>
        </p:nvSpPr>
        <p:spPr>
          <a:xfrm>
            <a:off x="2565400" y="536194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Charger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TP4056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32172-F0A0-40FB-A0B4-75322B7A086C}"/>
              </a:ext>
            </a:extLst>
          </p:cNvPr>
          <p:cNvSpPr/>
          <p:nvPr/>
        </p:nvSpPr>
        <p:spPr>
          <a:xfrm>
            <a:off x="5849620" y="533908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BatteryPack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18650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16FB-E65E-428B-8E56-4DCFF0E7D7F5}"/>
              </a:ext>
            </a:extLst>
          </p:cNvPr>
          <p:cNvSpPr/>
          <p:nvPr/>
        </p:nvSpPr>
        <p:spPr>
          <a:xfrm>
            <a:off x="1666240" y="541909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USB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DED42B-7405-4E40-9337-0FBB06C309B7}"/>
              </a:ext>
            </a:extLst>
          </p:cNvPr>
          <p:cNvCxnSpPr/>
          <p:nvPr/>
        </p:nvCxnSpPr>
        <p:spPr>
          <a:xfrm>
            <a:off x="2214880" y="551434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B1BFF-6C78-4E0A-B197-E491855D05DF}"/>
              </a:ext>
            </a:extLst>
          </p:cNvPr>
          <p:cNvCxnSpPr/>
          <p:nvPr/>
        </p:nvCxnSpPr>
        <p:spPr>
          <a:xfrm>
            <a:off x="2214880" y="5796280"/>
            <a:ext cx="3505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40A2F5-AB96-4367-804D-2CE30FC63E65}"/>
              </a:ext>
            </a:extLst>
          </p:cNvPr>
          <p:cNvCxnSpPr>
            <a:cxnSpLocks/>
          </p:cNvCxnSpPr>
          <p:nvPr/>
        </p:nvCxnSpPr>
        <p:spPr>
          <a:xfrm>
            <a:off x="3639820" y="551434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543400-FBB1-43D1-A923-0D79BC74ADA3}"/>
              </a:ext>
            </a:extLst>
          </p:cNvPr>
          <p:cNvCxnSpPr>
            <a:cxnSpLocks/>
          </p:cNvCxnSpPr>
          <p:nvPr/>
        </p:nvCxnSpPr>
        <p:spPr>
          <a:xfrm>
            <a:off x="3639820" y="5796280"/>
            <a:ext cx="22098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71030-7541-4E55-9E87-BDA54802360D}"/>
              </a:ext>
            </a:extLst>
          </p:cNvPr>
          <p:cNvSpPr/>
          <p:nvPr/>
        </p:nvSpPr>
        <p:spPr>
          <a:xfrm>
            <a:off x="4927600" y="3632200"/>
            <a:ext cx="1074420" cy="617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DC/DC Converter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C7D48-C883-4DF5-9B37-03D55909DF6A}"/>
              </a:ext>
            </a:extLst>
          </p:cNvPr>
          <p:cNvCxnSpPr>
            <a:cxnSpLocks/>
          </p:cNvCxnSpPr>
          <p:nvPr/>
        </p:nvCxnSpPr>
        <p:spPr>
          <a:xfrm>
            <a:off x="3639820" y="378460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6EAF62-57CD-4CDA-843A-9E335CD647A4}"/>
              </a:ext>
            </a:extLst>
          </p:cNvPr>
          <p:cNvCxnSpPr>
            <a:cxnSpLocks/>
          </p:cNvCxnSpPr>
          <p:nvPr/>
        </p:nvCxnSpPr>
        <p:spPr>
          <a:xfrm>
            <a:off x="3639820" y="4066540"/>
            <a:ext cx="1280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FD571D-4D5F-436A-B55E-9D806F5C7576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3870960" y="4108442"/>
            <a:ext cx="0" cy="163407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74967C6-C21A-44FA-9FAF-CE290C91F1E3}"/>
              </a:ext>
            </a:extLst>
          </p:cNvPr>
          <p:cNvSpPr>
            <a:spLocks noChangeAspect="1"/>
          </p:cNvSpPr>
          <p:nvPr/>
        </p:nvSpPr>
        <p:spPr>
          <a:xfrm>
            <a:off x="3825240" y="5742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D3E7E-211B-4130-8C91-E2381D85C0EB}"/>
              </a:ext>
            </a:extLst>
          </p:cNvPr>
          <p:cNvSpPr>
            <a:spLocks noChangeAspect="1"/>
          </p:cNvSpPr>
          <p:nvPr/>
        </p:nvSpPr>
        <p:spPr>
          <a:xfrm>
            <a:off x="3825240" y="40170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4EF95E-D61E-4719-9DF1-D7E15125CE07}"/>
              </a:ext>
            </a:extLst>
          </p:cNvPr>
          <p:cNvSpPr>
            <a:spLocks noChangeAspect="1"/>
          </p:cNvSpPr>
          <p:nvPr/>
        </p:nvSpPr>
        <p:spPr>
          <a:xfrm>
            <a:off x="4058920" y="49796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3AD61A-B2D5-445C-ADFD-9869BC74478D}"/>
              </a:ext>
            </a:extLst>
          </p:cNvPr>
          <p:cNvSpPr>
            <a:spLocks noChangeAspect="1"/>
          </p:cNvSpPr>
          <p:nvPr/>
        </p:nvSpPr>
        <p:spPr>
          <a:xfrm>
            <a:off x="4058921" y="51828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B89938-4850-40DF-A42B-750CEFC9C422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4104641" y="5274306"/>
            <a:ext cx="2" cy="1938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215F617-6948-4E1F-8E78-F99A8BA6934B}"/>
              </a:ext>
            </a:extLst>
          </p:cNvPr>
          <p:cNvSpPr>
            <a:spLocks noChangeAspect="1"/>
          </p:cNvSpPr>
          <p:nvPr/>
        </p:nvSpPr>
        <p:spPr>
          <a:xfrm>
            <a:off x="4058923" y="54681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101929-91E0-4255-B1D4-68EBCF9B57B6}"/>
              </a:ext>
            </a:extLst>
          </p:cNvPr>
          <p:cNvSpPr>
            <a:spLocks noChangeAspect="1"/>
          </p:cNvSpPr>
          <p:nvPr/>
        </p:nvSpPr>
        <p:spPr>
          <a:xfrm>
            <a:off x="4058923" y="3735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6BF4E1-434E-4B31-A3D6-DDBABC9C3B53}"/>
              </a:ext>
            </a:extLst>
          </p:cNvPr>
          <p:cNvCxnSpPr>
            <a:cxnSpLocks/>
            <a:stCxn id="30" idx="0"/>
            <a:endCxn id="34" idx="4"/>
          </p:cNvCxnSpPr>
          <p:nvPr/>
        </p:nvCxnSpPr>
        <p:spPr>
          <a:xfrm flipV="1">
            <a:off x="4104640" y="3826501"/>
            <a:ext cx="3" cy="115316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811DAC-10F0-4D0B-9176-B9A33E90EB39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4150361" y="5022847"/>
            <a:ext cx="91439" cy="2057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2F1611-279B-4999-8310-3F3CE488222C}"/>
              </a:ext>
            </a:extLst>
          </p:cNvPr>
          <p:cNvSpPr/>
          <p:nvPr/>
        </p:nvSpPr>
        <p:spPr>
          <a:xfrm>
            <a:off x="2577465" y="2704136"/>
            <a:ext cx="1074420" cy="4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Current</a:t>
            </a:r>
            <a:r>
              <a:rPr lang="pt-BR" sz="1050" dirty="0">
                <a:solidFill>
                  <a:schemeClr val="tx1"/>
                </a:solidFill>
              </a:rPr>
              <a:t> Sensor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ACS712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44FF24-2781-4164-B60E-34C8DD07E7D5}"/>
              </a:ext>
            </a:extLst>
          </p:cNvPr>
          <p:cNvSpPr/>
          <p:nvPr/>
        </p:nvSpPr>
        <p:spPr>
          <a:xfrm>
            <a:off x="2574925" y="2136767"/>
            <a:ext cx="1074420" cy="450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Voltage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0C6179-2B4B-4759-B94E-793F328E38C5}"/>
              </a:ext>
            </a:extLst>
          </p:cNvPr>
          <p:cNvCxnSpPr>
            <a:cxnSpLocks/>
          </p:cNvCxnSpPr>
          <p:nvPr/>
        </p:nvCxnSpPr>
        <p:spPr>
          <a:xfrm flipV="1">
            <a:off x="1628140" y="2016760"/>
            <a:ext cx="0" cy="20510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3E63D78-78AC-4360-B33D-BC8D5C165844}"/>
              </a:ext>
            </a:extLst>
          </p:cNvPr>
          <p:cNvCxnSpPr>
            <a:cxnSpLocks/>
          </p:cNvCxnSpPr>
          <p:nvPr/>
        </p:nvCxnSpPr>
        <p:spPr>
          <a:xfrm>
            <a:off x="1628140" y="4067801"/>
            <a:ext cx="9372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D7E78B-22C4-4688-A4E2-2E8CAB3F2276}"/>
              </a:ext>
            </a:extLst>
          </p:cNvPr>
          <p:cNvSpPr/>
          <p:nvPr/>
        </p:nvSpPr>
        <p:spPr>
          <a:xfrm>
            <a:off x="1521460" y="1559560"/>
            <a:ext cx="54864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3E0A29-DB27-4EEA-B3C0-0C6260F03DBC}"/>
              </a:ext>
            </a:extLst>
          </p:cNvPr>
          <p:cNvCxnSpPr>
            <a:cxnSpLocks/>
          </p:cNvCxnSpPr>
          <p:nvPr/>
        </p:nvCxnSpPr>
        <p:spPr>
          <a:xfrm>
            <a:off x="1971948" y="3784600"/>
            <a:ext cx="59345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73EA5A-A42D-43B8-888F-27370EC5EF8D}"/>
              </a:ext>
            </a:extLst>
          </p:cNvPr>
          <p:cNvCxnSpPr>
            <a:cxnSpLocks/>
          </p:cNvCxnSpPr>
          <p:nvPr/>
        </p:nvCxnSpPr>
        <p:spPr>
          <a:xfrm flipV="1">
            <a:off x="1978660" y="3042281"/>
            <a:ext cx="0" cy="7423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4CCD17-DEE4-482E-B6AC-868ABEF92C67}"/>
              </a:ext>
            </a:extLst>
          </p:cNvPr>
          <p:cNvCxnSpPr>
            <a:cxnSpLocks/>
          </p:cNvCxnSpPr>
          <p:nvPr/>
        </p:nvCxnSpPr>
        <p:spPr>
          <a:xfrm>
            <a:off x="1971948" y="3042281"/>
            <a:ext cx="58997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DAB371-CDD2-4C72-9DFF-832154A558BD}"/>
              </a:ext>
            </a:extLst>
          </p:cNvPr>
          <p:cNvCxnSpPr>
            <a:cxnSpLocks/>
          </p:cNvCxnSpPr>
          <p:nvPr/>
        </p:nvCxnSpPr>
        <p:spPr>
          <a:xfrm>
            <a:off x="1978659" y="2809240"/>
            <a:ext cx="58674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0B021C-4F14-49A7-88C7-AE5E9164D266}"/>
              </a:ext>
            </a:extLst>
          </p:cNvPr>
          <p:cNvCxnSpPr>
            <a:cxnSpLocks/>
          </p:cNvCxnSpPr>
          <p:nvPr/>
        </p:nvCxnSpPr>
        <p:spPr>
          <a:xfrm flipV="1">
            <a:off x="1978660" y="2016762"/>
            <a:ext cx="5080" cy="7908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B34AACD-0D51-4DAE-976A-7DFDE24F743C}"/>
              </a:ext>
            </a:extLst>
          </p:cNvPr>
          <p:cNvSpPr>
            <a:spLocks noChangeAspect="1"/>
          </p:cNvSpPr>
          <p:nvPr/>
        </p:nvSpPr>
        <p:spPr>
          <a:xfrm>
            <a:off x="1582420" y="22186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BC360-6158-492F-9C2E-6F16FE5C7B54}"/>
              </a:ext>
            </a:extLst>
          </p:cNvPr>
          <p:cNvSpPr>
            <a:spLocks noChangeAspect="1"/>
          </p:cNvSpPr>
          <p:nvPr/>
        </p:nvSpPr>
        <p:spPr>
          <a:xfrm>
            <a:off x="1932940" y="24625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02A88-D835-4383-800A-E4B8989669C5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2024380" y="2508236"/>
            <a:ext cx="548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33ADF-5E7D-4A3E-8CC0-C0DB38DDE7C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673859" y="2264400"/>
            <a:ext cx="9144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69B4B-BA14-4022-9F54-05ACA89A2CDD}"/>
              </a:ext>
            </a:extLst>
          </p:cNvPr>
          <p:cNvCxnSpPr>
            <a:cxnSpLocks/>
          </p:cNvCxnSpPr>
          <p:nvPr/>
        </p:nvCxnSpPr>
        <p:spPr>
          <a:xfrm>
            <a:off x="2208640" y="3493450"/>
            <a:ext cx="21931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B23789-72C7-403F-800D-45FC430620C3}"/>
              </a:ext>
            </a:extLst>
          </p:cNvPr>
          <p:cNvCxnSpPr>
            <a:cxnSpLocks/>
          </p:cNvCxnSpPr>
          <p:nvPr/>
        </p:nvCxnSpPr>
        <p:spPr>
          <a:xfrm>
            <a:off x="1338580" y="6088060"/>
            <a:ext cx="59893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C97A49-21F8-475E-8ACD-063C010FFCD2}"/>
              </a:ext>
            </a:extLst>
          </p:cNvPr>
          <p:cNvCxnSpPr>
            <a:cxnSpLocks/>
          </p:cNvCxnSpPr>
          <p:nvPr/>
        </p:nvCxnSpPr>
        <p:spPr>
          <a:xfrm>
            <a:off x="4401820" y="4926324"/>
            <a:ext cx="2926080" cy="602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22A6EA-348A-4463-A42A-B75C3567227B}"/>
              </a:ext>
            </a:extLst>
          </p:cNvPr>
          <p:cNvCxnSpPr>
            <a:cxnSpLocks/>
          </p:cNvCxnSpPr>
          <p:nvPr/>
        </p:nvCxnSpPr>
        <p:spPr>
          <a:xfrm flipH="1" flipV="1">
            <a:off x="7322822" y="4911084"/>
            <a:ext cx="5078" cy="11769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09ADAA-7185-476B-B8B6-967BEAF05B51}"/>
              </a:ext>
            </a:extLst>
          </p:cNvPr>
          <p:cNvCxnSpPr>
            <a:cxnSpLocks/>
          </p:cNvCxnSpPr>
          <p:nvPr/>
        </p:nvCxnSpPr>
        <p:spPr>
          <a:xfrm flipV="1">
            <a:off x="4401820" y="3493450"/>
            <a:ext cx="0" cy="1432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B1CAEE-C32B-4505-A714-2C6EB82A4512}"/>
              </a:ext>
            </a:extLst>
          </p:cNvPr>
          <p:cNvCxnSpPr>
            <a:cxnSpLocks/>
          </p:cNvCxnSpPr>
          <p:nvPr/>
        </p:nvCxnSpPr>
        <p:spPr>
          <a:xfrm flipV="1">
            <a:off x="1339870" y="1242061"/>
            <a:ext cx="15248" cy="48459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FE8FEFC-E0BC-48AE-83D8-2F868CD0C5DE}"/>
              </a:ext>
            </a:extLst>
          </p:cNvPr>
          <p:cNvSpPr/>
          <p:nvPr/>
        </p:nvSpPr>
        <p:spPr>
          <a:xfrm>
            <a:off x="6014720" y="1869443"/>
            <a:ext cx="2136008" cy="1625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nano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E19311-C4DA-49EC-A2E1-8CF9A4E68075}"/>
              </a:ext>
            </a:extLst>
          </p:cNvPr>
          <p:cNvCxnSpPr>
            <a:cxnSpLocks/>
          </p:cNvCxnSpPr>
          <p:nvPr/>
        </p:nvCxnSpPr>
        <p:spPr>
          <a:xfrm>
            <a:off x="3653155" y="3081655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7A52F8-10A7-42EC-BF8E-E7997651A200}"/>
              </a:ext>
            </a:extLst>
          </p:cNvPr>
          <p:cNvCxnSpPr>
            <a:cxnSpLocks/>
          </p:cNvCxnSpPr>
          <p:nvPr/>
        </p:nvCxnSpPr>
        <p:spPr>
          <a:xfrm>
            <a:off x="3649345" y="27686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056AFF1-C540-4A9E-AFE3-7C1089010C5A}"/>
              </a:ext>
            </a:extLst>
          </p:cNvPr>
          <p:cNvCxnSpPr>
            <a:cxnSpLocks/>
          </p:cNvCxnSpPr>
          <p:nvPr/>
        </p:nvCxnSpPr>
        <p:spPr>
          <a:xfrm>
            <a:off x="3652520" y="292544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DFE3DD-AEC0-43DC-B7E4-6E3D29D356B9}"/>
              </a:ext>
            </a:extLst>
          </p:cNvPr>
          <p:cNvCxnSpPr>
            <a:cxnSpLocks/>
          </p:cNvCxnSpPr>
          <p:nvPr/>
        </p:nvCxnSpPr>
        <p:spPr>
          <a:xfrm>
            <a:off x="3653790" y="2235200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E2B1C8-AE2E-4B82-87D0-0FB7F12F4F78}"/>
              </a:ext>
            </a:extLst>
          </p:cNvPr>
          <p:cNvCxnSpPr>
            <a:cxnSpLocks/>
          </p:cNvCxnSpPr>
          <p:nvPr/>
        </p:nvCxnSpPr>
        <p:spPr>
          <a:xfrm>
            <a:off x="3645535" y="2510151"/>
            <a:ext cx="23774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A7A33-C6A6-4BDD-8DDF-5101D57F5B50}"/>
              </a:ext>
            </a:extLst>
          </p:cNvPr>
          <p:cNvCxnSpPr>
            <a:cxnSpLocks/>
          </p:cNvCxnSpPr>
          <p:nvPr/>
        </p:nvCxnSpPr>
        <p:spPr>
          <a:xfrm flipV="1">
            <a:off x="6248394" y="3494828"/>
            <a:ext cx="2545" cy="2886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FB3A86-1884-46A3-A653-6D693403B99A}"/>
              </a:ext>
            </a:extLst>
          </p:cNvPr>
          <p:cNvCxnSpPr>
            <a:cxnSpLocks/>
          </p:cNvCxnSpPr>
          <p:nvPr/>
        </p:nvCxnSpPr>
        <p:spPr>
          <a:xfrm flipV="1">
            <a:off x="6531604" y="3494821"/>
            <a:ext cx="0" cy="5501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70C471-DACF-4564-939D-E009CC2E690F}"/>
              </a:ext>
            </a:extLst>
          </p:cNvPr>
          <p:cNvCxnSpPr>
            <a:cxnSpLocks/>
          </p:cNvCxnSpPr>
          <p:nvPr/>
        </p:nvCxnSpPr>
        <p:spPr>
          <a:xfrm flipV="1">
            <a:off x="5985708" y="4044942"/>
            <a:ext cx="548640" cy="18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20C2BC-BA27-4EC5-B8A4-2A742FFA6E22}"/>
              </a:ext>
            </a:extLst>
          </p:cNvPr>
          <p:cNvCxnSpPr>
            <a:cxnSpLocks/>
          </p:cNvCxnSpPr>
          <p:nvPr/>
        </p:nvCxnSpPr>
        <p:spPr>
          <a:xfrm>
            <a:off x="6002020" y="3780781"/>
            <a:ext cx="248916" cy="38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486034B-7C11-4196-98F2-4DDCFC7548BE}"/>
              </a:ext>
            </a:extLst>
          </p:cNvPr>
          <p:cNvSpPr/>
          <p:nvPr/>
        </p:nvSpPr>
        <p:spPr>
          <a:xfrm>
            <a:off x="6017253" y="1032128"/>
            <a:ext cx="2143635" cy="62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LCD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8D395-A7F8-49A5-BAA4-55BF14F7240F}"/>
              </a:ext>
            </a:extLst>
          </p:cNvPr>
          <p:cNvCxnSpPr>
            <a:cxnSpLocks/>
          </p:cNvCxnSpPr>
          <p:nvPr/>
        </p:nvCxnSpPr>
        <p:spPr>
          <a:xfrm flipV="1">
            <a:off x="615613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855E51-2B68-4B2F-8480-3B5C4108EA9C}"/>
              </a:ext>
            </a:extLst>
          </p:cNvPr>
          <p:cNvSpPr txBox="1"/>
          <p:nvPr/>
        </p:nvSpPr>
        <p:spPr>
          <a:xfrm>
            <a:off x="2531842" y="218936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2A1684-2480-4A48-81AA-48B18E7BD72B}"/>
              </a:ext>
            </a:extLst>
          </p:cNvPr>
          <p:cNvSpPr txBox="1"/>
          <p:nvPr/>
        </p:nvSpPr>
        <p:spPr>
          <a:xfrm>
            <a:off x="2512890" y="54665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E89EE4-B040-4020-92AF-7575B23F1390}"/>
              </a:ext>
            </a:extLst>
          </p:cNvPr>
          <p:cNvSpPr txBox="1"/>
          <p:nvPr/>
        </p:nvSpPr>
        <p:spPr>
          <a:xfrm>
            <a:off x="3456937" y="54971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A77DB91-23F1-4506-9B83-0DBB177DE020}"/>
              </a:ext>
            </a:extLst>
          </p:cNvPr>
          <p:cNvSpPr txBox="1"/>
          <p:nvPr/>
        </p:nvSpPr>
        <p:spPr>
          <a:xfrm>
            <a:off x="5803900" y="54630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83CEA4-1471-461A-8418-1816E83081E8}"/>
              </a:ext>
            </a:extLst>
          </p:cNvPr>
          <p:cNvSpPr txBox="1"/>
          <p:nvPr/>
        </p:nvSpPr>
        <p:spPr>
          <a:xfrm>
            <a:off x="3464757" y="3655306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BC5A93-F856-40B9-96EF-80C18EDD7A35}"/>
              </a:ext>
            </a:extLst>
          </p:cNvPr>
          <p:cNvSpPr txBox="1"/>
          <p:nvPr/>
        </p:nvSpPr>
        <p:spPr>
          <a:xfrm>
            <a:off x="2505271" y="3661402"/>
            <a:ext cx="2423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endParaRPr lang="pt-BR" sz="900" dirty="0"/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635460A-0CE0-4899-82DB-0BF2AEDAEAD4}"/>
              </a:ext>
            </a:extLst>
          </p:cNvPr>
          <p:cNvSpPr txBox="1"/>
          <p:nvPr/>
        </p:nvSpPr>
        <p:spPr>
          <a:xfrm>
            <a:off x="4894138" y="37281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C9D0B1-F730-4650-8389-1DB9A26239BC}"/>
              </a:ext>
            </a:extLst>
          </p:cNvPr>
          <p:cNvSpPr txBox="1"/>
          <p:nvPr/>
        </p:nvSpPr>
        <p:spPr>
          <a:xfrm>
            <a:off x="5793300" y="373761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1D7DA1-40F7-4428-8EBF-5F7B87F932CC}"/>
              </a:ext>
            </a:extLst>
          </p:cNvPr>
          <p:cNvSpPr txBox="1"/>
          <p:nvPr/>
        </p:nvSpPr>
        <p:spPr>
          <a:xfrm>
            <a:off x="2530572" y="27431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C4D42C-8DA3-46BF-A6BF-058494D3D3EA}"/>
              </a:ext>
            </a:extLst>
          </p:cNvPr>
          <p:cNvSpPr txBox="1"/>
          <p:nvPr/>
        </p:nvSpPr>
        <p:spPr>
          <a:xfrm>
            <a:off x="3464119" y="21662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104E8E-60FD-408B-9C42-7B92165AAE55}"/>
              </a:ext>
            </a:extLst>
          </p:cNvPr>
          <p:cNvSpPr txBox="1"/>
          <p:nvPr/>
        </p:nvSpPr>
        <p:spPr>
          <a:xfrm>
            <a:off x="3430027" y="2668741"/>
            <a:ext cx="261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+</a:t>
            </a:r>
          </a:p>
          <a:p>
            <a:r>
              <a:rPr lang="pt-BR" sz="900" dirty="0"/>
              <a:t>O</a:t>
            </a:r>
          </a:p>
          <a:p>
            <a:r>
              <a:rPr lang="en-US" sz="900" dirty="0"/>
              <a:t>-</a:t>
            </a:r>
            <a:endParaRPr lang="pt-BR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19BC6-B4EB-4584-AB10-EA0705D63694}"/>
              </a:ext>
            </a:extLst>
          </p:cNvPr>
          <p:cNvSpPr txBox="1"/>
          <p:nvPr/>
        </p:nvSpPr>
        <p:spPr>
          <a:xfrm>
            <a:off x="5979805" y="2658725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5V</a:t>
            </a:r>
          </a:p>
          <a:p>
            <a:r>
              <a:rPr lang="pt-BR" sz="900" dirty="0"/>
              <a:t>A1</a:t>
            </a:r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6F1FFC-FF7D-4A25-909A-0D14D885C4B8}"/>
              </a:ext>
            </a:extLst>
          </p:cNvPr>
          <p:cNvSpPr txBox="1"/>
          <p:nvPr/>
        </p:nvSpPr>
        <p:spPr>
          <a:xfrm>
            <a:off x="5973761" y="2123069"/>
            <a:ext cx="4010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A0</a:t>
            </a:r>
          </a:p>
          <a:p>
            <a:endParaRPr lang="pt-BR" sz="900" dirty="0"/>
          </a:p>
          <a:p>
            <a:r>
              <a:rPr lang="en-US" sz="900" dirty="0"/>
              <a:t>GND</a:t>
            </a:r>
            <a:endParaRPr lang="pt-BR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40CC90-1772-4D69-809A-C0D8C3002A95}"/>
              </a:ext>
            </a:extLst>
          </p:cNvPr>
          <p:cNvSpPr txBox="1"/>
          <p:nvPr/>
        </p:nvSpPr>
        <p:spPr>
          <a:xfrm>
            <a:off x="6083702" y="3278749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err="1"/>
              <a:t>Vin</a:t>
            </a:r>
            <a:r>
              <a:rPr lang="en-US" sz="900" dirty="0"/>
              <a:t>  GND</a:t>
            </a:r>
            <a:endParaRPr lang="pt-BR" sz="9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E89E3EC-439E-4653-AA90-5C299935DCA3}"/>
              </a:ext>
            </a:extLst>
          </p:cNvPr>
          <p:cNvCxnSpPr>
            <a:cxnSpLocks/>
          </p:cNvCxnSpPr>
          <p:nvPr/>
        </p:nvCxnSpPr>
        <p:spPr>
          <a:xfrm flipV="1">
            <a:off x="6836404" y="3494821"/>
            <a:ext cx="0" cy="10047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EEBE4F-E62D-47E9-97CA-B2F75C77C35E}"/>
              </a:ext>
            </a:extLst>
          </p:cNvPr>
          <p:cNvCxnSpPr>
            <a:cxnSpLocks/>
          </p:cNvCxnSpPr>
          <p:nvPr/>
        </p:nvCxnSpPr>
        <p:spPr>
          <a:xfrm>
            <a:off x="4104640" y="4499604"/>
            <a:ext cx="27177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2F8316E-EA31-476A-92BF-82808169DFAD}"/>
              </a:ext>
            </a:extLst>
          </p:cNvPr>
          <p:cNvSpPr>
            <a:spLocks noChangeAspect="1"/>
          </p:cNvSpPr>
          <p:nvPr/>
        </p:nvSpPr>
        <p:spPr>
          <a:xfrm>
            <a:off x="4060190" y="4452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3C77DB-D4E1-475A-AC2F-E11CAE21E441}"/>
              </a:ext>
            </a:extLst>
          </p:cNvPr>
          <p:cNvSpPr txBox="1"/>
          <p:nvPr/>
        </p:nvSpPr>
        <p:spPr>
          <a:xfrm>
            <a:off x="6676379" y="3278749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B981D3-A5A8-4AB6-B77C-357E42BB36CB}"/>
              </a:ext>
            </a:extLst>
          </p:cNvPr>
          <p:cNvSpPr txBox="1"/>
          <p:nvPr/>
        </p:nvSpPr>
        <p:spPr>
          <a:xfrm>
            <a:off x="6007735" y="1452019"/>
            <a:ext cx="2127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RS   EM   D4   D5  D6   D7   RW    GND  VCC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156BA9-7E17-40FF-8A68-ACEE371F36EE}"/>
              </a:ext>
            </a:extLst>
          </p:cNvPr>
          <p:cNvSpPr txBox="1"/>
          <p:nvPr/>
        </p:nvSpPr>
        <p:spPr>
          <a:xfrm>
            <a:off x="6014720" y="1861481"/>
            <a:ext cx="21515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12   11    05    04    03   02  GND  </a:t>
            </a:r>
            <a:r>
              <a:rPr lang="pt-BR" sz="900" dirty="0" err="1"/>
              <a:t>GND</a:t>
            </a:r>
            <a:r>
              <a:rPr lang="pt-BR" sz="900" dirty="0"/>
              <a:t>   5V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162251-E7C6-40F0-AE33-FB1B8FAF6D7A}"/>
              </a:ext>
            </a:extLst>
          </p:cNvPr>
          <p:cNvCxnSpPr>
            <a:cxnSpLocks/>
          </p:cNvCxnSpPr>
          <p:nvPr/>
        </p:nvCxnSpPr>
        <p:spPr>
          <a:xfrm flipV="1">
            <a:off x="2215352" y="1266280"/>
            <a:ext cx="8656" cy="22351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4A35DBB-1B18-4E61-9ACF-020F1E2EE42D}"/>
              </a:ext>
            </a:extLst>
          </p:cNvPr>
          <p:cNvCxnSpPr>
            <a:cxnSpLocks/>
          </p:cNvCxnSpPr>
          <p:nvPr/>
        </p:nvCxnSpPr>
        <p:spPr>
          <a:xfrm>
            <a:off x="1355118" y="1266280"/>
            <a:ext cx="85352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FB8CEE-D0D9-45F0-8A44-DAB791072F76}"/>
              </a:ext>
            </a:extLst>
          </p:cNvPr>
          <p:cNvCxnSpPr>
            <a:cxnSpLocks/>
          </p:cNvCxnSpPr>
          <p:nvPr/>
        </p:nvCxnSpPr>
        <p:spPr>
          <a:xfrm flipV="1">
            <a:off x="2391520" y="1869443"/>
            <a:ext cx="3338720" cy="73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9FE1BED-3573-47E6-91EF-45900AA78695}"/>
              </a:ext>
            </a:extLst>
          </p:cNvPr>
          <p:cNvCxnSpPr>
            <a:cxnSpLocks/>
          </p:cNvCxnSpPr>
          <p:nvPr/>
        </p:nvCxnSpPr>
        <p:spPr>
          <a:xfrm>
            <a:off x="2360347" y="3278749"/>
            <a:ext cx="237744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82C5546-3038-4BBB-8799-2147B4D331BF}"/>
              </a:ext>
            </a:extLst>
          </p:cNvPr>
          <p:cNvCxnSpPr>
            <a:cxnSpLocks/>
          </p:cNvCxnSpPr>
          <p:nvPr/>
        </p:nvCxnSpPr>
        <p:spPr>
          <a:xfrm flipH="1">
            <a:off x="2378218" y="1876743"/>
            <a:ext cx="8462" cy="14020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2836DD9-B2A7-4CD8-B0FF-3000F672ADE2}"/>
              </a:ext>
            </a:extLst>
          </p:cNvPr>
          <p:cNvCxnSpPr>
            <a:cxnSpLocks/>
          </p:cNvCxnSpPr>
          <p:nvPr/>
        </p:nvCxnSpPr>
        <p:spPr>
          <a:xfrm>
            <a:off x="4710106" y="3275339"/>
            <a:ext cx="0" cy="139470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30D395-8237-40BD-994B-41991FE28850}"/>
              </a:ext>
            </a:extLst>
          </p:cNvPr>
          <p:cNvCxnSpPr>
            <a:cxnSpLocks/>
          </p:cNvCxnSpPr>
          <p:nvPr/>
        </p:nvCxnSpPr>
        <p:spPr>
          <a:xfrm flipV="1">
            <a:off x="4706296" y="4660271"/>
            <a:ext cx="36576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998F029-7D39-457C-A67C-4135E59346F0}"/>
              </a:ext>
            </a:extLst>
          </p:cNvPr>
          <p:cNvCxnSpPr>
            <a:cxnSpLocks/>
          </p:cNvCxnSpPr>
          <p:nvPr/>
        </p:nvCxnSpPr>
        <p:spPr>
          <a:xfrm>
            <a:off x="8404860" y="891540"/>
            <a:ext cx="0" cy="376873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B1A274E-62BF-4756-8A69-0C5980802107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2674620" cy="103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DE75882-0318-42C2-A676-547062C4E94B}"/>
              </a:ext>
            </a:extLst>
          </p:cNvPr>
          <p:cNvCxnSpPr>
            <a:cxnSpLocks/>
          </p:cNvCxnSpPr>
          <p:nvPr/>
        </p:nvCxnSpPr>
        <p:spPr>
          <a:xfrm>
            <a:off x="5730240" y="861886"/>
            <a:ext cx="0" cy="10148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B6B923-03F3-49E4-8E6C-9B2930346722}"/>
              </a:ext>
            </a:extLst>
          </p:cNvPr>
          <p:cNvCxnSpPr>
            <a:cxnSpLocks/>
          </p:cNvCxnSpPr>
          <p:nvPr/>
        </p:nvCxnSpPr>
        <p:spPr>
          <a:xfrm flipV="1">
            <a:off x="635730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2BF207-59B1-41A9-B977-011B68FBD3BE}"/>
              </a:ext>
            </a:extLst>
          </p:cNvPr>
          <p:cNvCxnSpPr>
            <a:cxnSpLocks/>
          </p:cNvCxnSpPr>
          <p:nvPr/>
        </p:nvCxnSpPr>
        <p:spPr>
          <a:xfrm flipV="1">
            <a:off x="6576756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8C9126F-7526-455D-B23F-8278999D42C4}"/>
              </a:ext>
            </a:extLst>
          </p:cNvPr>
          <p:cNvCxnSpPr>
            <a:cxnSpLocks/>
          </p:cNvCxnSpPr>
          <p:nvPr/>
        </p:nvCxnSpPr>
        <p:spPr>
          <a:xfrm flipV="1">
            <a:off x="6777924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D7FCD9B-5BD1-4AC5-8325-5FFC6633978B}"/>
              </a:ext>
            </a:extLst>
          </p:cNvPr>
          <p:cNvCxnSpPr>
            <a:cxnSpLocks/>
          </p:cNvCxnSpPr>
          <p:nvPr/>
        </p:nvCxnSpPr>
        <p:spPr>
          <a:xfrm flipV="1">
            <a:off x="6960804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1A7CF1-5783-4EE9-8F30-EAE9D97FA403}"/>
              </a:ext>
            </a:extLst>
          </p:cNvPr>
          <p:cNvCxnSpPr>
            <a:cxnSpLocks/>
          </p:cNvCxnSpPr>
          <p:nvPr/>
        </p:nvCxnSpPr>
        <p:spPr>
          <a:xfrm flipV="1">
            <a:off x="716197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5A5408-5544-4E82-B40C-00E86C4B9546}"/>
              </a:ext>
            </a:extLst>
          </p:cNvPr>
          <p:cNvCxnSpPr>
            <a:cxnSpLocks/>
          </p:cNvCxnSpPr>
          <p:nvPr/>
        </p:nvCxnSpPr>
        <p:spPr>
          <a:xfrm flipV="1">
            <a:off x="7398192" y="1659621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E63D08A-2CB0-4CD1-9950-0D6258B90494}"/>
              </a:ext>
            </a:extLst>
          </p:cNvPr>
          <p:cNvCxnSpPr>
            <a:cxnSpLocks/>
          </p:cNvCxnSpPr>
          <p:nvPr/>
        </p:nvCxnSpPr>
        <p:spPr>
          <a:xfrm flipV="1">
            <a:off x="766794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98068F2-F5F7-4549-8F7B-B5AFA7583F0B}"/>
              </a:ext>
            </a:extLst>
          </p:cNvPr>
          <p:cNvCxnSpPr>
            <a:cxnSpLocks/>
          </p:cNvCxnSpPr>
          <p:nvPr/>
        </p:nvCxnSpPr>
        <p:spPr>
          <a:xfrm flipV="1">
            <a:off x="7911780" y="1653525"/>
            <a:ext cx="0" cy="2098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0632488-EFE1-42DD-AB48-0D574B6CF396}"/>
              </a:ext>
            </a:extLst>
          </p:cNvPr>
          <p:cNvSpPr txBox="1"/>
          <p:nvPr/>
        </p:nvSpPr>
        <p:spPr>
          <a:xfrm>
            <a:off x="4143321" y="506977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ON/OFF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FB0C45-429A-43DF-873F-A6FC2A339D9C}"/>
              </a:ext>
            </a:extLst>
          </p:cNvPr>
          <p:cNvSpPr txBox="1"/>
          <p:nvPr/>
        </p:nvSpPr>
        <p:spPr>
          <a:xfrm>
            <a:off x="1434386" y="1297504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3.7V </a:t>
            </a:r>
            <a:r>
              <a:rPr lang="pt-BR" sz="900" dirty="0" err="1"/>
              <a:t>to</a:t>
            </a:r>
            <a:r>
              <a:rPr lang="pt-BR" sz="900" dirty="0"/>
              <a:t> 25V</a:t>
            </a:r>
          </a:p>
        </p:txBody>
      </p:sp>
    </p:spTree>
    <p:extLst>
      <p:ext uri="{BB962C8B-B14F-4D97-AF65-F5344CB8AC3E}">
        <p14:creationId xmlns:p14="http://schemas.microsoft.com/office/powerpoint/2010/main" val="281424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155</Words>
  <Application>Microsoft Office PowerPoint</Application>
  <PresentationFormat>A4 Paper (210x297 mm)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Puhl</dc:creator>
  <cp:lastModifiedBy>Flavio Puhl</cp:lastModifiedBy>
  <cp:revision>22</cp:revision>
  <dcterms:created xsi:type="dcterms:W3CDTF">2020-10-15T11:38:14Z</dcterms:created>
  <dcterms:modified xsi:type="dcterms:W3CDTF">2020-10-27T18:35:50Z</dcterms:modified>
</cp:coreProperties>
</file>