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57" r:id="rId3"/>
    <p:sldId id="350" r:id="rId4"/>
    <p:sldId id="284" r:id="rId5"/>
    <p:sldId id="283" r:id="rId6"/>
    <p:sldId id="351" r:id="rId7"/>
    <p:sldId id="285" r:id="rId8"/>
    <p:sldId id="342" r:id="rId9"/>
    <p:sldId id="34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34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16/03/2021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16/03/2021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Fluxo de caixa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Sistema web para controle do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Projeto/ objetivo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Plataforma digital para analise lançamentos.</a:t>
            </a:r>
          </a:p>
          <a:p>
            <a:pPr rtl="0"/>
            <a:r>
              <a:rPr lang="pt-BR" dirty="0"/>
              <a:t>Cadastro de receitas e despesas.</a:t>
            </a:r>
          </a:p>
          <a:p>
            <a:pPr rtl="0"/>
            <a:r>
              <a:rPr lang="pt-BR" dirty="0"/>
              <a:t>Filtros personalizados por data e categoria.</a:t>
            </a:r>
          </a:p>
          <a:p>
            <a:pPr rtl="0"/>
            <a:r>
              <a:rPr lang="pt-BR" dirty="0"/>
              <a:t>Facilita o controle de fluxo de entradas e saídas.</a:t>
            </a:r>
          </a:p>
          <a:p>
            <a:pPr rtl="0"/>
            <a:r>
              <a:rPr lang="pt-BR" dirty="0"/>
              <a:t>Alternativa de ferramenta capaz de auxiliar na gestão financeira.</a:t>
            </a:r>
          </a:p>
          <a:p>
            <a:pPr rtl="0"/>
            <a:r>
              <a:rPr lang="pt-BR" dirty="0"/>
              <a:t>Ambiente personalizável para melhor visualização do usuário.</a:t>
            </a:r>
          </a:p>
          <a:p>
            <a:pPr rtl="0"/>
            <a:r>
              <a:rPr lang="pt-BR" dirty="0"/>
              <a:t>Acesso gratuito.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4765" y="730802"/>
            <a:ext cx="4070978" cy="5195425"/>
          </a:xfrm>
        </p:spPr>
        <p:txBody>
          <a:bodyPr rtlCol="0"/>
          <a:lstStyle/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Poder ter a liberdade de alterar, excluir e inserir quando necessário qualquer tipo de lançamento, não ter vínculo com bancos e disponibilizando  dados sensíveis como CPF, endereço… O mais importante é ter um sistema próprio, com a cara de cada usuário, poder personalizar categorias diversas, alterar cor de fundo, e buscar por despesas/receitas em qualquer período.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Elicitação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algn="just" rtl="0"/>
            <a:r>
              <a:rPr lang="pt-BR" b="1" dirty="0"/>
              <a:t>Etnografia</a:t>
            </a:r>
            <a:r>
              <a:rPr lang="pt-BR" dirty="0"/>
              <a:t>: A ideia principio surgiu de uma necessidade pessoal de controlar as finanças pessoais. Os aplicativos de bancos não estavam atendendo mais, principalmente quando o lançamento era em espécie. Para não ter que fazer no Excel esse controle, surgiu a necessidade de ter um software que facilitasse a manipulação dos dados. </a:t>
            </a:r>
          </a:p>
          <a:p>
            <a:pPr algn="just" rtl="0"/>
            <a:r>
              <a:rPr lang="pt-BR" b="1" dirty="0"/>
              <a:t>Entrevista aberta</a:t>
            </a:r>
            <a:r>
              <a:rPr lang="pt-BR" dirty="0"/>
              <a:t>: Em seguida uma breve apresentação para colegas e familiares sobre projeto e o que poderia estar melhorando.</a:t>
            </a:r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:a16="http://schemas.microsoft.com/office/drawing/2014/main" id="{E5503DD1-CD1C-43E7-A376-59ADD9933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6" b="366"/>
          <a:stretch>
            <a:fillRect/>
          </a:stretch>
        </p:blipFill>
        <p:spPr>
          <a:xfrm>
            <a:off x="5893299" y="928911"/>
            <a:ext cx="2632710" cy="2613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A75D33D-EAFD-4416-9ED0-B0BFAF21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48" y="2047822"/>
            <a:ext cx="3901830" cy="3679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921433" y="1041680"/>
            <a:ext cx="1281583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bpmn</a:t>
            </a:r>
          </a:p>
        </p:txBody>
      </p:sp>
      <p:pic>
        <p:nvPicPr>
          <p:cNvPr id="14" name="Espaço Reservado para Conteúdo 13" descr="Diagrama&#10;&#10;Descrição gerada automaticamente">
            <a:extLst>
              <a:ext uri="{FF2B5EF4-FFF2-40B4-BE49-F238E27FC236}">
                <a16:creationId xmlns:a16="http://schemas.microsoft.com/office/drawing/2014/main" id="{C291F123-80CB-4BC8-AD00-E73C970F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263" y="1095271"/>
            <a:ext cx="8289137" cy="4703978"/>
          </a:xfr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403" y="1095271"/>
            <a:ext cx="3709182" cy="587584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8226A16-4FCA-4538-9259-EC9F83C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20631"/>
            <a:ext cx="4269616" cy="3760788"/>
          </a:xfrm>
        </p:spPr>
      </p:pic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1249680" y="1095271"/>
            <a:ext cx="370918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Caso de uso</a:t>
            </a: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51C3F5C-E405-4431-9A89-C99AE1A7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88" y="1920631"/>
            <a:ext cx="48269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pic>
        <p:nvPicPr>
          <p:cNvPr id="16" name="Imagem 15" descr="Logotipo&#10;&#10;nodejs">
            <a:extLst>
              <a:ext uri="{FF2B5EF4-FFF2-40B4-BE49-F238E27FC236}">
                <a16:creationId xmlns:a16="http://schemas.microsoft.com/office/drawing/2014/main" id="{EBA1AF48-4BAA-4744-B535-7AFE746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3" y="1530455"/>
            <a:ext cx="1646627" cy="1646627"/>
          </a:xfrm>
          <a:prstGeom prst="rect">
            <a:avLst/>
          </a:prstGeom>
        </p:spPr>
      </p:pic>
      <p:pic>
        <p:nvPicPr>
          <p:cNvPr id="18" name="Imagem 17" descr="react">
            <a:extLst>
              <a:ext uri="{FF2B5EF4-FFF2-40B4-BE49-F238E27FC236}">
                <a16:creationId xmlns:a16="http://schemas.microsoft.com/office/drawing/2014/main" id="{B9466FC1-71DA-4832-A0E2-A8A5B839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2" y="3337464"/>
            <a:ext cx="1915289" cy="1163003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B33BC870-8E51-44D4-BEB8-BFF7F2A1B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57" y="4025582"/>
            <a:ext cx="1275208" cy="1275208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0D9357A5-A4B9-4228-B31C-AFF00224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2" y="4430726"/>
            <a:ext cx="3965186" cy="1880159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F4C53E8A-80FA-46DC-8CA1-82A0A8E8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375" y="2196830"/>
            <a:ext cx="1066228" cy="1066228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C8CE5E-2184-437E-8A2A-93D2F200A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045" y="5141188"/>
            <a:ext cx="1497869" cy="93723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D4209CDD-C8ED-4C52-8BD8-F54B936CF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543" y="4895645"/>
            <a:ext cx="1685123" cy="141524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ECA870FA-D060-4BAA-B0E3-FD50DBF478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67" y="3589831"/>
            <a:ext cx="1073355" cy="1073355"/>
          </a:xfrm>
          <a:prstGeom prst="rect">
            <a:avLst/>
          </a:prstGeom>
        </p:spPr>
      </p:pic>
      <p:pic>
        <p:nvPicPr>
          <p:cNvPr id="37" name="Imagem 3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6C36800-4A8B-4F4F-B931-BADE61554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596862"/>
            <a:ext cx="1807210" cy="903605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23130236-B090-4134-9EF3-58BEEBA4B6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68" y="2202231"/>
            <a:ext cx="2092823" cy="765733"/>
          </a:xfrm>
          <a:prstGeom prst="rect">
            <a:avLst/>
          </a:prstGeom>
        </p:spPr>
      </p:pic>
      <p:pic>
        <p:nvPicPr>
          <p:cNvPr id="46" name="Imagem 45" descr="Uma imagem contendo Logotipo&#10;&#10;Descrição gerada automaticamente">
            <a:extLst>
              <a:ext uri="{FF2B5EF4-FFF2-40B4-BE49-F238E27FC236}">
                <a16:creationId xmlns:a16="http://schemas.microsoft.com/office/drawing/2014/main" id="{1D9EB583-AA2A-4A44-9B78-7E6F23D97F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295" y="4761892"/>
            <a:ext cx="2068839" cy="1316534"/>
          </a:xfrm>
          <a:prstGeom prst="rect">
            <a:avLst/>
          </a:prstGeom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C3C7D096-551A-4472-BD44-45EE78797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6410" y="2930802"/>
            <a:ext cx="2343777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7560ADDB-44C2-49EB-8A3D-077D345FE03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04838" y="1317080"/>
            <a:ext cx="4589462" cy="4211141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5537439-F13C-46EB-B579-5C6FBAF1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87475" y="1973263"/>
            <a:ext cx="5423950" cy="3941762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94B89880-C933-4704-871C-40754EAC0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252934"/>
            <a:ext cx="5632450" cy="4353056"/>
          </a:xfrm>
          <a:noFill/>
        </p:spPr>
      </p:pic>
      <p:sp>
        <p:nvSpPr>
          <p:cNvPr id="29" name="Títu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Foi feito uma pesquisa com familiares e colegas, e é possível mostrar o índice de aprovação </a:t>
            </a:r>
            <a:r>
              <a:rPr lang="pt-BR"/>
              <a:t>conforme mostrado </a:t>
            </a:r>
            <a:r>
              <a:rPr lang="pt-BR" dirty="0"/>
              <a:t>no gráfico.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90</TotalTime>
  <Words>252</Words>
  <Application>Microsoft Office PowerPoint</Application>
  <PresentationFormat>Widescreen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RetrospectVTI</vt:lpstr>
      <vt:lpstr>Fluxo de caixa</vt:lpstr>
      <vt:lpstr>Projeto/ objetivo</vt:lpstr>
      <vt:lpstr>motivação</vt:lpstr>
      <vt:lpstr>Elicitação</vt:lpstr>
      <vt:lpstr>Apresentação do PowerPoint</vt:lpstr>
      <vt:lpstr>Banco de dados</vt:lpstr>
      <vt:lpstr>Ferramentas</vt:lpstr>
      <vt:lpstr>Metodologias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caixa</dc:title>
  <dc:creator>JOAO SENNE</dc:creator>
  <cp:lastModifiedBy>JOAO SENNE</cp:lastModifiedBy>
  <cp:revision>18</cp:revision>
  <dcterms:created xsi:type="dcterms:W3CDTF">2021-03-16T21:29:42Z</dcterms:created>
  <dcterms:modified xsi:type="dcterms:W3CDTF">2021-03-16T23:02:10Z</dcterms:modified>
</cp:coreProperties>
</file>