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343" r:id="rId2"/>
    <p:sldId id="257" r:id="rId3"/>
    <p:sldId id="350" r:id="rId4"/>
    <p:sldId id="284" r:id="rId5"/>
    <p:sldId id="283" r:id="rId6"/>
    <p:sldId id="351" r:id="rId7"/>
    <p:sldId id="285" r:id="rId8"/>
    <p:sldId id="342" r:id="rId9"/>
    <p:sldId id="341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34" autoAdjust="0"/>
  </p:normalViewPr>
  <p:slideViewPr>
    <p:cSldViewPr snapToGrid="0">
      <p:cViewPr varScale="1">
        <p:scale>
          <a:sx n="95" d="100"/>
          <a:sy n="9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1664B-5041-443B-91C6-A45B41A6020A}" type="datetime1">
              <a:rPr lang="pt-BR" smtClean="0"/>
              <a:t>19/03/2021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2E89D-3709-4A2B-9A3A-76E4CE2900D4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89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71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74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58F51-A324-4E75-90AA-F203FA9355A0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D16D-7D9B-419D-82E3-F0B9FF9A3A9D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F27DD-582C-4796-B2D9-46C6D21E31B6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DO TÍTULO PRINCIPAL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1B7B32-8B9D-4D80-9F6E-0970D630EE88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F483-0B9E-4DD8-9124-DC336470C76F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3" name="Retâ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84DD-BD0D-4412-A976-BC0D80C04437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6" name="Retâ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30792-9F8B-479F-B4EA-6C9554157814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8CB05-7649-41F3-8F7B-A06299C7FC72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4223D-1125-49F4-849D-69C7360807E9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0" name="Espaço Reservado para Imagem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52135-AF53-4A9A-A35F-59933B32DBCF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12BA4-192F-42D6-B515-396E862C1C8F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CB41E-BD29-439B-BF78-A64CBF9A3F58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pt-BR" noProof="0" dirty="0"/>
              <a:t>Insira a citação aqui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625A12-B868-480C-9272-328493957447}" type="datetime1">
              <a:rPr lang="pt-BR" noProof="0" smtClean="0"/>
              <a:t>19/03/2021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Fluxo de caixa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Sistema web para controle do fluxo de caixa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Projeto/ objetivo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Plataforma digital para analise lançamentos.</a:t>
            </a:r>
          </a:p>
          <a:p>
            <a:pPr rtl="0"/>
            <a:r>
              <a:rPr lang="pt-BR" dirty="0"/>
              <a:t>Cadastro de receitas e despesas.</a:t>
            </a:r>
          </a:p>
          <a:p>
            <a:pPr rtl="0"/>
            <a:r>
              <a:rPr lang="pt-BR" dirty="0"/>
              <a:t>Filtros personalizados por data e categoria.</a:t>
            </a:r>
          </a:p>
          <a:p>
            <a:pPr rtl="0"/>
            <a:r>
              <a:rPr lang="pt-BR" dirty="0"/>
              <a:t>Facilita o controle de fluxo de entradas e saídas.</a:t>
            </a:r>
          </a:p>
          <a:p>
            <a:pPr rtl="0"/>
            <a:r>
              <a:rPr lang="pt-BR" dirty="0"/>
              <a:t>Alternativa de ferramenta capaz de auxiliar na gestão financeira.</a:t>
            </a:r>
          </a:p>
          <a:p>
            <a:pPr rtl="0"/>
            <a:r>
              <a:rPr lang="pt-BR" dirty="0"/>
              <a:t>Ambiente personalizável para melhor visualização do usuário.</a:t>
            </a:r>
          </a:p>
          <a:p>
            <a:pPr rtl="0"/>
            <a:r>
              <a:rPr lang="pt-BR" dirty="0"/>
              <a:t>Acesso gratuito.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736254"/>
            <a:ext cx="5460992" cy="1385491"/>
          </a:xfrm>
        </p:spPr>
        <p:txBody>
          <a:bodyPr rtlCol="0"/>
          <a:lstStyle/>
          <a:p>
            <a:pPr rtl="0">
              <a:tabLst>
                <a:tab pos="3308350" algn="l"/>
              </a:tabLst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4765" y="730802"/>
            <a:ext cx="4070978" cy="5195425"/>
          </a:xfrm>
        </p:spPr>
        <p:txBody>
          <a:bodyPr rtlCol="0"/>
          <a:lstStyle/>
          <a:p>
            <a:pPr marL="0" indent="0" algn="just" rtl="0">
              <a:buFont typeface="Calibri" panose="020F0502020204030204" pitchFamily="34" charset="0"/>
              <a:buNone/>
            </a:pPr>
            <a:r>
              <a:rPr lang="pt-BR" spc="200" dirty="0">
                <a:solidFill>
                  <a:schemeClr val="tx1"/>
                </a:solidFill>
              </a:rPr>
              <a:t>Poder ter a liberdade de alterar, excluir e inserir quando necessário qualquer tipo de lançamento, não ter vínculo com bancos e disponibilizando  dados sensíveis como CPF, endereço… O mais importante é ter um sistema próprio, com a cara de cada usuário, poder personalizar categorias diversas, alterar cor de fundo, e buscar por despesas/receitas em qualquer período.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Elicitação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b="1" dirty="0"/>
              <a:t>Etnografia</a:t>
            </a:r>
            <a:r>
              <a:rPr lang="pt-BR" dirty="0"/>
              <a:t>: A ideia a principio surgiu de uma necessidade pessoal de controlar as finanças pessoais. Os aplicativos de bancos não estavam atendendo mais, principalmente quando o lançamento era em espécie. Evitando o uso do Excel para esse controle, surgiu a necessidade de ter um software que facilitasse a manipulação dos dados. </a:t>
            </a:r>
          </a:p>
          <a:p>
            <a:pPr algn="just" rtl="0"/>
            <a:r>
              <a:rPr lang="pt-BR" b="1" dirty="0"/>
              <a:t>Entrevista aberta</a:t>
            </a:r>
            <a:r>
              <a:rPr lang="pt-BR" dirty="0"/>
              <a:t>: Em seguida uma breve apresentação para colegas e familiares sobre o projeto e como poderia estar melhorando.</a:t>
            </a:r>
          </a:p>
        </p:txBody>
      </p:sp>
      <p:pic>
        <p:nvPicPr>
          <p:cNvPr id="5" name="Espaço Reservado para Imagem 4" descr="Ícone&#10;&#10;Descrição gerada automaticamente">
            <a:extLst>
              <a:ext uri="{FF2B5EF4-FFF2-40B4-BE49-F238E27FC236}">
                <a16:creationId xmlns:a16="http://schemas.microsoft.com/office/drawing/2014/main" id="{E5503DD1-CD1C-43E7-A376-59ADD99335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66" b="366"/>
          <a:stretch>
            <a:fillRect/>
          </a:stretch>
        </p:blipFill>
        <p:spPr>
          <a:xfrm>
            <a:off x="5893299" y="928911"/>
            <a:ext cx="2632710" cy="26134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Imagem 6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A75D33D-EAFD-4416-9ED0-B0BFAF21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448" y="2047822"/>
            <a:ext cx="3901830" cy="36795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5">
            <a:extLst>
              <a:ext uri="{FF2B5EF4-FFF2-40B4-BE49-F238E27FC236}">
                <a16:creationId xmlns:a16="http://schemas.microsoft.com/office/drawing/2014/main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921433" y="1041680"/>
            <a:ext cx="1281583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bpmn</a:t>
            </a:r>
          </a:p>
        </p:txBody>
      </p:sp>
      <p:pic>
        <p:nvPicPr>
          <p:cNvPr id="14" name="Espaço Reservado para Conteúdo 13" descr="Diagrama&#10;&#10;Descrição gerada automaticamente">
            <a:extLst>
              <a:ext uri="{FF2B5EF4-FFF2-40B4-BE49-F238E27FC236}">
                <a16:creationId xmlns:a16="http://schemas.microsoft.com/office/drawing/2014/main" id="{C291F123-80CB-4BC8-AD00-E73C970F5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1263" y="1095271"/>
            <a:ext cx="8289137" cy="4703978"/>
          </a:xfr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403" y="1095271"/>
            <a:ext cx="3709182" cy="587584"/>
          </a:xfrm>
        </p:spPr>
        <p:txBody>
          <a:bodyPr rtlCol="0"/>
          <a:lstStyle/>
          <a:p>
            <a:pPr rtl="0"/>
            <a:r>
              <a:rPr lang="pt-BR" dirty="0"/>
              <a:t>Banco de dados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8226A16-4FCA-4538-9259-EC9F83CF2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20631"/>
            <a:ext cx="4269616" cy="3760788"/>
          </a:xfrm>
        </p:spPr>
      </p:pic>
      <p:sp>
        <p:nvSpPr>
          <p:cNvPr id="8" name="Título 15">
            <a:extLst>
              <a:ext uri="{FF2B5EF4-FFF2-40B4-BE49-F238E27FC236}">
                <a16:creationId xmlns:a16="http://schemas.microsoft.com/office/drawing/2014/main" id="{3995AF21-A1CC-4CFB-A4FA-6A1C1BF7E93F}"/>
              </a:ext>
            </a:extLst>
          </p:cNvPr>
          <p:cNvSpPr txBox="1">
            <a:spLocks/>
          </p:cNvSpPr>
          <p:nvPr/>
        </p:nvSpPr>
        <p:spPr>
          <a:xfrm>
            <a:off x="1249680" y="1095271"/>
            <a:ext cx="370918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Caso de uso</a:t>
            </a:r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51C3F5C-E405-4431-9A89-C99AE1A76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788" y="1920631"/>
            <a:ext cx="482695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pt-BR" dirty="0"/>
              <a:t>Ferramentas</a:t>
            </a:r>
          </a:p>
        </p:txBody>
      </p:sp>
      <p:pic>
        <p:nvPicPr>
          <p:cNvPr id="16" name="Imagem 15" descr="Logotipo&#10;&#10;nodejs">
            <a:extLst>
              <a:ext uri="{FF2B5EF4-FFF2-40B4-BE49-F238E27FC236}">
                <a16:creationId xmlns:a16="http://schemas.microsoft.com/office/drawing/2014/main" id="{EBA1AF48-4BAA-4744-B535-7AFE7467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83" y="1530455"/>
            <a:ext cx="1646627" cy="1646627"/>
          </a:xfrm>
          <a:prstGeom prst="rect">
            <a:avLst/>
          </a:prstGeom>
        </p:spPr>
      </p:pic>
      <p:pic>
        <p:nvPicPr>
          <p:cNvPr id="18" name="Imagem 17" descr="react">
            <a:extLst>
              <a:ext uri="{FF2B5EF4-FFF2-40B4-BE49-F238E27FC236}">
                <a16:creationId xmlns:a16="http://schemas.microsoft.com/office/drawing/2014/main" id="{B9466FC1-71DA-4832-A0E2-A8A5B839E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02" y="3337464"/>
            <a:ext cx="1915289" cy="1163003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B33BC870-8E51-44D4-BEB8-BFF7F2A1B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357" y="4025582"/>
            <a:ext cx="1275208" cy="1275208"/>
          </a:xfrm>
          <a:prstGeom prst="rect">
            <a:avLst/>
          </a:prstGeom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0D9357A5-A4B9-4228-B31C-AFF00224C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02" y="4430726"/>
            <a:ext cx="3965186" cy="1880159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F4C53E8A-80FA-46DC-8CA1-82A0A8E82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375" y="2196830"/>
            <a:ext cx="1066228" cy="1066228"/>
          </a:xfrm>
          <a:prstGeom prst="rect">
            <a:avLst/>
          </a:prstGeom>
        </p:spPr>
      </p:pic>
      <p:pic>
        <p:nvPicPr>
          <p:cNvPr id="30" name="Imagem 2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5C8CE5E-2184-437E-8A2A-93D2F200A9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045" y="5141188"/>
            <a:ext cx="1497869" cy="937238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D4209CDD-C8ED-4C52-8BD8-F54B936CF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9543" y="4895645"/>
            <a:ext cx="1685123" cy="141524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ECA870FA-D060-4BAA-B0E3-FD50DBF478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8367" y="3589831"/>
            <a:ext cx="1073355" cy="1073355"/>
          </a:xfrm>
          <a:prstGeom prst="rect">
            <a:avLst/>
          </a:prstGeom>
        </p:spPr>
      </p:pic>
      <p:pic>
        <p:nvPicPr>
          <p:cNvPr id="37" name="Imagem 3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46C36800-4A8B-4F4F-B931-BADE61554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3596862"/>
            <a:ext cx="1807210" cy="903605"/>
          </a:xfrm>
          <a:prstGeom prst="rect">
            <a:avLst/>
          </a:prstGeom>
        </p:spPr>
      </p:pic>
      <p:pic>
        <p:nvPicPr>
          <p:cNvPr id="42" name="Imagem 41" descr="Logotipo&#10;&#10;Descrição gerada automaticamente">
            <a:extLst>
              <a:ext uri="{FF2B5EF4-FFF2-40B4-BE49-F238E27FC236}">
                <a16:creationId xmlns:a16="http://schemas.microsoft.com/office/drawing/2014/main" id="{23130236-B090-4134-9EF3-58BEEBA4B6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0068" y="2202231"/>
            <a:ext cx="2092823" cy="765733"/>
          </a:xfrm>
          <a:prstGeom prst="rect">
            <a:avLst/>
          </a:prstGeom>
        </p:spPr>
      </p:pic>
      <p:pic>
        <p:nvPicPr>
          <p:cNvPr id="46" name="Imagem 45" descr="Uma imagem contendo Logotipo&#10;&#10;Descrição gerada automaticamente">
            <a:extLst>
              <a:ext uri="{FF2B5EF4-FFF2-40B4-BE49-F238E27FC236}">
                <a16:creationId xmlns:a16="http://schemas.microsoft.com/office/drawing/2014/main" id="{1D9EB583-AA2A-4A44-9B78-7E6F23D97F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1295" y="4761892"/>
            <a:ext cx="2068839" cy="1316534"/>
          </a:xfrm>
          <a:prstGeom prst="rect">
            <a:avLst/>
          </a:prstGeom>
        </p:spPr>
      </p:pic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C3C7D096-551A-4472-BD44-45EE78797D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6410" y="2930802"/>
            <a:ext cx="2343777" cy="12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Metodologias</a:t>
            </a:r>
          </a:p>
        </p:txBody>
      </p:sp>
      <p:pic>
        <p:nvPicPr>
          <p:cNvPr id="12" name="Espaço Reservado para Conteúdo 11" descr="Diagrama&#10;&#10;Descrição gerada automaticamente">
            <a:extLst>
              <a:ext uri="{FF2B5EF4-FFF2-40B4-BE49-F238E27FC236}">
                <a16:creationId xmlns:a16="http://schemas.microsoft.com/office/drawing/2014/main" id="{7560ADDB-44C2-49EB-8A3D-077D345FE03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604838" y="1317080"/>
            <a:ext cx="4589462" cy="4211141"/>
          </a:xfrm>
        </p:spPr>
      </p:pic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95537439-F13C-46EB-B579-5C6FBAF19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87475" y="1973263"/>
            <a:ext cx="5423950" cy="3941762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pizza&#10;&#10;Descrição gerada automaticamente">
            <a:extLst>
              <a:ext uri="{FF2B5EF4-FFF2-40B4-BE49-F238E27FC236}">
                <a16:creationId xmlns:a16="http://schemas.microsoft.com/office/drawing/2014/main" id="{94B89880-C933-4704-871C-40754EAC0B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5924550" y="1252934"/>
            <a:ext cx="5632450" cy="4353056"/>
          </a:xfrm>
          <a:noFill/>
        </p:spPr>
      </p:pic>
      <p:sp>
        <p:nvSpPr>
          <p:cNvPr id="29" name="Título 28">
            <a:extLst>
              <a:ext uri="{FF2B5EF4-FFF2-40B4-BE49-F238E27FC236}">
                <a16:creationId xmlns:a16="http://schemas.microsoft.com/office/drawing/2014/main" id="{F87770D2-E48E-7A42-9413-8C2720FC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id="{42F24CA9-34C3-CF4E-B2C6-AAC4B1BB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/>
          <a:p>
            <a:pPr algn="just" rtl="0"/>
            <a:r>
              <a:rPr lang="pt-BR" dirty="0"/>
              <a:t>Foi feito uma pesquisa com familiares e colegas, e é possível mostrar o índice de aprovação </a:t>
            </a:r>
            <a:r>
              <a:rPr lang="pt-BR"/>
              <a:t>conforme mostrado </a:t>
            </a:r>
            <a:r>
              <a:rPr lang="pt-BR" dirty="0"/>
              <a:t>no gráfico.</a:t>
            </a:r>
          </a:p>
        </p:txBody>
      </p:sp>
    </p:spTree>
    <p:extLst>
      <p:ext uri="{BB962C8B-B14F-4D97-AF65-F5344CB8AC3E}">
        <p14:creationId xmlns:p14="http://schemas.microsoft.com/office/powerpoint/2010/main" val="3171150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388_TF22318419.potx" id="{41277046-092E-49B8-A86C-C49293541265}" vid="{7E72C3F1-4A8D-4A8B-95D8-B9B51976FF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Discurso de vendas minimalista</Template>
  <TotalTime>105</TotalTime>
  <Words>252</Words>
  <Application>Microsoft Office PowerPoint</Application>
  <PresentationFormat>Widescreen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RetrospectVTI</vt:lpstr>
      <vt:lpstr>Fluxo de caixa</vt:lpstr>
      <vt:lpstr>Projeto/ objetivo</vt:lpstr>
      <vt:lpstr>motivação</vt:lpstr>
      <vt:lpstr>Elicitação</vt:lpstr>
      <vt:lpstr>Apresentação do PowerPoint</vt:lpstr>
      <vt:lpstr>Banco de dados</vt:lpstr>
      <vt:lpstr>Ferramentas</vt:lpstr>
      <vt:lpstr>Metodologias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Fluxo de caixa</dc:title>
  <dc:creator>JOAO SENNE</dc:creator>
  <cp:lastModifiedBy>JOAO SENNE</cp:lastModifiedBy>
  <cp:revision>20</cp:revision>
  <dcterms:created xsi:type="dcterms:W3CDTF">2021-03-16T21:29:42Z</dcterms:created>
  <dcterms:modified xsi:type="dcterms:W3CDTF">2021-03-19T20:50:21Z</dcterms:modified>
</cp:coreProperties>
</file>